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3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4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5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6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7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8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9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10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11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12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257" r:id="rId4"/>
    <p:sldId id="258" r:id="rId5"/>
    <p:sldId id="263" r:id="rId6"/>
    <p:sldId id="311" r:id="rId7"/>
    <p:sldId id="312" r:id="rId8"/>
    <p:sldId id="313" r:id="rId9"/>
    <p:sldId id="288" r:id="rId10"/>
    <p:sldId id="291" r:id="rId11"/>
    <p:sldId id="293" r:id="rId12"/>
    <p:sldId id="295" r:id="rId13"/>
    <p:sldId id="260" r:id="rId14"/>
    <p:sldId id="261" r:id="rId15"/>
    <p:sldId id="294" r:id="rId16"/>
    <p:sldId id="315" r:id="rId17"/>
    <p:sldId id="316" r:id="rId18"/>
    <p:sldId id="309" r:id="rId19"/>
    <p:sldId id="317" r:id="rId20"/>
    <p:sldId id="318" r:id="rId21"/>
    <p:sldId id="320" r:id="rId22"/>
    <p:sldId id="319" r:id="rId23"/>
    <p:sldId id="262" r:id="rId24"/>
    <p:sldId id="310" r:id="rId25"/>
    <p:sldId id="306" r:id="rId26"/>
    <p:sldId id="307" r:id="rId27"/>
    <p:sldId id="308" r:id="rId28"/>
    <p:sldId id="297" r:id="rId29"/>
    <p:sldId id="298" r:id="rId30"/>
    <p:sldId id="299" r:id="rId31"/>
    <p:sldId id="300" r:id="rId32"/>
    <p:sldId id="302" r:id="rId33"/>
    <p:sldId id="303" r:id="rId34"/>
    <p:sldId id="304" r:id="rId35"/>
    <p:sldId id="305" r:id="rId36"/>
    <p:sldId id="285" r:id="rId37"/>
    <p:sldId id="268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119" autoAdjust="0"/>
  </p:normalViewPr>
  <p:slideViewPr>
    <p:cSldViewPr snapToGrid="0" showGuides="1">
      <p:cViewPr varScale="1">
        <p:scale>
          <a:sx n="97" d="100"/>
          <a:sy n="97" d="100"/>
        </p:scale>
        <p:origin x="36" y="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9913-DAFF-4AC4-A00D-EEF3451B5CD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5886-07B7-448A-8728-3372821F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1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123F5E-35ED-49C9-8B70-876A05555A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26CA48FE-C9C4-49F5-98A0-8B8E5F9626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95A363CF-9BFB-4C8D-903A-B2856FF32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0323A62-2024-4E8D-AE57-FA2A2DDDD1D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452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9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383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91D3B46B-643E-4998-8119-25B550C0A1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76FCB339-9029-4E70-8AB8-59F06CEEDA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95770B8C-EA04-42F2-A6BD-9BBBAA8FA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D202F13-EFC6-4830-AA8C-1E416E85ACF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380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6CA3C607-06F4-4C6A-85F0-884B6AB3E3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8DCC75E3-13B2-414E-936A-4ABC06C378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5C8CE210-C3F1-477C-8B9A-E3168C272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EF9EBF5-D8F8-4DDC-89AD-AD6E26216A20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1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C5AC43C9-B608-450A-A09A-32B340A88B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CF976688-24AB-42D2-9769-3429CA01F6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AA662FA6-0FB9-4373-BBF9-402AD854E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6E5B907-34E9-4687-A8E8-4DDF48A74675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72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5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11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86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034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034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818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D290267-FA20-46EB-8A38-ECC618410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D9F38B6C-D08E-476E-9F8B-9C2CCD529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ECF4A07-7B97-4ABE-843D-91DFF7B24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3D5EED-F4FF-4740-B0F8-51D0BEFDD79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89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C0A5-AB9E-4002-84F5-EBF9C9BB2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5300DA-BC78-43E8-9A35-E2FC3C287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159C9-BCF8-4385-B37B-B292E48E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33FC9-AAA2-4436-BCD9-6B6E961D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A238C-5F4C-4CC7-BD4A-7457632E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FFED-F76E-4CAD-81A6-F5DCD3D0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B25FA-40AF-4D7B-A983-2A573312F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13727-693B-4276-840B-5F2E5092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6F261-272C-42EF-BBDF-7DD98106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19621-4C08-4A34-A845-94C9BD56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5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84EBE3-09D1-4227-96AB-42464BBB0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2C38D1-263E-4F24-8E89-F432FD87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7F38A-FBB6-4F2E-B57C-CA381A51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A51AE-B39D-4D36-9F71-DD34F8A5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5DE9D-6877-49ED-9881-D5A4FC64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63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D5E0A29B-7D1C-420A-92E7-112AC3BC8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8D0A1-E87A-449F-A516-FF47E4FCD1C4}" type="datetime1">
              <a:rPr lang="zh-CN" altLang="en-US"/>
              <a:pPr>
                <a:defRPr/>
              </a:pPr>
              <a:t>2021/3/22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74DE6BA9-6F50-47CB-A255-AA6F471529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B33BBFE1-492B-4DD6-B816-C4EA42D718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4AE4F-8991-4777-B17C-94E995E9586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9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AF72D0DA-C89F-4C40-9142-88D70C80F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06E5C-170E-4E09-9491-97A47D42FBD6}" type="datetime1">
              <a:rPr lang="zh-CN" altLang="en-US"/>
              <a:pPr>
                <a:defRPr/>
              </a:pPr>
              <a:t>2021/3/22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EA32A3DA-DB9D-4DEE-8352-CC68170391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83A699B-8CD3-4893-A0A8-68CE22AB95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D91B6-0045-48CA-B8F9-01699CF14D5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5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9A8CF999-3CBF-4572-A2EC-2CCDFD6FC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B0439-1DB0-4791-B64B-A4DDD07C92D8}" type="datetime1">
              <a:rPr lang="zh-CN" altLang="en-US"/>
              <a:pPr>
                <a:defRPr/>
              </a:pPr>
              <a:t>2021/3/22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85960832-C955-400E-8B12-EA2ED53DA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9FD49BE-0850-4736-A801-4C353D61B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165A8-280B-416D-ACF8-248A3864985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9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70A83027-8487-4350-8EB1-B925B24344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8B503-634F-4E56-9B10-F7945E376514}" type="datetime1">
              <a:rPr lang="zh-CN" altLang="en-US"/>
              <a:pPr>
                <a:defRPr/>
              </a:pPr>
              <a:t>2021/3/22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DA112797-ED04-4520-902C-5270CD464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1D341109-6BD7-446E-9A27-9C008189A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A813D-2522-41D2-AD69-C22E4AB3AF2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6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>
            <a:extLst>
              <a:ext uri="{FF2B5EF4-FFF2-40B4-BE49-F238E27FC236}">
                <a16:creationId xmlns:a16="http://schemas.microsoft.com/office/drawing/2014/main" id="{B87F433A-02F9-4C2A-8F2C-2BEA98A319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0D830-382D-4D77-82C6-C459CE898163}" type="datetime1">
              <a:rPr lang="zh-CN" altLang="en-US"/>
              <a:pPr>
                <a:defRPr/>
              </a:pPr>
              <a:t>2021/3/22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3D6C80DD-298B-48FD-AA37-B4483673A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1BA0F984-616F-4647-8EF5-D9FB8D2ABC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92184-D217-4B79-81E2-B797F2943D8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22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1B45DE-4CA7-4276-AF1D-093429C5BB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8FDE8-8536-415C-9B26-A1AF6672AFEB}" type="datetime1">
              <a:rPr lang="zh-CN" altLang="en-US"/>
              <a:pPr>
                <a:defRPr/>
              </a:pPr>
              <a:t>2021/3/22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0C448F-9B3A-4640-846B-931DEA1786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F74701-D193-4F9C-BC33-6E8279D0B1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4CB73-D3C0-4B39-89BA-7D77D70AE6E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68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>
            <a:extLst>
              <a:ext uri="{FF2B5EF4-FFF2-40B4-BE49-F238E27FC236}">
                <a16:creationId xmlns:a16="http://schemas.microsoft.com/office/drawing/2014/main" id="{197D8271-6469-4D27-A8E7-4A5FFE90E5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87582-80F1-4C64-9EAB-EBC3325065C8}" type="datetime1">
              <a:rPr lang="zh-CN" altLang="en-US"/>
              <a:pPr>
                <a:defRPr/>
              </a:pPr>
              <a:t>2021/3/22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7A28C175-CEE5-4CF0-90AD-A10FCA1AA9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96148291-3EB4-4328-AB04-6979C8C44F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E697F-1C74-4FDF-88BB-35AEB59C58D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0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566119F8-EB55-4A9A-855A-0BD47C60B9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D3996-E8F9-41E5-B538-BACE4748DA13}" type="datetime1">
              <a:rPr lang="zh-CN" altLang="en-US"/>
              <a:pPr>
                <a:defRPr/>
              </a:pPr>
              <a:t>2021/3/22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F3B1B711-DF34-4802-B1CB-FBA6900ED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B9EF107D-84AB-40C0-9F8C-4BBC588E3C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F2866-E66A-4836-821D-63A5EA4DD37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1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9C117-00CF-4A1F-84F8-004B8320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07BBC-47B6-4203-A79D-C0AA54EFF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1C190-84A6-40B5-98EB-755ABF0F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AFD49-970B-4F7F-99DA-1DFE03B0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B82CE-064E-492C-BD9F-075D4054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38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B46F0EC8-0C05-485B-836E-3B94C7D146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B52F0-3115-45C5-89DC-A358D76E10FC}" type="datetime1">
              <a:rPr lang="zh-CN" altLang="en-US"/>
              <a:pPr>
                <a:defRPr/>
              </a:pPr>
              <a:t>2021/3/22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8B82036D-B62D-4F0D-A21A-CC7EC219CD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A2434870-4B73-4A22-A800-D0C8827FD3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4A8F-372B-4869-BD5C-DF948A57168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00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5672624E-3281-40B2-BD4E-0B1114CAD1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AC7B2-02E3-4919-ABFB-4EACC4C426C3}" type="datetime1">
              <a:rPr lang="zh-CN" altLang="en-US"/>
              <a:pPr>
                <a:defRPr/>
              </a:pPr>
              <a:t>2021/3/22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098BFAA-6C26-4239-8A28-6E2D9D9DE9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2C24756-CBAC-4037-82AC-7E02A2C67C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2F585-DF73-407C-9F0C-443B595BA30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72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4068BF95-EF5F-4B9E-BEAA-85676D80E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2C5DB-1000-4213-8AA2-423D203CEC3F}" type="datetime1">
              <a:rPr lang="zh-CN" altLang="en-US"/>
              <a:pPr>
                <a:defRPr/>
              </a:pPr>
              <a:t>2021/3/22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AB579ED-E932-48BF-BE67-64549749B9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F770CEA4-6D99-469C-A2FE-2745E9550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30CCE-2421-4351-AC98-1DF72F514C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5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6E45F-B31C-4706-AAA8-44F3B59D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12436-4CCA-4122-9354-83EF0B27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C2660-A0AD-4903-AABF-1F36C8AB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DF5B6-AC6D-41BE-9367-6552D81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6AF92-8A37-4269-BFF9-DFF05127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37825-5CF2-410F-8313-10F96F39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E7AA3-85B4-4967-B1C3-25B771948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EC5F2-7488-45CC-AC33-A16BCB67A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39BA1-458A-4066-AA96-4C8A5403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4581A-079C-45F9-B034-50C211BD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85635-8535-4E35-B8E3-F55428DD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E5AD6-CA1B-4805-83B9-E81DBA85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9B914-6276-48F5-8F64-429C881C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FF923-6D8B-4599-8FFC-AF9DA221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BC7D1A-9C45-4FF1-B604-B9F2837DE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4FB8BE-C6F9-41EB-BCCC-526A3D223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F0856-F8DF-41AD-B569-12CCB57B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27408E-3A2C-4FB2-BB61-AC483A34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B0945F-3B8D-441B-90F6-FC89AB97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8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95CA5-4F8C-410C-B330-4A3F6F76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F7198E-2AF3-4E08-9420-285EE0E5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AB1B80-6E83-41A5-8718-E02FEF4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A3FF70-1EC3-4321-A315-4DE7A820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8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52A6A3-5449-4B7D-9D9A-480EE357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20125C-BDBA-4D8A-90AD-945E0ED4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1F765-9090-4FE3-AB3D-E47D898C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7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62AD9-47FB-4001-87AA-1A71A715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3EC34-87CB-43CA-BD57-2C859ED5A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9866C-A62B-46FF-B3C1-B346A67F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90FB3-A69A-4C6D-B713-597991C5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8E581-27E4-4B6C-AC49-C8953534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8EFEB-A351-4813-86CB-9577D098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DECDD-E0C9-4D88-8EA3-E42BD2EC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E97DD5-82FC-45DA-BD2B-8A61C643F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CC296F-FD6B-4D54-847B-F02121687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062A0-5198-4169-8679-66634D62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8B9BA-0ED6-461E-A6F4-B9A099AD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4E2230-028A-4BCA-940E-83B11652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738D85-F314-44AC-9CDB-2382D80E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77362-4FF4-4FA7-84A6-95D31256C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729E7-7A7A-4282-9895-AC07D6DF5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24AB-CF4B-457E-BF1F-5A1E87BE531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973B8-13B5-4FEE-84D9-4CE06E108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950B6-48BD-4D6A-8BBE-FD0CC8C11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2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>
            <a:extLst>
              <a:ext uri="{FF2B5EF4-FFF2-40B4-BE49-F238E27FC236}">
                <a16:creationId xmlns:a16="http://schemas.microsoft.com/office/drawing/2014/main" id="{E8498D7C-99DF-438C-ABBD-2C55529417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2291" name="文本占位符 2">
            <a:extLst>
              <a:ext uri="{FF2B5EF4-FFF2-40B4-BE49-F238E27FC236}">
                <a16:creationId xmlns:a16="http://schemas.microsoft.com/office/drawing/2014/main" id="{0593FC80-6136-44A0-B5D8-D8B5FFDDA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2292" name="日期占位符 2">
            <a:extLst>
              <a:ext uri="{FF2B5EF4-FFF2-40B4-BE49-F238E27FC236}">
                <a16:creationId xmlns:a16="http://schemas.microsoft.com/office/drawing/2014/main" id="{FEEB5111-9E0A-45CE-851E-7C4714CA27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335AF22-9BE7-4A3E-8A78-6D36AE9D1519}" type="datetime1">
              <a:rPr lang="zh-CN" altLang="en-US"/>
              <a:pPr>
                <a:defRPr/>
              </a:pPr>
              <a:t>2021/3/22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293" name="页脚占位符 3">
            <a:extLst>
              <a:ext uri="{FF2B5EF4-FFF2-40B4-BE49-F238E27FC236}">
                <a16:creationId xmlns:a16="http://schemas.microsoft.com/office/drawing/2014/main" id="{CA06B5A5-B571-4817-A4A8-B5F9A04EB8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4">
            <a:extLst>
              <a:ext uri="{FF2B5EF4-FFF2-40B4-BE49-F238E27FC236}">
                <a16:creationId xmlns:a16="http://schemas.microsoft.com/office/drawing/2014/main" id="{51348460-12DC-4158-9B67-966FAD1F76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1735C87-C7F0-4449-845B-C8CBE2A0443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9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18.xml"/><Relationship Id="rId7" Type="http://schemas.openxmlformats.org/officeDocument/2006/relationships/image" Target="../media/image1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20.xml"/><Relationship Id="rId4" Type="http://schemas.openxmlformats.org/officeDocument/2006/relationships/tags" Target="../tags/tag1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23.xml"/><Relationship Id="rId7" Type="http://schemas.openxmlformats.org/officeDocument/2006/relationships/image" Target="../media/image1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28.xml"/><Relationship Id="rId7" Type="http://schemas.openxmlformats.org/officeDocument/2006/relationships/image" Target="../media/image7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3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35.xml"/><Relationship Id="rId4" Type="http://schemas.openxmlformats.org/officeDocument/2006/relationships/tags" Target="../tags/tag13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138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9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44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150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56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58.xml"/><Relationship Id="rId4" Type="http://schemas.openxmlformats.org/officeDocument/2006/relationships/tags" Target="../tags/tag15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tags" Target="../tags/tag171.xml"/><Relationship Id="rId18" Type="http://schemas.openxmlformats.org/officeDocument/2006/relationships/tags" Target="../tags/tag176.xml"/><Relationship Id="rId3" Type="http://schemas.openxmlformats.org/officeDocument/2006/relationships/tags" Target="../tags/tag161.xml"/><Relationship Id="rId21" Type="http://schemas.openxmlformats.org/officeDocument/2006/relationships/image" Target="../media/image1.png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17" Type="http://schemas.openxmlformats.org/officeDocument/2006/relationships/tags" Target="../tags/tag175.xml"/><Relationship Id="rId2" Type="http://schemas.openxmlformats.org/officeDocument/2006/relationships/tags" Target="../tags/tag160.xml"/><Relationship Id="rId16" Type="http://schemas.openxmlformats.org/officeDocument/2006/relationships/tags" Target="../tags/tag174.xml"/><Relationship Id="rId20" Type="http://schemas.openxmlformats.org/officeDocument/2006/relationships/notesSlide" Target="../notesSlides/notesSlide8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5" Type="http://schemas.openxmlformats.org/officeDocument/2006/relationships/tags" Target="../tags/tag173.xml"/><Relationship Id="rId10" Type="http://schemas.openxmlformats.org/officeDocument/2006/relationships/tags" Target="../tags/tag168.xml"/><Relationship Id="rId19" Type="http://schemas.openxmlformats.org/officeDocument/2006/relationships/slideLayout" Target="../slideLayouts/slideLayout18.xml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tags" Target="../tags/tag17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79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81.xml"/><Relationship Id="rId10" Type="http://schemas.openxmlformats.org/officeDocument/2006/relationships/hyperlink" Target="mailto:31801293@stu.zucc.edu.cn" TargetMode="External"/><Relationship Id="rId4" Type="http://schemas.openxmlformats.org/officeDocument/2006/relationships/tags" Target="../tags/tag180.xml"/><Relationship Id="rId9" Type="http://schemas.openxmlformats.org/officeDocument/2006/relationships/hyperlink" Target="mailto:31803067@stu.zucc.edu.cn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tags" Target="../tags/tag41.xml"/><Relationship Id="rId3" Type="http://schemas.openxmlformats.org/officeDocument/2006/relationships/tags" Target="../tags/tag18.xml"/><Relationship Id="rId21" Type="http://schemas.openxmlformats.org/officeDocument/2006/relationships/tags" Target="../tags/tag36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29" Type="http://schemas.openxmlformats.org/officeDocument/2006/relationships/image" Target="../media/image1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28" Type="http://schemas.openxmlformats.org/officeDocument/2006/relationships/notesSlide" Target="../notesSlides/notesSlide2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Relationship Id="rId27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84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86.xml"/><Relationship Id="rId10" Type="http://schemas.openxmlformats.org/officeDocument/2006/relationships/hyperlink" Target="mailto:31801293@stu.zucc.edu.cn" TargetMode="External"/><Relationship Id="rId4" Type="http://schemas.openxmlformats.org/officeDocument/2006/relationships/tags" Target="../tags/tag185.xml"/><Relationship Id="rId9" Type="http://schemas.openxmlformats.org/officeDocument/2006/relationships/hyperlink" Target="mailto:31803067@stu.zucc.edu.cn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89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91.xml"/><Relationship Id="rId10" Type="http://schemas.openxmlformats.org/officeDocument/2006/relationships/hyperlink" Target="mailto:31801293@stu.zucc.edu.cn" TargetMode="External"/><Relationship Id="rId4" Type="http://schemas.openxmlformats.org/officeDocument/2006/relationships/tags" Target="../tags/tag190.xml"/><Relationship Id="rId9" Type="http://schemas.openxmlformats.org/officeDocument/2006/relationships/hyperlink" Target="mailto:31803067@stu.zucc.edu.c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7" Type="http://schemas.openxmlformats.org/officeDocument/2006/relationships/image" Target="../media/image1.png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96.xml"/><Relationship Id="rId4" Type="http://schemas.openxmlformats.org/officeDocument/2006/relationships/tags" Target="../tags/tag19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image" Target="../media/image1.png"/><Relationship Id="rId5" Type="http://schemas.openxmlformats.org/officeDocument/2006/relationships/tags" Target="../tags/tag201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200.xml"/><Relationship Id="rId9" Type="http://schemas.openxmlformats.org/officeDocument/2006/relationships/tags" Target="../tags/tag20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12" Type="http://schemas.openxmlformats.org/officeDocument/2006/relationships/tags" Target="../tags/tag217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tags" Target="../tags/tag216.xml"/><Relationship Id="rId5" Type="http://schemas.openxmlformats.org/officeDocument/2006/relationships/tags" Target="../tags/tag210.xml"/><Relationship Id="rId10" Type="http://schemas.openxmlformats.org/officeDocument/2006/relationships/tags" Target="../tags/tag215.xml"/><Relationship Id="rId4" Type="http://schemas.openxmlformats.org/officeDocument/2006/relationships/tags" Target="../tags/tag209.xml"/><Relationship Id="rId9" Type="http://schemas.openxmlformats.org/officeDocument/2006/relationships/tags" Target="../tags/tag214.xml"/><Relationship Id="rId1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25.xml"/><Relationship Id="rId13" Type="http://schemas.openxmlformats.org/officeDocument/2006/relationships/tags" Target="../tags/tag230.xml"/><Relationship Id="rId3" Type="http://schemas.openxmlformats.org/officeDocument/2006/relationships/tags" Target="../tags/tag220.xml"/><Relationship Id="rId7" Type="http://schemas.openxmlformats.org/officeDocument/2006/relationships/tags" Target="../tags/tag224.xml"/><Relationship Id="rId12" Type="http://schemas.openxmlformats.org/officeDocument/2006/relationships/tags" Target="../tags/tag229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11" Type="http://schemas.openxmlformats.org/officeDocument/2006/relationships/tags" Target="../tags/tag228.xml"/><Relationship Id="rId5" Type="http://schemas.openxmlformats.org/officeDocument/2006/relationships/tags" Target="../tags/tag222.xml"/><Relationship Id="rId15" Type="http://schemas.openxmlformats.org/officeDocument/2006/relationships/image" Target="../media/image1.png"/><Relationship Id="rId10" Type="http://schemas.openxmlformats.org/officeDocument/2006/relationships/tags" Target="../tags/tag227.xml"/><Relationship Id="rId4" Type="http://schemas.openxmlformats.org/officeDocument/2006/relationships/tags" Target="../tags/tag221.xml"/><Relationship Id="rId9" Type="http://schemas.openxmlformats.org/officeDocument/2006/relationships/tags" Target="../tags/tag226.xml"/><Relationship Id="rId14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38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33.xml"/><Relationship Id="rId7" Type="http://schemas.openxmlformats.org/officeDocument/2006/relationships/tags" Target="../tags/tag237.xml"/><Relationship Id="rId12" Type="http://schemas.openxmlformats.org/officeDocument/2006/relationships/tags" Target="../tags/tag242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tags" Target="../tags/tag241.xml"/><Relationship Id="rId5" Type="http://schemas.openxmlformats.org/officeDocument/2006/relationships/tags" Target="../tags/tag235.xml"/><Relationship Id="rId10" Type="http://schemas.openxmlformats.org/officeDocument/2006/relationships/tags" Target="../tags/tag240.xml"/><Relationship Id="rId4" Type="http://schemas.openxmlformats.org/officeDocument/2006/relationships/tags" Target="../tags/tag234.xml"/><Relationship Id="rId9" Type="http://schemas.openxmlformats.org/officeDocument/2006/relationships/tags" Target="../tags/tag239.xml"/><Relationship Id="rId1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45.xml"/><Relationship Id="rId7" Type="http://schemas.openxmlformats.org/officeDocument/2006/relationships/image" Target="../media/image1.png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47.xml"/><Relationship Id="rId4" Type="http://schemas.openxmlformats.org/officeDocument/2006/relationships/tags" Target="../tags/tag24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50.xml"/><Relationship Id="rId7" Type="http://schemas.openxmlformats.org/officeDocument/2006/relationships/image" Target="../media/image1.png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52.xml"/><Relationship Id="rId10" Type="http://schemas.openxmlformats.org/officeDocument/2006/relationships/image" Target="../media/image12.png"/><Relationship Id="rId4" Type="http://schemas.openxmlformats.org/officeDocument/2006/relationships/tags" Target="../tags/tag251.xml"/><Relationship Id="rId9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55.xml"/><Relationship Id="rId7" Type="http://schemas.openxmlformats.org/officeDocument/2006/relationships/tags" Target="../tags/tag259.xml"/><Relationship Id="rId12" Type="http://schemas.openxmlformats.org/officeDocument/2006/relationships/tags" Target="../tags/tag264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11" Type="http://schemas.openxmlformats.org/officeDocument/2006/relationships/tags" Target="../tags/tag263.xml"/><Relationship Id="rId5" Type="http://schemas.openxmlformats.org/officeDocument/2006/relationships/tags" Target="../tags/tag257.xml"/><Relationship Id="rId10" Type="http://schemas.openxmlformats.org/officeDocument/2006/relationships/tags" Target="../tags/tag262.xml"/><Relationship Id="rId4" Type="http://schemas.openxmlformats.org/officeDocument/2006/relationships/tags" Target="../tags/tag256.xml"/><Relationship Id="rId9" Type="http://schemas.openxmlformats.org/officeDocument/2006/relationships/tags" Target="../tags/tag261.xml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267.xml"/><Relationship Id="rId7" Type="http://schemas.openxmlformats.org/officeDocument/2006/relationships/image" Target="../media/image1.png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69.xml"/><Relationship Id="rId4" Type="http://schemas.openxmlformats.org/officeDocument/2006/relationships/tags" Target="../tags/tag268.xml"/><Relationship Id="rId9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77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72.xml"/><Relationship Id="rId7" Type="http://schemas.openxmlformats.org/officeDocument/2006/relationships/tags" Target="../tags/tag276.xml"/><Relationship Id="rId12" Type="http://schemas.openxmlformats.org/officeDocument/2006/relationships/tags" Target="../tags/tag281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11" Type="http://schemas.openxmlformats.org/officeDocument/2006/relationships/tags" Target="../tags/tag280.xml"/><Relationship Id="rId5" Type="http://schemas.openxmlformats.org/officeDocument/2006/relationships/tags" Target="../tags/tag274.xml"/><Relationship Id="rId10" Type="http://schemas.openxmlformats.org/officeDocument/2006/relationships/tags" Target="../tags/tag279.xml"/><Relationship Id="rId4" Type="http://schemas.openxmlformats.org/officeDocument/2006/relationships/tags" Target="../tags/tag273.xml"/><Relationship Id="rId9" Type="http://schemas.openxmlformats.org/officeDocument/2006/relationships/tags" Target="../tags/tag278.xml"/><Relationship Id="rId1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89.xml"/><Relationship Id="rId13" Type="http://schemas.openxmlformats.org/officeDocument/2006/relationships/tags" Target="../tags/tag294.xml"/><Relationship Id="rId18" Type="http://schemas.openxmlformats.org/officeDocument/2006/relationships/image" Target="../media/image15.png"/><Relationship Id="rId3" Type="http://schemas.openxmlformats.org/officeDocument/2006/relationships/tags" Target="../tags/tag284.xml"/><Relationship Id="rId7" Type="http://schemas.openxmlformats.org/officeDocument/2006/relationships/tags" Target="../tags/tag288.xml"/><Relationship Id="rId12" Type="http://schemas.openxmlformats.org/officeDocument/2006/relationships/tags" Target="../tags/tag293.xml"/><Relationship Id="rId17" Type="http://schemas.openxmlformats.org/officeDocument/2006/relationships/image" Target="../media/image1.png"/><Relationship Id="rId2" Type="http://schemas.openxmlformats.org/officeDocument/2006/relationships/tags" Target="../tags/tag283.xml"/><Relationship Id="rId16" Type="http://schemas.openxmlformats.org/officeDocument/2006/relationships/slideLayout" Target="../slideLayouts/slideLayout18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tags" Target="../tags/tag292.xml"/><Relationship Id="rId5" Type="http://schemas.openxmlformats.org/officeDocument/2006/relationships/tags" Target="../tags/tag286.xml"/><Relationship Id="rId15" Type="http://schemas.openxmlformats.org/officeDocument/2006/relationships/tags" Target="../tags/tag296.xml"/><Relationship Id="rId10" Type="http://schemas.openxmlformats.org/officeDocument/2006/relationships/tags" Target="../tags/tag291.xml"/><Relationship Id="rId19" Type="http://schemas.openxmlformats.org/officeDocument/2006/relationships/image" Target="../media/image16.png"/><Relationship Id="rId4" Type="http://schemas.openxmlformats.org/officeDocument/2006/relationships/tags" Target="../tags/tag285.xml"/><Relationship Id="rId9" Type="http://schemas.openxmlformats.org/officeDocument/2006/relationships/tags" Target="../tags/tag290.xml"/><Relationship Id="rId14" Type="http://schemas.openxmlformats.org/officeDocument/2006/relationships/tags" Target="../tags/tag29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304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99.xml"/><Relationship Id="rId7" Type="http://schemas.openxmlformats.org/officeDocument/2006/relationships/tags" Target="../tags/tag303.xml"/><Relationship Id="rId12" Type="http://schemas.openxmlformats.org/officeDocument/2006/relationships/tags" Target="../tags/tag308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1" Type="http://schemas.openxmlformats.org/officeDocument/2006/relationships/tags" Target="../tags/tag307.xml"/><Relationship Id="rId5" Type="http://schemas.openxmlformats.org/officeDocument/2006/relationships/tags" Target="../tags/tag301.xml"/><Relationship Id="rId10" Type="http://schemas.openxmlformats.org/officeDocument/2006/relationships/tags" Target="../tags/tag306.xml"/><Relationship Id="rId4" Type="http://schemas.openxmlformats.org/officeDocument/2006/relationships/tags" Target="../tags/tag300.xml"/><Relationship Id="rId9" Type="http://schemas.openxmlformats.org/officeDocument/2006/relationships/tags" Target="../tags/tag305.xml"/><Relationship Id="rId1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3" Type="http://schemas.openxmlformats.org/officeDocument/2006/relationships/tags" Target="../tags/tag311.xml"/><Relationship Id="rId7" Type="http://schemas.openxmlformats.org/officeDocument/2006/relationships/tags" Target="../tags/tag315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10" Type="http://schemas.openxmlformats.org/officeDocument/2006/relationships/image" Target="../media/image1.png"/><Relationship Id="rId4" Type="http://schemas.openxmlformats.org/officeDocument/2006/relationships/tags" Target="../tags/tag312.xml"/><Relationship Id="rId9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19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21.xml"/><Relationship Id="rId4" Type="http://schemas.openxmlformats.org/officeDocument/2006/relationships/tags" Target="../tags/tag32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329.xml"/><Relationship Id="rId13" Type="http://schemas.openxmlformats.org/officeDocument/2006/relationships/tags" Target="../tags/tag334.xml"/><Relationship Id="rId18" Type="http://schemas.openxmlformats.org/officeDocument/2006/relationships/tags" Target="../tags/tag339.xml"/><Relationship Id="rId3" Type="http://schemas.openxmlformats.org/officeDocument/2006/relationships/tags" Target="../tags/tag324.xml"/><Relationship Id="rId21" Type="http://schemas.openxmlformats.org/officeDocument/2006/relationships/tags" Target="../tags/tag342.xml"/><Relationship Id="rId7" Type="http://schemas.openxmlformats.org/officeDocument/2006/relationships/tags" Target="../tags/tag328.xml"/><Relationship Id="rId12" Type="http://schemas.openxmlformats.org/officeDocument/2006/relationships/tags" Target="../tags/tag333.xml"/><Relationship Id="rId17" Type="http://schemas.openxmlformats.org/officeDocument/2006/relationships/tags" Target="../tags/tag338.xml"/><Relationship Id="rId25" Type="http://schemas.openxmlformats.org/officeDocument/2006/relationships/image" Target="../media/image1.png"/><Relationship Id="rId2" Type="http://schemas.openxmlformats.org/officeDocument/2006/relationships/tags" Target="../tags/tag323.xml"/><Relationship Id="rId16" Type="http://schemas.openxmlformats.org/officeDocument/2006/relationships/tags" Target="../tags/tag337.xml"/><Relationship Id="rId20" Type="http://schemas.openxmlformats.org/officeDocument/2006/relationships/tags" Target="../tags/tag341.xml"/><Relationship Id="rId1" Type="http://schemas.openxmlformats.org/officeDocument/2006/relationships/tags" Target="../tags/tag322.xml"/><Relationship Id="rId6" Type="http://schemas.openxmlformats.org/officeDocument/2006/relationships/tags" Target="../tags/tag327.xml"/><Relationship Id="rId11" Type="http://schemas.openxmlformats.org/officeDocument/2006/relationships/tags" Target="../tags/tag332.xml"/><Relationship Id="rId24" Type="http://schemas.openxmlformats.org/officeDocument/2006/relationships/notesSlide" Target="../notesSlides/notesSlide13.xml"/><Relationship Id="rId5" Type="http://schemas.openxmlformats.org/officeDocument/2006/relationships/tags" Target="../tags/tag326.xml"/><Relationship Id="rId15" Type="http://schemas.openxmlformats.org/officeDocument/2006/relationships/tags" Target="../tags/tag336.xml"/><Relationship Id="rId23" Type="http://schemas.openxmlformats.org/officeDocument/2006/relationships/slideLayout" Target="../slideLayouts/slideLayout18.xml"/><Relationship Id="rId10" Type="http://schemas.openxmlformats.org/officeDocument/2006/relationships/tags" Target="../tags/tag331.xml"/><Relationship Id="rId19" Type="http://schemas.openxmlformats.org/officeDocument/2006/relationships/tags" Target="../tags/tag340.xml"/><Relationship Id="rId4" Type="http://schemas.openxmlformats.org/officeDocument/2006/relationships/tags" Target="../tags/tag325.xml"/><Relationship Id="rId9" Type="http://schemas.openxmlformats.org/officeDocument/2006/relationships/tags" Target="../tags/tag330.xml"/><Relationship Id="rId14" Type="http://schemas.openxmlformats.org/officeDocument/2006/relationships/tags" Target="../tags/tag335.xml"/><Relationship Id="rId22" Type="http://schemas.openxmlformats.org/officeDocument/2006/relationships/tags" Target="../tags/tag34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18" Type="http://schemas.openxmlformats.org/officeDocument/2006/relationships/tags" Target="../tags/tag71.xml"/><Relationship Id="rId3" Type="http://schemas.openxmlformats.org/officeDocument/2006/relationships/tags" Target="../tags/tag56.xml"/><Relationship Id="rId21" Type="http://schemas.openxmlformats.org/officeDocument/2006/relationships/image" Target="../media/image1.png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tags" Target="../tags/tag70.xml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20" Type="http://schemas.openxmlformats.org/officeDocument/2006/relationships/slideLayout" Target="../slideLayouts/slideLayout18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10" Type="http://schemas.openxmlformats.org/officeDocument/2006/relationships/tags" Target="../tags/tag63.xml"/><Relationship Id="rId19" Type="http://schemas.openxmlformats.org/officeDocument/2006/relationships/tags" Target="../tags/tag72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Relationship Id="rId2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../media/image1.png"/><Relationship Id="rId5" Type="http://schemas.openxmlformats.org/officeDocument/2006/relationships/tags" Target="../tags/tag89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88.xml"/><Relationship Id="rId9" Type="http://schemas.openxmlformats.org/officeDocument/2006/relationships/tags" Target="../tags/tag9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1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113.xml"/><Relationship Id="rId7" Type="http://schemas.openxmlformats.org/officeDocument/2006/relationships/image" Target="../media/image1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PA_椭圆 16">
            <a:extLst>
              <a:ext uri="{FF2B5EF4-FFF2-40B4-BE49-F238E27FC236}">
                <a16:creationId xmlns:a16="http://schemas.microsoft.com/office/drawing/2014/main" id="{FA82A99E-1B82-4518-9EB8-02B7D2C2B71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3700" y="5046663"/>
            <a:ext cx="1155700" cy="1157287"/>
          </a:xfrm>
          <a:prstGeom prst="ellipse">
            <a:avLst/>
          </a:prstGeom>
          <a:solidFill>
            <a:srgbClr val="F378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26627" name="PA_组合 18">
            <a:extLst>
              <a:ext uri="{FF2B5EF4-FFF2-40B4-BE49-F238E27FC236}">
                <a16:creationId xmlns:a16="http://schemas.microsoft.com/office/drawing/2014/main" id="{8DC53825-1A77-4D85-B755-2623C633DB6F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7207250" y="279400"/>
            <a:ext cx="4295775" cy="6216650"/>
            <a:chOff x="0" y="0"/>
            <a:chExt cx="4294972" cy="6217235"/>
          </a:xfrm>
        </p:grpSpPr>
        <p:sp>
          <p:nvSpPr>
            <p:cNvPr id="26644" name="椭圆 19">
              <a:extLst>
                <a:ext uri="{FF2B5EF4-FFF2-40B4-BE49-F238E27FC236}">
                  <a16:creationId xmlns:a16="http://schemas.microsoft.com/office/drawing/2014/main" id="{EB355374-567B-4113-93B3-192DDED3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995" y="5418986"/>
              <a:ext cx="754822" cy="754822"/>
            </a:xfrm>
            <a:prstGeom prst="ellipse">
              <a:avLst/>
            </a:prstGeom>
            <a:solidFill>
              <a:srgbClr val="A69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5" name="椭圆 20">
              <a:extLst>
                <a:ext uri="{FF2B5EF4-FFF2-40B4-BE49-F238E27FC236}">
                  <a16:creationId xmlns:a16="http://schemas.microsoft.com/office/drawing/2014/main" id="{C195BACE-238E-4F54-A9B0-190416320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360" y="5204746"/>
              <a:ext cx="610756" cy="610756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6" name="椭圆 21">
              <a:extLst>
                <a:ext uri="{FF2B5EF4-FFF2-40B4-BE49-F238E27FC236}">
                  <a16:creationId xmlns:a16="http://schemas.microsoft.com/office/drawing/2014/main" id="{2A915A8B-6B34-4AE2-BAB9-20F2AD1AB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00980"/>
              <a:ext cx="656481" cy="656481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7" name="椭圆 22">
              <a:extLst>
                <a:ext uri="{FF2B5EF4-FFF2-40B4-BE49-F238E27FC236}">
                  <a16:creationId xmlns:a16="http://schemas.microsoft.com/office/drawing/2014/main" id="{8A9A22C2-9A91-41BA-86E5-288704148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41" y="3198859"/>
              <a:ext cx="626262" cy="626262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8" name="椭圆 23">
              <a:extLst>
                <a:ext uri="{FF2B5EF4-FFF2-40B4-BE49-F238E27FC236}">
                  <a16:creationId xmlns:a16="http://schemas.microsoft.com/office/drawing/2014/main" id="{48682882-8821-44A4-B1DE-7B4066F5A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910" y="2875311"/>
              <a:ext cx="728845" cy="728845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9" name="椭圆 24">
              <a:extLst>
                <a:ext uri="{FF2B5EF4-FFF2-40B4-BE49-F238E27FC236}">
                  <a16:creationId xmlns:a16="http://schemas.microsoft.com/office/drawing/2014/main" id="{B7E83346-1322-45FA-8286-E114E6346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878" y="2553638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0" name="椭圆 25">
              <a:extLst>
                <a:ext uri="{FF2B5EF4-FFF2-40B4-BE49-F238E27FC236}">
                  <a16:creationId xmlns:a16="http://schemas.microsoft.com/office/drawing/2014/main" id="{789F562E-B872-4F68-B86C-2224E3EA8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20" y="867529"/>
              <a:ext cx="448523" cy="448523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1" name="椭圆 26">
              <a:extLst>
                <a:ext uri="{FF2B5EF4-FFF2-40B4-BE49-F238E27FC236}">
                  <a16:creationId xmlns:a16="http://schemas.microsoft.com/office/drawing/2014/main" id="{4E5E85EE-70FD-406E-AF00-A0A6DFFF0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08" y="472265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2" name="椭圆 27">
              <a:extLst>
                <a:ext uri="{FF2B5EF4-FFF2-40B4-BE49-F238E27FC236}">
                  <a16:creationId xmlns:a16="http://schemas.microsoft.com/office/drawing/2014/main" id="{1F0DA877-185E-4236-8D75-1332D7F0D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261" y="637661"/>
              <a:ext cx="285934" cy="285934"/>
            </a:xfrm>
            <a:prstGeom prst="ellipse">
              <a:avLst/>
            </a:prstGeom>
            <a:solidFill>
              <a:srgbClr val="FBC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3" name="椭圆 28">
              <a:extLst>
                <a:ext uri="{FF2B5EF4-FFF2-40B4-BE49-F238E27FC236}">
                  <a16:creationId xmlns:a16="http://schemas.microsoft.com/office/drawing/2014/main" id="{36BFD928-605D-42F6-99C3-5C50CEDF6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570" y="447038"/>
              <a:ext cx="594295" cy="594295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4" name="椭圆 29">
              <a:extLst>
                <a:ext uri="{FF2B5EF4-FFF2-40B4-BE49-F238E27FC236}">
                  <a16:creationId xmlns:a16="http://schemas.microsoft.com/office/drawing/2014/main" id="{6D75776B-446D-496F-992D-8CC92CAB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63" y="396578"/>
              <a:ext cx="695213" cy="695213"/>
            </a:xfrm>
            <a:prstGeom prst="ellipse">
              <a:avLst/>
            </a:prstGeom>
            <a:solidFill>
              <a:srgbClr val="F7A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5" name="椭圆 30">
              <a:extLst>
                <a:ext uri="{FF2B5EF4-FFF2-40B4-BE49-F238E27FC236}">
                  <a16:creationId xmlns:a16="http://schemas.microsoft.com/office/drawing/2014/main" id="{70FE537A-547C-42C8-A146-46A6D9671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396578"/>
              <a:ext cx="583081" cy="583081"/>
            </a:xfrm>
            <a:prstGeom prst="ellipse">
              <a:avLst/>
            </a:prstGeom>
            <a:solidFill>
              <a:srgbClr val="F58B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6" name="椭圆 31">
              <a:extLst>
                <a:ext uri="{FF2B5EF4-FFF2-40B4-BE49-F238E27FC236}">
                  <a16:creationId xmlns:a16="http://schemas.microsoft.com/office/drawing/2014/main" id="{5E0F6E43-82E1-4DEE-8C61-66841863A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095" y="707740"/>
              <a:ext cx="448524" cy="448524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7" name="椭圆 32">
              <a:extLst>
                <a:ext uri="{FF2B5EF4-FFF2-40B4-BE49-F238E27FC236}">
                  <a16:creationId xmlns:a16="http://schemas.microsoft.com/office/drawing/2014/main" id="{89094D78-6A43-42FD-9461-E04731B2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747" y="842298"/>
              <a:ext cx="313967" cy="313967"/>
            </a:xfrm>
            <a:prstGeom prst="ellipse">
              <a:avLst/>
            </a:prstGeom>
            <a:solidFill>
              <a:srgbClr val="F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8" name="椭圆 33">
              <a:extLst>
                <a:ext uri="{FF2B5EF4-FFF2-40B4-BE49-F238E27FC236}">
                  <a16:creationId xmlns:a16="http://schemas.microsoft.com/office/drawing/2014/main" id="{5699AB6D-66FA-4F35-90F7-4CA4CBF6F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93" y="447038"/>
              <a:ext cx="583081" cy="583081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9" name="椭圆 34">
              <a:extLst>
                <a:ext uri="{FF2B5EF4-FFF2-40B4-BE49-F238E27FC236}">
                  <a16:creationId xmlns:a16="http://schemas.microsoft.com/office/drawing/2014/main" id="{70977082-8881-4C10-B3DD-0FD917393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691" y="884349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0" name="椭圆 35">
              <a:extLst>
                <a:ext uri="{FF2B5EF4-FFF2-40B4-BE49-F238E27FC236}">
                  <a16:creationId xmlns:a16="http://schemas.microsoft.com/office/drawing/2014/main" id="{FC05AC33-C23A-4A80-B7D2-71B6B8C35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98" y="615234"/>
              <a:ext cx="583081" cy="583081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1" name="椭圆 36">
              <a:extLst>
                <a:ext uri="{FF2B5EF4-FFF2-40B4-BE49-F238E27FC236}">
                  <a16:creationId xmlns:a16="http://schemas.microsoft.com/office/drawing/2014/main" id="{282913FC-1311-49FA-931A-5C01E9EB2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9" y="1198318"/>
              <a:ext cx="448523" cy="44852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2" name="椭圆 37">
              <a:extLst>
                <a:ext uri="{FF2B5EF4-FFF2-40B4-BE49-F238E27FC236}">
                  <a16:creationId xmlns:a16="http://schemas.microsoft.com/office/drawing/2014/main" id="{EA3CEF12-1346-4C44-A60E-AE7D64E80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99" y="1492660"/>
              <a:ext cx="448523" cy="448523"/>
            </a:xfrm>
            <a:prstGeom prst="ellipse">
              <a:avLst/>
            </a:prstGeom>
            <a:solidFill>
              <a:srgbClr val="F44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3" name="椭圆 38">
              <a:extLst>
                <a:ext uri="{FF2B5EF4-FFF2-40B4-BE49-F238E27FC236}">
                  <a16:creationId xmlns:a16="http://schemas.microsoft.com/office/drawing/2014/main" id="{66F58F98-F9DD-46A7-B6AD-E7176E939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21" y="1565544"/>
              <a:ext cx="375640" cy="375640"/>
            </a:xfrm>
            <a:prstGeom prst="ellipse">
              <a:avLst/>
            </a:prstGeom>
            <a:solidFill>
              <a:srgbClr val="F2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4" name="椭圆 39">
              <a:extLst>
                <a:ext uri="{FF2B5EF4-FFF2-40B4-BE49-F238E27FC236}">
                  <a16:creationId xmlns:a16="http://schemas.microsoft.com/office/drawing/2014/main" id="{DDB7B91D-C9FF-46D4-9805-573C1793D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82" y="1142251"/>
              <a:ext cx="518606" cy="518606"/>
            </a:xfrm>
            <a:prstGeom prst="ellipse">
              <a:avLst/>
            </a:prstGeom>
            <a:solidFill>
              <a:srgbClr val="F69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5" name="椭圆 40">
              <a:extLst>
                <a:ext uri="{FF2B5EF4-FFF2-40B4-BE49-F238E27FC236}">
                  <a16:creationId xmlns:a16="http://schemas.microsoft.com/office/drawing/2014/main" id="{45130B38-F8A2-4952-A22A-60E9E28DC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97" y="1716921"/>
              <a:ext cx="375640" cy="375640"/>
            </a:xfrm>
            <a:prstGeom prst="ellipse">
              <a:avLst/>
            </a:prstGeom>
            <a:solidFill>
              <a:srgbClr val="F01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6" name="椭圆 41">
              <a:extLst>
                <a:ext uri="{FF2B5EF4-FFF2-40B4-BE49-F238E27FC236}">
                  <a16:creationId xmlns:a16="http://schemas.microsoft.com/office/drawing/2014/main" id="{E168926C-33ED-4AC5-AA0B-91E56219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958" y="1823446"/>
              <a:ext cx="342001" cy="342001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7" name="椭圆 42">
              <a:extLst>
                <a:ext uri="{FF2B5EF4-FFF2-40B4-BE49-F238E27FC236}">
                  <a16:creationId xmlns:a16="http://schemas.microsoft.com/office/drawing/2014/main" id="{37DEF386-8434-45F5-AC3E-F9477A0C2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916" y="1969217"/>
              <a:ext cx="294345" cy="294345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8" name="椭圆 43">
              <a:extLst>
                <a:ext uri="{FF2B5EF4-FFF2-40B4-BE49-F238E27FC236}">
                  <a16:creationId xmlns:a16="http://schemas.microsoft.com/office/drawing/2014/main" id="{AF4304A4-6C45-4C72-A2C2-800444B14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995" y="1941183"/>
              <a:ext cx="230204" cy="230204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9" name="椭圆 44">
              <a:extLst>
                <a:ext uri="{FF2B5EF4-FFF2-40B4-BE49-F238E27FC236}">
                  <a16:creationId xmlns:a16="http://schemas.microsoft.com/office/drawing/2014/main" id="{71A94BC7-568A-40D6-AE7A-FF1CF5971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14" y="2004081"/>
              <a:ext cx="351134" cy="35113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0" name="椭圆 45">
              <a:extLst>
                <a:ext uri="{FF2B5EF4-FFF2-40B4-BE49-F238E27FC236}">
                  <a16:creationId xmlns:a16="http://schemas.microsoft.com/office/drawing/2014/main" id="{7C5FC7A4-3BAE-43BD-9EC2-03D1B6CA5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589" y="1933636"/>
              <a:ext cx="273682" cy="273682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1" name="椭圆 46">
              <a:extLst>
                <a:ext uri="{FF2B5EF4-FFF2-40B4-BE49-F238E27FC236}">
                  <a16:creationId xmlns:a16="http://schemas.microsoft.com/office/drawing/2014/main" id="{9DEA0E66-B1E2-4DEE-A4DD-4A3F35A29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812" y="2004081"/>
              <a:ext cx="417354" cy="41735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2" name="椭圆 47">
              <a:extLst>
                <a:ext uri="{FF2B5EF4-FFF2-40B4-BE49-F238E27FC236}">
                  <a16:creationId xmlns:a16="http://schemas.microsoft.com/office/drawing/2014/main" id="{0C0B5C88-181F-4834-852C-C43BD8AD5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266" y="1883927"/>
              <a:ext cx="297140" cy="297140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3" name="椭圆 48">
              <a:extLst>
                <a:ext uri="{FF2B5EF4-FFF2-40B4-BE49-F238E27FC236}">
                  <a16:creationId xmlns:a16="http://schemas.microsoft.com/office/drawing/2014/main" id="{DB304202-F24F-47F3-948B-80EEA59AA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445" y="1969720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4" name="椭圆 49">
              <a:extLst>
                <a:ext uri="{FF2B5EF4-FFF2-40B4-BE49-F238E27FC236}">
                  <a16:creationId xmlns:a16="http://schemas.microsoft.com/office/drawing/2014/main" id="{0E41AF82-A9AF-4AF0-8B27-62208578C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288" y="2163146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5" name="椭圆 50">
              <a:extLst>
                <a:ext uri="{FF2B5EF4-FFF2-40B4-BE49-F238E27FC236}">
                  <a16:creationId xmlns:a16="http://schemas.microsoft.com/office/drawing/2014/main" id="{FF6BA382-0597-4B39-AA15-BF378A04F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007" y="2432207"/>
              <a:ext cx="684667" cy="684668"/>
            </a:xfrm>
            <a:prstGeom prst="ellipse">
              <a:avLst/>
            </a:prstGeom>
            <a:solidFill>
              <a:srgbClr val="F8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6" name="椭圆 51">
              <a:extLst>
                <a:ext uri="{FF2B5EF4-FFF2-40B4-BE49-F238E27FC236}">
                  <a16:creationId xmlns:a16="http://schemas.microsoft.com/office/drawing/2014/main" id="{F1CC9C59-48C3-40AF-843A-4E148C99A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726" y="2350402"/>
              <a:ext cx="517639" cy="517639"/>
            </a:xfrm>
            <a:prstGeom prst="ellipse">
              <a:avLst/>
            </a:prstGeom>
            <a:solidFill>
              <a:srgbClr val="CA84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7" name="椭圆 52">
              <a:extLst>
                <a:ext uri="{FF2B5EF4-FFF2-40B4-BE49-F238E27FC236}">
                  <a16:creationId xmlns:a16="http://schemas.microsoft.com/office/drawing/2014/main" id="{E89FE8E0-7D69-405A-8796-96229B21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249" y="2820820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8" name="椭圆 53">
              <a:extLst>
                <a:ext uri="{FF2B5EF4-FFF2-40B4-BE49-F238E27FC236}">
                  <a16:creationId xmlns:a16="http://schemas.microsoft.com/office/drawing/2014/main" id="{45A06BDC-A2FC-4542-8030-8A14BA098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036" y="2683259"/>
              <a:ext cx="404743" cy="40474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9" name="椭圆 54">
              <a:extLst>
                <a:ext uri="{FF2B5EF4-FFF2-40B4-BE49-F238E27FC236}">
                  <a16:creationId xmlns:a16="http://schemas.microsoft.com/office/drawing/2014/main" id="{83B1C077-A90C-41EA-9FC2-50D398832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035" y="2596011"/>
              <a:ext cx="452049" cy="452049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0" name="椭圆 55">
              <a:extLst>
                <a:ext uri="{FF2B5EF4-FFF2-40B4-BE49-F238E27FC236}">
                  <a16:creationId xmlns:a16="http://schemas.microsoft.com/office/drawing/2014/main" id="{06D05E51-EFE2-4D63-9C41-D49C05688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2" y="2845931"/>
              <a:ext cx="784750" cy="784750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1" name="椭圆 56">
              <a:extLst>
                <a:ext uri="{FF2B5EF4-FFF2-40B4-BE49-F238E27FC236}">
                  <a16:creationId xmlns:a16="http://schemas.microsoft.com/office/drawing/2014/main" id="{C396BF65-D7E7-4B6A-9651-906345269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129" y="2572636"/>
              <a:ext cx="571012" cy="57101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2" name="椭圆 57">
              <a:extLst>
                <a:ext uri="{FF2B5EF4-FFF2-40B4-BE49-F238E27FC236}">
                  <a16:creationId xmlns:a16="http://schemas.microsoft.com/office/drawing/2014/main" id="{26CE5FED-F9B9-4944-A01F-F584082F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573" y="2791592"/>
              <a:ext cx="512936" cy="512936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3" name="椭圆 58">
              <a:extLst>
                <a:ext uri="{FF2B5EF4-FFF2-40B4-BE49-F238E27FC236}">
                  <a16:creationId xmlns:a16="http://schemas.microsoft.com/office/drawing/2014/main" id="{593D2EB7-A765-4771-86EA-77D67336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46" y="2986162"/>
              <a:ext cx="829636" cy="829637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4" name="椭圆 59">
              <a:extLst>
                <a:ext uri="{FF2B5EF4-FFF2-40B4-BE49-F238E27FC236}">
                  <a16:creationId xmlns:a16="http://schemas.microsoft.com/office/drawing/2014/main" id="{DF82C02D-F69D-4C39-B2E7-D4178DDB0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2845931"/>
              <a:ext cx="512936" cy="51293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5" name="椭圆 60">
              <a:extLst>
                <a:ext uri="{FF2B5EF4-FFF2-40B4-BE49-F238E27FC236}">
                  <a16:creationId xmlns:a16="http://schemas.microsoft.com/office/drawing/2014/main" id="{1D35505F-C7A1-47D6-816A-4D62AE966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99" y="3779076"/>
              <a:ext cx="498838" cy="498838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6" name="椭圆 61">
              <a:extLst>
                <a:ext uri="{FF2B5EF4-FFF2-40B4-BE49-F238E27FC236}">
                  <a16:creationId xmlns:a16="http://schemas.microsoft.com/office/drawing/2014/main" id="{742E1B40-B942-4146-9E85-2713D8566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61" y="3870103"/>
              <a:ext cx="595170" cy="59517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7" name="椭圆 62">
              <a:extLst>
                <a:ext uri="{FF2B5EF4-FFF2-40B4-BE49-F238E27FC236}">
                  <a16:creationId xmlns:a16="http://schemas.microsoft.com/office/drawing/2014/main" id="{6990ED4F-048B-4B14-875C-1C82B12A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99" y="3590986"/>
              <a:ext cx="511429" cy="511429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8" name="椭圆 63">
              <a:extLst>
                <a:ext uri="{FF2B5EF4-FFF2-40B4-BE49-F238E27FC236}">
                  <a16:creationId xmlns:a16="http://schemas.microsoft.com/office/drawing/2014/main" id="{F78880C7-819E-4213-9071-F1F56993D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83" y="3709996"/>
              <a:ext cx="460696" cy="460697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9" name="椭圆 64">
              <a:extLst>
                <a:ext uri="{FF2B5EF4-FFF2-40B4-BE49-F238E27FC236}">
                  <a16:creationId xmlns:a16="http://schemas.microsoft.com/office/drawing/2014/main" id="{47710489-ADF1-403C-8151-996DEB28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580" y="3966434"/>
              <a:ext cx="396782" cy="39678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0" name="椭圆 65">
              <a:extLst>
                <a:ext uri="{FF2B5EF4-FFF2-40B4-BE49-F238E27FC236}">
                  <a16:creationId xmlns:a16="http://schemas.microsoft.com/office/drawing/2014/main" id="{3B4A5330-8DDC-412F-8705-3E5670EA6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680" y="3887119"/>
              <a:ext cx="329733" cy="329733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1" name="椭圆 66">
              <a:extLst>
                <a:ext uri="{FF2B5EF4-FFF2-40B4-BE49-F238E27FC236}">
                  <a16:creationId xmlns:a16="http://schemas.microsoft.com/office/drawing/2014/main" id="{50EDAF58-5473-4915-9FFD-A0A9D5C7A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987" y="4047151"/>
              <a:ext cx="222345" cy="222345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2" name="椭圆 67">
              <a:extLst>
                <a:ext uri="{FF2B5EF4-FFF2-40B4-BE49-F238E27FC236}">
                  <a16:creationId xmlns:a16="http://schemas.microsoft.com/office/drawing/2014/main" id="{6FCA187B-14CA-4819-91AF-AD4926A31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051" y="4127716"/>
              <a:ext cx="300396" cy="300397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3" name="椭圆 68">
              <a:extLst>
                <a:ext uri="{FF2B5EF4-FFF2-40B4-BE49-F238E27FC236}">
                  <a16:creationId xmlns:a16="http://schemas.microsoft.com/office/drawing/2014/main" id="{EC2BC172-F9B2-4C91-8A89-1BB0D1B7C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201" y="4216704"/>
              <a:ext cx="408140" cy="40814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4" name="椭圆 69">
              <a:extLst>
                <a:ext uri="{FF2B5EF4-FFF2-40B4-BE49-F238E27FC236}">
                  <a16:creationId xmlns:a16="http://schemas.microsoft.com/office/drawing/2014/main" id="{CDEABBAE-8970-4AB3-AC35-B352C2416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46" y="4438515"/>
              <a:ext cx="496672" cy="49667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5" name="椭圆 70">
              <a:extLst>
                <a:ext uri="{FF2B5EF4-FFF2-40B4-BE49-F238E27FC236}">
                  <a16:creationId xmlns:a16="http://schemas.microsoft.com/office/drawing/2014/main" id="{CB7458E5-62B9-438C-99EF-DDB322F4A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702" y="4624843"/>
              <a:ext cx="424840" cy="424840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6" name="椭圆 71">
              <a:extLst>
                <a:ext uri="{FF2B5EF4-FFF2-40B4-BE49-F238E27FC236}">
                  <a16:creationId xmlns:a16="http://schemas.microsoft.com/office/drawing/2014/main" id="{102212C1-0A4D-41B9-9A29-031A68C82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20" y="4750788"/>
              <a:ext cx="496701" cy="496701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7" name="椭圆 72">
              <a:extLst>
                <a:ext uri="{FF2B5EF4-FFF2-40B4-BE49-F238E27FC236}">
                  <a16:creationId xmlns:a16="http://schemas.microsoft.com/office/drawing/2014/main" id="{323D190B-E152-40EC-B552-E72BAE517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270" y="4796664"/>
              <a:ext cx="649702" cy="64970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8" name="椭圆 73">
              <a:extLst>
                <a:ext uri="{FF2B5EF4-FFF2-40B4-BE49-F238E27FC236}">
                  <a16:creationId xmlns:a16="http://schemas.microsoft.com/office/drawing/2014/main" id="{ADC0FA8E-99C7-472F-A21D-B1E6BF117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778" y="5095559"/>
              <a:ext cx="610756" cy="610756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9" name="椭圆 74">
              <a:extLst>
                <a:ext uri="{FF2B5EF4-FFF2-40B4-BE49-F238E27FC236}">
                  <a16:creationId xmlns:a16="http://schemas.microsoft.com/office/drawing/2014/main" id="{CFE8ABC1-0D42-4BC3-8674-5E01AFDB6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945" y="5265551"/>
              <a:ext cx="610756" cy="610756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0" name="椭圆 75">
              <a:extLst>
                <a:ext uri="{FF2B5EF4-FFF2-40B4-BE49-F238E27FC236}">
                  <a16:creationId xmlns:a16="http://schemas.microsoft.com/office/drawing/2014/main" id="{2C54DAEB-505D-48A6-B0C5-816E527E0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204" y="5354103"/>
              <a:ext cx="610756" cy="610756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1" name="椭圆 76">
              <a:extLst>
                <a:ext uri="{FF2B5EF4-FFF2-40B4-BE49-F238E27FC236}">
                  <a16:creationId xmlns:a16="http://schemas.microsoft.com/office/drawing/2014/main" id="{FFB34CB0-6DC8-40B5-9475-ABE7B887A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679" y="5732810"/>
              <a:ext cx="314741" cy="314741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2" name="椭圆 77">
              <a:extLst>
                <a:ext uri="{FF2B5EF4-FFF2-40B4-BE49-F238E27FC236}">
                  <a16:creationId xmlns:a16="http://schemas.microsoft.com/office/drawing/2014/main" id="{494604FB-EC9A-4FAA-8155-09BABEB5A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419" y="5375559"/>
              <a:ext cx="481289" cy="481289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3" name="椭圆 78">
              <a:extLst>
                <a:ext uri="{FF2B5EF4-FFF2-40B4-BE49-F238E27FC236}">
                  <a16:creationId xmlns:a16="http://schemas.microsoft.com/office/drawing/2014/main" id="{51716756-2DDD-4ABA-A8D1-0D1E8722D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981" y="5542372"/>
              <a:ext cx="631436" cy="631436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4" name="椭圆 79">
              <a:extLst>
                <a:ext uri="{FF2B5EF4-FFF2-40B4-BE49-F238E27FC236}">
                  <a16:creationId xmlns:a16="http://schemas.microsoft.com/office/drawing/2014/main" id="{AEFDCD54-01FB-459B-B8DC-1EA9CEB01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274" y="5761111"/>
              <a:ext cx="456124" cy="456124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5" name="椭圆 80">
              <a:extLst>
                <a:ext uri="{FF2B5EF4-FFF2-40B4-BE49-F238E27FC236}">
                  <a16:creationId xmlns:a16="http://schemas.microsoft.com/office/drawing/2014/main" id="{6A890C06-8C20-431C-AD00-C1135B32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118" y="5478253"/>
              <a:ext cx="548877" cy="548877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6" name="椭圆 81">
              <a:extLst>
                <a:ext uri="{FF2B5EF4-FFF2-40B4-BE49-F238E27FC236}">
                  <a16:creationId xmlns:a16="http://schemas.microsoft.com/office/drawing/2014/main" id="{8C6FFE6A-EFB2-44E1-902D-09D8504AE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012" y="5501005"/>
              <a:ext cx="375302" cy="375302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7" name="椭圆 82">
              <a:extLst>
                <a:ext uri="{FF2B5EF4-FFF2-40B4-BE49-F238E27FC236}">
                  <a16:creationId xmlns:a16="http://schemas.microsoft.com/office/drawing/2014/main" id="{99DE32F5-F2EE-4785-A6D2-7AE9E76DB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865" y="5040676"/>
              <a:ext cx="240178" cy="240178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8" name="椭圆 83">
              <a:extLst>
                <a:ext uri="{FF2B5EF4-FFF2-40B4-BE49-F238E27FC236}">
                  <a16:creationId xmlns:a16="http://schemas.microsoft.com/office/drawing/2014/main" id="{2B379280-A832-4D01-A05B-B97CA8E1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96" y="5118390"/>
              <a:ext cx="139022" cy="139022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9" name="椭圆 84">
              <a:extLst>
                <a:ext uri="{FF2B5EF4-FFF2-40B4-BE49-F238E27FC236}">
                  <a16:creationId xmlns:a16="http://schemas.microsoft.com/office/drawing/2014/main" id="{540103DF-4DF5-4613-97F1-F24DFFC96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207" y="3099283"/>
              <a:ext cx="139022" cy="13902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0" name="椭圆 85">
              <a:extLst>
                <a:ext uri="{FF2B5EF4-FFF2-40B4-BE49-F238E27FC236}">
                  <a16:creationId xmlns:a16="http://schemas.microsoft.com/office/drawing/2014/main" id="{19A33137-99E9-4DB6-BB50-8596A0CB4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02" y="2671641"/>
              <a:ext cx="139022" cy="139022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1" name="椭圆 86">
              <a:extLst>
                <a:ext uri="{FF2B5EF4-FFF2-40B4-BE49-F238E27FC236}">
                  <a16:creationId xmlns:a16="http://schemas.microsoft.com/office/drawing/2014/main" id="{BDDBA013-0BD2-4010-8C84-D5FFF3995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59" y="2974628"/>
              <a:ext cx="218226" cy="21822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2" name="椭圆 87">
              <a:extLst>
                <a:ext uri="{FF2B5EF4-FFF2-40B4-BE49-F238E27FC236}">
                  <a16:creationId xmlns:a16="http://schemas.microsoft.com/office/drawing/2014/main" id="{8AB5933E-6E7E-4CAE-B71B-36F7270E8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236" y="1235627"/>
              <a:ext cx="126079" cy="126079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3" name="椭圆 88">
              <a:extLst>
                <a:ext uri="{FF2B5EF4-FFF2-40B4-BE49-F238E27FC236}">
                  <a16:creationId xmlns:a16="http://schemas.microsoft.com/office/drawing/2014/main" id="{3D3EEE63-99B9-4399-8922-87FDE6C9F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41" y="0"/>
              <a:ext cx="233550" cy="233550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4" name="椭圆 89">
              <a:extLst>
                <a:ext uri="{FF2B5EF4-FFF2-40B4-BE49-F238E27FC236}">
                  <a16:creationId xmlns:a16="http://schemas.microsoft.com/office/drawing/2014/main" id="{5D82BCF9-848F-4969-B9F4-4AA0EB59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86" y="179105"/>
              <a:ext cx="108889" cy="108889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6628" name="PA_任意多边形 90">
            <a:extLst>
              <a:ext uri="{FF2B5EF4-FFF2-40B4-BE49-F238E27FC236}">
                <a16:creationId xmlns:a16="http://schemas.microsoft.com/office/drawing/2014/main" id="{00CCA847-CE53-4983-9CA8-FD110446DB05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4397375"/>
            <a:ext cx="858838" cy="1647825"/>
          </a:xfrm>
          <a:custGeom>
            <a:avLst/>
            <a:gdLst>
              <a:gd name="T0" fmla="*/ 34829 w 858639"/>
              <a:gd name="T1" fmla="*/ 0 h 1647670"/>
              <a:gd name="T2" fmla="*/ 859236 w 858639"/>
              <a:gd name="T3" fmla="*/ 824069 h 1647670"/>
              <a:gd name="T4" fmla="*/ 34829 w 858639"/>
              <a:gd name="T5" fmla="*/ 1648135 h 1647670"/>
              <a:gd name="T6" fmla="*/ 0 w 858639"/>
              <a:gd name="T7" fmla="*/ 1646378 h 1647670"/>
              <a:gd name="T8" fmla="*/ 0 w 858639"/>
              <a:gd name="T9" fmla="*/ 1758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9" name="PA_椭圆 91">
            <a:extLst>
              <a:ext uri="{FF2B5EF4-FFF2-40B4-BE49-F238E27FC236}">
                <a16:creationId xmlns:a16="http://schemas.microsoft.com/office/drawing/2014/main" id="{52189FFC-7292-40D3-A431-C856DCBEFCB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3075" y="4330700"/>
            <a:ext cx="1025525" cy="102552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0" name="PA_椭圆 92">
            <a:extLst>
              <a:ext uri="{FF2B5EF4-FFF2-40B4-BE49-F238E27FC236}">
                <a16:creationId xmlns:a16="http://schemas.microsoft.com/office/drawing/2014/main" id="{DA7453CE-5683-4138-9789-75366D18149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9975" y="4784725"/>
            <a:ext cx="857250" cy="858838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1" name="PA_椭圆 93">
            <a:extLst>
              <a:ext uri="{FF2B5EF4-FFF2-40B4-BE49-F238E27FC236}">
                <a16:creationId xmlns:a16="http://schemas.microsoft.com/office/drawing/2014/main" id="{C974DBE8-45A9-4F82-8972-B0FD1490C78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25575" y="5410200"/>
            <a:ext cx="690563" cy="690563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2" name="PA_任意多边形 94">
            <a:extLst>
              <a:ext uri="{FF2B5EF4-FFF2-40B4-BE49-F238E27FC236}">
                <a16:creationId xmlns:a16="http://schemas.microsoft.com/office/drawing/2014/main" id="{5F5329D9-0E4F-43F7-A7C2-325CC0D746C3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0" y="4946650"/>
            <a:ext cx="327025" cy="627063"/>
          </a:xfrm>
          <a:custGeom>
            <a:avLst/>
            <a:gdLst>
              <a:gd name="T0" fmla="*/ 1923 w 858639"/>
              <a:gd name="T1" fmla="*/ 0 h 1647670"/>
              <a:gd name="T2" fmla="*/ 47437 w 858639"/>
              <a:gd name="T3" fmla="*/ 45411 h 1647670"/>
              <a:gd name="T4" fmla="*/ 1923 w 858639"/>
              <a:gd name="T5" fmla="*/ 90822 h 1647670"/>
              <a:gd name="T6" fmla="*/ 0 w 858639"/>
              <a:gd name="T7" fmla="*/ 90725 h 1647670"/>
              <a:gd name="T8" fmla="*/ 0 w 858639"/>
              <a:gd name="T9" fmla="*/ 97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23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3" name="PA_任意多边形 95">
            <a:extLst>
              <a:ext uri="{FF2B5EF4-FFF2-40B4-BE49-F238E27FC236}">
                <a16:creationId xmlns:a16="http://schemas.microsoft.com/office/drawing/2014/main" id="{7BA38FE5-3B71-4162-B8E0-95B37D6A5A0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-5400000">
            <a:off x="4085432" y="6106319"/>
            <a:ext cx="412750" cy="1125537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7 h 1505704"/>
              <a:gd name="T4" fmla="*/ 0 w 491660"/>
              <a:gd name="T5" fmla="*/ 628927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4" name="PA_任意多边形 96">
            <a:extLst>
              <a:ext uri="{FF2B5EF4-FFF2-40B4-BE49-F238E27FC236}">
                <a16:creationId xmlns:a16="http://schemas.microsoft.com/office/drawing/2014/main" id="{B59C092D-A78A-425A-9571-1C38E76D46F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 rot="-5400000">
            <a:off x="4853781" y="5977732"/>
            <a:ext cx="587375" cy="1208088"/>
          </a:xfrm>
          <a:custGeom>
            <a:avLst/>
            <a:gdLst>
              <a:gd name="T0" fmla="*/ 838334 w 491660"/>
              <a:gd name="T1" fmla="*/ 388854 h 1505704"/>
              <a:gd name="T2" fmla="*/ 219003 w 491660"/>
              <a:gd name="T3" fmla="*/ 741700 h 1505704"/>
              <a:gd name="T4" fmla="*/ 0 w 491660"/>
              <a:gd name="T5" fmla="*/ 777707 h 1505704"/>
              <a:gd name="T6" fmla="*/ 0 w 491660"/>
              <a:gd name="T7" fmla="*/ 0 h 1505704"/>
              <a:gd name="T8" fmla="*/ 219003 w 491660"/>
              <a:gd name="T9" fmla="*/ 36008 h 1505704"/>
              <a:gd name="T10" fmla="*/ 838334 w 491660"/>
              <a:gd name="T11" fmla="*/ 38885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5" name="PA_任意多边形 97">
            <a:extLst>
              <a:ext uri="{FF2B5EF4-FFF2-40B4-BE49-F238E27FC236}">
                <a16:creationId xmlns:a16="http://schemas.microsoft.com/office/drawing/2014/main" id="{552AC890-C854-4A41-9BE0-12A216D75A69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 rot="-5400000">
            <a:off x="5614194" y="6106319"/>
            <a:ext cx="412750" cy="1125538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8 h 1505704"/>
              <a:gd name="T4" fmla="*/ 0 w 491660"/>
              <a:gd name="T5" fmla="*/ 628929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6" name="PA_任意多边形 98">
            <a:extLst>
              <a:ext uri="{FF2B5EF4-FFF2-40B4-BE49-F238E27FC236}">
                <a16:creationId xmlns:a16="http://schemas.microsoft.com/office/drawing/2014/main" id="{613C5055-ED63-4B5D-9DF4-A7AA30D78165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rot="-5400000">
            <a:off x="6480969" y="6320631"/>
            <a:ext cx="238125" cy="887413"/>
          </a:xfrm>
          <a:custGeom>
            <a:avLst/>
            <a:gdLst>
              <a:gd name="T0" fmla="*/ 55858 w 491660"/>
              <a:gd name="T1" fmla="*/ 154123 h 1505704"/>
              <a:gd name="T2" fmla="*/ 14592 w 491660"/>
              <a:gd name="T3" fmla="*/ 293974 h 1505704"/>
              <a:gd name="T4" fmla="*/ 0 w 491660"/>
              <a:gd name="T5" fmla="*/ 308246 h 1505704"/>
              <a:gd name="T6" fmla="*/ 0 w 491660"/>
              <a:gd name="T7" fmla="*/ 0 h 1505704"/>
              <a:gd name="T8" fmla="*/ 14592 w 491660"/>
              <a:gd name="T9" fmla="*/ 14272 h 1505704"/>
              <a:gd name="T10" fmla="*/ 55858 w 491660"/>
              <a:gd name="T11" fmla="*/ 154123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7" name="PA_文本框 99">
            <a:extLst>
              <a:ext uri="{FF2B5EF4-FFF2-40B4-BE49-F238E27FC236}">
                <a16:creationId xmlns:a16="http://schemas.microsoft.com/office/drawing/2014/main" id="{2BB4720C-213A-40F8-93FA-8B6127340D7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420436" y="1895277"/>
            <a:ext cx="435888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5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项目计划展示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638" name="PA_文本框 100">
            <a:extLst>
              <a:ext uri="{FF2B5EF4-FFF2-40B4-BE49-F238E27FC236}">
                <a16:creationId xmlns:a16="http://schemas.microsoft.com/office/drawing/2014/main" id="{7BE3CC08-3BF5-4311-9516-2B66492C5C9F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087563" y="3000375"/>
            <a:ext cx="32944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软件工程教学辅助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APP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26639" name="PA_组合 101">
            <a:extLst>
              <a:ext uri="{FF2B5EF4-FFF2-40B4-BE49-F238E27FC236}">
                <a16:creationId xmlns:a16="http://schemas.microsoft.com/office/drawing/2014/main" id="{33C73BE6-040C-4836-B8CF-FF9A034C5705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749300" y="2767013"/>
            <a:ext cx="5995988" cy="195262"/>
            <a:chOff x="0" y="0"/>
            <a:chExt cx="4727045" cy="649007"/>
          </a:xfrm>
        </p:grpSpPr>
        <p:sp>
          <p:nvSpPr>
            <p:cNvPr id="26640" name="矩形 102">
              <a:extLst>
                <a:ext uri="{FF2B5EF4-FFF2-40B4-BE49-F238E27FC236}">
                  <a16:creationId xmlns:a16="http://schemas.microsoft.com/office/drawing/2014/main" id="{6950CCBF-380A-4048-BCCB-F72F2ED7BC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81590" y="-2078072"/>
              <a:ext cx="163866" cy="472704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1" name="矩形 103">
              <a:extLst>
                <a:ext uri="{FF2B5EF4-FFF2-40B4-BE49-F238E27FC236}">
                  <a16:creationId xmlns:a16="http://schemas.microsoft.com/office/drawing/2014/main" id="{262E9121-4066-4B18-8950-FE8ED47D07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22556" y="-2236797"/>
              <a:ext cx="81933" cy="4727045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2" name="矩形 104">
              <a:extLst>
                <a:ext uri="{FF2B5EF4-FFF2-40B4-BE49-F238E27FC236}">
                  <a16:creationId xmlns:a16="http://schemas.microsoft.com/office/drawing/2014/main" id="{FA91999B-6A2A-4A9B-8E89-861E823DF7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38943" y="-2338944"/>
              <a:ext cx="49160" cy="4727045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3" name="矩形 105">
              <a:extLst>
                <a:ext uri="{FF2B5EF4-FFF2-40B4-BE49-F238E27FC236}">
                  <a16:creationId xmlns:a16="http://schemas.microsoft.com/office/drawing/2014/main" id="{8DE04913-CD16-4227-A22F-A9E337D6F4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40623" y="-1837417"/>
              <a:ext cx="245799" cy="4727045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91" name="PA_文本框 100">
            <a:extLst>
              <a:ext uri="{FF2B5EF4-FFF2-40B4-BE49-F238E27FC236}">
                <a16:creationId xmlns:a16="http://schemas.microsoft.com/office/drawing/2014/main" id="{9DF1FDF9-3C78-4EA7-BE01-B9B18BE6B03D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629203" y="5936631"/>
            <a:ext cx="42017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G04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邵美芝 李晓菁 王心怡 曹未 豆欣童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6F38ACB-2E1C-4C0E-B21A-F855C3A037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15" y="2890127"/>
            <a:ext cx="721436" cy="72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65418" y="3049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甘特图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B8489D-ADE7-4D18-893C-729DAF0B4E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37" y="649231"/>
            <a:ext cx="11528323" cy="620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9137" y="0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资源使用状况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1CACDB-4407-4DB8-BFD5-905D8D9AD6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892774"/>
            <a:ext cx="12192000" cy="50724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774627-3187-49F3-931B-E1F78C29EA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542752"/>
            <a:ext cx="12192000" cy="337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PA_矩形 1">
            <a:extLst>
              <a:ext uri="{FF2B5EF4-FFF2-40B4-BE49-F238E27FC236}">
                <a16:creationId xmlns:a16="http://schemas.microsoft.com/office/drawing/2014/main" id="{E32A09A8-5D6A-4B36-9DB7-454580E477F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1" name="PA_矩形 2">
            <a:extLst>
              <a:ext uri="{FF2B5EF4-FFF2-40B4-BE49-F238E27FC236}">
                <a16:creationId xmlns:a16="http://schemas.microsoft.com/office/drawing/2014/main" id="{902AFA31-0653-43B2-9AA2-13B01977481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2" name="PA_矩形 3">
            <a:extLst>
              <a:ext uri="{FF2B5EF4-FFF2-40B4-BE49-F238E27FC236}">
                <a16:creationId xmlns:a16="http://schemas.microsoft.com/office/drawing/2014/main" id="{B6EA1B8A-4FE1-4ED4-82A8-1889B142CB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3" name="PA_矩形 4">
            <a:extLst>
              <a:ext uri="{FF2B5EF4-FFF2-40B4-BE49-F238E27FC236}">
                <a16:creationId xmlns:a16="http://schemas.microsoft.com/office/drawing/2014/main" id="{A6E826B5-F700-435C-9116-72301B8732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4" name="PA_矩形 9">
            <a:extLst>
              <a:ext uri="{FF2B5EF4-FFF2-40B4-BE49-F238E27FC236}">
                <a16:creationId xmlns:a16="http://schemas.microsoft.com/office/drawing/2014/main" id="{52529672-EC4C-4EE3-A6CE-96450EA9AF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042446" y="6098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项目计划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网络图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C777A4-165F-4D58-B7A1-A35FA5ED31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36465"/>
            <a:ext cx="12192000" cy="558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7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96635" y="3049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项目计划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里程碑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1009180-1B99-4112-914F-021CBD1E6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70888"/>
              </p:ext>
            </p:extLst>
          </p:nvPr>
        </p:nvGraphicFramePr>
        <p:xfrm>
          <a:off x="811162" y="806245"/>
          <a:ext cx="10613922" cy="5186514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4695407">
                  <a:extLst>
                    <a:ext uri="{9D8B030D-6E8A-4147-A177-3AD203B41FA5}">
                      <a16:colId xmlns:a16="http://schemas.microsoft.com/office/drawing/2014/main" val="3538258364"/>
                    </a:ext>
                  </a:extLst>
                </a:gridCol>
                <a:gridCol w="3001477">
                  <a:extLst>
                    <a:ext uri="{9D8B030D-6E8A-4147-A177-3AD203B41FA5}">
                      <a16:colId xmlns:a16="http://schemas.microsoft.com/office/drawing/2014/main" val="2259385349"/>
                    </a:ext>
                  </a:extLst>
                </a:gridCol>
                <a:gridCol w="2917038">
                  <a:extLst>
                    <a:ext uri="{9D8B030D-6E8A-4147-A177-3AD203B41FA5}">
                      <a16:colId xmlns:a16="http://schemas.microsoft.com/office/drawing/2014/main" val="104886327"/>
                    </a:ext>
                  </a:extLst>
                </a:gridCol>
              </a:tblGrid>
              <a:tr h="864419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项目里程碑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对应时间点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主要负责人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823508"/>
                  </a:ext>
                </a:extLst>
              </a:tr>
              <a:tr h="864419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kern="100" dirty="0">
                          <a:effectLst/>
                        </a:rPr>
                        <a:t>项目启动阶段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effectLst/>
                        </a:rPr>
                        <a:t>03.1</a:t>
                      </a:r>
                      <a:r>
                        <a:rPr lang="en-US" altLang="zh-CN" sz="2000" kern="100" dirty="0">
                          <a:effectLst/>
                        </a:rPr>
                        <a:t>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kern="100" dirty="0">
                          <a:effectLst/>
                        </a:rPr>
                        <a:t>李晓菁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322868"/>
                  </a:ext>
                </a:extLst>
              </a:tr>
              <a:tr h="864419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kern="100" dirty="0">
                          <a:effectLst/>
                        </a:rPr>
                        <a:t>项目计划阶段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effectLst/>
                        </a:rPr>
                        <a:t>0</a:t>
                      </a:r>
                      <a:r>
                        <a:rPr lang="en-US" altLang="zh-CN" sz="2000" kern="100" dirty="0">
                          <a:effectLst/>
                        </a:rPr>
                        <a:t>4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r>
                        <a:rPr lang="en-US" altLang="zh-CN" sz="2000" kern="100" dirty="0">
                          <a:effectLst/>
                        </a:rPr>
                        <a:t>17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王心怡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4038036"/>
                  </a:ext>
                </a:extLst>
              </a:tr>
              <a:tr h="864419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kern="100" dirty="0">
                          <a:effectLst/>
                        </a:rPr>
                        <a:t>项目实施阶段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kern="100" dirty="0">
                          <a:effectLst/>
                        </a:rPr>
                        <a:t>06.10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曹未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320477"/>
                  </a:ext>
                </a:extLst>
              </a:tr>
              <a:tr h="864419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kern="100" dirty="0">
                          <a:effectLst/>
                        </a:rPr>
                        <a:t>项目管理阶段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effectLst/>
                        </a:rPr>
                        <a:t>0</a:t>
                      </a:r>
                      <a:r>
                        <a:rPr lang="en-US" altLang="zh-CN" sz="2000" kern="100" dirty="0">
                          <a:effectLst/>
                        </a:rPr>
                        <a:t>6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r>
                        <a:rPr lang="en-US" altLang="zh-CN" sz="2000" kern="100" dirty="0">
                          <a:effectLst/>
                        </a:rPr>
                        <a:t>18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豆欣童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8846384"/>
                  </a:ext>
                </a:extLst>
              </a:tr>
              <a:tr h="864419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kern="100" dirty="0">
                          <a:effectLst/>
                        </a:rPr>
                        <a:t>项目收尾阶段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kern="100" dirty="0">
                          <a:effectLst/>
                        </a:rPr>
                        <a:t>06.24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kern="100" dirty="0">
                          <a:effectLst/>
                        </a:rPr>
                        <a:t>邵美芝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856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4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08159" y="-819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项目子计划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风险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CF46531-C765-4DD8-97F0-7B28D2B02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6971"/>
              </p:ext>
            </p:extLst>
          </p:nvPr>
        </p:nvGraphicFramePr>
        <p:xfrm>
          <a:off x="179297" y="1549542"/>
          <a:ext cx="6071421" cy="5011874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317523">
                  <a:extLst>
                    <a:ext uri="{9D8B030D-6E8A-4147-A177-3AD203B41FA5}">
                      <a16:colId xmlns:a16="http://schemas.microsoft.com/office/drawing/2014/main" val="818988866"/>
                    </a:ext>
                  </a:extLst>
                </a:gridCol>
                <a:gridCol w="1910057">
                  <a:extLst>
                    <a:ext uri="{9D8B030D-6E8A-4147-A177-3AD203B41FA5}">
                      <a16:colId xmlns:a16="http://schemas.microsoft.com/office/drawing/2014/main" val="1953358578"/>
                    </a:ext>
                  </a:extLst>
                </a:gridCol>
                <a:gridCol w="1019955">
                  <a:extLst>
                    <a:ext uri="{9D8B030D-6E8A-4147-A177-3AD203B41FA5}">
                      <a16:colId xmlns:a16="http://schemas.microsoft.com/office/drawing/2014/main" val="2585276158"/>
                    </a:ext>
                  </a:extLst>
                </a:gridCol>
                <a:gridCol w="948813">
                  <a:extLst>
                    <a:ext uri="{9D8B030D-6E8A-4147-A177-3AD203B41FA5}">
                      <a16:colId xmlns:a16="http://schemas.microsoft.com/office/drawing/2014/main" val="2599124310"/>
                    </a:ext>
                  </a:extLst>
                </a:gridCol>
                <a:gridCol w="875073">
                  <a:extLst>
                    <a:ext uri="{9D8B030D-6E8A-4147-A177-3AD203B41FA5}">
                      <a16:colId xmlns:a16="http://schemas.microsoft.com/office/drawing/2014/main" val="2803124688"/>
                    </a:ext>
                  </a:extLst>
                </a:gridCol>
              </a:tblGrid>
              <a:tr h="620756"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457200" algn="just"/>
                      <a:r>
                        <a:rPr lang="zh-CN" sz="1800" kern="100">
                          <a:effectLst/>
                        </a:rPr>
                        <a:t>风险名称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 dirty="0">
                          <a:effectLst/>
                        </a:rPr>
                        <a:t>发生概率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00" kern="100" dirty="0">
                          <a:effectLst/>
                        </a:rPr>
                        <a:t>损失（人时）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00" kern="100" dirty="0">
                          <a:effectLst/>
                        </a:rPr>
                        <a:t>危险度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992739933"/>
                  </a:ext>
                </a:extLst>
              </a:tr>
              <a:tr h="486278">
                <a:tc rowSpan="4">
                  <a:txBody>
                    <a:bodyPr/>
                    <a:lstStyle/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需</a:t>
                      </a:r>
                      <a:endParaRPr lang="en-US" altLang="zh-CN" sz="18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求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获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取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 anchorCtr="1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 dirty="0">
                          <a:effectLst/>
                        </a:rPr>
                        <a:t>逆向工程时对项目理解不充分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 dirty="0">
                          <a:effectLst/>
                        </a:rPr>
                        <a:t>中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50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高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750123909"/>
                  </a:ext>
                </a:extLst>
              </a:tr>
              <a:tr h="3724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客户对产品需求不一致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50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高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2272098225"/>
                  </a:ext>
                </a:extLst>
              </a:tr>
              <a:tr h="4966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把已有的产品作为需求基线来源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 dirty="0">
                          <a:effectLst/>
                        </a:rPr>
                        <a:t>低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179969126"/>
                  </a:ext>
                </a:extLst>
              </a:tr>
              <a:tr h="435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 dirty="0">
                          <a:effectLst/>
                        </a:rPr>
                        <a:t>根据用户提议的错误解决方案执行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中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4003185018"/>
                  </a:ext>
                </a:extLst>
              </a:tr>
              <a:tr h="372454">
                <a:tc rowSpan="3">
                  <a:txBody>
                    <a:bodyPr/>
                    <a:lstStyle/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需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求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分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析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 anchorCtr="1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对于需求优先级不明确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高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2525813522"/>
                  </a:ext>
                </a:extLst>
              </a:tr>
              <a:tr h="4966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技术上无法实现的功能</a:t>
                      </a:r>
                    </a:p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中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698213343"/>
                  </a:ext>
                </a:extLst>
              </a:tr>
              <a:tr h="4966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>
                          <a:effectLst/>
                        </a:rPr>
                        <a:t>对技术、方法、语言、工具或硬件不熟悉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2024470579"/>
                  </a:ext>
                </a:extLst>
              </a:tr>
              <a:tr h="1234123">
                <a:tc>
                  <a:txBody>
                    <a:bodyPr/>
                    <a:lstStyle/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规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格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说</a:t>
                      </a:r>
                      <a:endParaRPr lang="zh-CN" sz="1000" kern="100" dirty="0">
                        <a:effectLst/>
                      </a:endParaRPr>
                    </a:p>
                    <a:p>
                      <a:pPr indent="457200" algn="ctr"/>
                      <a:r>
                        <a:rPr lang="zh-CN" sz="1800" kern="100" dirty="0">
                          <a:effectLst/>
                        </a:rPr>
                        <a:t>明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 anchorCtr="1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术语具有二义性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>
                          <a:effectLst/>
                        </a:rPr>
                        <a:t>低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000" kern="100">
                          <a:effectLst/>
                        </a:rPr>
                        <a:t>20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1000" kern="100" dirty="0">
                          <a:effectLst/>
                        </a:rPr>
                        <a:t>高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691" marR="46691" marT="0" marB="0" anchor="ctr"/>
                </a:tc>
                <a:extLst>
                  <a:ext uri="{0D108BD9-81ED-4DB2-BD59-A6C34878D82A}">
                    <a16:rowId xmlns:a16="http://schemas.microsoft.com/office/drawing/2014/main" val="1184010614"/>
                  </a:ext>
                </a:extLst>
              </a:tr>
            </a:tbl>
          </a:graphicData>
        </a:graphic>
      </p:graphicFrame>
      <p:sp>
        <p:nvSpPr>
          <p:cNvPr id="27" name="PA_文本框 28">
            <a:extLst>
              <a:ext uri="{FF2B5EF4-FFF2-40B4-BE49-F238E27FC236}">
                <a16:creationId xmlns:a16="http://schemas.microsoft.com/office/drawing/2014/main" id="{FB51B2D4-5E80-4DE4-B133-CBD521AED92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523" y="785474"/>
            <a:ext cx="52284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需求开发方面的风险与措施管理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CAF288-B06F-4A69-8939-06F46E2C5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958554"/>
              </p:ext>
            </p:extLst>
          </p:nvPr>
        </p:nvGraphicFramePr>
        <p:xfrm>
          <a:off x="6516470" y="1563329"/>
          <a:ext cx="5496233" cy="4994787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923875">
                  <a:extLst>
                    <a:ext uri="{9D8B030D-6E8A-4147-A177-3AD203B41FA5}">
                      <a16:colId xmlns:a16="http://schemas.microsoft.com/office/drawing/2014/main" val="4122307293"/>
                    </a:ext>
                  </a:extLst>
                </a:gridCol>
                <a:gridCol w="1573810">
                  <a:extLst>
                    <a:ext uri="{9D8B030D-6E8A-4147-A177-3AD203B41FA5}">
                      <a16:colId xmlns:a16="http://schemas.microsoft.com/office/drawing/2014/main" val="1949840537"/>
                    </a:ext>
                  </a:extLst>
                </a:gridCol>
                <a:gridCol w="1998548">
                  <a:extLst>
                    <a:ext uri="{9D8B030D-6E8A-4147-A177-3AD203B41FA5}">
                      <a16:colId xmlns:a16="http://schemas.microsoft.com/office/drawing/2014/main" val="3258905714"/>
                    </a:ext>
                  </a:extLst>
                </a:gridCol>
              </a:tblGrid>
              <a:tr h="619432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触发条件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责任人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风险控制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824011367"/>
                  </a:ext>
                </a:extLst>
              </a:tr>
              <a:tr h="486697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文档不全，对项目仅有部分了解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李晓菁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多次寻找老师确认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201644383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不同用户需求不同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邵美芝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项目经理尽快与客户沟通协商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3788754354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原本的需求偏差、与现在新的需求冲突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李晓菁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对于开发的过程要实时有人跟进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4275897533"/>
                  </a:ext>
                </a:extLst>
              </a:tr>
              <a:tr h="476864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开发规划错误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126365" algn="ctr"/>
                      <a:r>
                        <a:rPr lang="zh-CN" sz="1050" kern="100" dirty="0">
                          <a:effectLst/>
                        </a:rPr>
                        <a:t>李晓菁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综合考虑开发进度和实际情况与用户进行协商修改解决方案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3331960609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客户未能明确表达不同需求的优先程度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邵美芝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重新找客户确认需求的优先级并详细记录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1281901119"/>
                  </a:ext>
                </a:extLst>
              </a:tr>
              <a:tr h="500954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无法完成需求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李晓菁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尽快与用户协商，并在之后的需求开发过程中保持与用户的交流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738902735"/>
                  </a:ext>
                </a:extLst>
              </a:tr>
              <a:tr h="476864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需要开发人员使用未接触过的技术、方法、语言、工具或硬件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全体人员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立即学习或寻找熟悉的替代工具</a:t>
                      </a:r>
                    </a:p>
                    <a:p>
                      <a:pPr indent="266700" algn="ctr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274005619"/>
                  </a:ext>
                </a:extLst>
              </a:tr>
              <a:tr h="1255333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因使用二义性术语导致开发人员与用户对需求的理解偏差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李晓菁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 dirty="0">
                          <a:effectLst/>
                        </a:rPr>
                        <a:t>对于需求规格反复审阅，多次与客户和开发人员一同确认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0987" marR="20987" marT="0" marB="0" anchor="ctr"/>
                </a:tc>
                <a:extLst>
                  <a:ext uri="{0D108BD9-81ED-4DB2-BD59-A6C34878D82A}">
                    <a16:rowId xmlns:a16="http://schemas.microsoft.com/office/drawing/2014/main" val="3074921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61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08159" y="-819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项目子计划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风险</a:t>
            </a:r>
          </a:p>
        </p:txBody>
      </p:sp>
      <p:sp>
        <p:nvSpPr>
          <p:cNvPr id="27" name="PA_文本框 28">
            <a:extLst>
              <a:ext uri="{FF2B5EF4-FFF2-40B4-BE49-F238E27FC236}">
                <a16:creationId xmlns:a16="http://schemas.microsoft.com/office/drawing/2014/main" id="{FB51B2D4-5E80-4DE4-B133-CBD521AED92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523" y="785474"/>
            <a:ext cx="52284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需求管理方面的风险与措施管理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418249D-934F-4583-BBD8-314B5C643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96762"/>
              </p:ext>
            </p:extLst>
          </p:nvPr>
        </p:nvGraphicFramePr>
        <p:xfrm>
          <a:off x="818732" y="1611440"/>
          <a:ext cx="5518157" cy="3953618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822212">
                  <a:extLst>
                    <a:ext uri="{9D8B030D-6E8A-4147-A177-3AD203B41FA5}">
                      <a16:colId xmlns:a16="http://schemas.microsoft.com/office/drawing/2014/main" val="2227151473"/>
                    </a:ext>
                  </a:extLst>
                </a:gridCol>
                <a:gridCol w="1550407">
                  <a:extLst>
                    <a:ext uri="{9D8B030D-6E8A-4147-A177-3AD203B41FA5}">
                      <a16:colId xmlns:a16="http://schemas.microsoft.com/office/drawing/2014/main" val="1458436389"/>
                    </a:ext>
                  </a:extLst>
                </a:gridCol>
                <a:gridCol w="1162805">
                  <a:extLst>
                    <a:ext uri="{9D8B030D-6E8A-4147-A177-3AD203B41FA5}">
                      <a16:colId xmlns:a16="http://schemas.microsoft.com/office/drawing/2014/main" val="3883005043"/>
                    </a:ext>
                  </a:extLst>
                </a:gridCol>
                <a:gridCol w="1018698">
                  <a:extLst>
                    <a:ext uri="{9D8B030D-6E8A-4147-A177-3AD203B41FA5}">
                      <a16:colId xmlns:a16="http://schemas.microsoft.com/office/drawing/2014/main" val="444077762"/>
                    </a:ext>
                  </a:extLst>
                </a:gridCol>
                <a:gridCol w="964035">
                  <a:extLst>
                    <a:ext uri="{9D8B030D-6E8A-4147-A177-3AD203B41FA5}">
                      <a16:colId xmlns:a16="http://schemas.microsoft.com/office/drawing/2014/main" val="301286858"/>
                    </a:ext>
                  </a:extLst>
                </a:gridCol>
              </a:tblGrid>
              <a:tr h="1169896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/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alt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/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风险名称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/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发生概率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/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损失（人时）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/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危险度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6596463"/>
                  </a:ext>
                </a:extLst>
              </a:tr>
              <a:tr h="1237210">
                <a:tc rowSpan="2">
                  <a:txBody>
                    <a:bodyPr/>
                    <a:lstStyle/>
                    <a:p>
                      <a:pPr indent="457200" algn="ctr"/>
                      <a:endParaRPr lang="en-US" altLang="zh-CN" sz="16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457200" algn="ctr"/>
                      <a:endParaRPr lang="en-US" altLang="zh-CN" sz="16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457200" algn="ctr"/>
                      <a:endParaRPr lang="en-US" altLang="zh-CN" sz="16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457200" algn="ctr"/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需</a:t>
                      </a:r>
                    </a:p>
                    <a:p>
                      <a:pPr indent="457200" algn="ctr"/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求</a:t>
                      </a:r>
                    </a:p>
                    <a:p>
                      <a:pPr indent="457200" algn="ctr"/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管</a:t>
                      </a:r>
                    </a:p>
                    <a:p>
                      <a:pPr indent="457200" algn="ctr"/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</a:rPr>
                        <a:t>理</a:t>
                      </a:r>
                      <a:endParaRPr lang="zh-CN" altLang="en-US" sz="16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项目开发时需求的变更所引发的风险</a:t>
                      </a:r>
                    </a:p>
                    <a:p>
                      <a:pPr indent="266700" algn="ctr"/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 dirty="0">
                          <a:effectLst/>
                        </a:rPr>
                        <a:t>高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>
                          <a:effectLst/>
                        </a:rPr>
                        <a:t>30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>
                          <a:effectLst/>
                        </a:rPr>
                        <a:t>高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3341567"/>
                  </a:ext>
                </a:extLst>
              </a:tr>
              <a:tr h="1546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 dirty="0">
                          <a:effectLst/>
                        </a:rPr>
                        <a:t>不遵循制定的过程来进行的需求的变更所引发的风险</a:t>
                      </a:r>
                    </a:p>
                    <a:p>
                      <a:pPr indent="266700" algn="ctr"/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 dirty="0">
                          <a:effectLst/>
                        </a:rPr>
                        <a:t>中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200" kern="100" dirty="0">
                          <a:effectLst/>
                        </a:rPr>
                        <a:t>20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200" kern="100" dirty="0">
                          <a:effectLst/>
                        </a:rPr>
                        <a:t>高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0222674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14B9909-4157-490A-92CE-D5BD4381A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14768"/>
              </p:ext>
            </p:extLst>
          </p:nvPr>
        </p:nvGraphicFramePr>
        <p:xfrm>
          <a:off x="6833421" y="1611440"/>
          <a:ext cx="4734233" cy="396345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657151">
                  <a:extLst>
                    <a:ext uri="{9D8B030D-6E8A-4147-A177-3AD203B41FA5}">
                      <a16:colId xmlns:a16="http://schemas.microsoft.com/office/drawing/2014/main" val="1302987609"/>
                    </a:ext>
                  </a:extLst>
                </a:gridCol>
                <a:gridCol w="1538541">
                  <a:extLst>
                    <a:ext uri="{9D8B030D-6E8A-4147-A177-3AD203B41FA5}">
                      <a16:colId xmlns:a16="http://schemas.microsoft.com/office/drawing/2014/main" val="3864294658"/>
                    </a:ext>
                  </a:extLst>
                </a:gridCol>
                <a:gridCol w="1538541">
                  <a:extLst>
                    <a:ext uri="{9D8B030D-6E8A-4147-A177-3AD203B41FA5}">
                      <a16:colId xmlns:a16="http://schemas.microsoft.com/office/drawing/2014/main" val="1554738051"/>
                    </a:ext>
                  </a:extLst>
                </a:gridCol>
              </a:tblGrid>
              <a:tr h="1145458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</a:rPr>
                        <a:t>触发条件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责任人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风险控制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487791"/>
                  </a:ext>
                </a:extLst>
              </a:tr>
              <a:tr h="1209368">
                <a:tc>
                  <a:txBody>
                    <a:bodyPr/>
                    <a:lstStyle/>
                    <a:p>
                      <a:pPr indent="266700" algn="ctr"/>
                      <a:r>
                        <a:rPr lang="zh-CN" altLang="en-US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需求变更导致时间成本或经济成本远超预算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邵美芝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及时与客户沟通，调整需求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3346477"/>
                  </a:ext>
                </a:extLst>
              </a:tr>
              <a:tr h="1608624">
                <a:tc>
                  <a:txBody>
                    <a:bodyPr/>
                    <a:lstStyle/>
                    <a:p>
                      <a:pPr indent="266700" algn="ctr"/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没有按照变更流程进行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李晓菁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alt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严格按照变更流程重做变更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0452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56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08159" y="-819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项目子计划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风险</a:t>
            </a:r>
          </a:p>
        </p:txBody>
      </p:sp>
      <p:sp>
        <p:nvSpPr>
          <p:cNvPr id="27" name="PA_文本框 28">
            <a:extLst>
              <a:ext uri="{FF2B5EF4-FFF2-40B4-BE49-F238E27FC236}">
                <a16:creationId xmlns:a16="http://schemas.microsoft.com/office/drawing/2014/main" id="{FB51B2D4-5E80-4DE4-B133-CBD521AED92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523" y="785474"/>
            <a:ext cx="52284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其他方面的风险与措施管理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821154D-77A6-42E0-83FB-C1FEF0142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69725"/>
              </p:ext>
            </p:extLst>
          </p:nvPr>
        </p:nvGraphicFramePr>
        <p:xfrm>
          <a:off x="334296" y="1621271"/>
          <a:ext cx="6390968" cy="4760579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032388">
                  <a:extLst>
                    <a:ext uri="{9D8B030D-6E8A-4147-A177-3AD203B41FA5}">
                      <a16:colId xmlns:a16="http://schemas.microsoft.com/office/drawing/2014/main" val="4254938804"/>
                    </a:ext>
                  </a:extLst>
                </a:gridCol>
                <a:gridCol w="1804219">
                  <a:extLst>
                    <a:ext uri="{9D8B030D-6E8A-4147-A177-3AD203B41FA5}">
                      <a16:colId xmlns:a16="http://schemas.microsoft.com/office/drawing/2014/main" val="2667618689"/>
                    </a:ext>
                  </a:extLst>
                </a:gridCol>
                <a:gridCol w="1174954">
                  <a:extLst>
                    <a:ext uri="{9D8B030D-6E8A-4147-A177-3AD203B41FA5}">
                      <a16:colId xmlns:a16="http://schemas.microsoft.com/office/drawing/2014/main" val="3389725536"/>
                    </a:ext>
                  </a:extLst>
                </a:gridCol>
                <a:gridCol w="1312607">
                  <a:extLst>
                    <a:ext uri="{9D8B030D-6E8A-4147-A177-3AD203B41FA5}">
                      <a16:colId xmlns:a16="http://schemas.microsoft.com/office/drawing/2014/main" val="118016303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81877980"/>
                    </a:ext>
                  </a:extLst>
                </a:gridCol>
              </a:tblGrid>
              <a:tr h="891207"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/>
                      <a:r>
                        <a:rPr lang="zh-CN" sz="1600" kern="100" dirty="0">
                          <a:effectLst/>
                        </a:rPr>
                        <a:t>风险名称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 dirty="0">
                          <a:effectLst/>
                        </a:rPr>
                        <a:t>发生概率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 dirty="0">
                          <a:effectLst/>
                        </a:rPr>
                        <a:t>损失（人时）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400" kern="100" dirty="0">
                          <a:effectLst/>
                        </a:rPr>
                        <a:t>危险度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596930"/>
                  </a:ext>
                </a:extLst>
              </a:tr>
              <a:tr h="490131">
                <a:tc rowSpan="5">
                  <a:txBody>
                    <a:bodyPr/>
                    <a:lstStyle/>
                    <a:p>
                      <a:pPr indent="457200" algn="ctr"/>
                      <a:r>
                        <a:rPr lang="zh-CN" sz="2000" kern="100">
                          <a:effectLst/>
                        </a:rPr>
                        <a:t>其</a:t>
                      </a:r>
                      <a:endParaRPr lang="zh-CN" sz="1100" kern="100">
                        <a:effectLst/>
                      </a:endParaRPr>
                    </a:p>
                    <a:p>
                      <a:pPr indent="457200" algn="ctr"/>
                      <a:r>
                        <a:rPr lang="zh-CN" sz="2000" kern="100">
                          <a:effectLst/>
                        </a:rPr>
                        <a:t>他</a:t>
                      </a:r>
                      <a:endParaRPr lang="zh-CN" sz="1100" kern="100">
                        <a:effectLst/>
                      </a:endParaRPr>
                    </a:p>
                    <a:p>
                      <a:pPr indent="457200" algn="ctr"/>
                      <a:r>
                        <a:rPr lang="zh-CN" sz="2000" kern="100">
                          <a:effectLst/>
                        </a:rPr>
                        <a:t>风</a:t>
                      </a:r>
                      <a:endParaRPr lang="zh-CN" sz="1100" kern="100">
                        <a:effectLst/>
                      </a:endParaRPr>
                    </a:p>
                    <a:p>
                      <a:pPr indent="457200" algn="ctr"/>
                      <a:r>
                        <a:rPr lang="zh-CN" sz="2000" kern="100">
                          <a:effectLst/>
                        </a:rPr>
                        <a:t>险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工作设备损坏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100" kern="100">
                          <a:effectLst/>
                        </a:rPr>
                        <a:t>10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4781389"/>
                  </a:ext>
                </a:extLst>
              </a:tr>
              <a:tr h="7351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版本控制误操作导致的受控文档丢失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100" kern="100">
                          <a:effectLst/>
                        </a:rPr>
                        <a:t>10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7845937"/>
                  </a:ext>
                </a:extLst>
              </a:tr>
              <a:tr h="7105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人员工作能力降低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100" kern="100">
                          <a:effectLst/>
                        </a:rPr>
                        <a:t>30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7319006"/>
                  </a:ext>
                </a:extLst>
              </a:tr>
              <a:tr h="837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例会参与人员没到齐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高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100" kern="100">
                          <a:effectLst/>
                        </a:rPr>
                        <a:t>10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低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6242429"/>
                  </a:ext>
                </a:extLst>
              </a:tr>
              <a:tr h="10961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组长因故离开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>
                          <a:effectLst/>
                        </a:rPr>
                        <a:t>低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1100" kern="100">
                          <a:effectLst/>
                        </a:rPr>
                        <a:t>30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100" kern="100" dirty="0">
                          <a:effectLst/>
                        </a:rPr>
                        <a:t>高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269575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9A04C78-2FF3-4BFE-A2BE-0D8862FF3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729159"/>
              </p:ext>
            </p:extLst>
          </p:nvPr>
        </p:nvGraphicFramePr>
        <p:xfrm>
          <a:off x="7056322" y="1607574"/>
          <a:ext cx="4894786" cy="4827639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772752">
                  <a:extLst>
                    <a:ext uri="{9D8B030D-6E8A-4147-A177-3AD203B41FA5}">
                      <a16:colId xmlns:a16="http://schemas.microsoft.com/office/drawing/2014/main" val="1918746729"/>
                    </a:ext>
                  </a:extLst>
                </a:gridCol>
                <a:gridCol w="1561017">
                  <a:extLst>
                    <a:ext uri="{9D8B030D-6E8A-4147-A177-3AD203B41FA5}">
                      <a16:colId xmlns:a16="http://schemas.microsoft.com/office/drawing/2014/main" val="796143669"/>
                    </a:ext>
                  </a:extLst>
                </a:gridCol>
                <a:gridCol w="1561017">
                  <a:extLst>
                    <a:ext uri="{9D8B030D-6E8A-4147-A177-3AD203B41FA5}">
                      <a16:colId xmlns:a16="http://schemas.microsoft.com/office/drawing/2014/main" val="939748666"/>
                    </a:ext>
                  </a:extLst>
                </a:gridCol>
              </a:tblGrid>
              <a:tr h="958645"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触发条件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责任人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effectLst/>
                        </a:rPr>
                        <a:t>风险控制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extLst>
                  <a:ext uri="{0D108BD9-81ED-4DB2-BD59-A6C34878D82A}">
                    <a16:rowId xmlns:a16="http://schemas.microsoft.com/office/drawing/2014/main" val="4237389625"/>
                  </a:ext>
                </a:extLst>
              </a:tr>
              <a:tr h="540775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 dirty="0">
                          <a:effectLst/>
                        </a:rPr>
                        <a:t>工作使用的电脑意外损坏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 dirty="0">
                          <a:effectLst/>
                        </a:rPr>
                        <a:t>全体人员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>
                          <a:effectLst/>
                        </a:rPr>
                        <a:t>进行版本控制并提交云端仓库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extLst>
                  <a:ext uri="{0D108BD9-81ED-4DB2-BD59-A6C34878D82A}">
                    <a16:rowId xmlns:a16="http://schemas.microsoft.com/office/drawing/2014/main" val="184366480"/>
                  </a:ext>
                </a:extLst>
              </a:tr>
              <a:tr h="668593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 dirty="0">
                          <a:effectLst/>
                        </a:rPr>
                        <a:t>合并冲突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>
                          <a:effectLst/>
                        </a:rPr>
                        <a:t>曹未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>
                          <a:effectLst/>
                        </a:rPr>
                        <a:t>备份当前版本库，回退版本找回文件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extLst>
                  <a:ext uri="{0D108BD9-81ED-4DB2-BD59-A6C34878D82A}">
                    <a16:rowId xmlns:a16="http://schemas.microsoft.com/office/drawing/2014/main" val="1237611339"/>
                  </a:ext>
                </a:extLst>
              </a:tr>
              <a:tr h="624348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 dirty="0">
                          <a:effectLst/>
                        </a:rPr>
                        <a:t>组员生病或受伤导致无法进行工作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>
                          <a:effectLst/>
                        </a:rPr>
                        <a:t>李晓菁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>
                          <a:effectLst/>
                        </a:rPr>
                        <a:t>立即将工作转移至当前工作量最少的组员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extLst>
                  <a:ext uri="{0D108BD9-81ED-4DB2-BD59-A6C34878D82A}">
                    <a16:rowId xmlns:a16="http://schemas.microsoft.com/office/drawing/2014/main" val="4015875961"/>
                  </a:ext>
                </a:extLst>
              </a:tr>
              <a:tr h="909484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>
                          <a:effectLst/>
                        </a:rPr>
                        <a:t>组员因故不能按时参加例会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>
                          <a:effectLst/>
                        </a:rPr>
                        <a:t>李晓菁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>
                          <a:effectLst/>
                        </a:rPr>
                        <a:t>与组员协调，适当变更例会时间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extLst>
                  <a:ext uri="{0D108BD9-81ED-4DB2-BD59-A6C34878D82A}">
                    <a16:rowId xmlns:a16="http://schemas.microsoft.com/office/drawing/2014/main" val="2462199687"/>
                  </a:ext>
                </a:extLst>
              </a:tr>
              <a:tr h="1125794"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 dirty="0">
                          <a:effectLst/>
                        </a:rPr>
                        <a:t>组长生病等原因导致无法领导小组继续工作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 dirty="0">
                          <a:effectLst/>
                        </a:rPr>
                        <a:t>王心怡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900" kern="100" dirty="0">
                          <a:effectLst/>
                        </a:rPr>
                        <a:t>向组长或进度管理员了解当前进度，立即接替组长工作。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669" marR="36669" marT="0" marB="0" anchor="ctr"/>
                </a:tc>
                <a:extLst>
                  <a:ext uri="{0D108BD9-81ED-4DB2-BD59-A6C34878D82A}">
                    <a16:rowId xmlns:a16="http://schemas.microsoft.com/office/drawing/2014/main" val="3441655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23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24607" y="60980"/>
            <a:ext cx="37769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项目子计划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预算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[3]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726C89-A20D-43BE-BABB-CF1F1B930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93092"/>
              </p:ext>
            </p:extLst>
          </p:nvPr>
        </p:nvGraphicFramePr>
        <p:xfrm>
          <a:off x="398585" y="969108"/>
          <a:ext cx="11472984" cy="569741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42545">
                  <a:extLst>
                    <a:ext uri="{9D8B030D-6E8A-4147-A177-3AD203B41FA5}">
                      <a16:colId xmlns:a16="http://schemas.microsoft.com/office/drawing/2014/main" val="3934031829"/>
                    </a:ext>
                  </a:extLst>
                </a:gridCol>
                <a:gridCol w="1985097">
                  <a:extLst>
                    <a:ext uri="{9D8B030D-6E8A-4147-A177-3AD203B41FA5}">
                      <a16:colId xmlns:a16="http://schemas.microsoft.com/office/drawing/2014/main" val="1660893851"/>
                    </a:ext>
                  </a:extLst>
                </a:gridCol>
                <a:gridCol w="1481489">
                  <a:extLst>
                    <a:ext uri="{9D8B030D-6E8A-4147-A177-3AD203B41FA5}">
                      <a16:colId xmlns:a16="http://schemas.microsoft.com/office/drawing/2014/main" val="3464654156"/>
                    </a:ext>
                  </a:extLst>
                </a:gridCol>
                <a:gridCol w="939991">
                  <a:extLst>
                    <a:ext uri="{9D8B030D-6E8A-4147-A177-3AD203B41FA5}">
                      <a16:colId xmlns:a16="http://schemas.microsoft.com/office/drawing/2014/main" val="2089433440"/>
                    </a:ext>
                  </a:extLst>
                </a:gridCol>
                <a:gridCol w="990106">
                  <a:extLst>
                    <a:ext uri="{9D8B030D-6E8A-4147-A177-3AD203B41FA5}">
                      <a16:colId xmlns:a16="http://schemas.microsoft.com/office/drawing/2014/main" val="1113991789"/>
                    </a:ext>
                  </a:extLst>
                </a:gridCol>
                <a:gridCol w="1488819">
                  <a:extLst>
                    <a:ext uri="{9D8B030D-6E8A-4147-A177-3AD203B41FA5}">
                      <a16:colId xmlns:a16="http://schemas.microsoft.com/office/drawing/2014/main" val="598682085"/>
                    </a:ext>
                  </a:extLst>
                </a:gridCol>
                <a:gridCol w="2544937">
                  <a:extLst>
                    <a:ext uri="{9D8B030D-6E8A-4147-A177-3AD203B41FA5}">
                      <a16:colId xmlns:a16="http://schemas.microsoft.com/office/drawing/2014/main" val="226537976"/>
                    </a:ext>
                  </a:extLst>
                </a:gridCol>
              </a:tblGrid>
              <a:tr h="563706"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</a:rPr>
                        <a:t>花销名称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规格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单价（元）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数量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单位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总计（元）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备注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1328965827"/>
                  </a:ext>
                </a:extLst>
              </a:tr>
              <a:tr h="1288175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阿里云服务器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</a:t>
                      </a:r>
                      <a:r>
                        <a:rPr lang="zh-CN" sz="2000" kern="100">
                          <a:effectLst/>
                        </a:rPr>
                        <a:t>核</a:t>
                      </a:r>
                      <a:r>
                        <a:rPr lang="en-US" sz="2000" kern="100">
                          <a:effectLst/>
                        </a:rPr>
                        <a:t>cpu</a:t>
                      </a:r>
                      <a:endParaRPr lang="zh-CN" sz="2000" kern="100">
                        <a:effectLst/>
                      </a:endParaRPr>
                    </a:p>
                    <a:p>
                      <a:pPr algn="just"/>
                      <a:r>
                        <a:rPr lang="en-US" sz="2000" kern="100">
                          <a:effectLst/>
                        </a:rPr>
                        <a:t>2G</a:t>
                      </a:r>
                      <a:r>
                        <a:rPr lang="zh-CN" sz="2000" kern="100">
                          <a:effectLst/>
                        </a:rPr>
                        <a:t>内存</a:t>
                      </a:r>
                    </a:p>
                    <a:p>
                      <a:pPr algn="just"/>
                      <a:r>
                        <a:rPr lang="en-US" sz="2000" kern="100">
                          <a:effectLst/>
                        </a:rPr>
                        <a:t>1M</a:t>
                      </a:r>
                      <a:r>
                        <a:rPr lang="zh-CN" sz="2000" kern="100">
                          <a:effectLst/>
                        </a:rPr>
                        <a:t>带宽</a:t>
                      </a:r>
                    </a:p>
                    <a:p>
                      <a:pPr algn="just"/>
                      <a:r>
                        <a:rPr lang="en-US" sz="2000" kern="100">
                          <a:effectLst/>
                        </a:rPr>
                        <a:t>40GB</a:t>
                      </a:r>
                      <a:r>
                        <a:rPr lang="zh-CN" sz="2000" kern="100">
                          <a:effectLst/>
                        </a:rPr>
                        <a:t>系统盘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114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个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114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系统运行所需的服务器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2055258334"/>
                  </a:ext>
                </a:extLst>
              </a:tr>
              <a:tr h="42277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团建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500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4000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团建所需的物资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2793354438"/>
                  </a:ext>
                </a:extLst>
              </a:tr>
              <a:tr h="1127410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薪酬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杭州市薪资水平报告中的薪资水平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61.275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1680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小时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102942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521882728"/>
                  </a:ext>
                </a:extLst>
              </a:tr>
              <a:tr h="64408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用户沟通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30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3120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招募用户代表、询问用户需求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2156951344"/>
                  </a:ext>
                </a:extLst>
              </a:tr>
              <a:tr h="64408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设备维护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120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1200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维修出故障的电子设备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874694498"/>
                  </a:ext>
                </a:extLst>
              </a:tr>
              <a:tr h="64408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材料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50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</a:rPr>
                        <a:t>500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学习资料、打印材料等等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extLst>
                  <a:ext uri="{0D108BD9-81ED-4DB2-BD59-A6C34878D82A}">
                    <a16:rowId xmlns:a16="http://schemas.microsoft.com/office/drawing/2014/main" val="3253868165"/>
                  </a:ext>
                </a:extLst>
              </a:tr>
              <a:tr h="363081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总计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effectLst/>
                        </a:rPr>
                        <a:t>111876</a:t>
                      </a:r>
                      <a:r>
                        <a:rPr lang="zh-CN" sz="2000" kern="100" dirty="0">
                          <a:effectLst/>
                        </a:rPr>
                        <a:t>（元）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2299" marR="422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74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58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61535" y="30490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项目子计划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人力资源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PA_矩形 13">
            <a:extLst>
              <a:ext uri="{FF2B5EF4-FFF2-40B4-BE49-F238E27FC236}">
                <a16:creationId xmlns:a16="http://schemas.microsoft.com/office/drawing/2014/main" id="{B8F210D0-7EFB-47D8-B1A3-FA210A1F007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63443" y="1369761"/>
            <a:ext cx="982662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项目经理</a:t>
            </a:r>
          </a:p>
        </p:txBody>
      </p:sp>
      <p:sp>
        <p:nvSpPr>
          <p:cNvPr id="36" name="PA_矩形 13">
            <a:extLst>
              <a:ext uri="{FF2B5EF4-FFF2-40B4-BE49-F238E27FC236}">
                <a16:creationId xmlns:a16="http://schemas.microsoft.com/office/drawing/2014/main" id="{BA6C10FC-B967-41CC-B034-156B746C630D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46105" y="1369761"/>
            <a:ext cx="982662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会议记录员</a:t>
            </a:r>
          </a:p>
        </p:txBody>
      </p:sp>
      <p:sp>
        <p:nvSpPr>
          <p:cNvPr id="40" name="PA_矩形 13">
            <a:extLst>
              <a:ext uri="{FF2B5EF4-FFF2-40B4-BE49-F238E27FC236}">
                <a16:creationId xmlns:a16="http://schemas.microsoft.com/office/drawing/2014/main" id="{84DEF262-41CB-4D0D-87AD-6C1F7B5FC068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11429" y="1369761"/>
            <a:ext cx="982662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前端程序员</a:t>
            </a:r>
          </a:p>
        </p:txBody>
      </p:sp>
      <p:sp>
        <p:nvSpPr>
          <p:cNvPr id="41" name="PA_矩形 13">
            <a:extLst>
              <a:ext uri="{FF2B5EF4-FFF2-40B4-BE49-F238E27FC236}">
                <a16:creationId xmlns:a16="http://schemas.microsoft.com/office/drawing/2014/main" id="{FCE08D41-61D7-4A1F-950F-A3516CF15CFE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028767" y="1369761"/>
            <a:ext cx="982662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配置管理员</a:t>
            </a:r>
          </a:p>
        </p:txBody>
      </p:sp>
      <p:sp>
        <p:nvSpPr>
          <p:cNvPr id="42" name="PA_矩形 13">
            <a:extLst>
              <a:ext uri="{FF2B5EF4-FFF2-40B4-BE49-F238E27FC236}">
                <a16:creationId xmlns:a16="http://schemas.microsoft.com/office/drawing/2014/main" id="{74327D2A-C58F-45FF-9927-9D72C6AD0488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87195" y="1369761"/>
            <a:ext cx="982662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财务管理员</a:t>
            </a:r>
          </a:p>
        </p:txBody>
      </p:sp>
      <p:sp>
        <p:nvSpPr>
          <p:cNvPr id="43" name="PA_矩形 14">
            <a:extLst>
              <a:ext uri="{FF2B5EF4-FFF2-40B4-BE49-F238E27FC236}">
                <a16:creationId xmlns:a16="http://schemas.microsoft.com/office/drawing/2014/main" id="{91EFD927-7F8C-4BDB-8F57-9A84916F4A1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063443" y="2793915"/>
            <a:ext cx="982662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任务审核员</a:t>
            </a:r>
          </a:p>
        </p:txBody>
      </p:sp>
      <p:sp>
        <p:nvSpPr>
          <p:cNvPr id="44" name="PA_矩形 15">
            <a:extLst>
              <a:ext uri="{FF2B5EF4-FFF2-40B4-BE49-F238E27FC236}">
                <a16:creationId xmlns:a16="http://schemas.microsoft.com/office/drawing/2014/main" id="{C310EB44-2885-462E-9FFF-046D8EE1AC23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063443" y="4256242"/>
            <a:ext cx="982662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进度管理员</a:t>
            </a:r>
          </a:p>
        </p:txBody>
      </p:sp>
      <p:sp>
        <p:nvSpPr>
          <p:cNvPr id="45" name="PA_矩形 14">
            <a:extLst>
              <a:ext uri="{FF2B5EF4-FFF2-40B4-BE49-F238E27FC236}">
                <a16:creationId xmlns:a16="http://schemas.microsoft.com/office/drawing/2014/main" id="{8743AE0C-4411-4EEB-A603-31254FC45F0F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046105" y="2793915"/>
            <a:ext cx="982662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文档管理员</a:t>
            </a:r>
          </a:p>
        </p:txBody>
      </p:sp>
      <p:sp>
        <p:nvSpPr>
          <p:cNvPr id="46" name="PA_矩形 15">
            <a:extLst>
              <a:ext uri="{FF2B5EF4-FFF2-40B4-BE49-F238E27FC236}">
                <a16:creationId xmlns:a16="http://schemas.microsoft.com/office/drawing/2014/main" id="{DBC619B8-E15A-4C3F-99A7-14080B81AA9E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046105" y="4256242"/>
            <a:ext cx="982662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zh-CN" sz="1800" dirty="0">
                <a:solidFill>
                  <a:srgbClr val="FFFFFF"/>
                </a:solidFill>
                <a:latin typeface="宋体" panose="02010600030101010101" pitchFamily="2" charset="-122"/>
              </a:rPr>
              <a:t>文档编写员</a:t>
            </a:r>
            <a:endParaRPr lang="zh-CN" altLang="en-US" sz="1800" dirty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7" name="PA_矩形 14">
            <a:extLst>
              <a:ext uri="{FF2B5EF4-FFF2-40B4-BE49-F238E27FC236}">
                <a16:creationId xmlns:a16="http://schemas.microsoft.com/office/drawing/2014/main" id="{A6B9FC29-A566-40F5-8EEE-80B43A2DE5B1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021871" y="2793915"/>
            <a:ext cx="982662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美工</a:t>
            </a:r>
          </a:p>
        </p:txBody>
      </p:sp>
      <p:sp>
        <p:nvSpPr>
          <p:cNvPr id="48" name="PA_矩形 15">
            <a:extLst>
              <a:ext uri="{FF2B5EF4-FFF2-40B4-BE49-F238E27FC236}">
                <a16:creationId xmlns:a16="http://schemas.microsoft.com/office/drawing/2014/main" id="{9379D855-E2AD-43BC-825D-6AF5C649203C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021871" y="4256242"/>
            <a:ext cx="982662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分析设计员</a:t>
            </a:r>
          </a:p>
        </p:txBody>
      </p:sp>
      <p:sp>
        <p:nvSpPr>
          <p:cNvPr id="49" name="PA_矩形 14">
            <a:extLst>
              <a:ext uri="{FF2B5EF4-FFF2-40B4-BE49-F238E27FC236}">
                <a16:creationId xmlns:a16="http://schemas.microsoft.com/office/drawing/2014/main" id="{9B864E68-9134-4D2A-A7E2-8E3FE9C37347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997637" y="2793915"/>
            <a:ext cx="982662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后端程序员</a:t>
            </a:r>
          </a:p>
        </p:txBody>
      </p:sp>
      <p:sp>
        <p:nvSpPr>
          <p:cNvPr id="50" name="PA_矩形 15">
            <a:extLst>
              <a:ext uri="{FF2B5EF4-FFF2-40B4-BE49-F238E27FC236}">
                <a16:creationId xmlns:a16="http://schemas.microsoft.com/office/drawing/2014/main" id="{51D48368-2808-4CD4-9135-B4D414D7F7C4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004533" y="4256242"/>
            <a:ext cx="982662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访谈员</a:t>
            </a:r>
          </a:p>
        </p:txBody>
      </p:sp>
    </p:spTree>
    <p:extLst>
      <p:ext uri="{BB962C8B-B14F-4D97-AF65-F5344CB8AC3E}">
        <p14:creationId xmlns:p14="http://schemas.microsoft.com/office/powerpoint/2010/main" val="254515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61535" y="30490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项目子计划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人力资源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8033569-4493-4FC7-9CD5-FE6518A67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03798"/>
              </p:ext>
            </p:extLst>
          </p:nvPr>
        </p:nvGraphicFramePr>
        <p:xfrm>
          <a:off x="319548" y="966079"/>
          <a:ext cx="11588359" cy="5469134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497655">
                  <a:extLst>
                    <a:ext uri="{9D8B030D-6E8A-4147-A177-3AD203B41FA5}">
                      <a16:colId xmlns:a16="http://schemas.microsoft.com/office/drawing/2014/main" val="1673554258"/>
                    </a:ext>
                  </a:extLst>
                </a:gridCol>
                <a:gridCol w="1442191">
                  <a:extLst>
                    <a:ext uri="{9D8B030D-6E8A-4147-A177-3AD203B41FA5}">
                      <a16:colId xmlns:a16="http://schemas.microsoft.com/office/drawing/2014/main" val="993764193"/>
                    </a:ext>
                  </a:extLst>
                </a:gridCol>
                <a:gridCol w="2620296">
                  <a:extLst>
                    <a:ext uri="{9D8B030D-6E8A-4147-A177-3AD203B41FA5}">
                      <a16:colId xmlns:a16="http://schemas.microsoft.com/office/drawing/2014/main" val="1846500860"/>
                    </a:ext>
                  </a:extLst>
                </a:gridCol>
                <a:gridCol w="6028217">
                  <a:extLst>
                    <a:ext uri="{9D8B030D-6E8A-4147-A177-3AD203B41FA5}">
                      <a16:colId xmlns:a16="http://schemas.microsoft.com/office/drawing/2014/main" val="432158155"/>
                    </a:ext>
                  </a:extLst>
                </a:gridCol>
              </a:tblGrid>
              <a:tr h="560053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职位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姓名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个人信息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联系方式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4401277"/>
                  </a:ext>
                </a:extLst>
              </a:tr>
              <a:tr h="8065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项目经理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邵美芝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31803067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s1476827275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31803067@stu.zucc.edu.cn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endParaRPr lang="en-US" altLang="zh-CN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13656682917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 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1476827275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6869787"/>
                  </a:ext>
                </a:extLst>
              </a:tr>
              <a:tr h="890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任务审核员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邵美芝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31803067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s1476827275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31803067@stu.zucc.edu.cn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13656682917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1476827275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827032"/>
                  </a:ext>
                </a:extLst>
              </a:tr>
              <a:tr h="7989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进度管理员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王心怡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31801293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MissW415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31801293@stu.zucc.edu.cn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17857688416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1123976043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3851744"/>
                  </a:ext>
                </a:extLst>
              </a:tr>
              <a:tr h="8370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会议记录员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王心怡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31801293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MissW415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31801293@stu.zucc.edu.cn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17857688416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1123976043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1666484"/>
                  </a:ext>
                </a:extLst>
              </a:tr>
              <a:tr h="82942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文档管理员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邵美芝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31803067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s1476827275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31803067@stu.zucc.edu.cn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13656682917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1476827275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8993546"/>
                  </a:ext>
                </a:extLst>
              </a:tr>
              <a:tr h="746736">
                <a:tc vMerge="1">
                  <a:txBody>
                    <a:bodyPr/>
                    <a:lstStyle/>
                    <a:p>
                      <a:pPr algn="just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文档管理员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王心怡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31801293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MissW415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31801293@stu.zucc.edu.cn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17857688416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1123976043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550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86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56B7F22-4E29-49F8-9395-4CA247BCD5A1}"/>
              </a:ext>
            </a:extLst>
          </p:cNvPr>
          <p:cNvGrpSpPr/>
          <p:nvPr/>
        </p:nvGrpSpPr>
        <p:grpSpPr>
          <a:xfrm>
            <a:off x="7292680" y="2355945"/>
            <a:ext cx="3928636" cy="4576827"/>
            <a:chOff x="6699975" y="1381676"/>
            <a:chExt cx="4174198" cy="4576827"/>
          </a:xfrm>
        </p:grpSpPr>
        <p:sp>
          <p:nvSpPr>
            <p:cNvPr id="56" name="PA_任意多边形 111">
              <a:extLst>
                <a:ext uri="{FF2B5EF4-FFF2-40B4-BE49-F238E27FC236}">
                  <a16:creationId xmlns:a16="http://schemas.microsoft.com/office/drawing/2014/main" id="{6195DBF2-AFAA-429C-BC40-BCA48B55669D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 rot="20300013">
              <a:off x="8091352" y="1894426"/>
              <a:ext cx="2739111" cy="695325"/>
            </a:xfrm>
            <a:custGeom>
              <a:avLst/>
              <a:gdLst>
                <a:gd name="T0" fmla="*/ 3880670 w 3877060"/>
                <a:gd name="T1" fmla="*/ 0 h 696658"/>
                <a:gd name="T2" fmla="*/ 3880670 w 3877060"/>
                <a:gd name="T3" fmla="*/ 692667 h 696658"/>
                <a:gd name="T4" fmla="*/ 1755247 w 3877060"/>
                <a:gd name="T5" fmla="*/ 692667 h 696658"/>
                <a:gd name="T6" fmla="*/ 0 w 3877060"/>
                <a:gd name="T7" fmla="*/ 0 h 6966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77060"/>
                <a:gd name="T13" fmla="*/ 0 h 696658"/>
                <a:gd name="T14" fmla="*/ 3877060 w 3877060"/>
                <a:gd name="T15" fmla="*/ 696658 h 6966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77060" h="696658">
                  <a:moveTo>
                    <a:pt x="3877060" y="0"/>
                  </a:moveTo>
                  <a:lnTo>
                    <a:pt x="3877060" y="696658"/>
                  </a:lnTo>
                  <a:lnTo>
                    <a:pt x="1753615" y="696658"/>
                  </a:lnTo>
                  <a:lnTo>
                    <a:pt x="0" y="0"/>
                  </a:lnTo>
                  <a:lnTo>
                    <a:pt x="3877060" y="0"/>
                  </a:lnTo>
                  <a:close/>
                </a:path>
              </a:pathLst>
            </a:custGeom>
            <a:solidFill>
              <a:srgbClr val="F59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PA_矩形 135">
              <a:extLst>
                <a:ext uri="{FF2B5EF4-FFF2-40B4-BE49-F238E27FC236}">
                  <a16:creationId xmlns:a16="http://schemas.microsoft.com/office/drawing/2014/main" id="{616816F0-2ED7-46AA-8F55-4844A7D98C65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 rot="21420000">
              <a:off x="6765896" y="1381676"/>
              <a:ext cx="4108277" cy="696913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8" name="PA_矩形 139">
              <a:extLst>
                <a:ext uri="{FF2B5EF4-FFF2-40B4-BE49-F238E27FC236}">
                  <a16:creationId xmlns:a16="http://schemas.microsoft.com/office/drawing/2014/main" id="{F16EAD0A-5B33-458B-8BAB-EF4A81BC2AF9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 rot="21360000">
              <a:off x="7844898" y="1476292"/>
              <a:ext cx="21582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五、配置管理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0F49520-1296-4AFF-838C-71A56EFC7BEC}"/>
                </a:ext>
              </a:extLst>
            </p:cNvPr>
            <p:cNvGrpSpPr/>
            <p:nvPr/>
          </p:nvGrpSpPr>
          <p:grpSpPr>
            <a:xfrm>
              <a:off x="6699975" y="2393126"/>
              <a:ext cx="4172253" cy="3565377"/>
              <a:chOff x="2368370" y="2027150"/>
              <a:chExt cx="5103348" cy="3565377"/>
            </a:xfrm>
          </p:grpSpPr>
          <p:grpSp>
            <p:nvGrpSpPr>
              <p:cNvPr id="35" name="PA_组合 112">
                <a:extLst>
                  <a:ext uri="{FF2B5EF4-FFF2-40B4-BE49-F238E27FC236}">
                    <a16:creationId xmlns:a16="http://schemas.microsoft.com/office/drawing/2014/main" id="{44EF0B09-A0D8-442D-902E-DE697C773E22}"/>
                  </a:ext>
                </a:extLst>
              </p:cNvPr>
              <p:cNvGrpSpPr>
                <a:grpSpLocks/>
              </p:cNvGrpSpPr>
              <p:nvPr>
                <p:custDataLst>
                  <p:tags r:id="rId19"/>
                </p:custDataLst>
              </p:nvPr>
            </p:nvGrpSpPr>
            <p:grpSpPr bwMode="auto">
              <a:xfrm>
                <a:off x="2368370" y="2343457"/>
                <a:ext cx="5067265" cy="1122363"/>
                <a:chOff x="0" y="0"/>
                <a:chExt cx="5770322" cy="1121542"/>
              </a:xfrm>
            </p:grpSpPr>
            <p:sp>
              <p:nvSpPr>
                <p:cNvPr id="50" name="任意多边形 113">
                  <a:extLst>
                    <a:ext uri="{FF2B5EF4-FFF2-40B4-BE49-F238E27FC236}">
                      <a16:creationId xmlns:a16="http://schemas.microsoft.com/office/drawing/2014/main" id="{3F18411E-732D-4D03-B6CB-AB1602470A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9517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5D4E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" name="任意多边形 114">
                  <a:extLst>
                    <a:ext uri="{FF2B5EF4-FFF2-40B4-BE49-F238E27FC236}">
                      <a16:creationId xmlns:a16="http://schemas.microsoft.com/office/drawing/2014/main" id="{A05B5B04-57DC-4F00-BFC8-1DCBEDA938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336822" y="0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5D4E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6" name="PA_组合 115">
                <a:extLst>
                  <a:ext uri="{FF2B5EF4-FFF2-40B4-BE49-F238E27FC236}">
                    <a16:creationId xmlns:a16="http://schemas.microsoft.com/office/drawing/2014/main" id="{6D3E5B7B-26FC-4F5B-A136-FB7A78BF8C0D}"/>
                  </a:ext>
                </a:extLst>
              </p:cNvPr>
              <p:cNvGrpSpPr>
                <a:grpSpLocks/>
              </p:cNvGrpSpPr>
              <p:nvPr>
                <p:custDataLst>
                  <p:tags r:id="rId20"/>
                </p:custDataLst>
              </p:nvPr>
            </p:nvGrpSpPr>
            <p:grpSpPr bwMode="auto">
              <a:xfrm>
                <a:off x="2450311" y="3419782"/>
                <a:ext cx="5005230" cy="1120775"/>
                <a:chOff x="0" y="0"/>
                <a:chExt cx="5770322" cy="1121542"/>
              </a:xfrm>
            </p:grpSpPr>
            <p:sp>
              <p:nvSpPr>
                <p:cNvPr id="48" name="任意多边形 116">
                  <a:extLst>
                    <a:ext uri="{FF2B5EF4-FFF2-40B4-BE49-F238E27FC236}">
                      <a16:creationId xmlns:a16="http://schemas.microsoft.com/office/drawing/2014/main" id="{F4B9A561-FAA9-4470-BB3C-12C8807980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9517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B858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任意多边形 117">
                  <a:extLst>
                    <a:ext uri="{FF2B5EF4-FFF2-40B4-BE49-F238E27FC236}">
                      <a16:creationId xmlns:a16="http://schemas.microsoft.com/office/drawing/2014/main" id="{F8084AC3-556E-4440-B0D6-8A99E1020C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336822" y="0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B858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6" name="任意多边形 119">
                <a:extLst>
                  <a:ext uri="{FF2B5EF4-FFF2-40B4-BE49-F238E27FC236}">
                    <a16:creationId xmlns:a16="http://schemas.microsoft.com/office/drawing/2014/main" id="{8ED69604-3F9E-4CE1-9A36-77E16EE4F8A6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20000">
                <a:off x="2479682" y="4480232"/>
                <a:ext cx="4715785" cy="111229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PA_矩形 132">
                <a:extLst>
                  <a:ext uri="{FF2B5EF4-FFF2-40B4-BE49-F238E27FC236}">
                    <a16:creationId xmlns:a16="http://schemas.microsoft.com/office/drawing/2014/main" id="{B7FF4E0A-A481-4A9A-B89D-AA58F75B75A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 rot="-180000">
                <a:off x="2388213" y="2027150"/>
                <a:ext cx="5052553" cy="696912"/>
              </a:xfrm>
              <a:prstGeom prst="rect">
                <a:avLst/>
              </a:prstGeom>
              <a:solidFill>
                <a:srgbClr val="6C5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39" name="PA_矩形 133">
                <a:extLst>
                  <a:ext uri="{FF2B5EF4-FFF2-40B4-BE49-F238E27FC236}">
                    <a16:creationId xmlns:a16="http://schemas.microsoft.com/office/drawing/2014/main" id="{86AEA556-8284-4285-95EB-997E851DB92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 rot="-180000">
                <a:off x="2383122" y="3097772"/>
                <a:ext cx="5088596" cy="696913"/>
              </a:xfrm>
              <a:prstGeom prst="rect">
                <a:avLst/>
              </a:prstGeom>
              <a:solidFill>
                <a:srgbClr val="C06C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0" name="PA_矩形 134">
                <a:extLst>
                  <a:ext uri="{FF2B5EF4-FFF2-40B4-BE49-F238E27FC236}">
                    <a16:creationId xmlns:a16="http://schemas.microsoft.com/office/drawing/2014/main" id="{C435CB57-2BD7-4B9E-86BA-FD591BFD048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 rot="-180000">
                <a:off x="2495261" y="4180589"/>
                <a:ext cx="4970016" cy="695325"/>
              </a:xfrm>
              <a:prstGeom prst="rect">
                <a:avLst/>
              </a:prstGeom>
              <a:solidFill>
                <a:srgbClr val="F67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" name="PA_矩形 136">
                <a:extLst>
                  <a:ext uri="{FF2B5EF4-FFF2-40B4-BE49-F238E27FC236}">
                    <a16:creationId xmlns:a16="http://schemas.microsoft.com/office/drawing/2014/main" id="{2A98D8B1-591A-4AD2-9872-D86D2EB26F4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 rot="21360000">
                <a:off x="3583576" y="2166561"/>
                <a:ext cx="269827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六、会议纪要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" name="PA_矩形 137">
                <a:extLst>
                  <a:ext uri="{FF2B5EF4-FFF2-40B4-BE49-F238E27FC236}">
                    <a16:creationId xmlns:a16="http://schemas.microsoft.com/office/drawing/2014/main" id="{E4EDC20D-D732-49D8-BAF5-CA558070578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 rot="21360000">
                <a:off x="3651869" y="3233223"/>
                <a:ext cx="263994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七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、组员评分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" name="PA_矩形 138">
                <a:extLst>
                  <a:ext uri="{FF2B5EF4-FFF2-40B4-BE49-F238E27FC236}">
                    <a16:creationId xmlns:a16="http://schemas.microsoft.com/office/drawing/2014/main" id="{BC92E910-8CB8-408B-B263-2E988DF8A46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 rot="21360000">
                <a:off x="3653595" y="4336952"/>
                <a:ext cx="27113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八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、</a:t>
                </a: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参考资料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678" name="PA_组合 121">
            <a:extLst>
              <a:ext uri="{FF2B5EF4-FFF2-40B4-BE49-F238E27FC236}">
                <a16:creationId xmlns:a16="http://schemas.microsoft.com/office/drawing/2014/main" id="{C2251572-0FD1-4884-AF78-08EAA88FA8C7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7831352" y="-8791"/>
            <a:ext cx="1389063" cy="1287463"/>
            <a:chOff x="0" y="0"/>
            <a:chExt cx="2701935" cy="1257300"/>
          </a:xfrm>
        </p:grpSpPr>
        <p:sp>
          <p:nvSpPr>
            <p:cNvPr id="28693" name="矩形 122">
              <a:extLst>
                <a:ext uri="{FF2B5EF4-FFF2-40B4-BE49-F238E27FC236}">
                  <a16:creationId xmlns:a16="http://schemas.microsoft.com/office/drawing/2014/main" id="{12560491-7E76-4E3F-8C16-7F75C09EE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4" name="矩形 123">
              <a:extLst>
                <a:ext uri="{FF2B5EF4-FFF2-40B4-BE49-F238E27FC236}">
                  <a16:creationId xmlns:a16="http://schemas.microsoft.com/office/drawing/2014/main" id="{D1EBB494-8A23-43C5-ABB3-4CB6838B9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5" name="矩形 124">
              <a:extLst>
                <a:ext uri="{FF2B5EF4-FFF2-40B4-BE49-F238E27FC236}">
                  <a16:creationId xmlns:a16="http://schemas.microsoft.com/office/drawing/2014/main" id="{43A0F081-9DC7-449B-B10D-7DD065A33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6" name="矩形 125">
              <a:extLst>
                <a:ext uri="{FF2B5EF4-FFF2-40B4-BE49-F238E27FC236}">
                  <a16:creationId xmlns:a16="http://schemas.microsoft.com/office/drawing/2014/main" id="{830CBBB8-4153-445C-A381-B2E83B22A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28679" name="PA_组合 126">
            <a:extLst>
              <a:ext uri="{FF2B5EF4-FFF2-40B4-BE49-F238E27FC236}">
                <a16:creationId xmlns:a16="http://schemas.microsoft.com/office/drawing/2014/main" id="{E70C0B6E-6B51-42EC-91CB-596A796E0280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 flipH="1">
            <a:off x="2506663" y="0"/>
            <a:ext cx="1389062" cy="1287463"/>
            <a:chOff x="0" y="0"/>
            <a:chExt cx="2701935" cy="1257300"/>
          </a:xfrm>
        </p:grpSpPr>
        <p:sp>
          <p:nvSpPr>
            <p:cNvPr id="28689" name="矩形 127">
              <a:extLst>
                <a:ext uri="{FF2B5EF4-FFF2-40B4-BE49-F238E27FC236}">
                  <a16:creationId xmlns:a16="http://schemas.microsoft.com/office/drawing/2014/main" id="{95F5AE17-4369-4B41-A4DC-D7FDD3DEF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0" name="矩形 128">
              <a:extLst>
                <a:ext uri="{FF2B5EF4-FFF2-40B4-BE49-F238E27FC236}">
                  <a16:creationId xmlns:a16="http://schemas.microsoft.com/office/drawing/2014/main" id="{3A3016D3-0994-4E40-A546-87E7CB678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1" name="矩形 129">
              <a:extLst>
                <a:ext uri="{FF2B5EF4-FFF2-40B4-BE49-F238E27FC236}">
                  <a16:creationId xmlns:a16="http://schemas.microsoft.com/office/drawing/2014/main" id="{02334742-80F2-4F19-91BD-43C09431F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2" name="矩形 130">
              <a:extLst>
                <a:ext uri="{FF2B5EF4-FFF2-40B4-BE49-F238E27FC236}">
                  <a16:creationId xmlns:a16="http://schemas.microsoft.com/office/drawing/2014/main" id="{D0C12DE7-5EB1-482F-9738-59FC72B7A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8680" name="PA_文本框 131">
            <a:extLst>
              <a:ext uri="{FF2B5EF4-FFF2-40B4-BE49-F238E27FC236}">
                <a16:creationId xmlns:a16="http://schemas.microsoft.com/office/drawing/2014/main" id="{B73A1CCB-8DC0-4934-8DF9-85F8F000CCA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74823" y="121152"/>
            <a:ext cx="157607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目录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842DEFE-A544-4421-97B3-F9D8E3905A23}"/>
              </a:ext>
            </a:extLst>
          </p:cNvPr>
          <p:cNvGrpSpPr/>
          <p:nvPr/>
        </p:nvGrpSpPr>
        <p:grpSpPr>
          <a:xfrm>
            <a:off x="1335459" y="1688924"/>
            <a:ext cx="3927428" cy="4464634"/>
            <a:chOff x="2368370" y="2027150"/>
            <a:chExt cx="5151200" cy="4464634"/>
          </a:xfrm>
        </p:grpSpPr>
        <p:sp>
          <p:nvSpPr>
            <p:cNvPr id="28674" name="PA_任意多边形 111">
              <a:extLst>
                <a:ext uri="{FF2B5EF4-FFF2-40B4-BE49-F238E27FC236}">
                  <a16:creationId xmlns:a16="http://schemas.microsoft.com/office/drawing/2014/main" id="{39F2C95D-A436-4766-BE04-3936B4F97E2B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0300013">
              <a:off x="3243428" y="5796459"/>
              <a:ext cx="4250407" cy="695325"/>
            </a:xfrm>
            <a:custGeom>
              <a:avLst/>
              <a:gdLst>
                <a:gd name="T0" fmla="*/ 3880670 w 3877060"/>
                <a:gd name="T1" fmla="*/ 0 h 696658"/>
                <a:gd name="T2" fmla="*/ 3880670 w 3877060"/>
                <a:gd name="T3" fmla="*/ 692667 h 696658"/>
                <a:gd name="T4" fmla="*/ 1755247 w 3877060"/>
                <a:gd name="T5" fmla="*/ 692667 h 696658"/>
                <a:gd name="T6" fmla="*/ 0 w 3877060"/>
                <a:gd name="T7" fmla="*/ 0 h 6966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77060"/>
                <a:gd name="T13" fmla="*/ 0 h 696658"/>
                <a:gd name="T14" fmla="*/ 3877060 w 3877060"/>
                <a:gd name="T15" fmla="*/ 696658 h 6966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77060" h="696658">
                  <a:moveTo>
                    <a:pt x="3877060" y="0"/>
                  </a:moveTo>
                  <a:lnTo>
                    <a:pt x="3877060" y="696658"/>
                  </a:lnTo>
                  <a:lnTo>
                    <a:pt x="1753615" y="696658"/>
                  </a:lnTo>
                  <a:lnTo>
                    <a:pt x="0" y="0"/>
                  </a:lnTo>
                  <a:lnTo>
                    <a:pt x="3877060" y="0"/>
                  </a:lnTo>
                  <a:close/>
                </a:path>
              </a:pathLst>
            </a:custGeom>
            <a:solidFill>
              <a:srgbClr val="F59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8675" name="PA_组合 112">
              <a:extLst>
                <a:ext uri="{FF2B5EF4-FFF2-40B4-BE49-F238E27FC236}">
                  <a16:creationId xmlns:a16="http://schemas.microsoft.com/office/drawing/2014/main" id="{626E2F52-4BEF-401C-B5DC-384B1D30B7A3}"/>
                </a:ext>
              </a:extLst>
            </p:cNvPr>
            <p:cNvGrpSpPr>
              <a:grpSpLocks/>
            </p:cNvGrpSpPr>
            <p:nvPr>
              <p:custDataLst>
                <p:tags r:id="rId5"/>
              </p:custDataLst>
            </p:nvPr>
          </p:nvGrpSpPr>
          <p:grpSpPr bwMode="auto">
            <a:xfrm>
              <a:off x="2368370" y="2349374"/>
              <a:ext cx="5083474" cy="1116446"/>
              <a:chOff x="0" y="5913"/>
              <a:chExt cx="5788780" cy="1115629"/>
            </a:xfrm>
          </p:grpSpPr>
          <p:sp>
            <p:nvSpPr>
              <p:cNvPr id="28701" name="任意多边形 113">
                <a:extLst>
                  <a:ext uri="{FF2B5EF4-FFF2-40B4-BE49-F238E27FC236}">
                    <a16:creationId xmlns:a16="http://schemas.microsoft.com/office/drawing/2014/main" id="{A01976F1-C8B3-4408-9704-D1FBE6B9935F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9517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5D4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02" name="任意多边形 114">
                <a:extLst>
                  <a:ext uri="{FF2B5EF4-FFF2-40B4-BE49-F238E27FC236}">
                    <a16:creationId xmlns:a16="http://schemas.microsoft.com/office/drawing/2014/main" id="{933C5384-CCB2-4570-92E9-8EFC7EAEDBF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20000">
                <a:off x="355280" y="5913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5D4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8676" name="PA_组合 115">
              <a:extLst>
                <a:ext uri="{FF2B5EF4-FFF2-40B4-BE49-F238E27FC236}">
                  <a16:creationId xmlns:a16="http://schemas.microsoft.com/office/drawing/2014/main" id="{26E431FC-0EAB-41C5-9A2B-4C6F945A3E37}"/>
                </a:ext>
              </a:extLst>
            </p:cNvPr>
            <p:cNvGrpSpPr>
              <a:grpSpLocks/>
            </p:cNvGrpSpPr>
            <p:nvPr>
              <p:custDataLst>
                <p:tags r:id="rId6"/>
              </p:custDataLst>
            </p:nvPr>
          </p:nvGrpSpPr>
          <p:grpSpPr bwMode="auto">
            <a:xfrm>
              <a:off x="2450311" y="3419782"/>
              <a:ext cx="5005230" cy="1120775"/>
              <a:chOff x="0" y="0"/>
              <a:chExt cx="5770322" cy="1121542"/>
            </a:xfrm>
          </p:grpSpPr>
          <p:sp>
            <p:nvSpPr>
              <p:cNvPr id="28699" name="任意多边形 116">
                <a:extLst>
                  <a:ext uri="{FF2B5EF4-FFF2-40B4-BE49-F238E27FC236}">
                    <a16:creationId xmlns:a16="http://schemas.microsoft.com/office/drawing/2014/main" id="{86B9425C-9EAA-416B-9E61-3977D6D3320B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9517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B858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00" name="任意多边形 117">
                <a:extLst>
                  <a:ext uri="{FF2B5EF4-FFF2-40B4-BE49-F238E27FC236}">
                    <a16:creationId xmlns:a16="http://schemas.microsoft.com/office/drawing/2014/main" id="{899717ED-12C3-4910-B48B-B7E925DC2E2B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336822" y="0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B858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8677" name="PA_组合 118">
              <a:extLst>
                <a:ext uri="{FF2B5EF4-FFF2-40B4-BE49-F238E27FC236}">
                  <a16:creationId xmlns:a16="http://schemas.microsoft.com/office/drawing/2014/main" id="{4A8E973C-097D-4DE6-B720-774B35855B05}"/>
                </a:ext>
              </a:extLst>
            </p:cNvPr>
            <p:cNvGrpSpPr>
              <a:grpSpLocks/>
            </p:cNvGrpSpPr>
            <p:nvPr>
              <p:custDataLst>
                <p:tags r:id="rId7"/>
              </p:custDataLst>
            </p:nvPr>
          </p:nvGrpSpPr>
          <p:grpSpPr bwMode="auto">
            <a:xfrm>
              <a:off x="2479682" y="4480232"/>
              <a:ext cx="5006786" cy="1136650"/>
              <a:chOff x="0" y="0"/>
              <a:chExt cx="5770322" cy="1136374"/>
            </a:xfrm>
          </p:grpSpPr>
          <p:sp>
            <p:nvSpPr>
              <p:cNvPr id="28697" name="任意多边形 119">
                <a:extLst>
                  <a:ext uri="{FF2B5EF4-FFF2-40B4-BE49-F238E27FC236}">
                    <a16:creationId xmlns:a16="http://schemas.microsoft.com/office/drawing/2014/main" id="{2A39B3E9-6D49-42C6-A438-D437A2724ED5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0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98" name="任意多边形 120">
                <a:extLst>
                  <a:ext uri="{FF2B5EF4-FFF2-40B4-BE49-F238E27FC236}">
                    <a16:creationId xmlns:a16="http://schemas.microsoft.com/office/drawing/2014/main" id="{3DDA641E-2D44-48D3-9034-80E289C77843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336822" y="24349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681" name="PA_矩形 132">
              <a:extLst>
                <a:ext uri="{FF2B5EF4-FFF2-40B4-BE49-F238E27FC236}">
                  <a16:creationId xmlns:a16="http://schemas.microsoft.com/office/drawing/2014/main" id="{C5D0226F-840E-4F16-836E-F11A8FE4E82A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21420000">
              <a:off x="2388212" y="2027150"/>
              <a:ext cx="5052553" cy="696912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2" name="PA_矩形 133">
              <a:extLst>
                <a:ext uri="{FF2B5EF4-FFF2-40B4-BE49-F238E27FC236}">
                  <a16:creationId xmlns:a16="http://schemas.microsoft.com/office/drawing/2014/main" id="{AB3485AE-13D8-490B-9665-E4AA6C7668FA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rot="-180000">
              <a:off x="2383122" y="3097772"/>
              <a:ext cx="5088596" cy="696913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3" name="PA_矩形 134">
              <a:extLst>
                <a:ext uri="{FF2B5EF4-FFF2-40B4-BE49-F238E27FC236}">
                  <a16:creationId xmlns:a16="http://schemas.microsoft.com/office/drawing/2014/main" id="{2E4C91E4-0258-41E4-BE45-F4F6453B9302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 rot="-180000">
              <a:off x="2495261" y="4180589"/>
              <a:ext cx="4970016" cy="69532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4" name="PA_矩形 135">
              <a:extLst>
                <a:ext uri="{FF2B5EF4-FFF2-40B4-BE49-F238E27FC236}">
                  <a16:creationId xmlns:a16="http://schemas.microsoft.com/office/drawing/2014/main" id="{1DEF6987-D40E-431B-A443-661E69CD20FD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rot="-180000">
              <a:off x="2494476" y="5229849"/>
              <a:ext cx="5025094" cy="696913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5" name="PA_矩形 136">
              <a:extLst>
                <a:ext uri="{FF2B5EF4-FFF2-40B4-BE49-F238E27FC236}">
                  <a16:creationId xmlns:a16="http://schemas.microsoft.com/office/drawing/2014/main" id="{740D565C-C5B1-4A5C-B12C-89584CD1E53E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rot="21360000">
              <a:off x="3920133" y="2119253"/>
              <a:ext cx="203132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一、项目介绍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8686" name="PA_矩形 137">
              <a:extLst>
                <a:ext uri="{FF2B5EF4-FFF2-40B4-BE49-F238E27FC236}">
                  <a16:creationId xmlns:a16="http://schemas.microsoft.com/office/drawing/2014/main" id="{8EDD3FCD-F663-4B6B-B4E6-027641F91F90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21360000">
              <a:off x="3639700" y="3233223"/>
              <a:ext cx="26642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二、项目章程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8687" name="PA_矩形 138">
              <a:extLst>
                <a:ext uri="{FF2B5EF4-FFF2-40B4-BE49-F238E27FC236}">
                  <a16:creationId xmlns:a16="http://schemas.microsoft.com/office/drawing/2014/main" id="{B676C328-AD13-47AC-A29A-E93D37CC5A2B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rot="21360000">
              <a:off x="3677138" y="4336952"/>
              <a:ext cx="26642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三、项目计划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8688" name="PA_矩形 139">
              <a:extLst>
                <a:ext uri="{FF2B5EF4-FFF2-40B4-BE49-F238E27FC236}">
                  <a16:creationId xmlns:a16="http://schemas.microsoft.com/office/drawing/2014/main" id="{274C0FEE-3681-4542-8059-E6A173035559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 rot="21360000">
              <a:off x="3600261" y="5324465"/>
              <a:ext cx="30679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四、可行性分析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9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61535" y="30490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项目子计划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人力资源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8033569-4493-4FC7-9CD5-FE6518A67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236405"/>
              </p:ext>
            </p:extLst>
          </p:nvPr>
        </p:nvGraphicFramePr>
        <p:xfrm>
          <a:off x="319548" y="966080"/>
          <a:ext cx="11588359" cy="5462556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497655">
                  <a:extLst>
                    <a:ext uri="{9D8B030D-6E8A-4147-A177-3AD203B41FA5}">
                      <a16:colId xmlns:a16="http://schemas.microsoft.com/office/drawing/2014/main" val="1673554258"/>
                    </a:ext>
                  </a:extLst>
                </a:gridCol>
                <a:gridCol w="1442191">
                  <a:extLst>
                    <a:ext uri="{9D8B030D-6E8A-4147-A177-3AD203B41FA5}">
                      <a16:colId xmlns:a16="http://schemas.microsoft.com/office/drawing/2014/main" val="993764193"/>
                    </a:ext>
                  </a:extLst>
                </a:gridCol>
                <a:gridCol w="2620296">
                  <a:extLst>
                    <a:ext uri="{9D8B030D-6E8A-4147-A177-3AD203B41FA5}">
                      <a16:colId xmlns:a16="http://schemas.microsoft.com/office/drawing/2014/main" val="1846500860"/>
                    </a:ext>
                  </a:extLst>
                </a:gridCol>
                <a:gridCol w="6028217">
                  <a:extLst>
                    <a:ext uri="{9D8B030D-6E8A-4147-A177-3AD203B41FA5}">
                      <a16:colId xmlns:a16="http://schemas.microsoft.com/office/drawing/2014/main" val="432158155"/>
                    </a:ext>
                  </a:extLst>
                </a:gridCol>
              </a:tblGrid>
              <a:tr h="231254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职位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姓名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个人信息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联系方式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4401277"/>
                  </a:ext>
                </a:extLst>
              </a:tr>
              <a:tr h="51915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文档编写员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邵美芝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31803067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s1476827275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31803067@stu.zucc.edu.cn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13656682917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1476827275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5497580"/>
                  </a:ext>
                </a:extLst>
              </a:tr>
              <a:tr h="551622">
                <a:tc vMerge="1">
                  <a:txBody>
                    <a:bodyPr/>
                    <a:lstStyle/>
                    <a:p>
                      <a:pPr algn="just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文档编写员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李晓菁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31801159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17815545670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31801159@stu.zucc.edu.cn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17815545670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793595007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3533766"/>
                  </a:ext>
                </a:extLst>
              </a:tr>
              <a:tr h="561561">
                <a:tc vMerge="1">
                  <a:txBody>
                    <a:bodyPr/>
                    <a:lstStyle/>
                    <a:p>
                      <a:pPr algn="just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文档编写员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王心怡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31801293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MissW415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31801293@stu.zucc.edu.cn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17857688416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1123976043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9852825"/>
                  </a:ext>
                </a:extLst>
              </a:tr>
              <a:tr h="526774">
                <a:tc vMerge="1">
                  <a:txBody>
                    <a:bodyPr/>
                    <a:lstStyle/>
                    <a:p>
                      <a:pPr algn="just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文档编写员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曹未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31801295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</a:rPr>
                        <a:t>linkonghx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31801295@stu.zucc.edu.cn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13656644654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304615307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6869787"/>
                  </a:ext>
                </a:extLst>
              </a:tr>
              <a:tr h="581439">
                <a:tc vMerge="1">
                  <a:txBody>
                    <a:bodyPr/>
                    <a:lstStyle/>
                    <a:p>
                      <a:pPr algn="just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文档编写员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豆欣童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31801297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wxid_1yr2gqqqqmiu22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31801297@stu.zucc.edu.cn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15868295744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894944697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827032"/>
                  </a:ext>
                </a:extLst>
              </a:tr>
              <a:tr h="5218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配置管理员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李晓菁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31801159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17815545670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31801159@stu.zucc.edu.cn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17815545670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793595007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3851744"/>
                  </a:ext>
                </a:extLst>
              </a:tr>
              <a:tr h="5466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美工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曹未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31801295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</a:rPr>
                        <a:t>linkonghx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31801295@stu.zucc.edu.cn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13656644654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304615307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1666484"/>
                  </a:ext>
                </a:extLst>
              </a:tr>
              <a:tr h="541683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分析设计员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曹未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31801295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</a:rPr>
                        <a:t>linkonghx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31801295@stu.zucc.edu.cn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13656644654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304615307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8993546"/>
                  </a:ext>
                </a:extLst>
              </a:tr>
              <a:tr h="746111">
                <a:tc vMerge="1">
                  <a:txBody>
                    <a:bodyPr/>
                    <a:lstStyle/>
                    <a:p>
                      <a:pPr algn="just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分析设计员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曹未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1801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>
                          <a:solidFill>
                            <a:schemeClr val="dk1"/>
                          </a:solidFill>
                          <a:effectLst/>
                        </a:rPr>
                        <a:t>学号：</a:t>
                      </a:r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</a:rPr>
                        <a:t>31801295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微信号：</a:t>
                      </a: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</a:rPr>
                        <a:t>linkonghx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31801295@stu.zucc.edu.cn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13656644654  QQ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304615307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550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74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A_矩形 1">
            <a:extLst>
              <a:ext uri="{FF2B5EF4-FFF2-40B4-BE49-F238E27FC236}">
                <a16:creationId xmlns:a16="http://schemas.microsoft.com/office/drawing/2014/main" id="{6683EDE6-D4E3-4CC6-A089-98211E0DB97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5" name="PA_矩形 2">
            <a:extLst>
              <a:ext uri="{FF2B5EF4-FFF2-40B4-BE49-F238E27FC236}">
                <a16:creationId xmlns:a16="http://schemas.microsoft.com/office/drawing/2014/main" id="{8DBEE7BF-8B22-4BE5-9D62-1AE859BBC2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6" name="PA_矩形 3">
            <a:extLst>
              <a:ext uri="{FF2B5EF4-FFF2-40B4-BE49-F238E27FC236}">
                <a16:creationId xmlns:a16="http://schemas.microsoft.com/office/drawing/2014/main" id="{D33D04F1-149C-417F-8FB9-3CC9AA1D35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7" name="PA_矩形 4">
            <a:extLst>
              <a:ext uri="{FF2B5EF4-FFF2-40B4-BE49-F238E27FC236}">
                <a16:creationId xmlns:a16="http://schemas.microsoft.com/office/drawing/2014/main" id="{90D42F54-124F-4475-BFE4-77A5E8FF220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3798" name="PA_矩形 9">
            <a:extLst>
              <a:ext uri="{FF2B5EF4-FFF2-40B4-BE49-F238E27FC236}">
                <a16:creationId xmlns:a16="http://schemas.microsoft.com/office/drawing/2014/main" id="{C0C7EB34-7A1C-4F95-8799-AA377BCB3E2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61535" y="30490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项目子计划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人力资源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8033569-4493-4FC7-9CD5-FE6518A67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49438"/>
              </p:ext>
            </p:extLst>
          </p:nvPr>
        </p:nvGraphicFramePr>
        <p:xfrm>
          <a:off x="284093" y="966080"/>
          <a:ext cx="11623814" cy="5462556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533110">
                  <a:extLst>
                    <a:ext uri="{9D8B030D-6E8A-4147-A177-3AD203B41FA5}">
                      <a16:colId xmlns:a16="http://schemas.microsoft.com/office/drawing/2014/main" val="1673554258"/>
                    </a:ext>
                  </a:extLst>
                </a:gridCol>
                <a:gridCol w="1442191">
                  <a:extLst>
                    <a:ext uri="{9D8B030D-6E8A-4147-A177-3AD203B41FA5}">
                      <a16:colId xmlns:a16="http://schemas.microsoft.com/office/drawing/2014/main" val="993764193"/>
                    </a:ext>
                  </a:extLst>
                </a:gridCol>
                <a:gridCol w="2620296">
                  <a:extLst>
                    <a:ext uri="{9D8B030D-6E8A-4147-A177-3AD203B41FA5}">
                      <a16:colId xmlns:a16="http://schemas.microsoft.com/office/drawing/2014/main" val="1846500860"/>
                    </a:ext>
                  </a:extLst>
                </a:gridCol>
                <a:gridCol w="6028217">
                  <a:extLst>
                    <a:ext uri="{9D8B030D-6E8A-4147-A177-3AD203B41FA5}">
                      <a16:colId xmlns:a16="http://schemas.microsoft.com/office/drawing/2014/main" val="432158155"/>
                    </a:ext>
                  </a:extLst>
                </a:gridCol>
              </a:tblGrid>
              <a:tr h="231254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职位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姓名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个人信息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联系方式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4401277"/>
                  </a:ext>
                </a:extLst>
              </a:tr>
              <a:tr h="519150">
                <a:tc rowSpan="2"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前端程序员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邵美芝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effectLst/>
                        </a:rPr>
                        <a:t>1801</a:t>
                      </a:r>
                      <a:endParaRPr lang="zh-CN" sz="1200" kern="100">
                        <a:effectLst/>
                      </a:endParaRPr>
                    </a:p>
                    <a:p>
                      <a:pPr algn="ctr"/>
                      <a:r>
                        <a:rPr lang="zh-CN" sz="1600" kern="100">
                          <a:effectLst/>
                        </a:rPr>
                        <a:t>学号：</a:t>
                      </a:r>
                      <a:r>
                        <a:rPr lang="en-US" sz="1600" kern="100">
                          <a:effectLst/>
                        </a:rPr>
                        <a:t>31803067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effectLst/>
                        </a:rPr>
                        <a:t>s1476827275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31803067@stu.zucc.edu.cn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effectLst/>
                        </a:rPr>
                        <a:t>13656682917</a:t>
                      </a:r>
                      <a:r>
                        <a:rPr lang="en-US" sz="1200" kern="100" dirty="0">
                          <a:effectLst/>
                        </a:rPr>
                        <a:t>   </a:t>
                      </a:r>
                      <a:r>
                        <a:rPr lang="en-US" sz="1600" kern="100" dirty="0">
                          <a:effectLst/>
                        </a:rPr>
                        <a:t>QQ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1476827275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5497580"/>
                  </a:ext>
                </a:extLst>
              </a:tr>
              <a:tr h="551622">
                <a:tc vMerge="1"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</a:rPr>
                        <a:t>前端程序员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曹未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effectLst/>
                        </a:rPr>
                        <a:t>1801</a:t>
                      </a:r>
                      <a:endParaRPr lang="zh-CN" sz="1200" kern="100">
                        <a:effectLst/>
                      </a:endParaRPr>
                    </a:p>
                    <a:p>
                      <a:pPr algn="ctr"/>
                      <a:r>
                        <a:rPr lang="zh-CN" sz="1600" kern="100">
                          <a:effectLst/>
                        </a:rPr>
                        <a:t>学号：</a:t>
                      </a:r>
                      <a:r>
                        <a:rPr lang="en-US" sz="1600" kern="100">
                          <a:effectLst/>
                        </a:rPr>
                        <a:t>31801295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微信号：</a:t>
                      </a:r>
                      <a:r>
                        <a:rPr lang="en-US" sz="1600" kern="100" dirty="0" err="1">
                          <a:effectLst/>
                        </a:rPr>
                        <a:t>linkonghx</a:t>
                      </a:r>
                      <a:r>
                        <a:rPr lang="en-US" sz="1200" kern="100" dirty="0">
                          <a:effectLst/>
                        </a:rPr>
                        <a:t>   </a:t>
                      </a: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31801295@stu.zucc.edu.cn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effectLst/>
                        </a:rPr>
                        <a:t>13656644654</a:t>
                      </a:r>
                      <a:r>
                        <a:rPr lang="en-US" sz="1200" kern="100" dirty="0">
                          <a:effectLst/>
                        </a:rPr>
                        <a:t>   </a:t>
                      </a:r>
                      <a:r>
                        <a:rPr lang="en-US" sz="1600" kern="100" dirty="0">
                          <a:effectLst/>
                        </a:rPr>
                        <a:t>QQ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304615307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3533766"/>
                  </a:ext>
                </a:extLst>
              </a:tr>
              <a:tr h="561561">
                <a:tc rowSpan="3"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后端程序员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李晓菁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effectLst/>
                        </a:rPr>
                        <a:t>1801</a:t>
                      </a:r>
                      <a:endParaRPr lang="zh-CN" sz="1200" kern="100">
                        <a:effectLst/>
                      </a:endParaRPr>
                    </a:p>
                    <a:p>
                      <a:pPr algn="ctr"/>
                      <a:r>
                        <a:rPr lang="zh-CN" sz="1600" kern="100">
                          <a:effectLst/>
                        </a:rPr>
                        <a:t>学号：</a:t>
                      </a:r>
                      <a:r>
                        <a:rPr lang="en-US" sz="1600" kern="100">
                          <a:effectLst/>
                        </a:rPr>
                        <a:t>31801159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effectLst/>
                        </a:rPr>
                        <a:t>17815545670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31801159@stu.zucc.edu.cn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effectLst/>
                        </a:rPr>
                        <a:t>17815545670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en-US" sz="1600" kern="100" dirty="0">
                          <a:effectLst/>
                        </a:rPr>
                        <a:t>QQ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793595007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9852825"/>
                  </a:ext>
                </a:extLst>
              </a:tr>
              <a:tr h="526774">
                <a:tc vMerge="1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后端程序员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王心怡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班级：软件工程</a:t>
                      </a:r>
                      <a:r>
                        <a:rPr lang="en-US" sz="1600" kern="100" dirty="0">
                          <a:effectLst/>
                        </a:rPr>
                        <a:t>1801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学号：</a:t>
                      </a:r>
                      <a:r>
                        <a:rPr lang="en-US" sz="1600" kern="100" dirty="0">
                          <a:effectLst/>
                        </a:rPr>
                        <a:t>31801293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effectLst/>
                        </a:rPr>
                        <a:t>MissW415</a:t>
                      </a:r>
                      <a:r>
                        <a:rPr lang="en-US" sz="1200" kern="100" dirty="0">
                          <a:effectLst/>
                        </a:rPr>
                        <a:t>  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31801293@stu.zucc.edu.cn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effectLst/>
                        </a:rPr>
                        <a:t>17857688416</a:t>
                      </a:r>
                      <a:r>
                        <a:rPr lang="en-US" sz="1200" kern="100" dirty="0">
                          <a:effectLst/>
                        </a:rPr>
                        <a:t>   </a:t>
                      </a:r>
                      <a:r>
                        <a:rPr lang="en-US" sz="1600" kern="100" dirty="0">
                          <a:effectLst/>
                        </a:rPr>
                        <a:t>QQ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1123976043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6869787"/>
                  </a:ext>
                </a:extLst>
              </a:tr>
              <a:tr h="581439">
                <a:tc vMerge="1"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</a:rPr>
                        <a:t>后端程序员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豆欣童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effectLst/>
                        </a:rPr>
                        <a:t>1801</a:t>
                      </a:r>
                      <a:endParaRPr lang="zh-CN" sz="1200" kern="100">
                        <a:effectLst/>
                      </a:endParaRPr>
                    </a:p>
                    <a:p>
                      <a:pPr algn="ctr"/>
                      <a:r>
                        <a:rPr lang="zh-CN" sz="1600" kern="100">
                          <a:effectLst/>
                        </a:rPr>
                        <a:t>学号：</a:t>
                      </a:r>
                      <a:r>
                        <a:rPr lang="en-US" sz="1600" kern="100">
                          <a:effectLst/>
                        </a:rPr>
                        <a:t>31801297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effectLst/>
                        </a:rPr>
                        <a:t>wxid_1yr2gqqqqmiu22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31801297@stu.zucc.edu.cn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effectLst/>
                        </a:rPr>
                        <a:t>15868295744</a:t>
                      </a:r>
                      <a:r>
                        <a:rPr lang="en-US" sz="1200" kern="100" dirty="0">
                          <a:effectLst/>
                        </a:rPr>
                        <a:t>   </a:t>
                      </a:r>
                      <a:r>
                        <a:rPr lang="en-US" sz="1600" kern="100" dirty="0">
                          <a:effectLst/>
                        </a:rPr>
                        <a:t>QQ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894944697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827032"/>
                  </a:ext>
                </a:extLst>
              </a:tr>
              <a:tr h="521804">
                <a:tc rowSpan="3"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访谈员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李晓菁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班级：软件工程</a:t>
                      </a:r>
                      <a:r>
                        <a:rPr lang="en-US" sz="1600" kern="100" dirty="0">
                          <a:effectLst/>
                        </a:rPr>
                        <a:t>1801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学号：</a:t>
                      </a:r>
                      <a:r>
                        <a:rPr lang="en-US" sz="1600" kern="100" dirty="0">
                          <a:effectLst/>
                        </a:rPr>
                        <a:t>31801159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effectLst/>
                        </a:rPr>
                        <a:t>17815545670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31801159@stu.zucc.edu.cn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effectLst/>
                        </a:rPr>
                        <a:t>17815545670</a:t>
                      </a:r>
                      <a:r>
                        <a:rPr lang="en-US" sz="1200" kern="100" dirty="0">
                          <a:effectLst/>
                        </a:rPr>
                        <a:t>   </a:t>
                      </a:r>
                      <a:r>
                        <a:rPr lang="en-US" sz="1600" kern="100" dirty="0">
                          <a:effectLst/>
                        </a:rPr>
                        <a:t>QQ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793595007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3851744"/>
                  </a:ext>
                </a:extLst>
              </a:tr>
              <a:tr h="546652">
                <a:tc vMerge="1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访谈员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曹未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班级：软件工程</a:t>
                      </a:r>
                      <a:r>
                        <a:rPr lang="en-US" sz="1600" kern="100" dirty="0">
                          <a:effectLst/>
                        </a:rPr>
                        <a:t>1801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学号：</a:t>
                      </a:r>
                      <a:r>
                        <a:rPr lang="en-US" sz="1600" kern="100" dirty="0">
                          <a:effectLst/>
                        </a:rPr>
                        <a:t>31801295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微信号：</a:t>
                      </a:r>
                      <a:r>
                        <a:rPr lang="en-US" sz="1600" kern="100" dirty="0" err="1">
                          <a:effectLst/>
                        </a:rPr>
                        <a:t>linkonghx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31801295@stu.zucc.edu.cn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effectLst/>
                        </a:rPr>
                        <a:t>13656644654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en-US" sz="1600" kern="100" dirty="0">
                          <a:effectLst/>
                        </a:rPr>
                        <a:t>QQ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304615307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1666484"/>
                  </a:ext>
                </a:extLst>
              </a:tr>
              <a:tr h="541683">
                <a:tc vMerge="1"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</a:rPr>
                        <a:t>访谈员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豆欣童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effectLst/>
                        </a:rPr>
                        <a:t>1801</a:t>
                      </a:r>
                      <a:endParaRPr lang="zh-CN" sz="1200" kern="100">
                        <a:effectLst/>
                      </a:endParaRPr>
                    </a:p>
                    <a:p>
                      <a:pPr algn="ctr"/>
                      <a:r>
                        <a:rPr lang="zh-CN" sz="1600" kern="100">
                          <a:effectLst/>
                        </a:rPr>
                        <a:t>学号：</a:t>
                      </a:r>
                      <a:r>
                        <a:rPr lang="en-US" sz="1600" kern="100">
                          <a:effectLst/>
                        </a:rPr>
                        <a:t>31801297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effectLst/>
                        </a:rPr>
                        <a:t>wxid_1yr2gqqqqmiu22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31801297@stu.zucc.edu.cn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effectLst/>
                        </a:rPr>
                        <a:t>15868295744</a:t>
                      </a:r>
                      <a:r>
                        <a:rPr lang="en-US" sz="1200" kern="100" dirty="0">
                          <a:effectLst/>
                        </a:rPr>
                        <a:t>   </a:t>
                      </a:r>
                      <a:r>
                        <a:rPr lang="en-US" sz="1600" kern="100" dirty="0">
                          <a:effectLst/>
                        </a:rPr>
                        <a:t>QQ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894944697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8993546"/>
                  </a:ext>
                </a:extLst>
              </a:tr>
              <a:tr h="74611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财务管理员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豆欣童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班级：软件工程</a:t>
                      </a:r>
                      <a:r>
                        <a:rPr lang="en-US" sz="1600" kern="100">
                          <a:effectLst/>
                        </a:rPr>
                        <a:t>1801</a:t>
                      </a:r>
                      <a:endParaRPr lang="zh-CN" sz="1200" kern="100">
                        <a:effectLst/>
                      </a:endParaRPr>
                    </a:p>
                    <a:p>
                      <a:pPr algn="ctr"/>
                      <a:r>
                        <a:rPr lang="zh-CN" sz="1600" kern="100">
                          <a:effectLst/>
                        </a:rPr>
                        <a:t>学号：</a:t>
                      </a:r>
                      <a:r>
                        <a:rPr lang="en-US" sz="1600" kern="100">
                          <a:effectLst/>
                        </a:rPr>
                        <a:t>31801297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微信号：</a:t>
                      </a:r>
                      <a:r>
                        <a:rPr lang="en-US" sz="1600" kern="100" dirty="0">
                          <a:effectLst/>
                        </a:rPr>
                        <a:t>wxid_1yr2gqqqqmiu22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600" kern="100" dirty="0">
                          <a:effectLst/>
                        </a:rPr>
                        <a:t>邮箱：</a:t>
                      </a:r>
                      <a:r>
                        <a:rPr lang="en-US" sz="1600" kern="100" dirty="0">
                          <a:effectLst/>
                        </a:rPr>
                        <a:t>31801297@stu.zucc.edu.cn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</a:rPr>
                        <a:t>电话：</a:t>
                      </a:r>
                      <a:r>
                        <a:rPr lang="en-US" sz="1600" kern="100" dirty="0">
                          <a:effectLst/>
                        </a:rPr>
                        <a:t>15868295744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en-US" sz="1600" kern="100" dirty="0">
                          <a:effectLst/>
                        </a:rPr>
                        <a:t>QQ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r>
                        <a:rPr lang="en-US" sz="1600" kern="100" dirty="0">
                          <a:effectLst/>
                        </a:rPr>
                        <a:t>894944697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550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95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51909" y="60980"/>
            <a:ext cx="3236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——OBS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35864" name="组合 35863">
            <a:extLst>
              <a:ext uri="{FF2B5EF4-FFF2-40B4-BE49-F238E27FC236}">
                <a16:creationId xmlns:a16="http://schemas.microsoft.com/office/drawing/2014/main" id="{860FAB10-64EA-4AD6-9307-33894B95A96D}"/>
              </a:ext>
            </a:extLst>
          </p:cNvPr>
          <p:cNvGrpSpPr/>
          <p:nvPr/>
        </p:nvGrpSpPr>
        <p:grpSpPr>
          <a:xfrm>
            <a:off x="962025" y="1710999"/>
            <a:ext cx="9987329" cy="4041124"/>
            <a:chOff x="914400" y="1046693"/>
            <a:chExt cx="9204690" cy="3494044"/>
          </a:xfrm>
        </p:grpSpPr>
        <p:sp>
          <p:nvSpPr>
            <p:cNvPr id="32" name="文本框 4">
              <a:extLst>
                <a:ext uri="{FF2B5EF4-FFF2-40B4-BE49-F238E27FC236}">
                  <a16:creationId xmlns:a16="http://schemas.microsoft.com/office/drawing/2014/main" id="{DD354453-C901-4822-8BC7-5D74096D5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231" y="1046693"/>
              <a:ext cx="3157415" cy="523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sz="20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杨枨：指导老师兼最终用户</a:t>
              </a:r>
            </a:p>
          </p:txBody>
        </p:sp>
        <p:cxnSp>
          <p:nvCxnSpPr>
            <p:cNvPr id="33" name="自选图形 8">
              <a:extLst>
                <a:ext uri="{FF2B5EF4-FFF2-40B4-BE49-F238E27FC236}">
                  <a16:creationId xmlns:a16="http://schemas.microsoft.com/office/drawing/2014/main" id="{E9210C19-86AA-491B-81F9-5EB7D60929A8}"/>
                </a:ext>
              </a:extLst>
            </p:cNvPr>
            <p:cNvCxnSpPr>
              <a:cxnSpLocks noChangeShapeType="1"/>
              <a:stCxn id="32" idx="2"/>
            </p:cNvCxnSpPr>
            <p:nvPr/>
          </p:nvCxnSpPr>
          <p:spPr bwMode="auto">
            <a:xfrm>
              <a:off x="5571939" y="1569913"/>
              <a:ext cx="1" cy="6756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35" name="文本框 5">
              <a:extLst>
                <a:ext uri="{FF2B5EF4-FFF2-40B4-BE49-F238E27FC236}">
                  <a16:creationId xmlns:a16="http://schemas.microsoft.com/office/drawing/2014/main" id="{1235997A-3E03-4640-86AD-8943DDB4A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068" y="2256378"/>
              <a:ext cx="2117961" cy="4659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邵美芝：项目负责人</a:t>
              </a:r>
            </a:p>
          </p:txBody>
        </p:sp>
        <p:sp>
          <p:nvSpPr>
            <p:cNvPr id="37" name="文本框 6">
              <a:extLst>
                <a:ext uri="{FF2B5EF4-FFF2-40B4-BE49-F238E27FC236}">
                  <a16:creationId xmlns:a16="http://schemas.microsoft.com/office/drawing/2014/main" id="{D975C378-E977-4A7C-9C59-AF629CF83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4103687"/>
              <a:ext cx="1911289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李晓菁：项目成员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文本框 6">
              <a:extLst>
                <a:ext uri="{FF2B5EF4-FFF2-40B4-BE49-F238E27FC236}">
                  <a16:creationId xmlns:a16="http://schemas.microsoft.com/office/drawing/2014/main" id="{847F21C2-79B8-4946-8EBF-347D55FBF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8006" y="4103687"/>
              <a:ext cx="1941084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王心怡</a:t>
              </a:r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文本框 6">
              <a:extLst>
                <a:ext uri="{FF2B5EF4-FFF2-40B4-BE49-F238E27FC236}">
                  <a16:creationId xmlns:a16="http://schemas.microsoft.com/office/drawing/2014/main" id="{07748E04-1307-4D79-8A55-0D71EBF57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3468" y="4103687"/>
              <a:ext cx="1941084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曹未</a:t>
              </a:r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36F58567-322A-4776-B5AA-AF245E7DD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939" y="4103687"/>
              <a:ext cx="1911289" cy="437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alt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豆欣童</a:t>
              </a:r>
              <a:r>
                <a: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：项目成员</a:t>
              </a:r>
              <a:r>
                <a:rPr lang="en-US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		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8" name="自选图形 8">
              <a:extLst>
                <a:ext uri="{FF2B5EF4-FFF2-40B4-BE49-F238E27FC236}">
                  <a16:creationId xmlns:a16="http://schemas.microsoft.com/office/drawing/2014/main" id="{590B624B-D000-4233-B465-AE6AE83684FF}"/>
                </a:ext>
              </a:extLst>
            </p:cNvPr>
            <p:cNvCxnSpPr>
              <a:cxnSpLocks noChangeShapeType="1"/>
              <a:stCxn id="35" idx="2"/>
              <a:endCxn id="37" idx="0"/>
            </p:cNvCxnSpPr>
            <p:nvPr/>
          </p:nvCxnSpPr>
          <p:spPr bwMode="auto">
            <a:xfrm flipH="1">
              <a:off x="1870045" y="2722322"/>
              <a:ext cx="3711004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49" name="自选图形 8">
              <a:extLst>
                <a:ext uri="{FF2B5EF4-FFF2-40B4-BE49-F238E27FC236}">
                  <a16:creationId xmlns:a16="http://schemas.microsoft.com/office/drawing/2014/main" id="{65D642D0-937F-43EF-BC5F-74C8EA0E5F9C}"/>
                </a:ext>
              </a:extLst>
            </p:cNvPr>
            <p:cNvCxnSpPr>
              <a:cxnSpLocks noChangeShapeType="1"/>
              <a:stCxn id="35" idx="2"/>
              <a:endCxn id="47" idx="0"/>
            </p:cNvCxnSpPr>
            <p:nvPr/>
          </p:nvCxnSpPr>
          <p:spPr bwMode="auto">
            <a:xfrm flipH="1">
              <a:off x="4294584" y="2722322"/>
              <a:ext cx="1286465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50" name="自选图形 8">
              <a:extLst>
                <a:ext uri="{FF2B5EF4-FFF2-40B4-BE49-F238E27FC236}">
                  <a16:creationId xmlns:a16="http://schemas.microsoft.com/office/drawing/2014/main" id="{5DF3FDDE-0AA5-4808-945B-6017BEA8A9E1}"/>
                </a:ext>
              </a:extLst>
            </p:cNvPr>
            <p:cNvCxnSpPr>
              <a:cxnSpLocks noChangeShapeType="1"/>
              <a:stCxn id="35" idx="2"/>
              <a:endCxn id="46" idx="0"/>
            </p:cNvCxnSpPr>
            <p:nvPr/>
          </p:nvCxnSpPr>
          <p:spPr bwMode="auto">
            <a:xfrm>
              <a:off x="5581049" y="2722322"/>
              <a:ext cx="1142961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52" name="自选图形 8">
              <a:extLst>
                <a:ext uri="{FF2B5EF4-FFF2-40B4-BE49-F238E27FC236}">
                  <a16:creationId xmlns:a16="http://schemas.microsoft.com/office/drawing/2014/main" id="{F3CC0D0E-A660-4CD6-8A4E-4E0614A31CE2}"/>
                </a:ext>
              </a:extLst>
            </p:cNvPr>
            <p:cNvCxnSpPr>
              <a:cxnSpLocks noChangeShapeType="1"/>
              <a:stCxn id="35" idx="2"/>
              <a:endCxn id="45" idx="0"/>
            </p:cNvCxnSpPr>
            <p:nvPr/>
          </p:nvCxnSpPr>
          <p:spPr bwMode="auto">
            <a:xfrm>
              <a:off x="5581049" y="2722322"/>
              <a:ext cx="3567499" cy="1381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82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19038" y="16461"/>
            <a:ext cx="48526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项目干系人相关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41" name="PA_椭圆 45">
            <a:extLst>
              <a:ext uri="{FF2B5EF4-FFF2-40B4-BE49-F238E27FC236}">
                <a16:creationId xmlns:a16="http://schemas.microsoft.com/office/drawing/2014/main" id="{0B2E30D4-D915-4303-B5C2-1C07DA9C50B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0562" y="1140817"/>
            <a:ext cx="447675" cy="447675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2" name="PA_文本框 50">
            <a:extLst>
              <a:ext uri="{FF2B5EF4-FFF2-40B4-BE49-F238E27FC236}">
                <a16:creationId xmlns:a16="http://schemas.microsoft.com/office/drawing/2014/main" id="{8AA37AD5-61ED-407B-8AA2-34FCFF99F854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03120" y="969553"/>
            <a:ext cx="4656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b="1" dirty="0">
                <a:solidFill>
                  <a:srgbClr val="6C5B7B"/>
                </a:solidFill>
              </a:rPr>
              <a:t>项目发起者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</a:rPr>
              <a:t>杨枨老师</a:t>
            </a:r>
            <a:r>
              <a:rPr lang="en-US" altLang="zh-CN" sz="2000" dirty="0">
                <a:solidFill>
                  <a:srgbClr val="000000"/>
                </a:solidFill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</a:rPr>
              <a:t>联系方式：</a:t>
            </a:r>
            <a:r>
              <a:rPr lang="en-US" altLang="zh-CN" sz="2000" dirty="0">
                <a:solidFill>
                  <a:srgbClr val="000000"/>
                </a:solidFill>
              </a:rPr>
              <a:t>yangc@zucc.edu.cn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3" name="PA_椭圆 44">
            <a:extLst>
              <a:ext uri="{FF2B5EF4-FFF2-40B4-BE49-F238E27FC236}">
                <a16:creationId xmlns:a16="http://schemas.microsoft.com/office/drawing/2014/main" id="{5116B395-A6E4-4FCD-B9F9-B53586783F0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90561" y="2261448"/>
            <a:ext cx="447675" cy="447675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4" name="PA_文本框 49">
            <a:extLst>
              <a:ext uri="{FF2B5EF4-FFF2-40B4-BE49-F238E27FC236}">
                <a16:creationId xmlns:a16="http://schemas.microsoft.com/office/drawing/2014/main" id="{C3656C86-EBF7-40E5-83C1-218BC27295CF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38263" y="2068672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b="1" dirty="0">
                <a:solidFill>
                  <a:srgbClr val="C06C84"/>
                </a:solidFill>
              </a:rPr>
              <a:t>项目小组成员</a:t>
            </a:r>
            <a:endParaRPr lang="en-US" altLang="zh-CN" b="1" dirty="0">
              <a:solidFill>
                <a:srgbClr val="C06C84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CA65844-6CEF-40BA-AAA5-AC1FC0677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21519"/>
              </p:ext>
            </p:extLst>
          </p:nvPr>
        </p:nvGraphicFramePr>
        <p:xfrm>
          <a:off x="1138236" y="2709123"/>
          <a:ext cx="10577026" cy="387080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12524">
                  <a:extLst>
                    <a:ext uri="{9D8B030D-6E8A-4147-A177-3AD203B41FA5}">
                      <a16:colId xmlns:a16="http://schemas.microsoft.com/office/drawing/2014/main" val="3209224420"/>
                    </a:ext>
                  </a:extLst>
                </a:gridCol>
                <a:gridCol w="831279">
                  <a:extLst>
                    <a:ext uri="{9D8B030D-6E8A-4147-A177-3AD203B41FA5}">
                      <a16:colId xmlns:a16="http://schemas.microsoft.com/office/drawing/2014/main" val="3106821999"/>
                    </a:ext>
                  </a:extLst>
                </a:gridCol>
                <a:gridCol w="752108">
                  <a:extLst>
                    <a:ext uri="{9D8B030D-6E8A-4147-A177-3AD203B41FA5}">
                      <a16:colId xmlns:a16="http://schemas.microsoft.com/office/drawing/2014/main" val="3536359756"/>
                    </a:ext>
                  </a:extLst>
                </a:gridCol>
                <a:gridCol w="1068786">
                  <a:extLst>
                    <a:ext uri="{9D8B030D-6E8A-4147-A177-3AD203B41FA5}">
                      <a16:colId xmlns:a16="http://schemas.microsoft.com/office/drawing/2014/main" val="277268215"/>
                    </a:ext>
                  </a:extLst>
                </a:gridCol>
                <a:gridCol w="1140039">
                  <a:extLst>
                    <a:ext uri="{9D8B030D-6E8A-4147-A177-3AD203B41FA5}">
                      <a16:colId xmlns:a16="http://schemas.microsoft.com/office/drawing/2014/main" val="816201310"/>
                    </a:ext>
                  </a:extLst>
                </a:gridCol>
                <a:gridCol w="2177156">
                  <a:extLst>
                    <a:ext uri="{9D8B030D-6E8A-4147-A177-3AD203B41FA5}">
                      <a16:colId xmlns:a16="http://schemas.microsoft.com/office/drawing/2014/main" val="1752452351"/>
                    </a:ext>
                  </a:extLst>
                </a:gridCol>
                <a:gridCol w="1907982">
                  <a:extLst>
                    <a:ext uri="{9D8B030D-6E8A-4147-A177-3AD203B41FA5}">
                      <a16:colId xmlns:a16="http://schemas.microsoft.com/office/drawing/2014/main" val="2239422821"/>
                    </a:ext>
                  </a:extLst>
                </a:gridCol>
                <a:gridCol w="1987152">
                  <a:extLst>
                    <a:ext uri="{9D8B030D-6E8A-4147-A177-3AD203B41FA5}">
                      <a16:colId xmlns:a16="http://schemas.microsoft.com/office/drawing/2014/main" val="2740327237"/>
                    </a:ext>
                  </a:extLst>
                </a:gridCol>
              </a:tblGrid>
              <a:tr h="461799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成员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学号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班级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微信号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手机号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邮箱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职位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主要负责的工作内容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1180620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李晓菁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31801159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软工</a:t>
                      </a:r>
                      <a:r>
                        <a:rPr lang="en-US" sz="1400" kern="100">
                          <a:effectLst/>
                        </a:rPr>
                        <a:t>1801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lixiaojing92-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17815545660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31801159@stu.zucc.edu.cn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配置管理员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代码审查员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规划需要编写的代码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6843515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王心怡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软工</a:t>
                      </a:r>
                      <a:r>
                        <a:rPr lang="en-US" sz="1400" kern="100" dirty="0">
                          <a:effectLst/>
                        </a:rPr>
                        <a:t>1801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MissW415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17857688416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31801293@stu.zucc.edu.cn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会议记录员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设计人员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记录项目相关内容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325482"/>
                  </a:ext>
                </a:extLst>
              </a:tr>
              <a:tr h="638227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曹未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软工</a:t>
                      </a:r>
                      <a:r>
                        <a:rPr lang="en-US" sz="1400" kern="100">
                          <a:effectLst/>
                        </a:rPr>
                        <a:t>1801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linkonghx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13656644654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31801296@stu.zucc.edu.cn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设计员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程序员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规划界面原型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885729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豆欣童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软工</a:t>
                      </a:r>
                      <a:r>
                        <a:rPr lang="en-US" sz="1400" kern="100" dirty="0">
                          <a:effectLst/>
                        </a:rPr>
                        <a:t>1801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wxid_1y2gqqqqmiu22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15868295744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31801297@stu.zucc.edu.cn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分析设计员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美工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汇总项目需求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7514303"/>
                  </a:ext>
                </a:extLst>
              </a:tr>
              <a:tr h="692695"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邵美芝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31803067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</a:rPr>
                        <a:t>软工</a:t>
                      </a:r>
                      <a:r>
                        <a:rPr lang="en-US" sz="1400" kern="100">
                          <a:effectLst/>
                        </a:rPr>
                        <a:t>1801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s1476827275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effectLst/>
                        </a:rPr>
                        <a:t>13656682917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31803067@stu.zucc.edu.cn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项目经理</a:t>
                      </a: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分析人员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项目进程把控、项目成员管理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065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2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4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082086" y="1654175"/>
            <a:ext cx="15744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可行性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分析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16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22605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可行性分析</a:t>
            </a:r>
            <a:r>
              <a:rPr lang="en-US" altLang="zh-CN" sz="2800" kern="100" baseline="30000" dirty="0">
                <a:latin typeface="Times New Roman" panose="02020603050405020304" pitchFamily="18" charset="0"/>
              </a:rPr>
              <a:t>[4]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PA_矩形 13">
            <a:extLst>
              <a:ext uri="{FF2B5EF4-FFF2-40B4-BE49-F238E27FC236}">
                <a16:creationId xmlns:a16="http://schemas.microsoft.com/office/drawing/2014/main" id="{2DACEC01-0471-44CE-8448-ACF7E17D6455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5355" y="1917751"/>
            <a:ext cx="982662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技术可行性</a:t>
            </a:r>
          </a:p>
        </p:txBody>
      </p:sp>
      <p:sp>
        <p:nvSpPr>
          <p:cNvPr id="9" name="PA_矩形 14">
            <a:extLst>
              <a:ext uri="{FF2B5EF4-FFF2-40B4-BE49-F238E27FC236}">
                <a16:creationId xmlns:a16="http://schemas.microsoft.com/office/drawing/2014/main" id="{A16E8875-35A6-4DEF-A6D0-71A3B5DD526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5355" y="3140126"/>
            <a:ext cx="982662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经济可行性</a:t>
            </a:r>
          </a:p>
        </p:txBody>
      </p:sp>
      <p:sp>
        <p:nvSpPr>
          <p:cNvPr id="10" name="PA_矩形 15">
            <a:extLst>
              <a:ext uri="{FF2B5EF4-FFF2-40B4-BE49-F238E27FC236}">
                <a16:creationId xmlns:a16="http://schemas.microsoft.com/office/drawing/2014/main" id="{A0315C42-0E59-468C-86A4-099D8055FED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65355" y="4362501"/>
            <a:ext cx="982662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社会可行性</a:t>
            </a:r>
          </a:p>
        </p:txBody>
      </p:sp>
      <p:sp>
        <p:nvSpPr>
          <p:cNvPr id="12" name="PA_矩形 17">
            <a:extLst>
              <a:ext uri="{FF2B5EF4-FFF2-40B4-BE49-F238E27FC236}">
                <a16:creationId xmlns:a16="http://schemas.microsoft.com/office/drawing/2014/main" id="{ED8C9DA2-ED8F-4916-970A-8B1ADA69769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27416" y="1917751"/>
            <a:ext cx="8932095" cy="98266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3" name="PA_矩形 18">
            <a:extLst>
              <a:ext uri="{FF2B5EF4-FFF2-40B4-BE49-F238E27FC236}">
                <a16:creationId xmlns:a16="http://schemas.microsoft.com/office/drawing/2014/main" id="{90E0418D-B10C-4037-988E-9407704E01C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827416" y="3140126"/>
            <a:ext cx="8932094" cy="982662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600" dirty="0">
                <a:solidFill>
                  <a:srgbClr val="FFFFFF"/>
                </a:solidFill>
                <a:sym typeface="宋体" panose="02010600030101010101" pitchFamily="2" charset="-122"/>
              </a:rPr>
              <a:t>本项目实际开发的主要开销为维持服务器运行的开销，其开销成本较低可以承担。另外，若产品研发成功，各个学校入驻该</a:t>
            </a:r>
            <a:r>
              <a:rPr lang="en-US" altLang="zh-CN" sz="1600" dirty="0">
                <a:solidFill>
                  <a:srgbClr val="FFFFFF"/>
                </a:solidFill>
                <a:sym typeface="宋体" panose="02010600030101010101" pitchFamily="2" charset="-122"/>
              </a:rPr>
              <a:t>APP</a:t>
            </a:r>
            <a:r>
              <a:rPr lang="zh-CN" altLang="en-US" sz="1600" dirty="0">
                <a:solidFill>
                  <a:srgbClr val="FFFFFF"/>
                </a:solidFill>
                <a:sym typeface="宋体" panose="02010600030101010101" pitchFamily="2" charset="-122"/>
              </a:rPr>
              <a:t>需要定期交费。各位老师入驻该</a:t>
            </a:r>
            <a:r>
              <a:rPr lang="en-US" altLang="zh-CN" sz="1600" dirty="0">
                <a:solidFill>
                  <a:srgbClr val="FFFFFF"/>
                </a:solidFill>
                <a:sym typeface="宋体" panose="02010600030101010101" pitchFamily="2" charset="-122"/>
              </a:rPr>
              <a:t>APP</a:t>
            </a:r>
            <a:r>
              <a:rPr lang="zh-CN" altLang="en-US" sz="1600" dirty="0">
                <a:solidFill>
                  <a:srgbClr val="FFFFFF"/>
                </a:solidFill>
                <a:sym typeface="宋体" panose="02010600030101010101" pitchFamily="2" charset="-122"/>
              </a:rPr>
              <a:t>需定期交费。</a:t>
            </a:r>
            <a:r>
              <a:rPr lang="en-US" altLang="zh-CN" sz="1600" dirty="0">
                <a:solidFill>
                  <a:srgbClr val="FFFFFF"/>
                </a:solidFill>
                <a:sym typeface="宋体" panose="02010600030101010101" pitchFamily="2" charset="-122"/>
              </a:rPr>
              <a:t>APP</a:t>
            </a:r>
            <a:r>
              <a:rPr lang="zh-CN" altLang="en-US" sz="1600" dirty="0">
                <a:solidFill>
                  <a:srgbClr val="FFFFFF"/>
                </a:solidFill>
                <a:sym typeface="宋体" panose="02010600030101010101" pitchFamily="2" charset="-122"/>
              </a:rPr>
              <a:t>下载数量达到一定次数，可以获得收益。</a:t>
            </a:r>
          </a:p>
        </p:txBody>
      </p:sp>
      <p:sp>
        <p:nvSpPr>
          <p:cNvPr id="14" name="PA_矩形 19">
            <a:extLst>
              <a:ext uri="{FF2B5EF4-FFF2-40B4-BE49-F238E27FC236}">
                <a16:creationId xmlns:a16="http://schemas.microsoft.com/office/drawing/2014/main" id="{3BDD55EB-03F5-45FC-A01D-C4E593BB691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827417" y="4362501"/>
            <a:ext cx="8932094" cy="982662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" name="PA_文本框 25">
            <a:extLst>
              <a:ext uri="{FF2B5EF4-FFF2-40B4-BE49-F238E27FC236}">
                <a16:creationId xmlns:a16="http://schemas.microsoft.com/office/drawing/2014/main" id="{5C0938F0-F3EB-441E-AA3B-F86863BB6555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flipH="1">
            <a:off x="1947731" y="2033874"/>
            <a:ext cx="86914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组员曹未同学有开发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app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的经验，组员李晓菁同学有后端开发和前后端连接的开发经验，所有小组成员都有数据库方面的操作基础，能够实现拥有较复杂的数据库的系统，所以技术方面可行。</a:t>
            </a:r>
            <a:endParaRPr kumimoji="0" lang="en-US" altLang="zh-CN" sz="16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PA_文本框 27">
            <a:extLst>
              <a:ext uri="{FF2B5EF4-FFF2-40B4-BE49-F238E27FC236}">
                <a16:creationId xmlns:a16="http://schemas.microsoft.com/office/drawing/2014/main" id="{2EA35F86-C99F-40B2-966F-6ED85C209127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flipH="1">
            <a:off x="1956874" y="4561444"/>
            <a:ext cx="83631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600" dirty="0">
                <a:solidFill>
                  <a:srgbClr val="FFFFFF"/>
                </a:solidFill>
              </a:rPr>
              <a:t>本</a:t>
            </a:r>
            <a:r>
              <a:rPr lang="en-US" altLang="zh-CN" sz="1600" dirty="0">
                <a:solidFill>
                  <a:srgbClr val="FFFFFF"/>
                </a:solidFill>
              </a:rPr>
              <a:t>APP</a:t>
            </a:r>
            <a:r>
              <a:rPr lang="zh-CN" altLang="en-US" sz="1600" dirty="0">
                <a:solidFill>
                  <a:srgbClr val="FFFFFF"/>
                </a:solidFill>
              </a:rPr>
              <a:t>使用时可能需要实名认证等等，需要获取用户的个人信息</a:t>
            </a:r>
            <a:r>
              <a:rPr lang="en-US" altLang="zh-CN" sz="1600" dirty="0">
                <a:solidFill>
                  <a:srgbClr val="FFFFFF"/>
                </a:solidFill>
              </a:rPr>
              <a:t>,</a:t>
            </a:r>
            <a:r>
              <a:rPr lang="zh-CN" altLang="en-US" sz="1600" dirty="0">
                <a:solidFill>
                  <a:srgbClr val="FFFFFF"/>
                </a:solidFill>
              </a:rPr>
              <a:t>需要获取用户的同意并保护</a:t>
            </a:r>
            <a:endParaRPr lang="en-US" altLang="zh-CN" sz="1600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600" dirty="0">
                <a:solidFill>
                  <a:srgbClr val="FFFFFF"/>
                </a:solidFill>
              </a:rPr>
              <a:t>用户数据。</a:t>
            </a:r>
            <a:endParaRPr lang="en-US" altLang="zh-CN" sz="160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7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5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706180" y="1816784"/>
            <a:ext cx="22461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配置管理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1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配置管理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78DBE9-F77B-4149-9AC1-00A7DC735D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451" y="939530"/>
            <a:ext cx="11519924" cy="535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配置管理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8B9681-00C2-4F63-9AA0-84A7E246B7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29" y="669175"/>
            <a:ext cx="10289458" cy="51794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65300B-E040-465C-ADF2-2589851357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2504" y="3339458"/>
            <a:ext cx="7482348" cy="34388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0274E0-A163-4A96-B5DC-4AE086B0AD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6630" y="862919"/>
            <a:ext cx="7239361" cy="58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6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会议纪要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4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1</a:t>
            </a:r>
            <a:endParaRPr kumimoji="0" lang="zh-CN" altLang="en-US" sz="19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1157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项目介绍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44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会议纪要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D9F975-8892-472B-9DC6-A6EB4DC4DB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8014" y="584200"/>
            <a:ext cx="4829686" cy="62611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43B4C0-AACF-4E81-801B-AB7422BA56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303" y="584200"/>
            <a:ext cx="4923698" cy="628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6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7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组员评分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8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组员评分</a:t>
            </a:r>
          </a:p>
        </p:txBody>
      </p:sp>
      <p:sp>
        <p:nvSpPr>
          <p:cNvPr id="7" name="PA_文本框 21">
            <a:extLst>
              <a:ext uri="{FF2B5EF4-FFF2-40B4-BE49-F238E27FC236}">
                <a16:creationId xmlns:a16="http://schemas.microsoft.com/office/drawing/2014/main" id="{BD9CC17D-2859-4364-B3A8-E410AF6EBB2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05926" y="968990"/>
            <a:ext cx="26324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邵美芝（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94.7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8" name="PA_文本框 22">
            <a:extLst>
              <a:ext uri="{FF2B5EF4-FFF2-40B4-BE49-F238E27FC236}">
                <a16:creationId xmlns:a16="http://schemas.microsoft.com/office/drawing/2014/main" id="{9EFDA646-6691-4BC4-A1CE-22BF7571B7A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05926" y="1636456"/>
            <a:ext cx="227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曹未（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94.6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PA_文本框 23">
            <a:extLst>
              <a:ext uri="{FF2B5EF4-FFF2-40B4-BE49-F238E27FC236}">
                <a16:creationId xmlns:a16="http://schemas.microsoft.com/office/drawing/2014/main" id="{6CDF7D20-7401-407C-BC68-78ABC375EF97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48857" y="1560932"/>
            <a:ext cx="26324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王心怡（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96.1</a:t>
            </a:r>
            <a:r>
              <a:rPr lang="zh-CN" altLang="en-US" b="1" dirty="0">
                <a:solidFill>
                  <a:srgbClr val="F67280"/>
                </a:solidFill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" name="PA_文本框 24">
            <a:extLst>
              <a:ext uri="{FF2B5EF4-FFF2-40B4-BE49-F238E27FC236}">
                <a16:creationId xmlns:a16="http://schemas.microsoft.com/office/drawing/2014/main" id="{1B96B6F7-3847-4433-A2D8-84410F3DDE38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779774" y="968990"/>
            <a:ext cx="26324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李晓菁（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95.3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1" name="PA_文本框 25">
            <a:extLst>
              <a:ext uri="{FF2B5EF4-FFF2-40B4-BE49-F238E27FC236}">
                <a16:creationId xmlns:a16="http://schemas.microsoft.com/office/drawing/2014/main" id="{7E3AD5ED-F61E-40F3-A0A7-59FDB3794F9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937756" y="968990"/>
            <a:ext cx="26324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豆欣童（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94.8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5" name="PA_图片 29">
            <a:extLst>
              <a:ext uri="{FF2B5EF4-FFF2-40B4-BE49-F238E27FC236}">
                <a16:creationId xmlns:a16="http://schemas.microsoft.com/office/drawing/2014/main" id="{F40B71D9-7B84-45A7-9632-1BD17F6F49C0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244" y="926025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A_图片 29">
            <a:extLst>
              <a:ext uri="{FF2B5EF4-FFF2-40B4-BE49-F238E27FC236}">
                <a16:creationId xmlns:a16="http://schemas.microsoft.com/office/drawing/2014/main" id="{3645AA6D-8734-472F-A4D6-2CA58FF19FE3}"/>
              </a:ext>
            </a:extLst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26026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A_图片 29">
            <a:extLst>
              <a:ext uri="{FF2B5EF4-FFF2-40B4-BE49-F238E27FC236}">
                <a16:creationId xmlns:a16="http://schemas.microsoft.com/office/drawing/2014/main" id="{2D7CFC56-66A5-41DC-921E-ECEB36EE81C0}"/>
              </a:ext>
            </a:extLst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9789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A_图片 29">
            <a:extLst>
              <a:ext uri="{FF2B5EF4-FFF2-40B4-BE49-F238E27FC236}">
                <a16:creationId xmlns:a16="http://schemas.microsoft.com/office/drawing/2014/main" id="{79646D74-DF04-4AB8-98D9-120AA0B54D06}"/>
              </a:ext>
            </a:extLst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244" y="1560277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A_图片 29">
            <a:extLst>
              <a:ext uri="{FF2B5EF4-FFF2-40B4-BE49-F238E27FC236}">
                <a16:creationId xmlns:a16="http://schemas.microsoft.com/office/drawing/2014/main" id="{F9EACF24-1548-4953-AD00-102389976870}"/>
              </a:ext>
            </a:extLst>
          </p:cNvPr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56" y="968335"/>
            <a:ext cx="419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3F3D0F-BF18-45C6-81BD-F3AA999099F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083" y="2517809"/>
            <a:ext cx="12192000" cy="407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788500" y="1341198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8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参考资料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3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参考资料</a:t>
            </a:r>
          </a:p>
        </p:txBody>
      </p:sp>
      <p:grpSp>
        <p:nvGrpSpPr>
          <p:cNvPr id="10" name="PA_组合 30">
            <a:extLst>
              <a:ext uri="{FF2B5EF4-FFF2-40B4-BE49-F238E27FC236}">
                <a16:creationId xmlns:a16="http://schemas.microsoft.com/office/drawing/2014/main" id="{B1EA7BF7-D57C-4E36-AC79-7C045F0F7EA2}"/>
              </a:ext>
            </a:extLst>
          </p:cNvPr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557597" y="2941039"/>
            <a:ext cx="1057275" cy="1603922"/>
            <a:chOff x="0" y="0"/>
            <a:chExt cx="1056192" cy="743368"/>
          </a:xfrm>
        </p:grpSpPr>
        <p:sp>
          <p:nvSpPr>
            <p:cNvPr id="17" name="矩形 13">
              <a:extLst>
                <a:ext uri="{FF2B5EF4-FFF2-40B4-BE49-F238E27FC236}">
                  <a16:creationId xmlns:a16="http://schemas.microsoft.com/office/drawing/2014/main" id="{1E9160AA-381F-4537-B65D-291C5ACF8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8" name="矩形 14">
              <a:extLst>
                <a:ext uri="{FF2B5EF4-FFF2-40B4-BE49-F238E27FC236}">
                  <a16:creationId xmlns:a16="http://schemas.microsoft.com/office/drawing/2014/main" id="{6D0CEA91-5071-420B-8587-9D2252314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98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9" name="矩形 15">
              <a:extLst>
                <a:ext uri="{FF2B5EF4-FFF2-40B4-BE49-F238E27FC236}">
                  <a16:creationId xmlns:a16="http://schemas.microsoft.com/office/drawing/2014/main" id="{508FBD7F-D352-4C95-99C1-4956E9EEF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35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0" name="矩形 16">
              <a:extLst>
                <a:ext uri="{FF2B5EF4-FFF2-40B4-BE49-F238E27FC236}">
                  <a16:creationId xmlns:a16="http://schemas.microsoft.com/office/drawing/2014/main" id="{D8755831-D5AD-4131-85B4-9C23134AB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85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1" name="PA_组合 29">
            <a:extLst>
              <a:ext uri="{FF2B5EF4-FFF2-40B4-BE49-F238E27FC236}">
                <a16:creationId xmlns:a16="http://schemas.microsoft.com/office/drawing/2014/main" id="{F647F2E2-64A6-4096-B2F5-152A78956510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0236468" y="2941039"/>
            <a:ext cx="1038225" cy="1576770"/>
            <a:chOff x="0" y="0"/>
            <a:chExt cx="1039259" cy="743368"/>
          </a:xfrm>
        </p:grpSpPr>
        <p:sp>
          <p:nvSpPr>
            <p:cNvPr id="13" name="矩形 23">
              <a:extLst>
                <a:ext uri="{FF2B5EF4-FFF2-40B4-BE49-F238E27FC236}">
                  <a16:creationId xmlns:a16="http://schemas.microsoft.com/office/drawing/2014/main" id="{A250697F-4F33-40AA-841B-4F076742DB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59405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矩形 24">
              <a:extLst>
                <a:ext uri="{FF2B5EF4-FFF2-40B4-BE49-F238E27FC236}">
                  <a16:creationId xmlns:a16="http://schemas.microsoft.com/office/drawing/2014/main" id="{17C13F18-843B-4639-BB23-D6042A459DA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2FE5F066-092B-42CC-9FF6-198E06A49F4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8692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6" name="矩形 26">
              <a:extLst>
                <a:ext uri="{FF2B5EF4-FFF2-40B4-BE49-F238E27FC236}">
                  <a16:creationId xmlns:a16="http://schemas.microsoft.com/office/drawing/2014/main" id="{68A10FE6-7CA1-493E-95FD-F3B69E3802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5608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12" name="PA_文本框 28">
            <a:extLst>
              <a:ext uri="{FF2B5EF4-FFF2-40B4-BE49-F238E27FC236}">
                <a16:creationId xmlns:a16="http://schemas.microsoft.com/office/drawing/2014/main" id="{3DFE87F0-4921-41D1-99EB-0017D23DD10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82590" y="3087329"/>
            <a:ext cx="8465402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[1]</a:t>
            </a:r>
            <a:r>
              <a:rPr lang="en-US" altLang="zh-CN" sz="17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RogerS.Pressman,Bruce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7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R.Maxim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软件工程原书第八版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[M].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机械工业出版社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北京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,2017:1</a:t>
            </a:r>
            <a:r>
              <a:rPr lang="en-US" altLang="zh-CN" sz="17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.</a:t>
            </a:r>
            <a:endParaRPr lang="en-US" altLang="zh-CN" sz="17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[2]Karl </a:t>
            </a:r>
            <a:r>
              <a:rPr lang="en-US" altLang="zh-CN" sz="1700" kern="100" dirty="0" err="1">
                <a:latin typeface="Times New Roman" panose="02020603050405020304" pitchFamily="18" charset="0"/>
              </a:rPr>
              <a:t>Wiegers,Joy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 Beatty.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软件需求（第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3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版）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[M].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清华大学出版社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: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北京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,2016:1.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[3]2019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年浙江省全社会单位就业人员年平均工资统计公报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[EB/OL].http://tjj.zj.gov.cn/art/2020/5/29/art_1619603_44349516.html,2020-05-29.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[4]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张海藩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软件工程导论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[M].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清华大学出版社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: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北京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,2013:8.</a:t>
            </a:r>
          </a:p>
        </p:txBody>
      </p:sp>
    </p:spTree>
    <p:extLst>
      <p:ext uri="{BB962C8B-B14F-4D97-AF65-F5344CB8AC3E}">
        <p14:creationId xmlns:p14="http://schemas.microsoft.com/office/powerpoint/2010/main" val="30752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53A2274-B726-431F-B8A2-BFAE864FE538}"/>
              </a:ext>
            </a:extLst>
          </p:cNvPr>
          <p:cNvGrpSpPr/>
          <p:nvPr/>
        </p:nvGrpSpPr>
        <p:grpSpPr>
          <a:xfrm>
            <a:off x="3500072" y="1908175"/>
            <a:ext cx="6588125" cy="2019300"/>
            <a:chOff x="3578225" y="1730375"/>
            <a:chExt cx="6588125" cy="2019300"/>
          </a:xfrm>
        </p:grpSpPr>
        <p:sp>
          <p:nvSpPr>
            <p:cNvPr id="62466" name="PA_矩形 6">
              <a:extLst>
                <a:ext uri="{FF2B5EF4-FFF2-40B4-BE49-F238E27FC236}">
                  <a16:creationId xmlns:a16="http://schemas.microsoft.com/office/drawing/2014/main" id="{0B30DF64-FE27-484C-9FE6-09FE136F857B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21088" y="1876425"/>
              <a:ext cx="334962" cy="831850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2467" name="PA_任意多边形 44">
              <a:extLst>
                <a:ext uri="{FF2B5EF4-FFF2-40B4-BE49-F238E27FC236}">
                  <a16:creationId xmlns:a16="http://schemas.microsoft.com/office/drawing/2014/main" id="{32EDFC93-549B-42D6-8711-9E36690ACF5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-9693783">
              <a:off x="4081463" y="2838450"/>
              <a:ext cx="6084887" cy="628650"/>
            </a:xfrm>
            <a:custGeom>
              <a:avLst/>
              <a:gdLst>
                <a:gd name="T0" fmla="*/ 6077441 w 6084724"/>
                <a:gd name="T1" fmla="*/ 630526 h 627714"/>
                <a:gd name="T2" fmla="*/ 0 w 6084724"/>
                <a:gd name="T3" fmla="*/ 630526 h 627714"/>
                <a:gd name="T4" fmla="*/ 4552789 w 6084724"/>
                <a:gd name="T5" fmla="*/ 0 h 627714"/>
                <a:gd name="T6" fmla="*/ 6085213 w 6084724"/>
                <a:gd name="T7" fmla="*/ 614691 h 6277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4724"/>
                <a:gd name="T13" fmla="*/ 0 h 627714"/>
                <a:gd name="T14" fmla="*/ 6084724 w 6084724"/>
                <a:gd name="T15" fmla="*/ 627714 h 6277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4724" h="627714">
                  <a:moveTo>
                    <a:pt x="6076952" y="627714"/>
                  </a:moveTo>
                  <a:lnTo>
                    <a:pt x="0" y="627714"/>
                  </a:lnTo>
                  <a:lnTo>
                    <a:pt x="4552423" y="0"/>
                  </a:lnTo>
                  <a:lnTo>
                    <a:pt x="6084724" y="611950"/>
                  </a:lnTo>
                  <a:lnTo>
                    <a:pt x="6076952" y="627714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68" name="PA_任意多边形 43">
              <a:extLst>
                <a:ext uri="{FF2B5EF4-FFF2-40B4-BE49-F238E27FC236}">
                  <a16:creationId xmlns:a16="http://schemas.microsoft.com/office/drawing/2014/main" id="{B985EFF9-F2E0-434B-8239-12CAF7489E57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694935">
              <a:off x="3578225" y="1730375"/>
              <a:ext cx="419100" cy="2019300"/>
            </a:xfrm>
            <a:custGeom>
              <a:avLst/>
              <a:gdLst>
                <a:gd name="T0" fmla="*/ 0 w 419914"/>
                <a:gd name="T1" fmla="*/ 41875 h 2019468"/>
                <a:gd name="T2" fmla="*/ 80660 w 419914"/>
                <a:gd name="T3" fmla="*/ 0 h 2019468"/>
                <a:gd name="T4" fmla="*/ 417477 w 419914"/>
                <a:gd name="T5" fmla="*/ 0 h 2019468"/>
                <a:gd name="T6" fmla="*/ 417477 w 419914"/>
                <a:gd name="T7" fmla="*/ 1600390 h 2019468"/>
                <a:gd name="T8" fmla="*/ 0 w 419914"/>
                <a:gd name="T9" fmla="*/ 2018964 h 2019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9914"/>
                <a:gd name="T16" fmla="*/ 0 h 2019468"/>
                <a:gd name="T17" fmla="*/ 419914 w 419914"/>
                <a:gd name="T18" fmla="*/ 2019468 h 20194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9914" h="2019468">
                  <a:moveTo>
                    <a:pt x="0" y="41884"/>
                  </a:moveTo>
                  <a:lnTo>
                    <a:pt x="81131" y="0"/>
                  </a:lnTo>
                  <a:lnTo>
                    <a:pt x="419914" y="0"/>
                  </a:lnTo>
                  <a:lnTo>
                    <a:pt x="419914" y="1600789"/>
                  </a:lnTo>
                  <a:lnTo>
                    <a:pt x="0" y="2019468"/>
                  </a:lnTo>
                  <a:lnTo>
                    <a:pt x="0" y="41884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69" name="PA_矩形 31">
              <a:extLst>
                <a:ext uri="{FF2B5EF4-FFF2-40B4-BE49-F238E27FC236}">
                  <a16:creationId xmlns:a16="http://schemas.microsoft.com/office/drawing/2014/main" id="{4EEE5176-1211-432C-BE6E-46230C92201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527550" y="2730500"/>
              <a:ext cx="100013" cy="65405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62470" name="PA_文本框 32">
            <a:extLst>
              <a:ext uri="{FF2B5EF4-FFF2-40B4-BE49-F238E27FC236}">
                <a16:creationId xmlns:a16="http://schemas.microsoft.com/office/drawing/2014/main" id="{D7EDCF36-F7A2-4986-AA20-FCBDED616E8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35313" y="3940175"/>
            <a:ext cx="509306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感谢      观看</a:t>
            </a:r>
          </a:p>
        </p:txBody>
      </p:sp>
    </p:spTree>
    <p:extLst>
      <p:ext uri="{BB962C8B-B14F-4D97-AF65-F5344CB8AC3E}">
        <p14:creationId xmlns:p14="http://schemas.microsoft.com/office/powerpoint/2010/main" val="106657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 bwMode="auto"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PA_矩形 1">
            <a:extLst>
              <a:ext uri="{FF2B5EF4-FFF2-40B4-BE49-F238E27FC236}">
                <a16:creationId xmlns:a16="http://schemas.microsoft.com/office/drawing/2014/main" id="{7EC47EDF-7FD5-4D8A-AFF2-5DCF57E01BB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7" name="PA_矩形 2">
            <a:extLst>
              <a:ext uri="{FF2B5EF4-FFF2-40B4-BE49-F238E27FC236}">
                <a16:creationId xmlns:a16="http://schemas.microsoft.com/office/drawing/2014/main" id="{7BD7E145-F192-41E7-9310-8232B94CB86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8" name="PA_矩形 3">
            <a:extLst>
              <a:ext uri="{FF2B5EF4-FFF2-40B4-BE49-F238E27FC236}">
                <a16:creationId xmlns:a16="http://schemas.microsoft.com/office/drawing/2014/main" id="{E9252018-156D-42DB-B06D-C0BC6AE1329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89" name="PA_矩形 4">
            <a:extLst>
              <a:ext uri="{FF2B5EF4-FFF2-40B4-BE49-F238E27FC236}">
                <a16:creationId xmlns:a16="http://schemas.microsoft.com/office/drawing/2014/main" id="{A8266310-69E3-42B7-ADEC-DE4A116CDBD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1990" name="PA_矩形 9">
            <a:extLst>
              <a:ext uri="{FF2B5EF4-FFF2-40B4-BE49-F238E27FC236}">
                <a16:creationId xmlns:a16="http://schemas.microsoft.com/office/drawing/2014/main" id="{5F43C59D-DBD1-4144-AF66-E42F9C10EDD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355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Click here to add your title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1991" name="PA_任意多边形 47">
            <a:extLst>
              <a:ext uri="{FF2B5EF4-FFF2-40B4-BE49-F238E27FC236}">
                <a16:creationId xmlns:a16="http://schemas.microsoft.com/office/drawing/2014/main" id="{F5393280-5CA7-4CE1-9DD4-CF68EBB37279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 rot="21480000" flipH="1">
            <a:off x="3038475" y="2651125"/>
            <a:ext cx="1901825" cy="1133475"/>
          </a:xfrm>
          <a:custGeom>
            <a:avLst/>
            <a:gdLst>
              <a:gd name="T0" fmla="*/ 0 w 2262142"/>
              <a:gd name="T1" fmla="*/ 0 h 1396256"/>
              <a:gd name="T2" fmla="*/ 44430 w 2262142"/>
              <a:gd name="T3" fmla="*/ 746974 h 1396256"/>
              <a:gd name="T4" fmla="*/ 1344225 w 2262142"/>
              <a:gd name="T5" fmla="*/ 746974 h 1396256"/>
              <a:gd name="T6" fmla="*/ 0 60000 65536"/>
              <a:gd name="T7" fmla="*/ 0 60000 65536"/>
              <a:gd name="T8" fmla="*/ 0 60000 65536"/>
              <a:gd name="T9" fmla="*/ 0 w 2262142"/>
              <a:gd name="T10" fmla="*/ 0 h 1396256"/>
              <a:gd name="T11" fmla="*/ 2262142 w 2262142"/>
              <a:gd name="T12" fmla="*/ 1396256 h 1396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2142" h="1396256">
                <a:moveTo>
                  <a:pt x="0" y="0"/>
                </a:moveTo>
                <a:lnTo>
                  <a:pt x="74770" y="1396256"/>
                </a:lnTo>
                <a:lnTo>
                  <a:pt x="2262142" y="1396256"/>
                </a:lnTo>
                <a:lnTo>
                  <a:pt x="0" y="0"/>
                </a:lnTo>
                <a:close/>
              </a:path>
            </a:pathLst>
          </a:custGeom>
          <a:solidFill>
            <a:srgbClr val="F34B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2" name="PA_任意多边形 51">
            <a:extLst>
              <a:ext uri="{FF2B5EF4-FFF2-40B4-BE49-F238E27FC236}">
                <a16:creationId xmlns:a16="http://schemas.microsoft.com/office/drawing/2014/main" id="{32ADC768-3740-4057-AA1A-382A1BB4D2F9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95850" y="2625725"/>
            <a:ext cx="1428750" cy="1133475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34249 h 1344593"/>
              <a:gd name="T6" fmla="*/ 1009899 w 1699399"/>
              <a:gd name="T7" fmla="*/ 671230 h 1344593"/>
              <a:gd name="T8" fmla="*/ 876722 w 1699399"/>
              <a:gd name="T9" fmla="*/ 805479 h 1344593"/>
              <a:gd name="T10" fmla="*/ 0 w 1699399"/>
              <a:gd name="T11" fmla="*/ 805479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3" name="PA_任意多边形 63">
            <a:extLst>
              <a:ext uri="{FF2B5EF4-FFF2-40B4-BE49-F238E27FC236}">
                <a16:creationId xmlns:a16="http://schemas.microsoft.com/office/drawing/2014/main" id="{34CA39E8-5110-467A-B747-AB2421BC36D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120000" flipH="1" flipV="1">
            <a:off x="3038475" y="3841750"/>
            <a:ext cx="1901825" cy="1128713"/>
          </a:xfrm>
          <a:custGeom>
            <a:avLst/>
            <a:gdLst>
              <a:gd name="T0" fmla="*/ 1901553 w 1901961"/>
              <a:gd name="T1" fmla="*/ 1129087 h 1128526"/>
              <a:gd name="T2" fmla="*/ 62563 w 1901961"/>
              <a:gd name="T3" fmla="*/ 1129087 h 1128526"/>
              <a:gd name="T4" fmla="*/ 0 w 1901961"/>
              <a:gd name="T5" fmla="*/ 290 h 1128526"/>
              <a:gd name="T6" fmla="*/ 8286 w 1901961"/>
              <a:gd name="T7" fmla="*/ 0 h 1128526"/>
              <a:gd name="T8" fmla="*/ 0 60000 65536"/>
              <a:gd name="T9" fmla="*/ 0 60000 65536"/>
              <a:gd name="T10" fmla="*/ 0 60000 65536"/>
              <a:gd name="T11" fmla="*/ 0 60000 65536"/>
              <a:gd name="T12" fmla="*/ 0 w 1901961"/>
              <a:gd name="T13" fmla="*/ 0 h 1128526"/>
              <a:gd name="T14" fmla="*/ 1901961 w 1901961"/>
              <a:gd name="T15" fmla="*/ 1128526 h 11285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1961" h="1128526">
                <a:moveTo>
                  <a:pt x="1901961" y="1128526"/>
                </a:moveTo>
                <a:lnTo>
                  <a:pt x="62575" y="1128526"/>
                </a:lnTo>
                <a:lnTo>
                  <a:pt x="0" y="290"/>
                </a:lnTo>
                <a:lnTo>
                  <a:pt x="8289" y="0"/>
                </a:lnTo>
                <a:lnTo>
                  <a:pt x="1901961" y="1128526"/>
                </a:lnTo>
                <a:close/>
              </a:path>
            </a:pathLst>
          </a:custGeom>
          <a:solidFill>
            <a:srgbClr val="B24C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4" name="PA_任意多边形 53">
            <a:extLst>
              <a:ext uri="{FF2B5EF4-FFF2-40B4-BE49-F238E27FC236}">
                <a16:creationId xmlns:a16="http://schemas.microsoft.com/office/drawing/2014/main" id="{A3C36F27-6D6E-4B47-BEE9-B438083FCF96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 flipV="1">
            <a:off x="4878388" y="3867150"/>
            <a:ext cx="1428750" cy="1120775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9787 h 1344593"/>
              <a:gd name="T6" fmla="*/ 1009899 w 1699399"/>
              <a:gd name="T7" fmla="*/ 648919 h 1344593"/>
              <a:gd name="T8" fmla="*/ 876722 w 1699399"/>
              <a:gd name="T9" fmla="*/ 778706 h 1344593"/>
              <a:gd name="T10" fmla="*/ 0 w 1699399"/>
              <a:gd name="T11" fmla="*/ 778706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5" name="PA_任意多边形 55">
            <a:extLst>
              <a:ext uri="{FF2B5EF4-FFF2-40B4-BE49-F238E27FC236}">
                <a16:creationId xmlns:a16="http://schemas.microsoft.com/office/drawing/2014/main" id="{B635D84A-964D-49DF-A94C-266CE087EDEB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 rot="13105210" flipV="1">
            <a:off x="2508250" y="4537075"/>
            <a:ext cx="3000375" cy="879475"/>
          </a:xfrm>
          <a:custGeom>
            <a:avLst/>
            <a:gdLst>
              <a:gd name="T0" fmla="*/ 0 w 3567861"/>
              <a:gd name="T1" fmla="*/ 621946 h 1045825"/>
              <a:gd name="T2" fmla="*/ 493315 w 3567861"/>
              <a:gd name="T3" fmla="*/ 0 h 1045825"/>
              <a:gd name="T4" fmla="*/ 2121830 w 3567861"/>
              <a:gd name="T5" fmla="*/ 69376 h 1045825"/>
              <a:gd name="T6" fmla="*/ 0 w 3567861"/>
              <a:gd name="T7" fmla="*/ 621946 h 1045825"/>
              <a:gd name="T8" fmla="*/ 0 60000 65536"/>
              <a:gd name="T9" fmla="*/ 0 60000 65536"/>
              <a:gd name="T10" fmla="*/ 0 60000 65536"/>
              <a:gd name="T11" fmla="*/ 0 60000 65536"/>
              <a:gd name="T12" fmla="*/ 0 w 3567861"/>
              <a:gd name="T13" fmla="*/ 0 h 1045825"/>
              <a:gd name="T14" fmla="*/ 3567861 w 3567861"/>
              <a:gd name="T15" fmla="*/ 1045825 h 10458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67861" h="1045825">
                <a:moveTo>
                  <a:pt x="0" y="1045825"/>
                </a:moveTo>
                <a:lnTo>
                  <a:pt x="829510" y="0"/>
                </a:lnTo>
                <a:lnTo>
                  <a:pt x="3567861" y="116658"/>
                </a:lnTo>
                <a:cubicBezTo>
                  <a:pt x="2354936" y="465266"/>
                  <a:pt x="1212925" y="697217"/>
                  <a:pt x="0" y="1045825"/>
                </a:cubicBezTo>
                <a:close/>
              </a:path>
            </a:pathLst>
          </a:custGeom>
          <a:solidFill>
            <a:srgbClr val="594B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6" name="PA_任意多边形 56">
            <a:extLst>
              <a:ext uri="{FF2B5EF4-FFF2-40B4-BE49-F238E27FC236}">
                <a16:creationId xmlns:a16="http://schemas.microsoft.com/office/drawing/2014/main" id="{9C7EA7CD-FA6E-4C8B-8B79-D463166ED530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flipV="1">
            <a:off x="4878388" y="5114925"/>
            <a:ext cx="1428750" cy="1116013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8140 h 1344593"/>
              <a:gd name="T6" fmla="*/ 1009899 w 1699399"/>
              <a:gd name="T7" fmla="*/ 640682 h 1344593"/>
              <a:gd name="T8" fmla="*/ 876722 w 1699399"/>
              <a:gd name="T9" fmla="*/ 768822 h 1344593"/>
              <a:gd name="T10" fmla="*/ 0 w 1699399"/>
              <a:gd name="T11" fmla="*/ 768822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7" name="PA_任意多边形 58">
            <a:extLst>
              <a:ext uri="{FF2B5EF4-FFF2-40B4-BE49-F238E27FC236}">
                <a16:creationId xmlns:a16="http://schemas.microsoft.com/office/drawing/2014/main" id="{529EFC9F-F84E-42AB-BFF6-C809E3A2BF7C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 rot="8494790">
            <a:off x="2508250" y="2197100"/>
            <a:ext cx="3000375" cy="879475"/>
          </a:xfrm>
          <a:custGeom>
            <a:avLst/>
            <a:gdLst>
              <a:gd name="T0" fmla="*/ 0 w 3567861"/>
              <a:gd name="T1" fmla="*/ 621946 h 1045825"/>
              <a:gd name="T2" fmla="*/ 493315 w 3567861"/>
              <a:gd name="T3" fmla="*/ 0 h 1045825"/>
              <a:gd name="T4" fmla="*/ 2121830 w 3567861"/>
              <a:gd name="T5" fmla="*/ 69376 h 1045825"/>
              <a:gd name="T6" fmla="*/ 0 w 3567861"/>
              <a:gd name="T7" fmla="*/ 621946 h 1045825"/>
              <a:gd name="T8" fmla="*/ 0 60000 65536"/>
              <a:gd name="T9" fmla="*/ 0 60000 65536"/>
              <a:gd name="T10" fmla="*/ 0 60000 65536"/>
              <a:gd name="T11" fmla="*/ 0 60000 65536"/>
              <a:gd name="T12" fmla="*/ 0 w 3567861"/>
              <a:gd name="T13" fmla="*/ 0 h 1045825"/>
              <a:gd name="T14" fmla="*/ 3567861 w 3567861"/>
              <a:gd name="T15" fmla="*/ 1045825 h 10458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67861" h="1045825">
                <a:moveTo>
                  <a:pt x="0" y="1045825"/>
                </a:moveTo>
                <a:lnTo>
                  <a:pt x="829510" y="0"/>
                </a:lnTo>
                <a:lnTo>
                  <a:pt x="3567861" y="116658"/>
                </a:lnTo>
                <a:cubicBezTo>
                  <a:pt x="2354936" y="465266"/>
                  <a:pt x="1212925" y="697217"/>
                  <a:pt x="0" y="1045825"/>
                </a:cubicBezTo>
                <a:close/>
              </a:path>
            </a:pathLst>
          </a:custGeom>
          <a:solidFill>
            <a:srgbClr val="F588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8" name="PA_任意多边形 59">
            <a:extLst>
              <a:ext uri="{FF2B5EF4-FFF2-40B4-BE49-F238E27FC236}">
                <a16:creationId xmlns:a16="http://schemas.microsoft.com/office/drawing/2014/main" id="{C5D537FA-18EB-4590-8EB7-403EF35EDA35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4895850" y="1374775"/>
            <a:ext cx="1428750" cy="1117600"/>
          </a:xfrm>
          <a:custGeom>
            <a:avLst/>
            <a:gdLst>
              <a:gd name="T0" fmla="*/ 0 w 1699399"/>
              <a:gd name="T1" fmla="*/ 0 h 1344593"/>
              <a:gd name="T2" fmla="*/ 876722 w 1699399"/>
              <a:gd name="T3" fmla="*/ 0 h 1344593"/>
              <a:gd name="T4" fmla="*/ 1009899 w 1699399"/>
              <a:gd name="T5" fmla="*/ 128687 h 1344593"/>
              <a:gd name="T6" fmla="*/ 1009899 w 1699399"/>
              <a:gd name="T7" fmla="*/ 643420 h 1344593"/>
              <a:gd name="T8" fmla="*/ 876722 w 1699399"/>
              <a:gd name="T9" fmla="*/ 772107 h 1344593"/>
              <a:gd name="T10" fmla="*/ 0 w 1699399"/>
              <a:gd name="T11" fmla="*/ 772107 h 13445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9399"/>
              <a:gd name="T19" fmla="*/ 0 h 1344593"/>
              <a:gd name="T20" fmla="*/ 1699399 w 1699399"/>
              <a:gd name="T21" fmla="*/ 1344593 h 13445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9399" h="1344593">
                <a:moveTo>
                  <a:pt x="0" y="0"/>
                </a:moveTo>
                <a:lnTo>
                  <a:pt x="1475296" y="0"/>
                </a:lnTo>
                <a:cubicBezTo>
                  <a:pt x="1599065" y="0"/>
                  <a:pt x="1699399" y="100334"/>
                  <a:pt x="1699399" y="224103"/>
                </a:cubicBezTo>
                <a:lnTo>
                  <a:pt x="1699399" y="1120490"/>
                </a:lnTo>
                <a:cubicBezTo>
                  <a:pt x="1699399" y="1244259"/>
                  <a:pt x="1599065" y="1344593"/>
                  <a:pt x="1475296" y="1344593"/>
                </a:cubicBezTo>
                <a:lnTo>
                  <a:pt x="0" y="1344593"/>
                </a:lnTo>
                <a:lnTo>
                  <a:pt x="0" y="0"/>
                </a:ln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999" name="PA_组合 27">
            <a:extLst>
              <a:ext uri="{FF2B5EF4-FFF2-40B4-BE49-F238E27FC236}">
                <a16:creationId xmlns:a16="http://schemas.microsoft.com/office/drawing/2014/main" id="{E421AFE1-873F-4237-8AA9-593B2632DB8A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716088" y="3241675"/>
            <a:ext cx="1368425" cy="1374775"/>
            <a:chOff x="0" y="0"/>
            <a:chExt cx="1375837" cy="1380067"/>
          </a:xfrm>
        </p:grpSpPr>
        <p:grpSp>
          <p:nvGrpSpPr>
            <p:cNvPr id="42008" name="组合 25">
              <a:extLst>
                <a:ext uri="{FF2B5EF4-FFF2-40B4-BE49-F238E27FC236}">
                  <a16:creationId xmlns:a16="http://schemas.microsoft.com/office/drawing/2014/main" id="{3667B5B3-B4C2-4D6E-B083-FEE0F0B9A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375837" cy="1380067"/>
              <a:chOff x="0" y="0"/>
              <a:chExt cx="1375837" cy="1380067"/>
            </a:xfrm>
          </p:grpSpPr>
          <p:sp>
            <p:nvSpPr>
              <p:cNvPr id="42010" name="矩形 11">
                <a:extLst>
                  <a:ext uri="{FF2B5EF4-FFF2-40B4-BE49-F238E27FC236}">
                    <a16:creationId xmlns:a16="http://schemas.microsoft.com/office/drawing/2014/main" id="{5D23F6AB-5A1A-44E9-979A-6570062CE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54000"/>
                <a:ext cx="795866" cy="626533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1" name="矩形 12">
                <a:extLst>
                  <a:ext uri="{FF2B5EF4-FFF2-40B4-BE49-F238E27FC236}">
                    <a16:creationId xmlns:a16="http://schemas.microsoft.com/office/drawing/2014/main" id="{2F26B6FF-3F6A-4924-848A-6B5426A87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59857" cy="254000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2" name="矩形 13">
                <a:extLst>
                  <a:ext uri="{FF2B5EF4-FFF2-40B4-BE49-F238E27FC236}">
                    <a16:creationId xmlns:a16="http://schemas.microsoft.com/office/drawing/2014/main" id="{B70F5D39-A67D-4439-9971-A10AEC1BF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733" y="287867"/>
                <a:ext cx="295406" cy="567266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3" name="任意多边形 18">
                <a:extLst>
                  <a:ext uri="{FF2B5EF4-FFF2-40B4-BE49-F238E27FC236}">
                    <a16:creationId xmlns:a16="http://schemas.microsoft.com/office/drawing/2014/main" id="{4F6310CF-C189-464E-9215-70427C139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761" y="143317"/>
                <a:ext cx="219076" cy="839485"/>
              </a:xfrm>
              <a:custGeom>
                <a:avLst/>
                <a:gdLst>
                  <a:gd name="T0" fmla="*/ 226157 w 215619"/>
                  <a:gd name="T1" fmla="*/ 0 h 839485"/>
                  <a:gd name="T2" fmla="*/ 226157 w 215619"/>
                  <a:gd name="T3" fmla="*/ 839485 h 839485"/>
                  <a:gd name="T4" fmla="*/ 0 w 215619"/>
                  <a:gd name="T5" fmla="*/ 691923 h 839485"/>
                  <a:gd name="T6" fmla="*/ 0 w 215619"/>
                  <a:gd name="T7" fmla="*/ 147562 h 83948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5619"/>
                  <a:gd name="T13" fmla="*/ 0 h 839485"/>
                  <a:gd name="T14" fmla="*/ 215619 w 215619"/>
                  <a:gd name="T15" fmla="*/ 839485 h 83948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5619" h="839485">
                    <a:moveTo>
                      <a:pt x="215619" y="0"/>
                    </a:moveTo>
                    <a:lnTo>
                      <a:pt x="215619" y="839485"/>
                    </a:lnTo>
                    <a:lnTo>
                      <a:pt x="0" y="691923"/>
                    </a:lnTo>
                    <a:lnTo>
                      <a:pt x="0" y="147562"/>
                    </a:lnTo>
                    <a:lnTo>
                      <a:pt x="215619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14" name="任意多边形 21">
                <a:extLst>
                  <a:ext uri="{FF2B5EF4-FFF2-40B4-BE49-F238E27FC236}">
                    <a16:creationId xmlns:a16="http://schemas.microsoft.com/office/drawing/2014/main" id="{D3C732FD-54B6-4F5F-9E5F-192DC4A55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09" y="821266"/>
                <a:ext cx="431799" cy="558801"/>
              </a:xfrm>
              <a:custGeom>
                <a:avLst/>
                <a:gdLst>
                  <a:gd name="T0" fmla="*/ 62411 w 431799"/>
                  <a:gd name="T1" fmla="*/ 80767 h 558801"/>
                  <a:gd name="T2" fmla="*/ 62411 w 431799"/>
                  <a:gd name="T3" fmla="*/ 478032 h 558801"/>
                  <a:gd name="T4" fmla="*/ 369387 w 431799"/>
                  <a:gd name="T5" fmla="*/ 478032 h 558801"/>
                  <a:gd name="T6" fmla="*/ 369387 w 431799"/>
                  <a:gd name="T7" fmla="*/ 80767 h 558801"/>
                  <a:gd name="T8" fmla="*/ 0 w 431799"/>
                  <a:gd name="T9" fmla="*/ 0 h 558801"/>
                  <a:gd name="T10" fmla="*/ 431799 w 431799"/>
                  <a:gd name="T11" fmla="*/ 0 h 558801"/>
                  <a:gd name="T12" fmla="*/ 431799 w 431799"/>
                  <a:gd name="T13" fmla="*/ 558801 h 558801"/>
                  <a:gd name="T14" fmla="*/ 0 w 431799"/>
                  <a:gd name="T15" fmla="*/ 558801 h 5588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31799"/>
                  <a:gd name="T25" fmla="*/ 0 h 558801"/>
                  <a:gd name="T26" fmla="*/ 431799 w 431799"/>
                  <a:gd name="T27" fmla="*/ 558801 h 5588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31799" h="558801">
                    <a:moveTo>
                      <a:pt x="62411" y="80767"/>
                    </a:moveTo>
                    <a:lnTo>
                      <a:pt x="62411" y="478032"/>
                    </a:lnTo>
                    <a:lnTo>
                      <a:pt x="369387" y="478032"/>
                    </a:lnTo>
                    <a:lnTo>
                      <a:pt x="369387" y="80767"/>
                    </a:lnTo>
                    <a:lnTo>
                      <a:pt x="62411" y="80767"/>
                    </a:lnTo>
                    <a:close/>
                    <a:moveTo>
                      <a:pt x="0" y="0"/>
                    </a:moveTo>
                    <a:lnTo>
                      <a:pt x="431799" y="0"/>
                    </a:lnTo>
                    <a:lnTo>
                      <a:pt x="431799" y="558801"/>
                    </a:lnTo>
                    <a:lnTo>
                      <a:pt x="0" y="5588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015" name="椭圆 22">
                <a:extLst>
                  <a:ext uri="{FF2B5EF4-FFF2-40B4-BE49-F238E27FC236}">
                    <a16:creationId xmlns:a16="http://schemas.microsoft.com/office/drawing/2014/main" id="{919D409B-04E7-4229-9D67-67D7A943A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00" y="1004001"/>
                <a:ext cx="376066" cy="376066"/>
              </a:xfrm>
              <a:prstGeom prst="ellipse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016" name="矩形 23">
                <a:extLst>
                  <a:ext uri="{FF2B5EF4-FFF2-40B4-BE49-F238E27FC236}">
                    <a16:creationId xmlns:a16="http://schemas.microsoft.com/office/drawing/2014/main" id="{E20FEAD9-18E7-4A96-94DA-F8D0C1CDE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97" y="812801"/>
                <a:ext cx="167786" cy="567266"/>
              </a:xfrm>
              <a:prstGeom prst="rect">
                <a:avLst/>
              </a:prstGeom>
              <a:solidFill>
                <a:srgbClr val="355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42009" name="椭圆 26">
              <a:extLst>
                <a:ext uri="{FF2B5EF4-FFF2-40B4-BE49-F238E27FC236}">
                  <a16:creationId xmlns:a16="http://schemas.microsoft.com/office/drawing/2014/main" id="{1E4273DB-FB3D-4F18-9A88-1A24CE5CE8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5892" y="1071836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42000" name="PA_文本框 68">
            <a:extLst>
              <a:ext uri="{FF2B5EF4-FFF2-40B4-BE49-F238E27FC236}">
                <a16:creationId xmlns:a16="http://schemas.microsoft.com/office/drawing/2014/main" id="{008D6E31-3B3D-40F7-9B18-797738A1141A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911975" y="1435100"/>
            <a:ext cx="34782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1" name="PA_文本框 69">
            <a:extLst>
              <a:ext uri="{FF2B5EF4-FFF2-40B4-BE49-F238E27FC236}">
                <a16:creationId xmlns:a16="http://schemas.microsoft.com/office/drawing/2014/main" id="{69B9D050-7FAF-4DD8-B56A-AE87AFDCA0A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911975" y="2632075"/>
            <a:ext cx="347821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2" name="PA_文本框 70">
            <a:extLst>
              <a:ext uri="{FF2B5EF4-FFF2-40B4-BE49-F238E27FC236}">
                <a16:creationId xmlns:a16="http://schemas.microsoft.com/office/drawing/2014/main" id="{0ED6EC22-C47E-416C-87DB-95C8D618DF1E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911975" y="3829050"/>
            <a:ext cx="347821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3" name="PA_文本框 71">
            <a:extLst>
              <a:ext uri="{FF2B5EF4-FFF2-40B4-BE49-F238E27FC236}">
                <a16:creationId xmlns:a16="http://schemas.microsoft.com/office/drawing/2014/main" id="{C4B0D1E3-973D-45F8-8253-F35E696EB30A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911975" y="5040313"/>
            <a:ext cx="3478213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YOUR  TITLE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Click here to add  you to the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center of the narrative thought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4" name="PA_文本框 10">
            <a:extLst>
              <a:ext uri="{FF2B5EF4-FFF2-40B4-BE49-F238E27FC236}">
                <a16:creationId xmlns:a16="http://schemas.microsoft.com/office/drawing/2014/main" id="{A2C8103F-7086-433E-93CB-2F7A4D5E3C39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245100" y="1366838"/>
            <a:ext cx="6953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S</a:t>
            </a:r>
            <a:endParaRPr kumimoji="0" lang="zh-CN" altLang="en-US" sz="6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5" name="PA_文本框 37">
            <a:extLst>
              <a:ext uri="{FF2B5EF4-FFF2-40B4-BE49-F238E27FC236}">
                <a16:creationId xmlns:a16="http://schemas.microsoft.com/office/drawing/2014/main" id="{F534F684-F4C6-497C-9443-937A2AC927FF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145088" y="2754313"/>
            <a:ext cx="930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W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6" name="PA_文本框 38">
            <a:extLst>
              <a:ext uri="{FF2B5EF4-FFF2-40B4-BE49-F238E27FC236}">
                <a16:creationId xmlns:a16="http://schemas.microsoft.com/office/drawing/2014/main" id="{ADBD5FF6-443A-4133-84A0-3993A0837E85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197475" y="3922713"/>
            <a:ext cx="8159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O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2007" name="PA_文本框 39">
            <a:extLst>
              <a:ext uri="{FF2B5EF4-FFF2-40B4-BE49-F238E27FC236}">
                <a16:creationId xmlns:a16="http://schemas.microsoft.com/office/drawing/2014/main" id="{A89F62CC-3AD7-411A-9266-31167AE886B4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275263" y="5210175"/>
            <a:ext cx="6651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T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77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41987" grpId="0" animBg="1"/>
      <p:bldP spid="41988" grpId="0" animBg="1"/>
      <p:bldP spid="41989" grpId="0" animBg="1"/>
      <p:bldP spid="41990" grpId="0"/>
      <p:bldP spid="41991" grpId="0" animBg="1"/>
      <p:bldP spid="41992" grpId="0" animBg="1"/>
      <p:bldP spid="41993" grpId="0" animBg="1"/>
      <p:bldP spid="41994" grpId="0" animBg="1"/>
      <p:bldP spid="41995" grpId="0" animBg="1"/>
      <p:bldP spid="41996" grpId="0" animBg="1"/>
      <p:bldP spid="41997" grpId="0" animBg="1"/>
      <p:bldP spid="41998" grpId="0" animBg="1"/>
      <p:bldP spid="42000" grpId="0"/>
      <p:bldP spid="42001" grpId="0"/>
      <p:bldP spid="42002" grpId="0"/>
      <p:bldP spid="42003" grpId="0"/>
      <p:bldP spid="42004" grpId="0"/>
      <p:bldP spid="42005" grpId="0"/>
      <p:bldP spid="42006" grpId="0"/>
      <p:bldP spid="420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73341" y="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项目介绍</a:t>
            </a:r>
          </a:p>
        </p:txBody>
      </p:sp>
      <p:sp>
        <p:nvSpPr>
          <p:cNvPr id="33" name="PA_文本框 95">
            <a:extLst>
              <a:ext uri="{FF2B5EF4-FFF2-40B4-BE49-F238E27FC236}">
                <a16:creationId xmlns:a16="http://schemas.microsoft.com/office/drawing/2014/main" id="{E2D8EC51-C2CD-44A0-8FA5-267F05766A2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6341" y="1050022"/>
            <a:ext cx="652322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软件工程教学辅助</a:t>
            </a: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APP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                              </a:t>
            </a:r>
            <a:r>
              <a:rPr lang="zh-CN" altLang="en-US" sz="2000" dirty="0">
                <a:solidFill>
                  <a:srgbClr val="000000"/>
                </a:solidFill>
              </a:rPr>
              <a:t>一款软件工程教学、学习、交流的</a:t>
            </a:r>
            <a:r>
              <a:rPr lang="en-US" altLang="zh-CN" sz="2000" dirty="0">
                <a:solidFill>
                  <a:srgbClr val="000000"/>
                </a:solidFill>
              </a:rPr>
              <a:t>APP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2E98BE3-F14A-4723-A7D8-57B494B7C438}"/>
              </a:ext>
            </a:extLst>
          </p:cNvPr>
          <p:cNvGrpSpPr/>
          <p:nvPr/>
        </p:nvGrpSpPr>
        <p:grpSpPr>
          <a:xfrm>
            <a:off x="767633" y="2121669"/>
            <a:ext cx="10970479" cy="3967162"/>
            <a:chOff x="1298575" y="1335088"/>
            <a:chExt cx="10970479" cy="3967162"/>
          </a:xfrm>
        </p:grpSpPr>
        <p:sp>
          <p:nvSpPr>
            <p:cNvPr id="41" name="PA_任意多边形 10">
              <a:extLst>
                <a:ext uri="{FF2B5EF4-FFF2-40B4-BE49-F238E27FC236}">
                  <a16:creationId xmlns:a16="http://schemas.microsoft.com/office/drawing/2014/main" id="{57578B15-931E-48CE-9718-4D66AA2E9BF2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 rot="-7168152">
              <a:off x="1146175" y="3406775"/>
              <a:ext cx="2047875" cy="1743075"/>
            </a:xfrm>
            <a:custGeom>
              <a:avLst/>
              <a:gdLst>
                <a:gd name="T0" fmla="*/ 506237 w 2908954"/>
                <a:gd name="T1" fmla="*/ 0 h 2477358"/>
                <a:gd name="T2" fmla="*/ 590153 w 2908954"/>
                <a:gd name="T3" fmla="*/ 34702 h 2477358"/>
                <a:gd name="T4" fmla="*/ 602312 w 2908954"/>
                <a:gd name="T5" fmla="*/ 49415 h 2477358"/>
                <a:gd name="T6" fmla="*/ 592214 w 2908954"/>
                <a:gd name="T7" fmla="*/ 32033 h 2477358"/>
                <a:gd name="T8" fmla="*/ 592219 w 2908954"/>
                <a:gd name="T9" fmla="*/ 32038 h 2477358"/>
                <a:gd name="T10" fmla="*/ 1014931 w 2908954"/>
                <a:gd name="T11" fmla="*/ 759648 h 2477358"/>
                <a:gd name="T12" fmla="*/ 835267 w 2908954"/>
                <a:gd name="T13" fmla="*/ 862920 h 2477358"/>
                <a:gd name="T14" fmla="*/ 831528 w 2908954"/>
                <a:gd name="T15" fmla="*/ 857928 h 2477358"/>
                <a:gd name="T16" fmla="*/ 506240 w 2908954"/>
                <a:gd name="T17" fmla="*/ 704777 h 2477358"/>
                <a:gd name="T18" fmla="*/ 180952 w 2908954"/>
                <a:gd name="T19" fmla="*/ 857928 h 2477358"/>
                <a:gd name="T20" fmla="*/ 180160 w 2908954"/>
                <a:gd name="T21" fmla="*/ 858986 h 2477358"/>
                <a:gd name="T22" fmla="*/ 0 w 2908954"/>
                <a:gd name="T23" fmla="*/ 755429 h 2477358"/>
                <a:gd name="T24" fmla="*/ 410173 w 2908954"/>
                <a:gd name="T25" fmla="*/ 49403 h 2477358"/>
                <a:gd name="T26" fmla="*/ 422322 w 2908954"/>
                <a:gd name="T27" fmla="*/ 34702 h 2477358"/>
                <a:gd name="T28" fmla="*/ 506237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PA_任意多边形 11">
              <a:extLst>
                <a:ext uri="{FF2B5EF4-FFF2-40B4-BE49-F238E27FC236}">
                  <a16:creationId xmlns:a16="http://schemas.microsoft.com/office/drawing/2014/main" id="{772D13DD-08B9-4C92-BED7-01D28311713C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 rot="7168152" flipH="1">
              <a:off x="3568700" y="3406775"/>
              <a:ext cx="2047875" cy="1743075"/>
            </a:xfrm>
            <a:custGeom>
              <a:avLst/>
              <a:gdLst>
                <a:gd name="T0" fmla="*/ 506237 w 2908954"/>
                <a:gd name="T1" fmla="*/ 0 h 2477358"/>
                <a:gd name="T2" fmla="*/ 590153 w 2908954"/>
                <a:gd name="T3" fmla="*/ 34702 h 2477358"/>
                <a:gd name="T4" fmla="*/ 602312 w 2908954"/>
                <a:gd name="T5" fmla="*/ 49415 h 2477358"/>
                <a:gd name="T6" fmla="*/ 592214 w 2908954"/>
                <a:gd name="T7" fmla="*/ 32033 h 2477358"/>
                <a:gd name="T8" fmla="*/ 592219 w 2908954"/>
                <a:gd name="T9" fmla="*/ 32038 h 2477358"/>
                <a:gd name="T10" fmla="*/ 1014931 w 2908954"/>
                <a:gd name="T11" fmla="*/ 759648 h 2477358"/>
                <a:gd name="T12" fmla="*/ 835267 w 2908954"/>
                <a:gd name="T13" fmla="*/ 862920 h 2477358"/>
                <a:gd name="T14" fmla="*/ 831528 w 2908954"/>
                <a:gd name="T15" fmla="*/ 857928 h 2477358"/>
                <a:gd name="T16" fmla="*/ 506240 w 2908954"/>
                <a:gd name="T17" fmla="*/ 704777 h 2477358"/>
                <a:gd name="T18" fmla="*/ 180952 w 2908954"/>
                <a:gd name="T19" fmla="*/ 857928 h 2477358"/>
                <a:gd name="T20" fmla="*/ 180160 w 2908954"/>
                <a:gd name="T21" fmla="*/ 858986 h 2477358"/>
                <a:gd name="T22" fmla="*/ 0 w 2908954"/>
                <a:gd name="T23" fmla="*/ 755429 h 2477358"/>
                <a:gd name="T24" fmla="*/ 410173 w 2908954"/>
                <a:gd name="T25" fmla="*/ 49403 h 2477358"/>
                <a:gd name="T26" fmla="*/ 422322 w 2908954"/>
                <a:gd name="T27" fmla="*/ 34702 h 2477358"/>
                <a:gd name="T28" fmla="*/ 506237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PA_任意多边形 8">
              <a:extLst>
                <a:ext uri="{FF2B5EF4-FFF2-40B4-BE49-F238E27FC236}">
                  <a16:creationId xmlns:a16="http://schemas.microsoft.com/office/drawing/2014/main" id="{88E2613F-39AC-4A81-B45E-77F7DF1B7886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355850" y="1335088"/>
              <a:ext cx="2046288" cy="1744662"/>
            </a:xfrm>
            <a:custGeom>
              <a:avLst/>
              <a:gdLst>
                <a:gd name="T0" fmla="*/ 505061 w 2908954"/>
                <a:gd name="T1" fmla="*/ 0 h 2477358"/>
                <a:gd name="T2" fmla="*/ 588782 w 2908954"/>
                <a:gd name="T3" fmla="*/ 34797 h 2477358"/>
                <a:gd name="T4" fmla="*/ 600913 w 2908954"/>
                <a:gd name="T5" fmla="*/ 49551 h 2477358"/>
                <a:gd name="T6" fmla="*/ 590838 w 2908954"/>
                <a:gd name="T7" fmla="*/ 32121 h 2477358"/>
                <a:gd name="T8" fmla="*/ 590844 w 2908954"/>
                <a:gd name="T9" fmla="*/ 32125 h 2477358"/>
                <a:gd name="T10" fmla="*/ 1012573 w 2908954"/>
                <a:gd name="T11" fmla="*/ 761725 h 2477358"/>
                <a:gd name="T12" fmla="*/ 833327 w 2908954"/>
                <a:gd name="T13" fmla="*/ 865279 h 2477358"/>
                <a:gd name="T14" fmla="*/ 829595 w 2908954"/>
                <a:gd name="T15" fmla="*/ 860274 h 2477358"/>
                <a:gd name="T16" fmla="*/ 505063 w 2908954"/>
                <a:gd name="T17" fmla="*/ 706703 h 2477358"/>
                <a:gd name="T18" fmla="*/ 180531 w 2908954"/>
                <a:gd name="T19" fmla="*/ 860274 h 2477358"/>
                <a:gd name="T20" fmla="*/ 179741 w 2908954"/>
                <a:gd name="T21" fmla="*/ 861334 h 2477358"/>
                <a:gd name="T22" fmla="*/ 0 w 2908954"/>
                <a:gd name="T23" fmla="*/ 757494 h 2477358"/>
                <a:gd name="T24" fmla="*/ 409220 w 2908954"/>
                <a:gd name="T25" fmla="*/ 49538 h 2477358"/>
                <a:gd name="T26" fmla="*/ 421341 w 2908954"/>
                <a:gd name="T27" fmla="*/ 34797 h 2477358"/>
                <a:gd name="T28" fmla="*/ 505061 w 2908954"/>
                <a:gd name="T29" fmla="*/ 0 h 24773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8954"/>
                <a:gd name="T46" fmla="*/ 0 h 2477358"/>
                <a:gd name="T47" fmla="*/ 2908954 w 2908954"/>
                <a:gd name="T48" fmla="*/ 2477358 h 247735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8954" h="2477358">
                  <a:moveTo>
                    <a:pt x="1450957" y="0"/>
                  </a:moveTo>
                  <a:cubicBezTo>
                    <a:pt x="1544883" y="0"/>
                    <a:pt x="1629919" y="38072"/>
                    <a:pt x="1691471" y="99625"/>
                  </a:cubicBezTo>
                  <a:lnTo>
                    <a:pt x="1726323" y="141866"/>
                  </a:lnTo>
                  <a:lnTo>
                    <a:pt x="1697379" y="91962"/>
                  </a:lnTo>
                  <a:lnTo>
                    <a:pt x="1697394" y="91976"/>
                  </a:lnTo>
                  <a:lnTo>
                    <a:pt x="2908954" y="2180873"/>
                  </a:lnTo>
                  <a:lnTo>
                    <a:pt x="2394007" y="2477358"/>
                  </a:lnTo>
                  <a:lnTo>
                    <a:pt x="2383290" y="2463026"/>
                  </a:lnTo>
                  <a:cubicBezTo>
                    <a:pt x="2161683" y="2194501"/>
                    <a:pt x="1826311" y="2023343"/>
                    <a:pt x="1450963" y="2023343"/>
                  </a:cubicBezTo>
                  <a:cubicBezTo>
                    <a:pt x="1075615" y="2023343"/>
                    <a:pt x="740243" y="2194501"/>
                    <a:pt x="518637" y="2463026"/>
                  </a:cubicBezTo>
                  <a:lnTo>
                    <a:pt x="516366" y="2466063"/>
                  </a:lnTo>
                  <a:lnTo>
                    <a:pt x="0" y="2168761"/>
                  </a:lnTo>
                  <a:lnTo>
                    <a:pt x="1175620" y="141830"/>
                  </a:lnTo>
                  <a:lnTo>
                    <a:pt x="1210442" y="99625"/>
                  </a:lnTo>
                  <a:cubicBezTo>
                    <a:pt x="1271995" y="38072"/>
                    <a:pt x="1357030" y="0"/>
                    <a:pt x="1450957" y="0"/>
                  </a:cubicBez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PA_椭圆 9">
              <a:extLst>
                <a:ext uri="{FF2B5EF4-FFF2-40B4-BE49-F238E27FC236}">
                  <a16:creationId xmlns:a16="http://schemas.microsoft.com/office/drawing/2014/main" id="{11AE552E-FE53-44A8-86D3-EF3F93786E98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30488" y="2841625"/>
              <a:ext cx="1497012" cy="1497013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5" name="PA_文本框 24">
              <a:extLst>
                <a:ext uri="{FF2B5EF4-FFF2-40B4-BE49-F238E27FC236}">
                  <a16:creationId xmlns:a16="http://schemas.microsoft.com/office/drawing/2014/main" id="{FF9B7733-E1C0-4AC3-9FB4-4F7304AB2BC4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667902" y="2207362"/>
              <a:ext cx="14221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教师模块</a:t>
              </a:r>
            </a:p>
          </p:txBody>
        </p:sp>
        <p:sp>
          <p:nvSpPr>
            <p:cNvPr id="46" name="PA_文本框 25">
              <a:extLst>
                <a:ext uri="{FF2B5EF4-FFF2-40B4-BE49-F238E27FC236}">
                  <a16:creationId xmlns:a16="http://schemas.microsoft.com/office/drawing/2014/main" id="{4E0717AC-296B-43C7-B9EB-5D138B1D1F41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567187" y="4241090"/>
              <a:ext cx="14221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学生模块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7" name="PA_文本框 26">
              <a:extLst>
                <a:ext uri="{FF2B5EF4-FFF2-40B4-BE49-F238E27FC236}">
                  <a16:creationId xmlns:a16="http://schemas.microsoft.com/office/drawing/2014/main" id="{0FAEF78D-5EC8-4224-A181-EB8F4FA32D56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602474" y="4289864"/>
              <a:ext cx="17315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管理员模块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8" name="PA_椭圆 51">
              <a:extLst>
                <a:ext uri="{FF2B5EF4-FFF2-40B4-BE49-F238E27FC236}">
                  <a16:creationId xmlns:a16="http://schemas.microsoft.com/office/drawing/2014/main" id="{1AF0A007-0E26-47F3-B533-278AB269E727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125024" y="1621815"/>
              <a:ext cx="447675" cy="447675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9" name="PA_椭圆 52">
              <a:extLst>
                <a:ext uri="{FF2B5EF4-FFF2-40B4-BE49-F238E27FC236}">
                  <a16:creationId xmlns:a16="http://schemas.microsoft.com/office/drawing/2014/main" id="{B53AFDFD-B6E9-4A26-AAEF-23B168B99F86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125024" y="3245911"/>
              <a:ext cx="447675" cy="447675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0" name="PA_椭圆 53">
              <a:extLst>
                <a:ext uri="{FF2B5EF4-FFF2-40B4-BE49-F238E27FC236}">
                  <a16:creationId xmlns:a16="http://schemas.microsoft.com/office/drawing/2014/main" id="{1E5FD958-6932-4C47-95AD-EBFDDBF7D336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125025" y="4441825"/>
              <a:ext cx="447675" cy="447675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1" name="PA_文本框 54">
              <a:extLst>
                <a:ext uri="{FF2B5EF4-FFF2-40B4-BE49-F238E27FC236}">
                  <a16:creationId xmlns:a16="http://schemas.microsoft.com/office/drawing/2014/main" id="{6533F5B1-5353-4074-A0BD-B326BFD9DC62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734177" y="1370503"/>
              <a:ext cx="553487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6728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教师模块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lv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创建和管理课程，发布相关课程资料，发布作业和批改作业，与学生进行交流互动。论坛交流。个人信息管理。</a:t>
              </a:r>
              <a:endPara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" name="PA_文本框 55">
              <a:extLst>
                <a:ext uri="{FF2B5EF4-FFF2-40B4-BE49-F238E27FC236}">
                  <a16:creationId xmlns:a16="http://schemas.microsoft.com/office/drawing/2014/main" id="{951E0921-57E6-46D4-B755-B6DA4E56E441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681186" y="2813568"/>
              <a:ext cx="539573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6C84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学生模块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查询课程、选课，下载课程学习资料，上传作业，小组讨论，论坛交流。个人信息管理。</a:t>
              </a:r>
              <a:endPara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PA_文本框 56">
              <a:extLst>
                <a:ext uri="{FF2B5EF4-FFF2-40B4-BE49-F238E27FC236}">
                  <a16:creationId xmlns:a16="http://schemas.microsoft.com/office/drawing/2014/main" id="{8AD027A6-8BD9-4CC2-89C8-AEF4B78958C9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681186" y="4096275"/>
              <a:ext cx="4903907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C5B7B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管理员模块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管理学生、教室、课程等基本信息，发送系统通知。</a:t>
              </a:r>
              <a:endParaRPr lang="en-US" altLang="zh-CN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BABAEAF-C6F4-4B6A-A778-2A9642382D0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69" y="3755323"/>
            <a:ext cx="1192624" cy="11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2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1157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项目章程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4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35838" y="30490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项目章程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最终成功标准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4DEE5B1-AF4D-4A88-8643-0ACA7FACCC3D}"/>
              </a:ext>
            </a:extLst>
          </p:cNvPr>
          <p:cNvSpPr txBox="1"/>
          <p:nvPr/>
        </p:nvSpPr>
        <p:spPr>
          <a:xfrm>
            <a:off x="1248772" y="1684988"/>
            <a:ext cx="89325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软件可正常运行。</a:t>
            </a:r>
          </a:p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实现了不同类型的用户需求，如教师、学生和</a:t>
            </a:r>
            <a:r>
              <a:rPr lang="zh-CN" altLang="en-US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管理员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。</a:t>
            </a:r>
          </a:p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实现各种具体的功能需求。</a:t>
            </a:r>
          </a:p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界面友好，易于互动。</a:t>
            </a:r>
          </a:p>
          <a:p>
            <a:pPr lvl="0" algn="just">
              <a:tabLst>
                <a:tab pos="269875" algn="l"/>
              </a:tabLst>
            </a:pPr>
            <a:r>
              <a:rPr lang="en-US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5.</a:t>
            </a:r>
            <a:r>
              <a:rPr lang="zh-CN" altLang="zh-CN" sz="2800" b="1" dirty="0">
                <a:solidFill>
                  <a:srgbClr val="C06C84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可对软件进行管理、更新和优化。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34C5A60-F229-42BC-AA41-F8E666D1FADF}"/>
              </a:ext>
            </a:extLst>
          </p:cNvPr>
          <p:cNvGrpSpPr/>
          <p:nvPr/>
        </p:nvGrpSpPr>
        <p:grpSpPr>
          <a:xfrm>
            <a:off x="5078780" y="4721714"/>
            <a:ext cx="6588125" cy="2019300"/>
            <a:chOff x="3578225" y="1730375"/>
            <a:chExt cx="6588125" cy="2019300"/>
          </a:xfrm>
        </p:grpSpPr>
        <p:sp>
          <p:nvSpPr>
            <p:cNvPr id="25" name="PA_矩形 6">
              <a:extLst>
                <a:ext uri="{FF2B5EF4-FFF2-40B4-BE49-F238E27FC236}">
                  <a16:creationId xmlns:a16="http://schemas.microsoft.com/office/drawing/2014/main" id="{DB132282-66DC-4F12-B7F2-C409141C4778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21088" y="1876425"/>
              <a:ext cx="334962" cy="831850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" name="PA_任意多边形 44">
              <a:extLst>
                <a:ext uri="{FF2B5EF4-FFF2-40B4-BE49-F238E27FC236}">
                  <a16:creationId xmlns:a16="http://schemas.microsoft.com/office/drawing/2014/main" id="{25829EC2-AF32-43CA-A62E-49714176DE5D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 rot="-9693783">
              <a:off x="4081463" y="2838450"/>
              <a:ext cx="6084887" cy="628650"/>
            </a:xfrm>
            <a:custGeom>
              <a:avLst/>
              <a:gdLst>
                <a:gd name="T0" fmla="*/ 6077441 w 6084724"/>
                <a:gd name="T1" fmla="*/ 630526 h 627714"/>
                <a:gd name="T2" fmla="*/ 0 w 6084724"/>
                <a:gd name="T3" fmla="*/ 630526 h 627714"/>
                <a:gd name="T4" fmla="*/ 4552789 w 6084724"/>
                <a:gd name="T5" fmla="*/ 0 h 627714"/>
                <a:gd name="T6" fmla="*/ 6085213 w 6084724"/>
                <a:gd name="T7" fmla="*/ 614691 h 6277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4724"/>
                <a:gd name="T13" fmla="*/ 0 h 627714"/>
                <a:gd name="T14" fmla="*/ 6084724 w 6084724"/>
                <a:gd name="T15" fmla="*/ 627714 h 6277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4724" h="627714">
                  <a:moveTo>
                    <a:pt x="6076952" y="627714"/>
                  </a:moveTo>
                  <a:lnTo>
                    <a:pt x="0" y="627714"/>
                  </a:lnTo>
                  <a:lnTo>
                    <a:pt x="4552423" y="0"/>
                  </a:lnTo>
                  <a:lnTo>
                    <a:pt x="6084724" y="611950"/>
                  </a:lnTo>
                  <a:lnTo>
                    <a:pt x="6076952" y="627714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PA_任意多边形 43">
              <a:extLst>
                <a:ext uri="{FF2B5EF4-FFF2-40B4-BE49-F238E27FC236}">
                  <a16:creationId xmlns:a16="http://schemas.microsoft.com/office/drawing/2014/main" id="{7804DB4F-D124-4350-9878-10B0815782C6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 rot="2694935">
              <a:off x="3578225" y="1730375"/>
              <a:ext cx="419100" cy="2019300"/>
            </a:xfrm>
            <a:custGeom>
              <a:avLst/>
              <a:gdLst>
                <a:gd name="T0" fmla="*/ 0 w 419914"/>
                <a:gd name="T1" fmla="*/ 41875 h 2019468"/>
                <a:gd name="T2" fmla="*/ 80660 w 419914"/>
                <a:gd name="T3" fmla="*/ 0 h 2019468"/>
                <a:gd name="T4" fmla="*/ 417477 w 419914"/>
                <a:gd name="T5" fmla="*/ 0 h 2019468"/>
                <a:gd name="T6" fmla="*/ 417477 w 419914"/>
                <a:gd name="T7" fmla="*/ 1600390 h 2019468"/>
                <a:gd name="T8" fmla="*/ 0 w 419914"/>
                <a:gd name="T9" fmla="*/ 2018964 h 2019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9914"/>
                <a:gd name="T16" fmla="*/ 0 h 2019468"/>
                <a:gd name="T17" fmla="*/ 419914 w 419914"/>
                <a:gd name="T18" fmla="*/ 2019468 h 20194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9914" h="2019468">
                  <a:moveTo>
                    <a:pt x="0" y="41884"/>
                  </a:moveTo>
                  <a:lnTo>
                    <a:pt x="81131" y="0"/>
                  </a:lnTo>
                  <a:lnTo>
                    <a:pt x="419914" y="0"/>
                  </a:lnTo>
                  <a:lnTo>
                    <a:pt x="419914" y="1600789"/>
                  </a:lnTo>
                  <a:lnTo>
                    <a:pt x="0" y="2019468"/>
                  </a:lnTo>
                  <a:lnTo>
                    <a:pt x="0" y="41884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PA_矩形 31">
              <a:extLst>
                <a:ext uri="{FF2B5EF4-FFF2-40B4-BE49-F238E27FC236}">
                  <a16:creationId xmlns:a16="http://schemas.microsoft.com/office/drawing/2014/main" id="{5AC1069E-E691-4B36-81DD-AD051C3A72E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527550" y="2730500"/>
              <a:ext cx="100013" cy="65405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78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88554" y="30490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项目章程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最终交付文档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8333790-58CA-4974-A469-92340CFD0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01269"/>
              </p:ext>
            </p:extLst>
          </p:nvPr>
        </p:nvGraphicFramePr>
        <p:xfrm>
          <a:off x="752169" y="875071"/>
          <a:ext cx="10087896" cy="6038976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201403">
                  <a:extLst>
                    <a:ext uri="{9D8B030D-6E8A-4147-A177-3AD203B41FA5}">
                      <a16:colId xmlns:a16="http://schemas.microsoft.com/office/drawing/2014/main" val="849958843"/>
                    </a:ext>
                  </a:extLst>
                </a:gridCol>
                <a:gridCol w="3842545">
                  <a:extLst>
                    <a:ext uri="{9D8B030D-6E8A-4147-A177-3AD203B41FA5}">
                      <a16:colId xmlns:a16="http://schemas.microsoft.com/office/drawing/2014/main" val="3134963178"/>
                    </a:ext>
                  </a:extLst>
                </a:gridCol>
                <a:gridCol w="2521974">
                  <a:extLst>
                    <a:ext uri="{9D8B030D-6E8A-4147-A177-3AD203B41FA5}">
                      <a16:colId xmlns:a16="http://schemas.microsoft.com/office/drawing/2014/main" val="1287598979"/>
                    </a:ext>
                  </a:extLst>
                </a:gridCol>
                <a:gridCol w="2521974">
                  <a:extLst>
                    <a:ext uri="{9D8B030D-6E8A-4147-A177-3AD203B41FA5}">
                      <a16:colId xmlns:a16="http://schemas.microsoft.com/office/drawing/2014/main" val="1317987326"/>
                    </a:ext>
                  </a:extLst>
                </a:gridCol>
              </a:tblGrid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编号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名称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形式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介质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850183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《项目章程》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5782093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《可行性分析报告》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5879651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《总体项目计划》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917706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《需求开发计划》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6485614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《需求变更控制文档》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4086330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《需求规格说明书》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1750251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《系统设计计划》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4803653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《概要设计说明》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7199698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《质量保证计划》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906899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《编码与系统实现计划》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47957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《测试计划》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914372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《工程部署计划》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8105193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《培训计划》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098291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《系统维护计划》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电子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203835"/>
                  </a:ext>
                </a:extLst>
              </a:tr>
              <a:tr h="377436"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15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《项目总结报告》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76885" algn="l"/>
                        </a:tabLst>
                      </a:pPr>
                      <a:r>
                        <a:rPr lang="zh-CN" sz="2000" kern="100" dirty="0">
                          <a:effectLst/>
                        </a:rPr>
                        <a:t>电子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662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2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3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1157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项目计划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8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77978" y="23761"/>
            <a:ext cx="31582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项目计划</a:t>
            </a:r>
            <a:r>
              <a:rPr lang="en-US" altLang="zh-CN" sz="2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[1]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——WBS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967445-F022-493E-A614-D0E87F3183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06" y="662539"/>
            <a:ext cx="7651115" cy="6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5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2414</Words>
  <Application>Microsoft Office PowerPoint</Application>
  <PresentationFormat>宽屏</PresentationFormat>
  <Paragraphs>627</Paragraphs>
  <Slides>36</Slides>
  <Notes>13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等线</vt:lpstr>
      <vt:lpstr>等线 Light</vt:lpstr>
      <vt:lpstr>方正姚体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12_Office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邵美芝</dc:creator>
  <cp:lastModifiedBy>邵 美芝</cp:lastModifiedBy>
  <cp:revision>100</cp:revision>
  <dcterms:created xsi:type="dcterms:W3CDTF">2016-08-30T15:41:43Z</dcterms:created>
  <dcterms:modified xsi:type="dcterms:W3CDTF">2021-03-22T13:24:46Z</dcterms:modified>
</cp:coreProperties>
</file>