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4.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5.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6.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7.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8.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9.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0.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11.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12.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3.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4.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15.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16.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17.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18.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19.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20.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notesSlides/notesSlide21.xml" ContentType="application/vnd.openxmlformats-officedocument.presentationml.notesSlide+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notesSlides/notesSlide22.xml" ContentType="application/vnd.openxmlformats-officedocument.presentationml.notesSlide+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notesSlides/notesSlide23.xml" ContentType="application/vnd.openxmlformats-officedocument.presentationml.notesSlide+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notesSlides/notesSlide24.xml" ContentType="application/vnd.openxmlformats-officedocument.presentationml.notesSlide+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notesSlides/notesSlide25.xml" ContentType="application/vnd.openxmlformats-officedocument.presentationml.notesSlide+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58"/>
  </p:notesMasterIdLst>
  <p:sldIdLst>
    <p:sldId id="256" r:id="rId6"/>
    <p:sldId id="311" r:id="rId7"/>
    <p:sldId id="258" r:id="rId8"/>
    <p:sldId id="259" r:id="rId9"/>
    <p:sldId id="286" r:id="rId10"/>
    <p:sldId id="288" r:id="rId11"/>
    <p:sldId id="289" r:id="rId12"/>
    <p:sldId id="290" r:id="rId13"/>
    <p:sldId id="291" r:id="rId14"/>
    <p:sldId id="292" r:id="rId15"/>
    <p:sldId id="293" r:id="rId16"/>
    <p:sldId id="362" r:id="rId17"/>
    <p:sldId id="294" r:id="rId18"/>
    <p:sldId id="297" r:id="rId19"/>
    <p:sldId id="295" r:id="rId20"/>
    <p:sldId id="296" r:id="rId21"/>
    <p:sldId id="298" r:id="rId22"/>
    <p:sldId id="261" r:id="rId23"/>
    <p:sldId id="262" r:id="rId24"/>
    <p:sldId id="264" r:id="rId25"/>
    <p:sldId id="265" r:id="rId26"/>
    <p:sldId id="266" r:id="rId27"/>
    <p:sldId id="267" r:id="rId28"/>
    <p:sldId id="324" r:id="rId29"/>
    <p:sldId id="325" r:id="rId30"/>
    <p:sldId id="270" r:id="rId31"/>
    <p:sldId id="271" r:id="rId32"/>
    <p:sldId id="326" r:id="rId33"/>
    <p:sldId id="272" r:id="rId34"/>
    <p:sldId id="273" r:id="rId35"/>
    <p:sldId id="274" r:id="rId36"/>
    <p:sldId id="327" r:id="rId37"/>
    <p:sldId id="299" r:id="rId38"/>
    <p:sldId id="300" r:id="rId39"/>
    <p:sldId id="268" r:id="rId40"/>
    <p:sldId id="301" r:id="rId41"/>
    <p:sldId id="302" r:id="rId42"/>
    <p:sldId id="303" r:id="rId43"/>
    <p:sldId id="304" r:id="rId44"/>
    <p:sldId id="305" r:id="rId45"/>
    <p:sldId id="257" r:id="rId46"/>
    <p:sldId id="260" r:id="rId47"/>
    <p:sldId id="306" r:id="rId48"/>
    <p:sldId id="307" r:id="rId49"/>
    <p:sldId id="308" r:id="rId50"/>
    <p:sldId id="309" r:id="rId51"/>
    <p:sldId id="310" r:id="rId52"/>
    <p:sldId id="312" r:id="rId53"/>
    <p:sldId id="319" r:id="rId54"/>
    <p:sldId id="323" r:id="rId55"/>
    <p:sldId id="322" r:id="rId56"/>
    <p:sldId id="285"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38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7" d="100"/>
          <a:sy n="97" d="100"/>
        </p:scale>
        <p:origin x="57" y="240"/>
      </p:cViewPr>
      <p:guideLst>
        <p:guide orient="horz" pos="2134"/>
        <p:guide pos="38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A0A70F-FADF-4C3C-A3E0-CC586A2897B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91D3B46B-643E-4998-8119-25B550C0A16A}"/>
              </a:ext>
            </a:extLst>
          </p:cNvPr>
          <p:cNvSpPr>
            <a:spLocks noGrp="1" noRot="1" noChangeAspect="1" noTextEdit="1"/>
          </p:cNvSpPr>
          <p:nvPr>
            <p:ph type="sldImg"/>
          </p:nvPr>
        </p:nvSpPr>
        <p:spPr/>
      </p:sp>
      <p:sp>
        <p:nvSpPr>
          <p:cNvPr id="63491" name="备注占位符 2">
            <a:extLst>
              <a:ext uri="{FF2B5EF4-FFF2-40B4-BE49-F238E27FC236}">
                <a16:creationId xmlns:a16="http://schemas.microsoft.com/office/drawing/2014/main" id="{76FCB339-9029-4E70-8AB8-59F06CEEDAE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95770B8C-EA04-42F2-A6BD-9BBBAA8FA59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9938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2021/4/6</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2021/4/6</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2021/4/6</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2021/4/6</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2021/4/6</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2021/4/6</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4323330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99042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170002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3711803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2021/4/6</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2697925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2021/4/6</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03239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2021/4/6</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7093057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40785505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646857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10295199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42520619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480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92060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603021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2021/4/6</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095745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2021/4/6</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17229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2021/4/6</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3807938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2021/4/6</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4061368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2021/4/6</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860626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2021/4/6</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8499080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694737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9543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2021/4/6</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2021/4/6</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2021/4/6</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5260862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2021/4/6</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0706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9.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tags" Target="../tags/tag168.xml"/><Relationship Id="rId26" Type="http://schemas.openxmlformats.org/officeDocument/2006/relationships/image" Target="../media/image1.png"/><Relationship Id="rId3" Type="http://schemas.openxmlformats.org/officeDocument/2006/relationships/tags" Target="../tags/tag153.xml"/><Relationship Id="rId21" Type="http://schemas.openxmlformats.org/officeDocument/2006/relationships/tags" Target="../tags/tag171.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5" Type="http://schemas.openxmlformats.org/officeDocument/2006/relationships/notesSlide" Target="../notesSlides/notesSlide5.xml"/><Relationship Id="rId2" Type="http://schemas.openxmlformats.org/officeDocument/2006/relationships/tags" Target="../tags/tag152.xml"/><Relationship Id="rId16" Type="http://schemas.openxmlformats.org/officeDocument/2006/relationships/tags" Target="../tags/tag166.xml"/><Relationship Id="rId20" Type="http://schemas.openxmlformats.org/officeDocument/2006/relationships/tags" Target="../tags/tag170.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24" Type="http://schemas.openxmlformats.org/officeDocument/2006/relationships/slideLayout" Target="../slideLayouts/slideLayout18.xml"/><Relationship Id="rId5" Type="http://schemas.openxmlformats.org/officeDocument/2006/relationships/tags" Target="../tags/tag155.xml"/><Relationship Id="rId15" Type="http://schemas.openxmlformats.org/officeDocument/2006/relationships/tags" Target="../tags/tag165.xml"/><Relationship Id="rId23" Type="http://schemas.openxmlformats.org/officeDocument/2006/relationships/tags" Target="../tags/tag173.xml"/><Relationship Id="rId10" Type="http://schemas.openxmlformats.org/officeDocument/2006/relationships/tags" Target="../tags/tag160.xml"/><Relationship Id="rId19" Type="http://schemas.openxmlformats.org/officeDocument/2006/relationships/tags" Target="../tags/tag169.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 Id="rId22" Type="http://schemas.openxmlformats.org/officeDocument/2006/relationships/tags" Target="../tags/tag172.xml"/></Relationships>
</file>

<file path=ppt/slides/_rels/slide11.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image" Target="../media/image7.png"/><Relationship Id="rId3" Type="http://schemas.openxmlformats.org/officeDocument/2006/relationships/tags" Target="../tags/tag176.xml"/><Relationship Id="rId21" Type="http://schemas.openxmlformats.org/officeDocument/2006/relationships/image" Target="../media/image5.png"/><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image" Target="../media/image1.png"/><Relationship Id="rId2" Type="http://schemas.openxmlformats.org/officeDocument/2006/relationships/tags" Target="../tags/tag175.xml"/><Relationship Id="rId16" Type="http://schemas.openxmlformats.org/officeDocument/2006/relationships/notesSlide" Target="../notesSlides/notesSlide6.xml"/><Relationship Id="rId20" Type="http://schemas.openxmlformats.org/officeDocument/2006/relationships/image" Target="../media/image10.png"/><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slideLayout" Target="../slideLayouts/slideLayout18.xml"/><Relationship Id="rId10" Type="http://schemas.openxmlformats.org/officeDocument/2006/relationships/tags" Target="../tags/tag183.xml"/><Relationship Id="rId19" Type="http://schemas.openxmlformats.org/officeDocument/2006/relationships/image" Target="../media/image9.png"/><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90.xml"/><Relationship Id="rId7" Type="http://schemas.openxmlformats.org/officeDocument/2006/relationships/tags" Target="../tags/tag194.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10" Type="http://schemas.openxmlformats.org/officeDocument/2006/relationships/image" Target="../media/image6.png"/><Relationship Id="rId4" Type="http://schemas.openxmlformats.org/officeDocument/2006/relationships/tags" Target="../tags/tag191.xml"/><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tags" Target="../tags/tag202.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1.png"/><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image" Target="../media/image1.png"/><Relationship Id="rId5" Type="http://schemas.openxmlformats.org/officeDocument/2006/relationships/tags" Target="../tags/tag199.xml"/><Relationship Id="rId10" Type="http://schemas.openxmlformats.org/officeDocument/2006/relationships/notesSlide" Target="../notesSlides/notesSlide7.xml"/><Relationship Id="rId4" Type="http://schemas.openxmlformats.org/officeDocument/2006/relationships/tags" Target="../tags/tag198.xml"/><Relationship Id="rId9"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205.xml"/><Relationship Id="rId7" Type="http://schemas.openxmlformats.org/officeDocument/2006/relationships/slideLayout" Target="../slideLayouts/slideLayout18.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13.png"/><Relationship Id="rId5" Type="http://schemas.openxmlformats.org/officeDocument/2006/relationships/tags" Target="../tags/tag207.xml"/><Relationship Id="rId10" Type="http://schemas.openxmlformats.org/officeDocument/2006/relationships/image" Target="../media/image12.png"/><Relationship Id="rId4" Type="http://schemas.openxmlformats.org/officeDocument/2006/relationships/tags" Target="../tags/tag206.xm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211.xml"/><Relationship Id="rId7" Type="http://schemas.openxmlformats.org/officeDocument/2006/relationships/slideLayout" Target="../slideLayouts/slideLayout18.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10" Type="http://schemas.openxmlformats.org/officeDocument/2006/relationships/image" Target="../media/image14.png"/><Relationship Id="rId4" Type="http://schemas.openxmlformats.org/officeDocument/2006/relationships/tags" Target="../tags/tag212.xml"/><Relationship Id="rId9"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3" Type="http://schemas.openxmlformats.org/officeDocument/2006/relationships/tags" Target="../tags/tag217.xml"/><Relationship Id="rId21" Type="http://schemas.openxmlformats.org/officeDocument/2006/relationships/notesSlide" Target="../notesSlides/notesSlide10.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slideLayout" Target="../slideLayouts/slideLayout18.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tags" Target="../tags/tag225.xml"/><Relationship Id="rId5" Type="http://schemas.openxmlformats.org/officeDocument/2006/relationships/tags" Target="../tags/tag219.xml"/><Relationship Id="rId15" Type="http://schemas.openxmlformats.org/officeDocument/2006/relationships/tags" Target="../tags/tag229.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 Id="rId22"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slideLayout" Target="../slideLayouts/slideLayout29.xml"/><Relationship Id="rId3" Type="http://schemas.openxmlformats.org/officeDocument/2006/relationships/tags" Target="../tags/tag236.xml"/><Relationship Id="rId7" Type="http://schemas.openxmlformats.org/officeDocument/2006/relationships/tags" Target="../tags/tag240.xml"/><Relationship Id="rId12" Type="http://schemas.openxmlformats.org/officeDocument/2006/relationships/tags" Target="../tags/tag245.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5" Type="http://schemas.openxmlformats.org/officeDocument/2006/relationships/tags" Target="../tags/tag238.xml"/><Relationship Id="rId10" Type="http://schemas.openxmlformats.org/officeDocument/2006/relationships/tags" Target="../tags/tag243.xml"/><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tags" Target="../tags/tag253.xml"/><Relationship Id="rId13" Type="http://schemas.openxmlformats.org/officeDocument/2006/relationships/tags" Target="../tags/tag258.xml"/><Relationship Id="rId18" Type="http://schemas.openxmlformats.org/officeDocument/2006/relationships/notesSlide" Target="../notesSlides/notesSlide11.xml"/><Relationship Id="rId3" Type="http://schemas.openxmlformats.org/officeDocument/2006/relationships/tags" Target="../tags/tag248.xml"/><Relationship Id="rId7" Type="http://schemas.openxmlformats.org/officeDocument/2006/relationships/tags" Target="../tags/tag252.xml"/><Relationship Id="rId12" Type="http://schemas.openxmlformats.org/officeDocument/2006/relationships/tags" Target="../tags/tag257.xml"/><Relationship Id="rId17" Type="http://schemas.openxmlformats.org/officeDocument/2006/relationships/slideLayout" Target="../slideLayouts/slideLayout29.xml"/><Relationship Id="rId2" Type="http://schemas.openxmlformats.org/officeDocument/2006/relationships/tags" Target="../tags/tag247.xml"/><Relationship Id="rId16" Type="http://schemas.openxmlformats.org/officeDocument/2006/relationships/tags" Target="../tags/tag261.xml"/><Relationship Id="rId1" Type="http://schemas.openxmlformats.org/officeDocument/2006/relationships/tags" Target="../tags/tag246.xml"/><Relationship Id="rId6" Type="http://schemas.openxmlformats.org/officeDocument/2006/relationships/tags" Target="../tags/tag251.xml"/><Relationship Id="rId11" Type="http://schemas.openxmlformats.org/officeDocument/2006/relationships/tags" Target="../tags/tag256.xml"/><Relationship Id="rId5" Type="http://schemas.openxmlformats.org/officeDocument/2006/relationships/tags" Target="../tags/tag250.xml"/><Relationship Id="rId15" Type="http://schemas.openxmlformats.org/officeDocument/2006/relationships/tags" Target="../tags/tag260.xml"/><Relationship Id="rId10" Type="http://schemas.openxmlformats.org/officeDocument/2006/relationships/tags" Target="../tags/tag255.xml"/><Relationship Id="rId19" Type="http://schemas.openxmlformats.org/officeDocument/2006/relationships/image" Target="../media/image1.png"/><Relationship Id="rId4" Type="http://schemas.openxmlformats.org/officeDocument/2006/relationships/tags" Target="../tags/tag249.xml"/><Relationship Id="rId9" Type="http://schemas.openxmlformats.org/officeDocument/2006/relationships/tags" Target="../tags/tag254.xml"/><Relationship Id="rId14" Type="http://schemas.openxmlformats.org/officeDocument/2006/relationships/tags" Target="../tags/tag259.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264.xml"/><Relationship Id="rId7" Type="http://schemas.openxmlformats.org/officeDocument/2006/relationships/slideLayout" Target="../slideLayouts/slideLayout29.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notesSlide" Target="../notesSlides/notesSlide2.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slideLayout" Target="../slideLayouts/slideLayout29.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270.xml"/><Relationship Id="rId7" Type="http://schemas.openxmlformats.org/officeDocument/2006/relationships/slideLayout" Target="../slideLayouts/slideLayout29.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9"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tags" Target="../tags/tag281.xml"/><Relationship Id="rId13" Type="http://schemas.openxmlformats.org/officeDocument/2006/relationships/tags" Target="../tags/tag286.xml"/><Relationship Id="rId18" Type="http://schemas.openxmlformats.org/officeDocument/2006/relationships/notesSlide" Target="../notesSlides/notesSlide14.xml"/><Relationship Id="rId3" Type="http://schemas.openxmlformats.org/officeDocument/2006/relationships/tags" Target="../tags/tag276.xml"/><Relationship Id="rId7" Type="http://schemas.openxmlformats.org/officeDocument/2006/relationships/tags" Target="../tags/tag280.xml"/><Relationship Id="rId12" Type="http://schemas.openxmlformats.org/officeDocument/2006/relationships/tags" Target="../tags/tag285.xml"/><Relationship Id="rId17" Type="http://schemas.openxmlformats.org/officeDocument/2006/relationships/slideLayout" Target="../slideLayouts/slideLayout29.xml"/><Relationship Id="rId2" Type="http://schemas.openxmlformats.org/officeDocument/2006/relationships/tags" Target="../tags/tag275.xml"/><Relationship Id="rId16" Type="http://schemas.openxmlformats.org/officeDocument/2006/relationships/tags" Target="../tags/tag289.xml"/><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tags" Target="../tags/tag284.xml"/><Relationship Id="rId5" Type="http://schemas.openxmlformats.org/officeDocument/2006/relationships/tags" Target="../tags/tag278.xml"/><Relationship Id="rId15" Type="http://schemas.openxmlformats.org/officeDocument/2006/relationships/tags" Target="../tags/tag288.xml"/><Relationship Id="rId10" Type="http://schemas.openxmlformats.org/officeDocument/2006/relationships/tags" Target="../tags/tag283.xml"/><Relationship Id="rId19" Type="http://schemas.openxmlformats.org/officeDocument/2006/relationships/image" Target="../media/image1.png"/><Relationship Id="rId4" Type="http://schemas.openxmlformats.org/officeDocument/2006/relationships/tags" Target="../tags/tag277.xml"/><Relationship Id="rId9" Type="http://schemas.openxmlformats.org/officeDocument/2006/relationships/tags" Target="../tags/tag282.xml"/><Relationship Id="rId14" Type="http://schemas.openxmlformats.org/officeDocument/2006/relationships/tags" Target="../tags/tag287.xml"/></Relationships>
</file>

<file path=ppt/slides/_rels/slide22.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slideLayout" Target="../slideLayouts/slideLayout29.xml"/><Relationship Id="rId3" Type="http://schemas.openxmlformats.org/officeDocument/2006/relationships/tags" Target="../tags/tag292.xml"/><Relationship Id="rId21" Type="http://schemas.openxmlformats.org/officeDocument/2006/relationships/image" Target="../media/image6.png"/><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20" Type="http://schemas.openxmlformats.org/officeDocument/2006/relationships/image" Target="../media/image1.png"/><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5" Type="http://schemas.openxmlformats.org/officeDocument/2006/relationships/tags" Target="../tags/tag294.xml"/><Relationship Id="rId15" Type="http://schemas.openxmlformats.org/officeDocument/2006/relationships/tags" Target="../tags/tag304.xml"/><Relationship Id="rId10" Type="http://schemas.openxmlformats.org/officeDocument/2006/relationships/tags" Target="../tags/tag299.xml"/><Relationship Id="rId19" Type="http://schemas.openxmlformats.org/officeDocument/2006/relationships/notesSlide" Target="../notesSlides/notesSlide15.xml"/><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 Id="rId22"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notesSlide" Target="../notesSlides/notesSlide16.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slideLayout" Target="../slideLayouts/slideLayout29.xml"/><Relationship Id="rId2" Type="http://schemas.openxmlformats.org/officeDocument/2006/relationships/tags" Target="../tags/tag308.xml"/><Relationship Id="rId16" Type="http://schemas.openxmlformats.org/officeDocument/2006/relationships/image" Target="../media/image9.png"/><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image" Target="../media/image6.png"/><Relationship Id="rId10" Type="http://schemas.openxmlformats.org/officeDocument/2006/relationships/tags" Target="../tags/tag316.xml"/><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tags" Target="../tags/tag325.xml"/><Relationship Id="rId3" Type="http://schemas.openxmlformats.org/officeDocument/2006/relationships/tags" Target="../tags/tag320.xml"/><Relationship Id="rId7" Type="http://schemas.openxmlformats.org/officeDocument/2006/relationships/tags" Target="../tags/tag324.xml"/><Relationship Id="rId12" Type="http://schemas.openxmlformats.org/officeDocument/2006/relationships/image" Target="../media/image6.png"/><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image" Target="../media/image1.png"/><Relationship Id="rId5" Type="http://schemas.openxmlformats.org/officeDocument/2006/relationships/tags" Target="../tags/tag322.xml"/><Relationship Id="rId10" Type="http://schemas.openxmlformats.org/officeDocument/2006/relationships/slideLayout" Target="../slideLayouts/slideLayout29.xml"/><Relationship Id="rId4" Type="http://schemas.openxmlformats.org/officeDocument/2006/relationships/tags" Target="../tags/tag321.xml"/><Relationship Id="rId9" Type="http://schemas.openxmlformats.org/officeDocument/2006/relationships/tags" Target="../tags/tag326.xml"/></Relationships>
</file>

<file path=ppt/slides/_rels/slide25.xml.rels><?xml version="1.0" encoding="UTF-8" standalone="yes"?>
<Relationships xmlns="http://schemas.openxmlformats.org/package/2006/relationships"><Relationship Id="rId8" Type="http://schemas.openxmlformats.org/officeDocument/2006/relationships/tags" Target="../tags/tag334.xml"/><Relationship Id="rId13" Type="http://schemas.openxmlformats.org/officeDocument/2006/relationships/image" Target="../media/image1.png"/><Relationship Id="rId3" Type="http://schemas.openxmlformats.org/officeDocument/2006/relationships/tags" Target="../tags/tag329.xml"/><Relationship Id="rId7" Type="http://schemas.openxmlformats.org/officeDocument/2006/relationships/tags" Target="../tags/tag333.xml"/><Relationship Id="rId12" Type="http://schemas.openxmlformats.org/officeDocument/2006/relationships/slideLayout" Target="../slideLayouts/slideLayout29.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11" Type="http://schemas.openxmlformats.org/officeDocument/2006/relationships/tags" Target="../tags/tag337.xml"/><Relationship Id="rId5" Type="http://schemas.openxmlformats.org/officeDocument/2006/relationships/tags" Target="../tags/tag331.xml"/><Relationship Id="rId10" Type="http://schemas.openxmlformats.org/officeDocument/2006/relationships/tags" Target="../tags/tag336.xml"/><Relationship Id="rId4" Type="http://schemas.openxmlformats.org/officeDocument/2006/relationships/tags" Target="../tags/tag330.xml"/><Relationship Id="rId9" Type="http://schemas.openxmlformats.org/officeDocument/2006/relationships/tags" Target="../tags/tag335.xml"/><Relationship Id="rId14"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tags" Target="../tags/tag350.xml"/><Relationship Id="rId18" Type="http://schemas.openxmlformats.org/officeDocument/2006/relationships/notesSlide" Target="../notesSlides/notesSlide17.xml"/><Relationship Id="rId3" Type="http://schemas.openxmlformats.org/officeDocument/2006/relationships/tags" Target="../tags/tag340.xml"/><Relationship Id="rId7" Type="http://schemas.openxmlformats.org/officeDocument/2006/relationships/tags" Target="../tags/tag344.xml"/><Relationship Id="rId12" Type="http://schemas.openxmlformats.org/officeDocument/2006/relationships/tags" Target="../tags/tag349.xml"/><Relationship Id="rId17" Type="http://schemas.openxmlformats.org/officeDocument/2006/relationships/slideLayout" Target="../slideLayouts/slideLayout29.xml"/><Relationship Id="rId2" Type="http://schemas.openxmlformats.org/officeDocument/2006/relationships/tags" Target="../tags/tag339.xml"/><Relationship Id="rId16" Type="http://schemas.openxmlformats.org/officeDocument/2006/relationships/tags" Target="../tags/tag353.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tags" Target="../tags/tag348.xml"/><Relationship Id="rId5" Type="http://schemas.openxmlformats.org/officeDocument/2006/relationships/tags" Target="../tags/tag342.xml"/><Relationship Id="rId15" Type="http://schemas.openxmlformats.org/officeDocument/2006/relationships/tags" Target="../tags/tag352.xml"/><Relationship Id="rId10" Type="http://schemas.openxmlformats.org/officeDocument/2006/relationships/tags" Target="../tags/tag347.xml"/><Relationship Id="rId19" Type="http://schemas.openxmlformats.org/officeDocument/2006/relationships/image" Target="../media/image1.png"/><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tags" Target="../tags/tag351.xml"/></Relationships>
</file>

<file path=ppt/slides/_rels/slide27.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tags" Target="../tags/tag366.xml"/><Relationship Id="rId3" Type="http://schemas.openxmlformats.org/officeDocument/2006/relationships/tags" Target="../tags/tag356.xml"/><Relationship Id="rId7" Type="http://schemas.openxmlformats.org/officeDocument/2006/relationships/tags" Target="../tags/tag360.xml"/><Relationship Id="rId12" Type="http://schemas.openxmlformats.org/officeDocument/2006/relationships/tags" Target="../tags/tag365.xml"/><Relationship Id="rId17" Type="http://schemas.openxmlformats.org/officeDocument/2006/relationships/image" Target="../media/image1.png"/><Relationship Id="rId2" Type="http://schemas.openxmlformats.org/officeDocument/2006/relationships/tags" Target="../tags/tag355.xml"/><Relationship Id="rId16" Type="http://schemas.openxmlformats.org/officeDocument/2006/relationships/notesSlide" Target="../notesSlides/notesSlide18.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tags" Target="../tags/tag364.xml"/><Relationship Id="rId5" Type="http://schemas.openxmlformats.org/officeDocument/2006/relationships/tags" Target="../tags/tag358.xml"/><Relationship Id="rId15" Type="http://schemas.openxmlformats.org/officeDocument/2006/relationships/slideLayout" Target="../slideLayouts/slideLayout29.xml"/><Relationship Id="rId10" Type="http://schemas.openxmlformats.org/officeDocument/2006/relationships/tags" Target="../tags/tag363.xml"/><Relationship Id="rId4" Type="http://schemas.openxmlformats.org/officeDocument/2006/relationships/tags" Target="../tags/tag357.xml"/><Relationship Id="rId9" Type="http://schemas.openxmlformats.org/officeDocument/2006/relationships/tags" Target="../tags/tag362.xml"/><Relationship Id="rId14" Type="http://schemas.openxmlformats.org/officeDocument/2006/relationships/tags" Target="../tags/tag367.xml"/></Relationships>
</file>

<file path=ppt/slides/_rels/slide28.xml.rels><?xml version="1.0" encoding="UTF-8" standalone="yes"?>
<Relationships xmlns="http://schemas.openxmlformats.org/package/2006/relationships"><Relationship Id="rId8" Type="http://schemas.openxmlformats.org/officeDocument/2006/relationships/tags" Target="../tags/tag375.xml"/><Relationship Id="rId3" Type="http://schemas.openxmlformats.org/officeDocument/2006/relationships/tags" Target="../tags/tag370.xml"/><Relationship Id="rId7" Type="http://schemas.openxmlformats.org/officeDocument/2006/relationships/tags" Target="../tags/tag374.xml"/><Relationship Id="rId12" Type="http://schemas.openxmlformats.org/officeDocument/2006/relationships/image" Target="../media/image6.png"/><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tags" Target="../tags/tag373.xml"/><Relationship Id="rId11" Type="http://schemas.openxmlformats.org/officeDocument/2006/relationships/image" Target="../media/image1.png"/><Relationship Id="rId5" Type="http://schemas.openxmlformats.org/officeDocument/2006/relationships/tags" Target="../tags/tag372.xml"/><Relationship Id="rId10" Type="http://schemas.openxmlformats.org/officeDocument/2006/relationships/slideLayout" Target="../slideLayouts/slideLayout29.xml"/><Relationship Id="rId4" Type="http://schemas.openxmlformats.org/officeDocument/2006/relationships/tags" Target="../tags/tag371.xml"/><Relationship Id="rId9" Type="http://schemas.openxmlformats.org/officeDocument/2006/relationships/tags" Target="../tags/tag376.xml"/></Relationships>
</file>

<file path=ppt/slides/_rels/slide29.xml.rels><?xml version="1.0" encoding="UTF-8" standalone="yes"?>
<Relationships xmlns="http://schemas.openxmlformats.org/package/2006/relationships"><Relationship Id="rId8" Type="http://schemas.openxmlformats.org/officeDocument/2006/relationships/tags" Target="../tags/tag384.xml"/><Relationship Id="rId13" Type="http://schemas.openxmlformats.org/officeDocument/2006/relationships/slideLayout" Target="../slideLayouts/slideLayout29.xml"/><Relationship Id="rId3" Type="http://schemas.openxmlformats.org/officeDocument/2006/relationships/tags" Target="../tags/tag379.xml"/><Relationship Id="rId7" Type="http://schemas.openxmlformats.org/officeDocument/2006/relationships/tags" Target="../tags/tag383.xml"/><Relationship Id="rId12" Type="http://schemas.openxmlformats.org/officeDocument/2006/relationships/tags" Target="../tags/tag388.xml"/><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tags" Target="../tags/tag382.xml"/><Relationship Id="rId11" Type="http://schemas.openxmlformats.org/officeDocument/2006/relationships/tags" Target="../tags/tag387.xml"/><Relationship Id="rId5" Type="http://schemas.openxmlformats.org/officeDocument/2006/relationships/tags" Target="../tags/tag381.xml"/><Relationship Id="rId10" Type="http://schemas.openxmlformats.org/officeDocument/2006/relationships/tags" Target="../tags/tag386.xml"/><Relationship Id="rId4" Type="http://schemas.openxmlformats.org/officeDocument/2006/relationships/tags" Target="../tags/tag380.xml"/><Relationship Id="rId9" Type="http://schemas.openxmlformats.org/officeDocument/2006/relationships/tags" Target="../tags/tag385.xml"/><Relationship Id="rId1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slideLayout" Target="../slideLayouts/slideLayout18.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tags" Target="../tags/tag396.xml"/><Relationship Id="rId13" Type="http://schemas.openxmlformats.org/officeDocument/2006/relationships/tags" Target="../tags/tag401.xml"/><Relationship Id="rId18" Type="http://schemas.openxmlformats.org/officeDocument/2006/relationships/tags" Target="../tags/tag406.xml"/><Relationship Id="rId3" Type="http://schemas.openxmlformats.org/officeDocument/2006/relationships/tags" Target="../tags/tag391.xml"/><Relationship Id="rId21" Type="http://schemas.openxmlformats.org/officeDocument/2006/relationships/notesSlide" Target="../notesSlides/notesSlide19.xml"/><Relationship Id="rId7" Type="http://schemas.openxmlformats.org/officeDocument/2006/relationships/tags" Target="../tags/tag395.xml"/><Relationship Id="rId12" Type="http://schemas.openxmlformats.org/officeDocument/2006/relationships/tags" Target="../tags/tag400.xml"/><Relationship Id="rId17" Type="http://schemas.openxmlformats.org/officeDocument/2006/relationships/tags" Target="../tags/tag405.xml"/><Relationship Id="rId2" Type="http://schemas.openxmlformats.org/officeDocument/2006/relationships/tags" Target="../tags/tag390.xml"/><Relationship Id="rId16" Type="http://schemas.openxmlformats.org/officeDocument/2006/relationships/tags" Target="../tags/tag404.xml"/><Relationship Id="rId20" Type="http://schemas.openxmlformats.org/officeDocument/2006/relationships/slideLayout" Target="../slideLayouts/slideLayout29.xml"/><Relationship Id="rId1" Type="http://schemas.openxmlformats.org/officeDocument/2006/relationships/tags" Target="../tags/tag389.xml"/><Relationship Id="rId6" Type="http://schemas.openxmlformats.org/officeDocument/2006/relationships/tags" Target="../tags/tag394.xml"/><Relationship Id="rId11" Type="http://schemas.openxmlformats.org/officeDocument/2006/relationships/tags" Target="../tags/tag399.xml"/><Relationship Id="rId5" Type="http://schemas.openxmlformats.org/officeDocument/2006/relationships/tags" Target="../tags/tag393.xml"/><Relationship Id="rId15" Type="http://schemas.openxmlformats.org/officeDocument/2006/relationships/tags" Target="../tags/tag403.xml"/><Relationship Id="rId10" Type="http://schemas.openxmlformats.org/officeDocument/2006/relationships/tags" Target="../tags/tag398.xml"/><Relationship Id="rId19" Type="http://schemas.openxmlformats.org/officeDocument/2006/relationships/tags" Target="../tags/tag407.xml"/><Relationship Id="rId4" Type="http://schemas.openxmlformats.org/officeDocument/2006/relationships/tags" Target="../tags/tag392.xml"/><Relationship Id="rId9" Type="http://schemas.openxmlformats.org/officeDocument/2006/relationships/tags" Target="../tags/tag397.xml"/><Relationship Id="rId14" Type="http://schemas.openxmlformats.org/officeDocument/2006/relationships/tags" Target="../tags/tag402.xml"/><Relationship Id="rId22"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tags" Target="../tags/tag415.xml"/><Relationship Id="rId13" Type="http://schemas.openxmlformats.org/officeDocument/2006/relationships/tags" Target="../tags/tag420.xml"/><Relationship Id="rId3" Type="http://schemas.openxmlformats.org/officeDocument/2006/relationships/tags" Target="../tags/tag410.xml"/><Relationship Id="rId7" Type="http://schemas.openxmlformats.org/officeDocument/2006/relationships/tags" Target="../tags/tag414.xml"/><Relationship Id="rId12" Type="http://schemas.openxmlformats.org/officeDocument/2006/relationships/tags" Target="../tags/tag419.xml"/><Relationship Id="rId17" Type="http://schemas.openxmlformats.org/officeDocument/2006/relationships/image" Target="../media/image1.png"/><Relationship Id="rId2" Type="http://schemas.openxmlformats.org/officeDocument/2006/relationships/tags" Target="../tags/tag409.xml"/><Relationship Id="rId16" Type="http://schemas.openxmlformats.org/officeDocument/2006/relationships/notesSlide" Target="../notesSlides/notesSlide20.xml"/><Relationship Id="rId1" Type="http://schemas.openxmlformats.org/officeDocument/2006/relationships/tags" Target="../tags/tag408.xml"/><Relationship Id="rId6" Type="http://schemas.openxmlformats.org/officeDocument/2006/relationships/tags" Target="../tags/tag413.xml"/><Relationship Id="rId11" Type="http://schemas.openxmlformats.org/officeDocument/2006/relationships/tags" Target="../tags/tag418.xml"/><Relationship Id="rId5" Type="http://schemas.openxmlformats.org/officeDocument/2006/relationships/tags" Target="../tags/tag412.xml"/><Relationship Id="rId15" Type="http://schemas.openxmlformats.org/officeDocument/2006/relationships/slideLayout" Target="../slideLayouts/slideLayout29.xml"/><Relationship Id="rId10" Type="http://schemas.openxmlformats.org/officeDocument/2006/relationships/tags" Target="../tags/tag417.xml"/><Relationship Id="rId4" Type="http://schemas.openxmlformats.org/officeDocument/2006/relationships/tags" Target="../tags/tag411.xml"/><Relationship Id="rId9" Type="http://schemas.openxmlformats.org/officeDocument/2006/relationships/tags" Target="../tags/tag416.xml"/><Relationship Id="rId14" Type="http://schemas.openxmlformats.org/officeDocument/2006/relationships/tags" Target="../tags/tag421.xml"/></Relationships>
</file>

<file path=ppt/slides/_rels/slide32.xml.rels><?xml version="1.0" encoding="UTF-8" standalone="yes"?>
<Relationships xmlns="http://schemas.openxmlformats.org/package/2006/relationships"><Relationship Id="rId8" Type="http://schemas.openxmlformats.org/officeDocument/2006/relationships/tags" Target="../tags/tag429.xml"/><Relationship Id="rId13" Type="http://schemas.openxmlformats.org/officeDocument/2006/relationships/image" Target="../media/image1.png"/><Relationship Id="rId3" Type="http://schemas.openxmlformats.org/officeDocument/2006/relationships/tags" Target="../tags/tag424.xml"/><Relationship Id="rId7" Type="http://schemas.openxmlformats.org/officeDocument/2006/relationships/tags" Target="../tags/tag428.xml"/><Relationship Id="rId12" Type="http://schemas.openxmlformats.org/officeDocument/2006/relationships/slideLayout" Target="../slideLayouts/slideLayout29.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tags" Target="../tags/tag427.xml"/><Relationship Id="rId11" Type="http://schemas.openxmlformats.org/officeDocument/2006/relationships/tags" Target="../tags/tag432.xml"/><Relationship Id="rId5" Type="http://schemas.openxmlformats.org/officeDocument/2006/relationships/tags" Target="../tags/tag426.xml"/><Relationship Id="rId10" Type="http://schemas.openxmlformats.org/officeDocument/2006/relationships/tags" Target="../tags/tag431.xml"/><Relationship Id="rId4" Type="http://schemas.openxmlformats.org/officeDocument/2006/relationships/tags" Target="../tags/tag425.xml"/><Relationship Id="rId9" Type="http://schemas.openxmlformats.org/officeDocument/2006/relationships/tags" Target="../tags/tag430.xml"/><Relationship Id="rId1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tags" Target="../tags/tag440.xml"/><Relationship Id="rId13" Type="http://schemas.openxmlformats.org/officeDocument/2006/relationships/slideLayout" Target="../slideLayouts/slideLayout29.xml"/><Relationship Id="rId3" Type="http://schemas.openxmlformats.org/officeDocument/2006/relationships/tags" Target="../tags/tag435.xml"/><Relationship Id="rId7" Type="http://schemas.openxmlformats.org/officeDocument/2006/relationships/tags" Target="../tags/tag439.xml"/><Relationship Id="rId12" Type="http://schemas.openxmlformats.org/officeDocument/2006/relationships/tags" Target="../tags/tag444.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tags" Target="../tags/tag438.xml"/><Relationship Id="rId11" Type="http://schemas.openxmlformats.org/officeDocument/2006/relationships/tags" Target="../tags/tag443.xml"/><Relationship Id="rId5" Type="http://schemas.openxmlformats.org/officeDocument/2006/relationships/tags" Target="../tags/tag437.xml"/><Relationship Id="rId10" Type="http://schemas.openxmlformats.org/officeDocument/2006/relationships/tags" Target="../tags/tag442.xml"/><Relationship Id="rId4" Type="http://schemas.openxmlformats.org/officeDocument/2006/relationships/tags" Target="../tags/tag436.xml"/><Relationship Id="rId9" Type="http://schemas.openxmlformats.org/officeDocument/2006/relationships/tags" Target="../tags/tag441.xml"/><Relationship Id="rId14"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tags" Target="../tags/tag452.xml"/><Relationship Id="rId13" Type="http://schemas.openxmlformats.org/officeDocument/2006/relationships/tags" Target="../tags/tag457.xml"/><Relationship Id="rId18" Type="http://schemas.openxmlformats.org/officeDocument/2006/relationships/tags" Target="../tags/tag462.xml"/><Relationship Id="rId26" Type="http://schemas.openxmlformats.org/officeDocument/2006/relationships/tags" Target="../tags/tag470.xml"/><Relationship Id="rId39" Type="http://schemas.openxmlformats.org/officeDocument/2006/relationships/image" Target="../media/image15.png"/><Relationship Id="rId3" Type="http://schemas.openxmlformats.org/officeDocument/2006/relationships/tags" Target="../tags/tag447.xml"/><Relationship Id="rId21" Type="http://schemas.openxmlformats.org/officeDocument/2006/relationships/tags" Target="../tags/tag465.xml"/><Relationship Id="rId34" Type="http://schemas.openxmlformats.org/officeDocument/2006/relationships/tags" Target="../tags/tag478.xml"/><Relationship Id="rId42" Type="http://schemas.openxmlformats.org/officeDocument/2006/relationships/image" Target="../media/image18.png"/><Relationship Id="rId7" Type="http://schemas.openxmlformats.org/officeDocument/2006/relationships/tags" Target="../tags/tag451.xml"/><Relationship Id="rId12" Type="http://schemas.openxmlformats.org/officeDocument/2006/relationships/tags" Target="../tags/tag456.xml"/><Relationship Id="rId17" Type="http://schemas.openxmlformats.org/officeDocument/2006/relationships/tags" Target="../tags/tag461.xml"/><Relationship Id="rId25" Type="http://schemas.openxmlformats.org/officeDocument/2006/relationships/tags" Target="../tags/tag469.xml"/><Relationship Id="rId33" Type="http://schemas.openxmlformats.org/officeDocument/2006/relationships/tags" Target="../tags/tag477.xml"/><Relationship Id="rId38" Type="http://schemas.openxmlformats.org/officeDocument/2006/relationships/image" Target="../media/image1.png"/><Relationship Id="rId2" Type="http://schemas.openxmlformats.org/officeDocument/2006/relationships/tags" Target="../tags/tag446.xml"/><Relationship Id="rId16" Type="http://schemas.openxmlformats.org/officeDocument/2006/relationships/tags" Target="../tags/tag460.xml"/><Relationship Id="rId20" Type="http://schemas.openxmlformats.org/officeDocument/2006/relationships/tags" Target="../tags/tag464.xml"/><Relationship Id="rId29" Type="http://schemas.openxmlformats.org/officeDocument/2006/relationships/tags" Target="../tags/tag473.xml"/><Relationship Id="rId41" Type="http://schemas.openxmlformats.org/officeDocument/2006/relationships/image" Target="../media/image17.png"/><Relationship Id="rId1" Type="http://schemas.openxmlformats.org/officeDocument/2006/relationships/tags" Target="../tags/tag445.xml"/><Relationship Id="rId6" Type="http://schemas.openxmlformats.org/officeDocument/2006/relationships/tags" Target="../tags/tag450.xml"/><Relationship Id="rId11" Type="http://schemas.openxmlformats.org/officeDocument/2006/relationships/tags" Target="../tags/tag455.xml"/><Relationship Id="rId24" Type="http://schemas.openxmlformats.org/officeDocument/2006/relationships/tags" Target="../tags/tag468.xml"/><Relationship Id="rId32" Type="http://schemas.openxmlformats.org/officeDocument/2006/relationships/tags" Target="../tags/tag476.xml"/><Relationship Id="rId37" Type="http://schemas.openxmlformats.org/officeDocument/2006/relationships/notesSlide" Target="../notesSlides/notesSlide21.xml"/><Relationship Id="rId40" Type="http://schemas.openxmlformats.org/officeDocument/2006/relationships/image" Target="../media/image16.png"/><Relationship Id="rId5" Type="http://schemas.openxmlformats.org/officeDocument/2006/relationships/tags" Target="../tags/tag449.xml"/><Relationship Id="rId15" Type="http://schemas.openxmlformats.org/officeDocument/2006/relationships/tags" Target="../tags/tag459.xml"/><Relationship Id="rId23" Type="http://schemas.openxmlformats.org/officeDocument/2006/relationships/tags" Target="../tags/tag467.xml"/><Relationship Id="rId28" Type="http://schemas.openxmlformats.org/officeDocument/2006/relationships/tags" Target="../tags/tag472.xml"/><Relationship Id="rId36" Type="http://schemas.openxmlformats.org/officeDocument/2006/relationships/slideLayout" Target="../slideLayouts/slideLayout29.xml"/><Relationship Id="rId10" Type="http://schemas.openxmlformats.org/officeDocument/2006/relationships/tags" Target="../tags/tag454.xml"/><Relationship Id="rId19" Type="http://schemas.openxmlformats.org/officeDocument/2006/relationships/tags" Target="../tags/tag463.xml"/><Relationship Id="rId31" Type="http://schemas.openxmlformats.org/officeDocument/2006/relationships/tags" Target="../tags/tag475.xml"/><Relationship Id="rId44" Type="http://schemas.openxmlformats.org/officeDocument/2006/relationships/image" Target="../media/image20.png"/><Relationship Id="rId4" Type="http://schemas.openxmlformats.org/officeDocument/2006/relationships/tags" Target="../tags/tag448.xml"/><Relationship Id="rId9" Type="http://schemas.openxmlformats.org/officeDocument/2006/relationships/tags" Target="../tags/tag453.xml"/><Relationship Id="rId14" Type="http://schemas.openxmlformats.org/officeDocument/2006/relationships/tags" Target="../tags/tag458.xml"/><Relationship Id="rId22" Type="http://schemas.openxmlformats.org/officeDocument/2006/relationships/tags" Target="../tags/tag466.xml"/><Relationship Id="rId27" Type="http://schemas.openxmlformats.org/officeDocument/2006/relationships/tags" Target="../tags/tag471.xml"/><Relationship Id="rId30" Type="http://schemas.openxmlformats.org/officeDocument/2006/relationships/tags" Target="../tags/tag474.xml"/><Relationship Id="rId35" Type="http://schemas.openxmlformats.org/officeDocument/2006/relationships/tags" Target="../tags/tag479.xml"/><Relationship Id="rId43"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openxmlformats.org/officeDocument/2006/relationships/tags" Target="../tags/tag487.xml"/><Relationship Id="rId13" Type="http://schemas.openxmlformats.org/officeDocument/2006/relationships/tags" Target="../tags/tag492.xml"/><Relationship Id="rId18" Type="http://schemas.openxmlformats.org/officeDocument/2006/relationships/tags" Target="../tags/tag497.xml"/><Relationship Id="rId26" Type="http://schemas.openxmlformats.org/officeDocument/2006/relationships/image" Target="../media/image1.png"/><Relationship Id="rId3" Type="http://schemas.openxmlformats.org/officeDocument/2006/relationships/tags" Target="../tags/tag482.xml"/><Relationship Id="rId21" Type="http://schemas.openxmlformats.org/officeDocument/2006/relationships/tags" Target="../tags/tag500.xml"/><Relationship Id="rId7" Type="http://schemas.openxmlformats.org/officeDocument/2006/relationships/tags" Target="../tags/tag486.xml"/><Relationship Id="rId12" Type="http://schemas.openxmlformats.org/officeDocument/2006/relationships/tags" Target="../tags/tag491.xml"/><Relationship Id="rId17" Type="http://schemas.openxmlformats.org/officeDocument/2006/relationships/tags" Target="../tags/tag496.xml"/><Relationship Id="rId25" Type="http://schemas.openxmlformats.org/officeDocument/2006/relationships/notesSlide" Target="../notesSlides/notesSlide22.xml"/><Relationship Id="rId2" Type="http://schemas.openxmlformats.org/officeDocument/2006/relationships/tags" Target="../tags/tag481.xml"/><Relationship Id="rId16" Type="http://schemas.openxmlformats.org/officeDocument/2006/relationships/tags" Target="../tags/tag495.xml"/><Relationship Id="rId20" Type="http://schemas.openxmlformats.org/officeDocument/2006/relationships/tags" Target="../tags/tag499.xml"/><Relationship Id="rId1" Type="http://schemas.openxmlformats.org/officeDocument/2006/relationships/tags" Target="../tags/tag480.xml"/><Relationship Id="rId6" Type="http://schemas.openxmlformats.org/officeDocument/2006/relationships/tags" Target="../tags/tag485.xml"/><Relationship Id="rId11" Type="http://schemas.openxmlformats.org/officeDocument/2006/relationships/tags" Target="../tags/tag490.xml"/><Relationship Id="rId24" Type="http://schemas.openxmlformats.org/officeDocument/2006/relationships/slideLayout" Target="../slideLayouts/slideLayout29.xml"/><Relationship Id="rId5" Type="http://schemas.openxmlformats.org/officeDocument/2006/relationships/tags" Target="../tags/tag484.xml"/><Relationship Id="rId15" Type="http://schemas.openxmlformats.org/officeDocument/2006/relationships/tags" Target="../tags/tag494.xml"/><Relationship Id="rId23" Type="http://schemas.openxmlformats.org/officeDocument/2006/relationships/tags" Target="../tags/tag502.xml"/><Relationship Id="rId10" Type="http://schemas.openxmlformats.org/officeDocument/2006/relationships/tags" Target="../tags/tag489.xml"/><Relationship Id="rId19" Type="http://schemas.openxmlformats.org/officeDocument/2006/relationships/tags" Target="../tags/tag498.xml"/><Relationship Id="rId4" Type="http://schemas.openxmlformats.org/officeDocument/2006/relationships/tags" Target="../tags/tag483.xml"/><Relationship Id="rId9" Type="http://schemas.openxmlformats.org/officeDocument/2006/relationships/tags" Target="../tags/tag488.xml"/><Relationship Id="rId14" Type="http://schemas.openxmlformats.org/officeDocument/2006/relationships/tags" Target="../tags/tag493.xml"/><Relationship Id="rId22" Type="http://schemas.openxmlformats.org/officeDocument/2006/relationships/tags" Target="../tags/tag501.xml"/></Relationships>
</file>

<file path=ppt/slides/_rels/slide36.xml.rels><?xml version="1.0" encoding="UTF-8" standalone="yes"?>
<Relationships xmlns="http://schemas.openxmlformats.org/package/2006/relationships"><Relationship Id="rId8" Type="http://schemas.openxmlformats.org/officeDocument/2006/relationships/tags" Target="../tags/tag510.xml"/><Relationship Id="rId13" Type="http://schemas.openxmlformats.org/officeDocument/2006/relationships/tags" Target="../tags/tag515.xml"/><Relationship Id="rId18" Type="http://schemas.openxmlformats.org/officeDocument/2006/relationships/tags" Target="../tags/tag520.xml"/><Relationship Id="rId3" Type="http://schemas.openxmlformats.org/officeDocument/2006/relationships/tags" Target="../tags/tag505.xml"/><Relationship Id="rId21" Type="http://schemas.openxmlformats.org/officeDocument/2006/relationships/tags" Target="../tags/tag523.xml"/><Relationship Id="rId7" Type="http://schemas.openxmlformats.org/officeDocument/2006/relationships/tags" Target="../tags/tag509.xml"/><Relationship Id="rId12" Type="http://schemas.openxmlformats.org/officeDocument/2006/relationships/tags" Target="../tags/tag514.xml"/><Relationship Id="rId17" Type="http://schemas.openxmlformats.org/officeDocument/2006/relationships/tags" Target="../tags/tag519.xml"/><Relationship Id="rId25" Type="http://schemas.openxmlformats.org/officeDocument/2006/relationships/image" Target="../media/image1.png"/><Relationship Id="rId2" Type="http://schemas.openxmlformats.org/officeDocument/2006/relationships/tags" Target="../tags/tag504.xml"/><Relationship Id="rId16" Type="http://schemas.openxmlformats.org/officeDocument/2006/relationships/tags" Target="../tags/tag518.xml"/><Relationship Id="rId20" Type="http://schemas.openxmlformats.org/officeDocument/2006/relationships/tags" Target="../tags/tag522.xml"/><Relationship Id="rId1" Type="http://schemas.openxmlformats.org/officeDocument/2006/relationships/tags" Target="../tags/tag503.xml"/><Relationship Id="rId6" Type="http://schemas.openxmlformats.org/officeDocument/2006/relationships/tags" Target="../tags/tag508.xml"/><Relationship Id="rId11" Type="http://schemas.openxmlformats.org/officeDocument/2006/relationships/tags" Target="../tags/tag513.xml"/><Relationship Id="rId24" Type="http://schemas.openxmlformats.org/officeDocument/2006/relationships/slideLayout" Target="../slideLayouts/slideLayout29.xml"/><Relationship Id="rId5" Type="http://schemas.openxmlformats.org/officeDocument/2006/relationships/tags" Target="../tags/tag507.xml"/><Relationship Id="rId15" Type="http://schemas.openxmlformats.org/officeDocument/2006/relationships/tags" Target="../tags/tag517.xml"/><Relationship Id="rId23" Type="http://schemas.openxmlformats.org/officeDocument/2006/relationships/tags" Target="../tags/tag525.xml"/><Relationship Id="rId10" Type="http://schemas.openxmlformats.org/officeDocument/2006/relationships/tags" Target="../tags/tag512.xml"/><Relationship Id="rId19" Type="http://schemas.openxmlformats.org/officeDocument/2006/relationships/tags" Target="../tags/tag521.xml"/><Relationship Id="rId4" Type="http://schemas.openxmlformats.org/officeDocument/2006/relationships/tags" Target="../tags/tag506.xml"/><Relationship Id="rId9" Type="http://schemas.openxmlformats.org/officeDocument/2006/relationships/tags" Target="../tags/tag511.xml"/><Relationship Id="rId14" Type="http://schemas.openxmlformats.org/officeDocument/2006/relationships/tags" Target="../tags/tag516.xml"/><Relationship Id="rId22" Type="http://schemas.openxmlformats.org/officeDocument/2006/relationships/tags" Target="../tags/tag524.xml"/></Relationships>
</file>

<file path=ppt/slides/_rels/slide37.xml.rels><?xml version="1.0" encoding="UTF-8" standalone="yes"?>
<Relationships xmlns="http://schemas.openxmlformats.org/package/2006/relationships"><Relationship Id="rId8" Type="http://schemas.openxmlformats.org/officeDocument/2006/relationships/tags" Target="../tags/tag533.xml"/><Relationship Id="rId13" Type="http://schemas.openxmlformats.org/officeDocument/2006/relationships/tags" Target="../tags/tag538.xml"/><Relationship Id="rId18" Type="http://schemas.openxmlformats.org/officeDocument/2006/relationships/tags" Target="../tags/tag543.xml"/><Relationship Id="rId26" Type="http://schemas.openxmlformats.org/officeDocument/2006/relationships/tags" Target="../tags/tag551.xml"/><Relationship Id="rId3" Type="http://schemas.openxmlformats.org/officeDocument/2006/relationships/tags" Target="../tags/tag528.xml"/><Relationship Id="rId21" Type="http://schemas.openxmlformats.org/officeDocument/2006/relationships/tags" Target="../tags/tag546.xml"/><Relationship Id="rId34" Type="http://schemas.openxmlformats.org/officeDocument/2006/relationships/image" Target="../media/image6.png"/><Relationship Id="rId7" Type="http://schemas.openxmlformats.org/officeDocument/2006/relationships/tags" Target="../tags/tag532.xml"/><Relationship Id="rId12" Type="http://schemas.openxmlformats.org/officeDocument/2006/relationships/tags" Target="../tags/tag537.xml"/><Relationship Id="rId17" Type="http://schemas.openxmlformats.org/officeDocument/2006/relationships/tags" Target="../tags/tag542.xml"/><Relationship Id="rId25" Type="http://schemas.openxmlformats.org/officeDocument/2006/relationships/tags" Target="../tags/tag550.xml"/><Relationship Id="rId33" Type="http://schemas.openxmlformats.org/officeDocument/2006/relationships/image" Target="../media/image5.png"/><Relationship Id="rId2" Type="http://schemas.openxmlformats.org/officeDocument/2006/relationships/tags" Target="../tags/tag527.xml"/><Relationship Id="rId16" Type="http://schemas.openxmlformats.org/officeDocument/2006/relationships/tags" Target="../tags/tag541.xml"/><Relationship Id="rId20" Type="http://schemas.openxmlformats.org/officeDocument/2006/relationships/tags" Target="../tags/tag545.xml"/><Relationship Id="rId29" Type="http://schemas.openxmlformats.org/officeDocument/2006/relationships/slideLayout" Target="../slideLayouts/slideLayout29.xml"/><Relationship Id="rId1" Type="http://schemas.openxmlformats.org/officeDocument/2006/relationships/tags" Target="../tags/tag526.xml"/><Relationship Id="rId6" Type="http://schemas.openxmlformats.org/officeDocument/2006/relationships/tags" Target="../tags/tag531.xml"/><Relationship Id="rId11" Type="http://schemas.openxmlformats.org/officeDocument/2006/relationships/tags" Target="../tags/tag536.xml"/><Relationship Id="rId24" Type="http://schemas.openxmlformats.org/officeDocument/2006/relationships/tags" Target="../tags/tag549.xml"/><Relationship Id="rId32" Type="http://schemas.openxmlformats.org/officeDocument/2006/relationships/image" Target="../media/image7.png"/><Relationship Id="rId37" Type="http://schemas.openxmlformats.org/officeDocument/2006/relationships/image" Target="../media/image3.png"/><Relationship Id="rId5" Type="http://schemas.openxmlformats.org/officeDocument/2006/relationships/tags" Target="../tags/tag530.xml"/><Relationship Id="rId15" Type="http://schemas.openxmlformats.org/officeDocument/2006/relationships/tags" Target="../tags/tag540.xml"/><Relationship Id="rId23" Type="http://schemas.openxmlformats.org/officeDocument/2006/relationships/tags" Target="../tags/tag548.xml"/><Relationship Id="rId28" Type="http://schemas.openxmlformats.org/officeDocument/2006/relationships/tags" Target="../tags/tag553.xml"/><Relationship Id="rId36" Type="http://schemas.openxmlformats.org/officeDocument/2006/relationships/image" Target="../media/image10.png"/><Relationship Id="rId10" Type="http://schemas.openxmlformats.org/officeDocument/2006/relationships/tags" Target="../tags/tag535.xml"/><Relationship Id="rId19" Type="http://schemas.openxmlformats.org/officeDocument/2006/relationships/tags" Target="../tags/tag544.xml"/><Relationship Id="rId31" Type="http://schemas.openxmlformats.org/officeDocument/2006/relationships/image" Target="../media/image21.png"/><Relationship Id="rId4" Type="http://schemas.openxmlformats.org/officeDocument/2006/relationships/tags" Target="../tags/tag529.xml"/><Relationship Id="rId9" Type="http://schemas.openxmlformats.org/officeDocument/2006/relationships/tags" Target="../tags/tag534.xml"/><Relationship Id="rId14" Type="http://schemas.openxmlformats.org/officeDocument/2006/relationships/tags" Target="../tags/tag539.xml"/><Relationship Id="rId22" Type="http://schemas.openxmlformats.org/officeDocument/2006/relationships/tags" Target="../tags/tag547.xml"/><Relationship Id="rId27" Type="http://schemas.openxmlformats.org/officeDocument/2006/relationships/tags" Target="../tags/tag552.xml"/><Relationship Id="rId30" Type="http://schemas.openxmlformats.org/officeDocument/2006/relationships/image" Target="../media/image1.png"/><Relationship Id="rId35" Type="http://schemas.openxmlformats.org/officeDocument/2006/relationships/image" Target="../media/image9.png"/></Relationships>
</file>

<file path=ppt/slides/_rels/slide38.xml.rels><?xml version="1.0" encoding="UTF-8" standalone="yes"?>
<Relationships xmlns="http://schemas.openxmlformats.org/package/2006/relationships"><Relationship Id="rId8" Type="http://schemas.openxmlformats.org/officeDocument/2006/relationships/tags" Target="../tags/tag561.xml"/><Relationship Id="rId13" Type="http://schemas.openxmlformats.org/officeDocument/2006/relationships/slideLayout" Target="../slideLayouts/slideLayout29.xml"/><Relationship Id="rId3" Type="http://schemas.openxmlformats.org/officeDocument/2006/relationships/tags" Target="../tags/tag556.xml"/><Relationship Id="rId7" Type="http://schemas.openxmlformats.org/officeDocument/2006/relationships/tags" Target="../tags/tag560.xml"/><Relationship Id="rId12" Type="http://schemas.openxmlformats.org/officeDocument/2006/relationships/tags" Target="../tags/tag565.xml"/><Relationship Id="rId2" Type="http://schemas.openxmlformats.org/officeDocument/2006/relationships/tags" Target="../tags/tag555.xml"/><Relationship Id="rId1" Type="http://schemas.openxmlformats.org/officeDocument/2006/relationships/tags" Target="../tags/tag554.xml"/><Relationship Id="rId6" Type="http://schemas.openxmlformats.org/officeDocument/2006/relationships/tags" Target="../tags/tag559.xml"/><Relationship Id="rId11" Type="http://schemas.openxmlformats.org/officeDocument/2006/relationships/tags" Target="../tags/tag564.xml"/><Relationship Id="rId5" Type="http://schemas.openxmlformats.org/officeDocument/2006/relationships/tags" Target="../tags/tag558.xml"/><Relationship Id="rId10" Type="http://schemas.openxmlformats.org/officeDocument/2006/relationships/tags" Target="../tags/tag563.xml"/><Relationship Id="rId4" Type="http://schemas.openxmlformats.org/officeDocument/2006/relationships/tags" Target="../tags/tag557.xml"/><Relationship Id="rId9" Type="http://schemas.openxmlformats.org/officeDocument/2006/relationships/tags" Target="../tags/tag562.xml"/><Relationship Id="rId1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tags" Target="../tags/tag573.xml"/><Relationship Id="rId13" Type="http://schemas.openxmlformats.org/officeDocument/2006/relationships/tags" Target="../tags/tag578.xml"/><Relationship Id="rId18" Type="http://schemas.openxmlformats.org/officeDocument/2006/relationships/tags" Target="../tags/tag583.xml"/><Relationship Id="rId26" Type="http://schemas.openxmlformats.org/officeDocument/2006/relationships/image" Target="../media/image26.png"/><Relationship Id="rId3" Type="http://schemas.openxmlformats.org/officeDocument/2006/relationships/tags" Target="../tags/tag568.xml"/><Relationship Id="rId21" Type="http://schemas.openxmlformats.org/officeDocument/2006/relationships/image" Target="../media/image1.png"/><Relationship Id="rId7" Type="http://schemas.openxmlformats.org/officeDocument/2006/relationships/tags" Target="../tags/tag572.xml"/><Relationship Id="rId12" Type="http://schemas.openxmlformats.org/officeDocument/2006/relationships/tags" Target="../tags/tag577.xml"/><Relationship Id="rId17" Type="http://schemas.openxmlformats.org/officeDocument/2006/relationships/tags" Target="../tags/tag582.xml"/><Relationship Id="rId25" Type="http://schemas.openxmlformats.org/officeDocument/2006/relationships/image" Target="../media/image25.png"/><Relationship Id="rId2" Type="http://schemas.openxmlformats.org/officeDocument/2006/relationships/tags" Target="../tags/tag567.xml"/><Relationship Id="rId16" Type="http://schemas.openxmlformats.org/officeDocument/2006/relationships/tags" Target="../tags/tag581.xml"/><Relationship Id="rId20" Type="http://schemas.openxmlformats.org/officeDocument/2006/relationships/notesSlide" Target="../notesSlides/notesSlide23.xml"/><Relationship Id="rId1" Type="http://schemas.openxmlformats.org/officeDocument/2006/relationships/tags" Target="../tags/tag566.xml"/><Relationship Id="rId6" Type="http://schemas.openxmlformats.org/officeDocument/2006/relationships/tags" Target="../tags/tag571.xml"/><Relationship Id="rId11" Type="http://schemas.openxmlformats.org/officeDocument/2006/relationships/tags" Target="../tags/tag576.xml"/><Relationship Id="rId24" Type="http://schemas.openxmlformats.org/officeDocument/2006/relationships/image" Target="../media/image24.png"/><Relationship Id="rId5" Type="http://schemas.openxmlformats.org/officeDocument/2006/relationships/tags" Target="../tags/tag570.xml"/><Relationship Id="rId15" Type="http://schemas.openxmlformats.org/officeDocument/2006/relationships/tags" Target="../tags/tag580.xml"/><Relationship Id="rId23" Type="http://schemas.openxmlformats.org/officeDocument/2006/relationships/image" Target="../media/image23.png"/><Relationship Id="rId10" Type="http://schemas.openxmlformats.org/officeDocument/2006/relationships/tags" Target="../tags/tag575.xml"/><Relationship Id="rId19" Type="http://schemas.openxmlformats.org/officeDocument/2006/relationships/slideLayout" Target="../slideLayouts/slideLayout29.xml"/><Relationship Id="rId4" Type="http://schemas.openxmlformats.org/officeDocument/2006/relationships/tags" Target="../tags/tag569.xml"/><Relationship Id="rId9" Type="http://schemas.openxmlformats.org/officeDocument/2006/relationships/tags" Target="../tags/tag574.xml"/><Relationship Id="rId14" Type="http://schemas.openxmlformats.org/officeDocument/2006/relationships/tags" Target="../tags/tag579.xml"/><Relationship Id="rId22" Type="http://schemas.openxmlformats.org/officeDocument/2006/relationships/image" Target="../media/image22.png"/><Relationship Id="rId27"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1.pn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slideLayout" Target="../slideLayouts/slideLayout18.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image" Target="../media/image4.png"/><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tags" Target="../tags/tag591.xml"/><Relationship Id="rId13" Type="http://schemas.openxmlformats.org/officeDocument/2006/relationships/slideLayout" Target="../slideLayouts/slideLayout29.xml"/><Relationship Id="rId3" Type="http://schemas.openxmlformats.org/officeDocument/2006/relationships/tags" Target="../tags/tag586.xml"/><Relationship Id="rId7" Type="http://schemas.openxmlformats.org/officeDocument/2006/relationships/tags" Target="../tags/tag590.xml"/><Relationship Id="rId12" Type="http://schemas.openxmlformats.org/officeDocument/2006/relationships/tags" Target="../tags/tag595.xml"/><Relationship Id="rId2" Type="http://schemas.openxmlformats.org/officeDocument/2006/relationships/tags" Target="../tags/tag585.xml"/><Relationship Id="rId1" Type="http://schemas.openxmlformats.org/officeDocument/2006/relationships/tags" Target="../tags/tag584.xml"/><Relationship Id="rId6" Type="http://schemas.openxmlformats.org/officeDocument/2006/relationships/tags" Target="../tags/tag589.xml"/><Relationship Id="rId11" Type="http://schemas.openxmlformats.org/officeDocument/2006/relationships/tags" Target="../tags/tag594.xml"/><Relationship Id="rId5" Type="http://schemas.openxmlformats.org/officeDocument/2006/relationships/tags" Target="../tags/tag588.xml"/><Relationship Id="rId10" Type="http://schemas.openxmlformats.org/officeDocument/2006/relationships/tags" Target="../tags/tag593.xml"/><Relationship Id="rId4" Type="http://schemas.openxmlformats.org/officeDocument/2006/relationships/tags" Target="../tags/tag587.xml"/><Relationship Id="rId9" Type="http://schemas.openxmlformats.org/officeDocument/2006/relationships/tags" Target="../tags/tag592.xml"/><Relationship Id="rId14"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tags" Target="../tags/tag603.xml"/><Relationship Id="rId13" Type="http://schemas.openxmlformats.org/officeDocument/2006/relationships/notesSlide" Target="../notesSlides/notesSlide24.xml"/><Relationship Id="rId3" Type="http://schemas.openxmlformats.org/officeDocument/2006/relationships/tags" Target="../tags/tag598.xml"/><Relationship Id="rId7" Type="http://schemas.openxmlformats.org/officeDocument/2006/relationships/tags" Target="../tags/tag602.xml"/><Relationship Id="rId12" Type="http://schemas.openxmlformats.org/officeDocument/2006/relationships/slideLayout" Target="../slideLayouts/slideLayout29.xml"/><Relationship Id="rId2" Type="http://schemas.openxmlformats.org/officeDocument/2006/relationships/tags" Target="../tags/tag597.xml"/><Relationship Id="rId16" Type="http://schemas.openxmlformats.org/officeDocument/2006/relationships/image" Target="../media/image28.png"/><Relationship Id="rId1" Type="http://schemas.openxmlformats.org/officeDocument/2006/relationships/tags" Target="../tags/tag596.xml"/><Relationship Id="rId6" Type="http://schemas.openxmlformats.org/officeDocument/2006/relationships/tags" Target="../tags/tag601.xml"/><Relationship Id="rId11" Type="http://schemas.openxmlformats.org/officeDocument/2006/relationships/tags" Target="../tags/tag606.xml"/><Relationship Id="rId5" Type="http://schemas.openxmlformats.org/officeDocument/2006/relationships/tags" Target="../tags/tag600.xml"/><Relationship Id="rId15" Type="http://schemas.openxmlformats.org/officeDocument/2006/relationships/image" Target="../media/image9.png"/><Relationship Id="rId10" Type="http://schemas.openxmlformats.org/officeDocument/2006/relationships/tags" Target="../tags/tag605.xml"/><Relationship Id="rId4" Type="http://schemas.openxmlformats.org/officeDocument/2006/relationships/tags" Target="../tags/tag599.xml"/><Relationship Id="rId9" Type="http://schemas.openxmlformats.org/officeDocument/2006/relationships/tags" Target="../tags/tag604.xml"/><Relationship Id="rId1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tags" Target="../tags/tag614.xml"/><Relationship Id="rId13" Type="http://schemas.openxmlformats.org/officeDocument/2006/relationships/image" Target="../media/image30.png"/><Relationship Id="rId3" Type="http://schemas.openxmlformats.org/officeDocument/2006/relationships/tags" Target="../tags/tag609.xml"/><Relationship Id="rId7" Type="http://schemas.openxmlformats.org/officeDocument/2006/relationships/tags" Target="../tags/tag613.xml"/><Relationship Id="rId12" Type="http://schemas.openxmlformats.org/officeDocument/2006/relationships/image" Target="../media/image6.png"/><Relationship Id="rId2" Type="http://schemas.openxmlformats.org/officeDocument/2006/relationships/tags" Target="../tags/tag608.xml"/><Relationship Id="rId1" Type="http://schemas.openxmlformats.org/officeDocument/2006/relationships/tags" Target="../tags/tag607.xml"/><Relationship Id="rId6" Type="http://schemas.openxmlformats.org/officeDocument/2006/relationships/tags" Target="../tags/tag612.xml"/><Relationship Id="rId11" Type="http://schemas.openxmlformats.org/officeDocument/2006/relationships/image" Target="../media/image29.png"/><Relationship Id="rId5" Type="http://schemas.openxmlformats.org/officeDocument/2006/relationships/tags" Target="../tags/tag611.xml"/><Relationship Id="rId10" Type="http://schemas.openxmlformats.org/officeDocument/2006/relationships/slideLayout" Target="../slideLayouts/slideLayout29.xml"/><Relationship Id="rId4" Type="http://schemas.openxmlformats.org/officeDocument/2006/relationships/tags" Target="../tags/tag610.xml"/><Relationship Id="rId9" Type="http://schemas.openxmlformats.org/officeDocument/2006/relationships/tags" Target="../tags/tag615.xml"/></Relationships>
</file>

<file path=ppt/slides/_rels/slide43.xml.rels><?xml version="1.0" encoding="UTF-8" standalone="yes"?>
<Relationships xmlns="http://schemas.openxmlformats.org/package/2006/relationships"><Relationship Id="rId8" Type="http://schemas.openxmlformats.org/officeDocument/2006/relationships/tags" Target="../tags/tag623.xml"/><Relationship Id="rId13" Type="http://schemas.openxmlformats.org/officeDocument/2006/relationships/image" Target="../media/image5.png"/><Relationship Id="rId3" Type="http://schemas.openxmlformats.org/officeDocument/2006/relationships/tags" Target="../tags/tag618.xml"/><Relationship Id="rId7" Type="http://schemas.openxmlformats.org/officeDocument/2006/relationships/tags" Target="../tags/tag622.xml"/><Relationship Id="rId12" Type="http://schemas.openxmlformats.org/officeDocument/2006/relationships/image" Target="../media/image1.png"/><Relationship Id="rId2" Type="http://schemas.openxmlformats.org/officeDocument/2006/relationships/tags" Target="../tags/tag617.xml"/><Relationship Id="rId1" Type="http://schemas.openxmlformats.org/officeDocument/2006/relationships/tags" Target="../tags/tag616.xml"/><Relationship Id="rId6" Type="http://schemas.openxmlformats.org/officeDocument/2006/relationships/tags" Target="../tags/tag621.xml"/><Relationship Id="rId11" Type="http://schemas.openxmlformats.org/officeDocument/2006/relationships/slideLayout" Target="../slideLayouts/slideLayout29.xml"/><Relationship Id="rId5" Type="http://schemas.openxmlformats.org/officeDocument/2006/relationships/tags" Target="../tags/tag620.xml"/><Relationship Id="rId15" Type="http://schemas.openxmlformats.org/officeDocument/2006/relationships/image" Target="../media/image32.png"/><Relationship Id="rId10" Type="http://schemas.openxmlformats.org/officeDocument/2006/relationships/tags" Target="../tags/tag625.xml"/><Relationship Id="rId4" Type="http://schemas.openxmlformats.org/officeDocument/2006/relationships/tags" Target="../tags/tag619.xml"/><Relationship Id="rId9" Type="http://schemas.openxmlformats.org/officeDocument/2006/relationships/tags" Target="../tags/tag624.xml"/><Relationship Id="rId14" Type="http://schemas.openxmlformats.org/officeDocument/2006/relationships/image" Target="../media/image31.png"/></Relationships>
</file>

<file path=ppt/slides/_rels/slide44.xml.rels><?xml version="1.0" encoding="UTF-8" standalone="yes"?>
<Relationships xmlns="http://schemas.openxmlformats.org/package/2006/relationships"><Relationship Id="rId8" Type="http://schemas.openxmlformats.org/officeDocument/2006/relationships/tags" Target="../tags/tag633.xml"/><Relationship Id="rId13" Type="http://schemas.openxmlformats.org/officeDocument/2006/relationships/image" Target="../media/image34.png"/><Relationship Id="rId3" Type="http://schemas.openxmlformats.org/officeDocument/2006/relationships/tags" Target="../tags/tag628.xml"/><Relationship Id="rId7" Type="http://schemas.openxmlformats.org/officeDocument/2006/relationships/tags" Target="../tags/tag632.xml"/><Relationship Id="rId12" Type="http://schemas.openxmlformats.org/officeDocument/2006/relationships/image" Target="../media/image33.png"/><Relationship Id="rId2" Type="http://schemas.openxmlformats.org/officeDocument/2006/relationships/tags" Target="../tags/tag627.xml"/><Relationship Id="rId1" Type="http://schemas.openxmlformats.org/officeDocument/2006/relationships/tags" Target="../tags/tag626.xml"/><Relationship Id="rId6" Type="http://schemas.openxmlformats.org/officeDocument/2006/relationships/tags" Target="../tags/tag631.xml"/><Relationship Id="rId11" Type="http://schemas.openxmlformats.org/officeDocument/2006/relationships/image" Target="../media/image1.png"/><Relationship Id="rId5" Type="http://schemas.openxmlformats.org/officeDocument/2006/relationships/tags" Target="../tags/tag630.xml"/><Relationship Id="rId10" Type="http://schemas.openxmlformats.org/officeDocument/2006/relationships/slideLayout" Target="../slideLayouts/slideLayout29.xml"/><Relationship Id="rId4" Type="http://schemas.openxmlformats.org/officeDocument/2006/relationships/tags" Target="../tags/tag629.xml"/><Relationship Id="rId9" Type="http://schemas.openxmlformats.org/officeDocument/2006/relationships/tags" Target="../tags/tag634.xml"/><Relationship Id="rId14" Type="http://schemas.openxmlformats.org/officeDocument/2006/relationships/image" Target="../media/image35.png"/></Relationships>
</file>

<file path=ppt/slides/_rels/slide45.xml.rels><?xml version="1.0" encoding="UTF-8" standalone="yes"?>
<Relationships xmlns="http://schemas.openxmlformats.org/package/2006/relationships"><Relationship Id="rId8" Type="http://schemas.openxmlformats.org/officeDocument/2006/relationships/tags" Target="../tags/tag642.xml"/><Relationship Id="rId13" Type="http://schemas.openxmlformats.org/officeDocument/2006/relationships/slideLayout" Target="../slideLayouts/slideLayout29.xml"/><Relationship Id="rId3" Type="http://schemas.openxmlformats.org/officeDocument/2006/relationships/tags" Target="../tags/tag637.xml"/><Relationship Id="rId7" Type="http://schemas.openxmlformats.org/officeDocument/2006/relationships/tags" Target="../tags/tag641.xml"/><Relationship Id="rId12" Type="http://schemas.openxmlformats.org/officeDocument/2006/relationships/tags" Target="../tags/tag646.xml"/><Relationship Id="rId2" Type="http://schemas.openxmlformats.org/officeDocument/2006/relationships/tags" Target="../tags/tag636.xml"/><Relationship Id="rId1" Type="http://schemas.openxmlformats.org/officeDocument/2006/relationships/tags" Target="../tags/tag635.xml"/><Relationship Id="rId6" Type="http://schemas.openxmlformats.org/officeDocument/2006/relationships/tags" Target="../tags/tag640.xml"/><Relationship Id="rId11" Type="http://schemas.openxmlformats.org/officeDocument/2006/relationships/tags" Target="../tags/tag645.xml"/><Relationship Id="rId5" Type="http://schemas.openxmlformats.org/officeDocument/2006/relationships/tags" Target="../tags/tag639.xml"/><Relationship Id="rId10" Type="http://schemas.openxmlformats.org/officeDocument/2006/relationships/tags" Target="../tags/tag644.xml"/><Relationship Id="rId4" Type="http://schemas.openxmlformats.org/officeDocument/2006/relationships/tags" Target="../tags/tag638.xml"/><Relationship Id="rId9" Type="http://schemas.openxmlformats.org/officeDocument/2006/relationships/tags" Target="../tags/tag643.xml"/><Relationship Id="rId14"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tags" Target="../tags/tag654.xml"/><Relationship Id="rId13" Type="http://schemas.openxmlformats.org/officeDocument/2006/relationships/tags" Target="../tags/tag659.xml"/><Relationship Id="rId18" Type="http://schemas.openxmlformats.org/officeDocument/2006/relationships/image" Target="../media/image37.png"/><Relationship Id="rId3" Type="http://schemas.openxmlformats.org/officeDocument/2006/relationships/tags" Target="../tags/tag649.xml"/><Relationship Id="rId21" Type="http://schemas.openxmlformats.org/officeDocument/2006/relationships/image" Target="../media/image40.png"/><Relationship Id="rId7" Type="http://schemas.openxmlformats.org/officeDocument/2006/relationships/tags" Target="../tags/tag653.xml"/><Relationship Id="rId12" Type="http://schemas.openxmlformats.org/officeDocument/2006/relationships/tags" Target="../tags/tag658.xml"/><Relationship Id="rId17" Type="http://schemas.openxmlformats.org/officeDocument/2006/relationships/image" Target="../media/image36.png"/><Relationship Id="rId2" Type="http://schemas.openxmlformats.org/officeDocument/2006/relationships/tags" Target="../tags/tag648.xml"/><Relationship Id="rId16" Type="http://schemas.openxmlformats.org/officeDocument/2006/relationships/image" Target="../media/image9.png"/><Relationship Id="rId20" Type="http://schemas.openxmlformats.org/officeDocument/2006/relationships/image" Target="../media/image39.png"/><Relationship Id="rId1" Type="http://schemas.openxmlformats.org/officeDocument/2006/relationships/tags" Target="../tags/tag647.xml"/><Relationship Id="rId6" Type="http://schemas.openxmlformats.org/officeDocument/2006/relationships/tags" Target="../tags/tag652.xml"/><Relationship Id="rId11" Type="http://schemas.openxmlformats.org/officeDocument/2006/relationships/tags" Target="../tags/tag657.xml"/><Relationship Id="rId5" Type="http://schemas.openxmlformats.org/officeDocument/2006/relationships/tags" Target="../tags/tag651.xml"/><Relationship Id="rId15" Type="http://schemas.openxmlformats.org/officeDocument/2006/relationships/image" Target="../media/image1.png"/><Relationship Id="rId10" Type="http://schemas.openxmlformats.org/officeDocument/2006/relationships/tags" Target="../tags/tag656.xml"/><Relationship Id="rId19" Type="http://schemas.openxmlformats.org/officeDocument/2006/relationships/image" Target="../media/image38.png"/><Relationship Id="rId4" Type="http://schemas.openxmlformats.org/officeDocument/2006/relationships/tags" Target="../tags/tag650.xml"/><Relationship Id="rId9" Type="http://schemas.openxmlformats.org/officeDocument/2006/relationships/tags" Target="../tags/tag655.xml"/><Relationship Id="rId14" Type="http://schemas.openxmlformats.org/officeDocument/2006/relationships/slideLayout" Target="../slideLayouts/slideLayout29.xml"/><Relationship Id="rId22" Type="http://schemas.openxmlformats.org/officeDocument/2006/relationships/image" Target="../media/image41.png"/></Relationships>
</file>

<file path=ppt/slides/_rels/slide47.xml.rels><?xml version="1.0" encoding="UTF-8" standalone="yes"?>
<Relationships xmlns="http://schemas.openxmlformats.org/package/2006/relationships"><Relationship Id="rId8" Type="http://schemas.openxmlformats.org/officeDocument/2006/relationships/tags" Target="../tags/tag667.xml"/><Relationship Id="rId13" Type="http://schemas.openxmlformats.org/officeDocument/2006/relationships/tags" Target="../tags/tag672.xml"/><Relationship Id="rId18" Type="http://schemas.openxmlformats.org/officeDocument/2006/relationships/image" Target="../media/image42.png"/><Relationship Id="rId3" Type="http://schemas.openxmlformats.org/officeDocument/2006/relationships/tags" Target="../tags/tag662.xml"/><Relationship Id="rId21" Type="http://schemas.openxmlformats.org/officeDocument/2006/relationships/image" Target="../media/image45.png"/><Relationship Id="rId7" Type="http://schemas.openxmlformats.org/officeDocument/2006/relationships/tags" Target="../tags/tag666.xml"/><Relationship Id="rId12" Type="http://schemas.openxmlformats.org/officeDocument/2006/relationships/tags" Target="../tags/tag671.xml"/><Relationship Id="rId17" Type="http://schemas.openxmlformats.org/officeDocument/2006/relationships/image" Target="../media/image6.png"/><Relationship Id="rId2" Type="http://schemas.openxmlformats.org/officeDocument/2006/relationships/tags" Target="../tags/tag661.xml"/><Relationship Id="rId16" Type="http://schemas.openxmlformats.org/officeDocument/2006/relationships/image" Target="../media/image1.png"/><Relationship Id="rId20" Type="http://schemas.openxmlformats.org/officeDocument/2006/relationships/image" Target="../media/image44.png"/><Relationship Id="rId1" Type="http://schemas.openxmlformats.org/officeDocument/2006/relationships/tags" Target="../tags/tag660.xml"/><Relationship Id="rId6" Type="http://schemas.openxmlformats.org/officeDocument/2006/relationships/tags" Target="../tags/tag665.xml"/><Relationship Id="rId11" Type="http://schemas.openxmlformats.org/officeDocument/2006/relationships/tags" Target="../tags/tag670.xml"/><Relationship Id="rId5" Type="http://schemas.openxmlformats.org/officeDocument/2006/relationships/tags" Target="../tags/tag664.xml"/><Relationship Id="rId15" Type="http://schemas.openxmlformats.org/officeDocument/2006/relationships/notesSlide" Target="../notesSlides/notesSlide25.xml"/><Relationship Id="rId10" Type="http://schemas.openxmlformats.org/officeDocument/2006/relationships/tags" Target="../tags/tag669.xml"/><Relationship Id="rId19" Type="http://schemas.openxmlformats.org/officeDocument/2006/relationships/image" Target="../media/image43.png"/><Relationship Id="rId4" Type="http://schemas.openxmlformats.org/officeDocument/2006/relationships/tags" Target="../tags/tag663.xml"/><Relationship Id="rId9" Type="http://schemas.openxmlformats.org/officeDocument/2006/relationships/tags" Target="../tags/tag668.xml"/><Relationship Id="rId14" Type="http://schemas.openxmlformats.org/officeDocument/2006/relationships/slideLayout" Target="../slideLayouts/slideLayout29.xml"/><Relationship Id="rId22" Type="http://schemas.openxmlformats.org/officeDocument/2006/relationships/image" Target="../media/image46.png"/></Relationships>
</file>

<file path=ppt/slides/_rels/slide48.xml.rels><?xml version="1.0" encoding="UTF-8" standalone="yes"?>
<Relationships xmlns="http://schemas.openxmlformats.org/package/2006/relationships"><Relationship Id="rId8" Type="http://schemas.openxmlformats.org/officeDocument/2006/relationships/tags" Target="../tags/tag680.xml"/><Relationship Id="rId13" Type="http://schemas.openxmlformats.org/officeDocument/2006/relationships/slideLayout" Target="../slideLayouts/slideLayout29.xml"/><Relationship Id="rId3" Type="http://schemas.openxmlformats.org/officeDocument/2006/relationships/tags" Target="../tags/tag675.xml"/><Relationship Id="rId7" Type="http://schemas.openxmlformats.org/officeDocument/2006/relationships/tags" Target="../tags/tag679.xml"/><Relationship Id="rId12" Type="http://schemas.openxmlformats.org/officeDocument/2006/relationships/tags" Target="../tags/tag684.xml"/><Relationship Id="rId2" Type="http://schemas.openxmlformats.org/officeDocument/2006/relationships/tags" Target="../tags/tag674.xml"/><Relationship Id="rId1" Type="http://schemas.openxmlformats.org/officeDocument/2006/relationships/tags" Target="../tags/tag673.xml"/><Relationship Id="rId6" Type="http://schemas.openxmlformats.org/officeDocument/2006/relationships/tags" Target="../tags/tag678.xml"/><Relationship Id="rId11" Type="http://schemas.openxmlformats.org/officeDocument/2006/relationships/tags" Target="../tags/tag683.xml"/><Relationship Id="rId5" Type="http://schemas.openxmlformats.org/officeDocument/2006/relationships/tags" Target="../tags/tag677.xml"/><Relationship Id="rId10" Type="http://schemas.openxmlformats.org/officeDocument/2006/relationships/tags" Target="../tags/tag682.xml"/><Relationship Id="rId4" Type="http://schemas.openxmlformats.org/officeDocument/2006/relationships/tags" Target="../tags/tag676.xml"/><Relationship Id="rId9" Type="http://schemas.openxmlformats.org/officeDocument/2006/relationships/tags" Target="../tags/tag681.xml"/><Relationship Id="rId14" Type="http://schemas.openxmlformats.org/officeDocument/2006/relationships/image" Target="../media/image1.png"/></Relationships>
</file>

<file path=ppt/slides/_rels/slide4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687.xml"/><Relationship Id="rId7" Type="http://schemas.openxmlformats.org/officeDocument/2006/relationships/image" Target="../media/image1.png"/><Relationship Id="rId2" Type="http://schemas.openxmlformats.org/officeDocument/2006/relationships/tags" Target="../tags/tag686.xml"/><Relationship Id="rId1" Type="http://schemas.openxmlformats.org/officeDocument/2006/relationships/tags" Target="../tags/tag685.xml"/><Relationship Id="rId6" Type="http://schemas.openxmlformats.org/officeDocument/2006/relationships/slideLayout" Target="../slideLayouts/slideLayout40.xml"/><Relationship Id="rId5" Type="http://schemas.openxmlformats.org/officeDocument/2006/relationships/tags" Target="../tags/tag689.xml"/><Relationship Id="rId4" Type="http://schemas.openxmlformats.org/officeDocument/2006/relationships/tags" Target="../tags/tag688.xml"/><Relationship Id="rId9" Type="http://schemas.openxmlformats.org/officeDocument/2006/relationships/image" Target="../media/image48.png"/></Relationships>
</file>

<file path=ppt/slides/_rels/slide5.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image" Target="../media/image1.png"/><Relationship Id="rId5" Type="http://schemas.openxmlformats.org/officeDocument/2006/relationships/tags" Target="../tags/tag69.xml"/><Relationship Id="rId10" Type="http://schemas.openxmlformats.org/officeDocument/2006/relationships/slideLayout" Target="../slideLayouts/slideLayout18.xml"/><Relationship Id="rId4" Type="http://schemas.openxmlformats.org/officeDocument/2006/relationships/tags" Target="../tags/tag68.xml"/><Relationship Id="rId9" Type="http://schemas.openxmlformats.org/officeDocument/2006/relationships/tags" Target="../tags/tag73.xml"/></Relationships>
</file>

<file path=ppt/slides/_rels/slide50.xml.rels><?xml version="1.0" encoding="UTF-8" standalone="yes"?>
<Relationships xmlns="http://schemas.openxmlformats.org/package/2006/relationships"><Relationship Id="rId8" Type="http://schemas.openxmlformats.org/officeDocument/2006/relationships/tags" Target="../tags/tag697.xml"/><Relationship Id="rId13" Type="http://schemas.openxmlformats.org/officeDocument/2006/relationships/tags" Target="../tags/tag702.xml"/><Relationship Id="rId18" Type="http://schemas.openxmlformats.org/officeDocument/2006/relationships/image" Target="../media/image5.png"/><Relationship Id="rId3" Type="http://schemas.openxmlformats.org/officeDocument/2006/relationships/tags" Target="../tags/tag692.xml"/><Relationship Id="rId7" Type="http://schemas.openxmlformats.org/officeDocument/2006/relationships/tags" Target="../tags/tag696.xml"/><Relationship Id="rId12" Type="http://schemas.openxmlformats.org/officeDocument/2006/relationships/tags" Target="../tags/tag701.xml"/><Relationship Id="rId17" Type="http://schemas.openxmlformats.org/officeDocument/2006/relationships/image" Target="../media/image1.png"/><Relationship Id="rId2" Type="http://schemas.openxmlformats.org/officeDocument/2006/relationships/tags" Target="../tags/tag691.xml"/><Relationship Id="rId16" Type="http://schemas.openxmlformats.org/officeDocument/2006/relationships/slideLayout" Target="../slideLayouts/slideLayout51.xml"/><Relationship Id="rId1" Type="http://schemas.openxmlformats.org/officeDocument/2006/relationships/tags" Target="../tags/tag690.xml"/><Relationship Id="rId6" Type="http://schemas.openxmlformats.org/officeDocument/2006/relationships/tags" Target="../tags/tag695.xml"/><Relationship Id="rId11" Type="http://schemas.openxmlformats.org/officeDocument/2006/relationships/tags" Target="../tags/tag700.xml"/><Relationship Id="rId5" Type="http://schemas.openxmlformats.org/officeDocument/2006/relationships/tags" Target="../tags/tag694.xml"/><Relationship Id="rId15" Type="http://schemas.openxmlformats.org/officeDocument/2006/relationships/tags" Target="../tags/tag704.xml"/><Relationship Id="rId10" Type="http://schemas.openxmlformats.org/officeDocument/2006/relationships/tags" Target="../tags/tag699.xml"/><Relationship Id="rId19" Type="http://schemas.openxmlformats.org/officeDocument/2006/relationships/image" Target="../media/image49.png"/><Relationship Id="rId4" Type="http://schemas.openxmlformats.org/officeDocument/2006/relationships/tags" Target="../tags/tag693.xml"/><Relationship Id="rId9" Type="http://schemas.openxmlformats.org/officeDocument/2006/relationships/tags" Target="../tags/tag698.xml"/><Relationship Id="rId14" Type="http://schemas.openxmlformats.org/officeDocument/2006/relationships/tags" Target="../tags/tag703.xml"/></Relationships>
</file>

<file path=ppt/slides/_rels/slide51.xml.rels><?xml version="1.0" encoding="UTF-8" standalone="yes"?>
<Relationships xmlns="http://schemas.openxmlformats.org/package/2006/relationships"><Relationship Id="rId8" Type="http://schemas.openxmlformats.org/officeDocument/2006/relationships/tags" Target="../tags/tag712.xml"/><Relationship Id="rId3" Type="http://schemas.openxmlformats.org/officeDocument/2006/relationships/tags" Target="../tags/tag707.xml"/><Relationship Id="rId7" Type="http://schemas.openxmlformats.org/officeDocument/2006/relationships/tags" Target="../tags/tag711.xml"/><Relationship Id="rId2" Type="http://schemas.openxmlformats.org/officeDocument/2006/relationships/tags" Target="../tags/tag706.xml"/><Relationship Id="rId1" Type="http://schemas.openxmlformats.org/officeDocument/2006/relationships/tags" Target="../tags/tag705.xml"/><Relationship Id="rId6" Type="http://schemas.openxmlformats.org/officeDocument/2006/relationships/tags" Target="../tags/tag710.xml"/><Relationship Id="rId5" Type="http://schemas.openxmlformats.org/officeDocument/2006/relationships/tags" Target="../tags/tag709.xml"/><Relationship Id="rId10" Type="http://schemas.openxmlformats.org/officeDocument/2006/relationships/image" Target="../media/image1.png"/><Relationship Id="rId4" Type="http://schemas.openxmlformats.org/officeDocument/2006/relationships/tags" Target="../tags/tag708.xml"/><Relationship Id="rId9"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715.xml"/><Relationship Id="rId7" Type="http://schemas.openxmlformats.org/officeDocument/2006/relationships/notesSlide" Target="../notesSlides/notesSlide26.xml"/><Relationship Id="rId2" Type="http://schemas.openxmlformats.org/officeDocument/2006/relationships/tags" Target="../tags/tag714.xml"/><Relationship Id="rId1" Type="http://schemas.openxmlformats.org/officeDocument/2006/relationships/tags" Target="../tags/tag713.xml"/><Relationship Id="rId6" Type="http://schemas.openxmlformats.org/officeDocument/2006/relationships/slideLayout" Target="../slideLayouts/slideLayout51.xml"/><Relationship Id="rId5" Type="http://schemas.openxmlformats.org/officeDocument/2006/relationships/tags" Target="../tags/tag717.xml"/><Relationship Id="rId4" Type="http://schemas.openxmlformats.org/officeDocument/2006/relationships/tags" Target="../tags/tag716.xml"/></Relationships>
</file>

<file path=ppt/slides/_rels/slide6.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tags" Target="../tags/tag91.xml"/><Relationship Id="rId3" Type="http://schemas.openxmlformats.org/officeDocument/2006/relationships/tags" Target="../tags/tag76.xml"/><Relationship Id="rId21" Type="http://schemas.openxmlformats.org/officeDocument/2006/relationships/tags" Target="../tags/tag94.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5" Type="http://schemas.openxmlformats.org/officeDocument/2006/relationships/image" Target="../media/image1.png"/><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tags" Target="../tags/tag93.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slideLayout" Target="../slideLayouts/slideLayout18.xml"/><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tags" Target="../tags/tag96.xml"/><Relationship Id="rId10" Type="http://schemas.openxmlformats.org/officeDocument/2006/relationships/tags" Target="../tags/tag83.xml"/><Relationship Id="rId19" Type="http://schemas.openxmlformats.org/officeDocument/2006/relationships/tags" Target="../tags/tag92.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tags" Target="../tags/tag95.xml"/></Relationships>
</file>

<file path=ppt/slides/_rels/slide7.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tags" Target="../tags/tag114.xml"/><Relationship Id="rId26" Type="http://schemas.openxmlformats.org/officeDocument/2006/relationships/tags" Target="../tags/tag122.xml"/><Relationship Id="rId3" Type="http://schemas.openxmlformats.org/officeDocument/2006/relationships/tags" Target="../tags/tag99.xml"/><Relationship Id="rId21" Type="http://schemas.openxmlformats.org/officeDocument/2006/relationships/tags" Target="../tags/tag117.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5" Type="http://schemas.openxmlformats.org/officeDocument/2006/relationships/tags" Target="../tags/tag121.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tags" Target="../tags/tag116.xml"/><Relationship Id="rId29" Type="http://schemas.openxmlformats.org/officeDocument/2006/relationships/image" Target="../media/image1.png"/><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24" Type="http://schemas.openxmlformats.org/officeDocument/2006/relationships/tags" Target="../tags/tag120.xml"/><Relationship Id="rId5" Type="http://schemas.openxmlformats.org/officeDocument/2006/relationships/tags" Target="../tags/tag101.xml"/><Relationship Id="rId15" Type="http://schemas.openxmlformats.org/officeDocument/2006/relationships/tags" Target="../tags/tag111.xml"/><Relationship Id="rId23" Type="http://schemas.openxmlformats.org/officeDocument/2006/relationships/tags" Target="../tags/tag119.xml"/><Relationship Id="rId28" Type="http://schemas.openxmlformats.org/officeDocument/2006/relationships/slideLayout" Target="../slideLayouts/slideLayout18.xml"/><Relationship Id="rId10" Type="http://schemas.openxmlformats.org/officeDocument/2006/relationships/tags" Target="../tags/tag106.xml"/><Relationship Id="rId19" Type="http://schemas.openxmlformats.org/officeDocument/2006/relationships/tags" Target="../tags/tag115.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 Id="rId22" Type="http://schemas.openxmlformats.org/officeDocument/2006/relationships/tags" Target="../tags/tag118.xml"/><Relationship Id="rId27" Type="http://schemas.openxmlformats.org/officeDocument/2006/relationships/tags" Target="../tags/tag123.xml"/></Relationships>
</file>

<file path=ppt/slides/_rels/slide8.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tags" Target="../tags/tag141.xml"/><Relationship Id="rId26" Type="http://schemas.openxmlformats.org/officeDocument/2006/relationships/image" Target="../media/image6.png"/><Relationship Id="rId3" Type="http://schemas.openxmlformats.org/officeDocument/2006/relationships/tags" Target="../tags/tag126.xml"/><Relationship Id="rId21" Type="http://schemas.openxmlformats.org/officeDocument/2006/relationships/tags" Target="../tags/tag144.xm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tags" Target="../tags/tag140.xml"/><Relationship Id="rId25" Type="http://schemas.openxmlformats.org/officeDocument/2006/relationships/image" Target="../media/image5.png"/><Relationship Id="rId2" Type="http://schemas.openxmlformats.org/officeDocument/2006/relationships/tags" Target="../tags/tag125.xml"/><Relationship Id="rId16" Type="http://schemas.openxmlformats.org/officeDocument/2006/relationships/tags" Target="../tags/tag139.xml"/><Relationship Id="rId20" Type="http://schemas.openxmlformats.org/officeDocument/2006/relationships/tags" Target="../tags/tag143.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png"/><Relationship Id="rId5" Type="http://schemas.openxmlformats.org/officeDocument/2006/relationships/tags" Target="../tags/tag128.xml"/><Relationship Id="rId15" Type="http://schemas.openxmlformats.org/officeDocument/2006/relationships/tags" Target="../tags/tag138.xml"/><Relationship Id="rId23" Type="http://schemas.openxmlformats.org/officeDocument/2006/relationships/notesSlide" Target="../notesSlides/notesSlide3.xml"/><Relationship Id="rId10" Type="http://schemas.openxmlformats.org/officeDocument/2006/relationships/tags" Target="../tags/tag133.xml"/><Relationship Id="rId19" Type="http://schemas.openxmlformats.org/officeDocument/2006/relationships/tags" Target="../tags/tag142.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tags" Target="../tags/tag137.xml"/><Relationship Id="rId22" Type="http://schemas.openxmlformats.org/officeDocument/2006/relationships/slideLayout" Target="../slideLayouts/slideLayout18.xml"/><Relationship Id="rId27"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47.xml"/><Relationship Id="rId7" Type="http://schemas.openxmlformats.org/officeDocument/2006/relationships/slideLayout" Target="../slideLayouts/slideLayout18.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10" Type="http://schemas.openxmlformats.org/officeDocument/2006/relationships/image" Target="../media/image8.png"/><Relationship Id="rId4" Type="http://schemas.openxmlformats.org/officeDocument/2006/relationships/tags" Target="../tags/tag148.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6626" name="PA_椭圆 16"/>
          <p:cNvSpPr>
            <a:spLocks noChangeArrowheads="1"/>
          </p:cNvSpPr>
          <p:nvPr>
            <p:custDataLst>
              <p:tags r:id="rId1"/>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6627" name="PA_组合 18"/>
          <p:cNvGrpSpPr/>
          <p:nvPr>
            <p:custDataLst>
              <p:tags r:id="rId2"/>
            </p:custDataLst>
          </p:nvPr>
        </p:nvGrpSpPr>
        <p:grpSpPr bwMode="auto">
          <a:xfrm>
            <a:off x="7207250" y="279400"/>
            <a:ext cx="4295775" cy="6216650"/>
            <a:chOff x="0" y="0"/>
            <a:chExt cx="4294972" cy="6217235"/>
          </a:xfrm>
        </p:grpSpPr>
        <p:sp>
          <p:nvSpPr>
            <p:cNvPr id="26644" name="椭圆 19"/>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5" name="椭圆 20"/>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6" name="椭圆 21"/>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7" name="椭圆 22"/>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8" name="椭圆 23"/>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9" name="椭圆 24"/>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0" name="椭圆 25"/>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1" name="椭圆 26"/>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2" name="椭圆 27"/>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3" name="椭圆 28"/>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4" name="椭圆 29"/>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5" name="椭圆 30"/>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6" name="椭圆 31"/>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7" name="椭圆 32"/>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8" name="椭圆 33"/>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9" name="椭圆 34"/>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0" name="椭圆 35"/>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1" name="椭圆 36"/>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2" name="椭圆 37"/>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3" name="椭圆 38"/>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4" name="椭圆 39"/>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5" name="椭圆 40"/>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6" name="椭圆 41"/>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7" name="椭圆 42"/>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8" name="椭圆 43"/>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9" name="椭圆 44"/>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0" name="椭圆 45"/>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1" name="椭圆 46"/>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2" name="椭圆 47"/>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3" name="椭圆 48"/>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4" name="椭圆 49"/>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5" name="椭圆 50"/>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6" name="椭圆 51"/>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7" name="椭圆 52"/>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8" name="椭圆 53"/>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9" name="椭圆 54"/>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0" name="椭圆 55"/>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1" name="椭圆 56"/>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2" name="椭圆 57"/>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3" name="椭圆 58"/>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4" name="椭圆 59"/>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5" name="椭圆 60"/>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6" name="椭圆 61"/>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7" name="椭圆 62"/>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8" name="椭圆 63"/>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9" name="椭圆 64"/>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0" name="椭圆 65"/>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1" name="椭圆 66"/>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2" name="椭圆 67"/>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3" name="椭圆 68"/>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4" name="椭圆 69"/>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5" name="椭圆 70"/>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6" name="椭圆 71"/>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7" name="椭圆 72"/>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8" name="椭圆 73"/>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9" name="椭圆 74"/>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0" name="椭圆 75"/>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1" name="椭圆 76"/>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2" name="椭圆 77"/>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3" name="椭圆 78"/>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4" name="椭圆 79"/>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5" name="椭圆 80"/>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6" name="椭圆 81"/>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7" name="椭圆 82"/>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8" name="椭圆 83"/>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9" name="椭圆 84"/>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0" name="椭圆 85"/>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1" name="椭圆 86"/>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2" name="椭圆 87"/>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3" name="椭圆 88"/>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4" name="椭圆 89"/>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6628" name="PA_任意多边形 90"/>
          <p:cNvSpPr/>
          <p:nvPr>
            <p:custDataLst>
              <p:tags r:id="rId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29" name="PA_椭圆 91"/>
          <p:cNvSpPr>
            <a:spLocks noChangeArrowheads="1"/>
          </p:cNvSpPr>
          <p:nvPr>
            <p:custDataLst>
              <p:tags r:id="rId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0" name="PA_椭圆 92"/>
          <p:cNvSpPr>
            <a:spLocks noChangeArrowheads="1"/>
          </p:cNvSpPr>
          <p:nvPr>
            <p:custDataLst>
              <p:tags r:id="rId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1" name="PA_椭圆 93"/>
          <p:cNvSpPr>
            <a:spLocks noChangeArrowheads="1"/>
          </p:cNvSpPr>
          <p:nvPr>
            <p:custDataLst>
              <p:tags r:id="rId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2" name="PA_任意多边形 94"/>
          <p:cNvSpPr/>
          <p:nvPr>
            <p:custDataLst>
              <p:tags r:id="rId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3" name="PA_任意多边形 95"/>
          <p:cNvSpPr/>
          <p:nvPr>
            <p:custDataLst>
              <p:tags r:id="rId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4" name="PA_任意多边形 96"/>
          <p:cNvSpPr/>
          <p:nvPr>
            <p:custDataLst>
              <p:tags r:id="rId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5" name="PA_任意多边形 97"/>
          <p:cNvSpPr/>
          <p:nvPr>
            <p:custDataLst>
              <p:tags r:id="rId1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6" name="PA_任意多边形 98"/>
          <p:cNvSpPr/>
          <p:nvPr>
            <p:custDataLst>
              <p:tags r:id="rId1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7" name="PA_文本框 99"/>
          <p:cNvSpPr>
            <a:spLocks noChangeArrowheads="1"/>
          </p:cNvSpPr>
          <p:nvPr>
            <p:custDataLst>
              <p:tags r:id="rId12"/>
            </p:custDataLst>
          </p:nvPr>
        </p:nvSpPr>
        <p:spPr bwMode="auto">
          <a:xfrm>
            <a:off x="1122873" y="1423428"/>
            <a:ext cx="57438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600" b="1" dirty="0">
                <a:solidFill>
                  <a:srgbClr val="000000"/>
                </a:solidFill>
                <a:latin typeface="微软雅黑" panose="020B0503020204020204" pitchFamily="34" charset="-122"/>
                <a:sym typeface="微软雅黑" panose="020B0503020204020204" pitchFamily="34" charset="-122"/>
              </a:rPr>
              <a:t>面向对象的技术和建模基础</a:t>
            </a:r>
            <a:endParaRPr lang="en-US" altLang="zh-CN" sz="3600" b="1" dirty="0">
              <a:solidFill>
                <a:srgbClr val="000000"/>
              </a:solidFill>
              <a:latin typeface="微软雅黑" panose="020B0503020204020204" pitchFamily="34" charset="-122"/>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及</a:t>
            </a: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UML</a:t>
            </a: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工具</a:t>
            </a:r>
          </a:p>
        </p:txBody>
      </p:sp>
      <p:sp>
        <p:nvSpPr>
          <p:cNvPr id="26638" name="PA_文本框 100"/>
          <p:cNvSpPr>
            <a:spLocks noChangeArrowheads="1"/>
          </p:cNvSpPr>
          <p:nvPr>
            <p:custDataLst>
              <p:tags r:id="rId13"/>
            </p:custDataLst>
          </p:nvPr>
        </p:nvSpPr>
        <p:spPr bwMode="auto">
          <a:xfrm>
            <a:off x="675861" y="3000375"/>
            <a:ext cx="6309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SRA G04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邵美芝 李晓菁 王心怡 曹未 豆欣童</a:t>
            </a:r>
          </a:p>
        </p:txBody>
      </p:sp>
      <p:grpSp>
        <p:nvGrpSpPr>
          <p:cNvPr id="26639" name="PA_组合 101"/>
          <p:cNvGrpSpPr/>
          <p:nvPr>
            <p:custDataLst>
              <p:tags r:id="rId14"/>
            </p:custDataLst>
          </p:nvPr>
        </p:nvGrpSpPr>
        <p:grpSpPr bwMode="auto">
          <a:xfrm>
            <a:off x="749300" y="2767013"/>
            <a:ext cx="5995988" cy="195262"/>
            <a:chOff x="0" y="0"/>
            <a:chExt cx="4727045" cy="649007"/>
          </a:xfrm>
        </p:grpSpPr>
        <p:sp>
          <p:nvSpPr>
            <p:cNvPr id="26640" name="矩形 102"/>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1" name="矩形 103"/>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2" name="矩形 104"/>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3" name="矩形 105"/>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pic>
        <p:nvPicPr>
          <p:cNvPr id="3" name="图片 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03459" y="1812416"/>
            <a:ext cx="1021853" cy="1021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6626"/>
                                        </p:tgtEl>
                                        <p:attrNameLst>
                                          <p:attrName>style.visibility</p:attrName>
                                        </p:attrNameLst>
                                      </p:cBhvr>
                                      <p:to>
                                        <p:strVal val="visible"/>
                                      </p:to>
                                    </p:set>
                                    <p:anim to="" calcmode="lin" valueType="num">
                                      <p:cBhvr>
                                        <p:cTn id="7" dur="700" fill="hold">
                                          <p:stCondLst>
                                            <p:cond delay="0"/>
                                          </p:stCondLst>
                                        </p:cTn>
                                        <p:tgtEl>
                                          <p:spTgt spid="2662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6626"/>
                                        </p:tgtEl>
                                      </p:cBhvr>
                                    </p:animEffect>
                                  </p:childTnLst>
                                </p:cTn>
                              </p:par>
                              <p:par>
                                <p:cTn id="9" presetID="0" presetClass="entr" presetSubtype="0" fill="hold" nodeType="withEffect">
                                  <p:stCondLst>
                                    <p:cond delay="0"/>
                                  </p:stCondLst>
                                  <p:childTnLst>
                                    <p:set>
                                      <p:cBhvr>
                                        <p:cTn id="10" dur="700" fill="hold">
                                          <p:stCondLst>
                                            <p:cond delay="0"/>
                                          </p:stCondLst>
                                        </p:cTn>
                                        <p:tgtEl>
                                          <p:spTgt spid="26627"/>
                                        </p:tgtEl>
                                        <p:attrNameLst>
                                          <p:attrName>style.visibility</p:attrName>
                                        </p:attrNameLst>
                                      </p:cBhvr>
                                      <p:to>
                                        <p:strVal val="visible"/>
                                      </p:to>
                                    </p:set>
                                    <p:anim to="" calcmode="lin" valueType="num">
                                      <p:cBhvr>
                                        <p:cTn id="11" dur="700" fill="hold">
                                          <p:stCondLst>
                                            <p:cond delay="0"/>
                                          </p:stCondLst>
                                        </p:cTn>
                                        <p:tgtEl>
                                          <p:spTgt spid="2662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662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26628"/>
                                        </p:tgtEl>
                                        <p:attrNameLst>
                                          <p:attrName>style.visibility</p:attrName>
                                        </p:attrNameLst>
                                      </p:cBhvr>
                                      <p:to>
                                        <p:strVal val="visible"/>
                                      </p:to>
                                    </p:set>
                                    <p:anim to="" calcmode="lin" valueType="num">
                                      <p:cBhvr>
                                        <p:cTn id="15" dur="700" fill="hold">
                                          <p:stCondLst>
                                            <p:cond delay="0"/>
                                          </p:stCondLst>
                                        </p:cTn>
                                        <p:tgtEl>
                                          <p:spTgt spid="2662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2662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26629"/>
                                        </p:tgtEl>
                                        <p:attrNameLst>
                                          <p:attrName>style.visibility</p:attrName>
                                        </p:attrNameLst>
                                      </p:cBhvr>
                                      <p:to>
                                        <p:strVal val="visible"/>
                                      </p:to>
                                    </p:set>
                                    <p:anim to="" calcmode="lin" valueType="num">
                                      <p:cBhvr>
                                        <p:cTn id="19" dur="700" fill="hold">
                                          <p:stCondLst>
                                            <p:cond delay="0"/>
                                          </p:stCondLst>
                                        </p:cTn>
                                        <p:tgtEl>
                                          <p:spTgt spid="2662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2662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26630"/>
                                        </p:tgtEl>
                                        <p:attrNameLst>
                                          <p:attrName>style.visibility</p:attrName>
                                        </p:attrNameLst>
                                      </p:cBhvr>
                                      <p:to>
                                        <p:strVal val="visible"/>
                                      </p:to>
                                    </p:set>
                                    <p:anim to="" calcmode="lin" valueType="num">
                                      <p:cBhvr>
                                        <p:cTn id="23" dur="700" fill="hold">
                                          <p:stCondLst>
                                            <p:cond delay="0"/>
                                          </p:stCondLst>
                                        </p:cTn>
                                        <p:tgtEl>
                                          <p:spTgt spid="2663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2663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6631"/>
                                        </p:tgtEl>
                                        <p:attrNameLst>
                                          <p:attrName>style.visibility</p:attrName>
                                        </p:attrNameLst>
                                      </p:cBhvr>
                                      <p:to>
                                        <p:strVal val="visible"/>
                                      </p:to>
                                    </p:set>
                                    <p:anim to="" calcmode="lin" valueType="num">
                                      <p:cBhvr>
                                        <p:cTn id="27" dur="700" fill="hold">
                                          <p:stCondLst>
                                            <p:cond delay="0"/>
                                          </p:stCondLst>
                                        </p:cTn>
                                        <p:tgtEl>
                                          <p:spTgt spid="26631"/>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2663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6632"/>
                                        </p:tgtEl>
                                        <p:attrNameLst>
                                          <p:attrName>style.visibility</p:attrName>
                                        </p:attrNameLst>
                                      </p:cBhvr>
                                      <p:to>
                                        <p:strVal val="visible"/>
                                      </p:to>
                                    </p:set>
                                    <p:anim to="" calcmode="lin" valueType="num">
                                      <p:cBhvr>
                                        <p:cTn id="31" dur="700" fill="hold">
                                          <p:stCondLst>
                                            <p:cond delay="0"/>
                                          </p:stCondLst>
                                        </p:cTn>
                                        <p:tgtEl>
                                          <p:spTgt spid="26632"/>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26632"/>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26633"/>
                                        </p:tgtEl>
                                        <p:attrNameLst>
                                          <p:attrName>style.visibility</p:attrName>
                                        </p:attrNameLst>
                                      </p:cBhvr>
                                      <p:to>
                                        <p:strVal val="visible"/>
                                      </p:to>
                                    </p:set>
                                    <p:anim to="" calcmode="lin" valueType="num">
                                      <p:cBhvr>
                                        <p:cTn id="35" dur="700" fill="hold">
                                          <p:stCondLst>
                                            <p:cond delay="0"/>
                                          </p:stCondLst>
                                        </p:cTn>
                                        <p:tgtEl>
                                          <p:spTgt spid="26633"/>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26633"/>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26634"/>
                                        </p:tgtEl>
                                        <p:attrNameLst>
                                          <p:attrName>style.visibility</p:attrName>
                                        </p:attrNameLst>
                                      </p:cBhvr>
                                      <p:to>
                                        <p:strVal val="visible"/>
                                      </p:to>
                                    </p:set>
                                    <p:anim to="" calcmode="lin" valueType="num">
                                      <p:cBhvr>
                                        <p:cTn id="39" dur="700" fill="hold">
                                          <p:stCondLst>
                                            <p:cond delay="0"/>
                                          </p:stCondLst>
                                        </p:cTn>
                                        <p:tgtEl>
                                          <p:spTgt spid="26634"/>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26634"/>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26635"/>
                                        </p:tgtEl>
                                        <p:attrNameLst>
                                          <p:attrName>style.visibility</p:attrName>
                                        </p:attrNameLst>
                                      </p:cBhvr>
                                      <p:to>
                                        <p:strVal val="visible"/>
                                      </p:to>
                                    </p:set>
                                    <p:anim to="" calcmode="lin" valueType="num">
                                      <p:cBhvr>
                                        <p:cTn id="43" dur="700" fill="hold">
                                          <p:stCondLst>
                                            <p:cond delay="0"/>
                                          </p:stCondLst>
                                        </p:cTn>
                                        <p:tgtEl>
                                          <p:spTgt spid="26635"/>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26635"/>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26636"/>
                                        </p:tgtEl>
                                        <p:attrNameLst>
                                          <p:attrName>style.visibility</p:attrName>
                                        </p:attrNameLst>
                                      </p:cBhvr>
                                      <p:to>
                                        <p:strVal val="visible"/>
                                      </p:to>
                                    </p:set>
                                    <p:anim to="" calcmode="lin" valueType="num">
                                      <p:cBhvr>
                                        <p:cTn id="47" dur="700" fill="hold">
                                          <p:stCondLst>
                                            <p:cond delay="0"/>
                                          </p:stCondLst>
                                        </p:cTn>
                                        <p:tgtEl>
                                          <p:spTgt spid="26636"/>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26636"/>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26637"/>
                                        </p:tgtEl>
                                        <p:attrNameLst>
                                          <p:attrName>style.visibility</p:attrName>
                                        </p:attrNameLst>
                                      </p:cBhvr>
                                      <p:to>
                                        <p:strVal val="visible"/>
                                      </p:to>
                                    </p:set>
                                    <p:anim to="" calcmode="lin" valueType="num">
                                      <p:cBhvr>
                                        <p:cTn id="51" dur="700" fill="hold">
                                          <p:stCondLst>
                                            <p:cond delay="0"/>
                                          </p:stCondLst>
                                        </p:cTn>
                                        <p:tgtEl>
                                          <p:spTgt spid="26637"/>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26637"/>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26638"/>
                                        </p:tgtEl>
                                        <p:attrNameLst>
                                          <p:attrName>style.visibility</p:attrName>
                                        </p:attrNameLst>
                                      </p:cBhvr>
                                      <p:to>
                                        <p:strVal val="visible"/>
                                      </p:to>
                                    </p:set>
                                    <p:anim to="" calcmode="lin" valueType="num">
                                      <p:cBhvr>
                                        <p:cTn id="55" dur="700" fill="hold">
                                          <p:stCondLst>
                                            <p:cond delay="0"/>
                                          </p:stCondLst>
                                        </p:cTn>
                                        <p:tgtEl>
                                          <p:spTgt spid="26638"/>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26638"/>
                                        </p:tgtEl>
                                      </p:cBhvr>
                                    </p:animEffect>
                                  </p:childTnLst>
                                </p:cTn>
                              </p:par>
                              <p:par>
                                <p:cTn id="57" presetID="0" presetClass="entr" presetSubtype="0" fill="hold" nodeType="withEffect">
                                  <p:stCondLst>
                                    <p:cond delay="0"/>
                                  </p:stCondLst>
                                  <p:childTnLst>
                                    <p:set>
                                      <p:cBhvr>
                                        <p:cTn id="58" dur="700" fill="hold">
                                          <p:stCondLst>
                                            <p:cond delay="0"/>
                                          </p:stCondLst>
                                        </p:cTn>
                                        <p:tgtEl>
                                          <p:spTgt spid="26639"/>
                                        </p:tgtEl>
                                        <p:attrNameLst>
                                          <p:attrName>style.visibility</p:attrName>
                                        </p:attrNameLst>
                                      </p:cBhvr>
                                      <p:to>
                                        <p:strVal val="visible"/>
                                      </p:to>
                                    </p:set>
                                    <p:anim to="" calcmode="lin" valueType="num">
                                      <p:cBhvr>
                                        <p:cTn id="59" dur="700" fill="hold">
                                          <p:stCondLst>
                                            <p:cond delay="0"/>
                                          </p:stCondLst>
                                        </p:cTn>
                                        <p:tgtEl>
                                          <p:spTgt spid="26639"/>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26639"/>
                                        </p:tgtEl>
                                      </p:cBhvr>
                                    </p:animEffect>
                                  </p:childTnLst>
                                </p:cTn>
                              </p:par>
                              <p:par>
                                <p:cTn id="61" presetID="42"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700"/>
                                        <p:tgtEl>
                                          <p:spTgt spid="3"/>
                                        </p:tgtEl>
                                      </p:cBhvr>
                                    </p:animEffect>
                                    <p:anim calcmode="lin" valueType="num">
                                      <p:cBhvr>
                                        <p:cTn id="64" dur="700" fill="hold"/>
                                        <p:tgtEl>
                                          <p:spTgt spid="3"/>
                                        </p:tgtEl>
                                        <p:attrNameLst>
                                          <p:attrName>ppt_x</p:attrName>
                                        </p:attrNameLst>
                                      </p:cBhvr>
                                      <p:tavLst>
                                        <p:tav tm="0">
                                          <p:val>
                                            <p:strVal val="#ppt_x"/>
                                          </p:val>
                                        </p:tav>
                                        <p:tav tm="100000">
                                          <p:val>
                                            <p:strVal val="#ppt_x"/>
                                          </p:val>
                                        </p:tav>
                                      </p:tavLst>
                                    </p:anim>
                                    <p:anim calcmode="lin" valueType="num">
                                      <p:cBhvr>
                                        <p:cTn id="65" dur="7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animBg="1"/>
      <p:bldP spid="26629" grpId="0" animBg="1"/>
      <p:bldP spid="26630" grpId="0" animBg="1"/>
      <p:bldP spid="26631" grpId="0" animBg="1"/>
      <p:bldP spid="26632" grpId="0" animBg="1"/>
      <p:bldP spid="26633" grpId="0" animBg="1"/>
      <p:bldP spid="26634" grpId="0" animBg="1"/>
      <p:bldP spid="26635" grpId="0" animBg="1"/>
      <p:bldP spid="26636" grpId="0" animBg="1"/>
      <p:bldP spid="26637" grpId="0"/>
      <p:bldP spid="2663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封装</a:t>
            </a:r>
          </a:p>
        </p:txBody>
      </p:sp>
      <p:sp>
        <p:nvSpPr>
          <p:cNvPr id="2" name="PA_文本框 29"/>
          <p:cNvSpPr>
            <a:spLocks noChangeArrowheads="1"/>
          </p:cNvSpPr>
          <p:nvPr>
            <p:custDataLst>
              <p:tags r:id="rId6"/>
            </p:custDataLst>
          </p:nvPr>
        </p:nvSpPr>
        <p:spPr bwMode="auto">
          <a:xfrm>
            <a:off x="1047115" y="1151890"/>
            <a:ext cx="1009777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封装（</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Encapsulation</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）就是把一个对象的方法和属性组合成一个独立的单位，并尽可能隐蔽对象的属性、方法和实现细节的过程，仅仅将接口进行对外公开。</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实质上，封装包含两层含义：一层是把对象的全部属性和方法结合在一起，形成一个不可分割的独立单位，对象的属性（除了公有访问的属性）只能由这个对象的方法来存取；二层是极大可能地隐蔽了对象的内部实现细节，与外部的联系只能通过外部接口来实现。</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在访问类的时候，根据其封装的特点，对外访问时提供了以下</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4</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种访问控制级别。</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grpSp>
        <p:nvGrpSpPr>
          <p:cNvPr id="9" name="组合 8"/>
          <p:cNvGrpSpPr/>
          <p:nvPr/>
        </p:nvGrpSpPr>
        <p:grpSpPr>
          <a:xfrm>
            <a:off x="9104313" y="3931285"/>
            <a:ext cx="2101850" cy="598488"/>
            <a:chOff x="2278" y="6300"/>
            <a:chExt cx="3310" cy="943"/>
          </a:xfrm>
        </p:grpSpPr>
        <p:sp>
          <p:nvSpPr>
            <p:cNvPr id="40968" name="PA_矩形 23"/>
            <p:cNvSpPr>
              <a:spLocks noChangeArrowheads="1"/>
            </p:cNvSpPr>
            <p:nvPr>
              <p:custDataLst>
                <p:tags r:id="rId22"/>
              </p:custDataLst>
            </p:nvPr>
          </p:nvSpPr>
          <p:spPr bwMode="auto">
            <a:xfrm>
              <a:off x="2278" y="6300"/>
              <a:ext cx="3310" cy="943"/>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23"/>
              </p:custDataLst>
            </p:nvPr>
          </p:nvSpPr>
          <p:spPr bwMode="auto">
            <a:xfrm>
              <a:off x="2810" y="6359"/>
              <a:ext cx="224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default</a:t>
              </a:r>
            </a:p>
          </p:txBody>
        </p:sp>
      </p:grpSp>
      <p:grpSp>
        <p:nvGrpSpPr>
          <p:cNvPr id="8" name="组合 7"/>
          <p:cNvGrpSpPr/>
          <p:nvPr/>
        </p:nvGrpSpPr>
        <p:grpSpPr>
          <a:xfrm>
            <a:off x="6482080" y="3931285"/>
            <a:ext cx="2101850" cy="598488"/>
            <a:chOff x="8060" y="6300"/>
            <a:chExt cx="3310" cy="943"/>
          </a:xfrm>
        </p:grpSpPr>
        <p:sp>
          <p:nvSpPr>
            <p:cNvPr id="40970" name="PA_矩形 25"/>
            <p:cNvSpPr>
              <a:spLocks noChangeArrowheads="1"/>
            </p:cNvSpPr>
            <p:nvPr>
              <p:custDataLst>
                <p:tags r:id="rId20"/>
              </p:custDataLst>
            </p:nvPr>
          </p:nvSpPr>
          <p:spPr bwMode="auto">
            <a:xfrm>
              <a:off x="8060" y="6300"/>
              <a:ext cx="3310" cy="94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21"/>
              </p:custDataLst>
            </p:nvPr>
          </p:nvSpPr>
          <p:spPr bwMode="auto">
            <a:xfrm>
              <a:off x="8555" y="6361"/>
              <a:ext cx="224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private</a:t>
              </a:r>
            </a:p>
          </p:txBody>
        </p:sp>
      </p:grpSp>
      <p:grpSp>
        <p:nvGrpSpPr>
          <p:cNvPr id="7" name="组合 6"/>
          <p:cNvGrpSpPr/>
          <p:nvPr/>
        </p:nvGrpSpPr>
        <p:grpSpPr>
          <a:xfrm>
            <a:off x="3724910" y="3931920"/>
            <a:ext cx="2101850" cy="598488"/>
            <a:chOff x="13842" y="6300"/>
            <a:chExt cx="3310" cy="943"/>
          </a:xfrm>
        </p:grpSpPr>
        <p:sp>
          <p:nvSpPr>
            <p:cNvPr id="40972" name="PA_矩形 27"/>
            <p:cNvSpPr>
              <a:spLocks noChangeArrowheads="1"/>
            </p:cNvSpPr>
            <p:nvPr>
              <p:custDataLst>
                <p:tags r:id="rId18"/>
              </p:custDataLst>
            </p:nvPr>
          </p:nvSpPr>
          <p:spPr bwMode="auto">
            <a:xfrm>
              <a:off x="13842" y="6300"/>
              <a:ext cx="3310" cy="943"/>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9"/>
              </p:custDataLst>
            </p:nvPr>
          </p:nvSpPr>
          <p:spPr bwMode="auto">
            <a:xfrm>
              <a:off x="14093" y="6361"/>
              <a:ext cx="280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protected</a:t>
              </a:r>
            </a:p>
          </p:txBody>
        </p:sp>
      </p:grpSp>
      <p:sp>
        <p:nvSpPr>
          <p:cNvPr id="40974" name="PA_文本框 29"/>
          <p:cNvSpPr>
            <a:spLocks noChangeArrowheads="1"/>
          </p:cNvSpPr>
          <p:nvPr>
            <p:custDataLst>
              <p:tags r:id="rId7"/>
            </p:custDataLst>
          </p:nvPr>
        </p:nvSpPr>
        <p:spPr bwMode="auto">
          <a:xfrm>
            <a:off x="967740" y="4662170"/>
            <a:ext cx="210820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公有访问。最高一级的访问，所有的类都可以访问。</a:t>
            </a:r>
          </a:p>
        </p:txBody>
      </p:sp>
      <p:sp>
        <p:nvSpPr>
          <p:cNvPr id="40975" name="PA_文本框 33"/>
          <p:cNvSpPr>
            <a:spLocks noChangeArrowheads="1"/>
          </p:cNvSpPr>
          <p:nvPr>
            <p:custDataLst>
              <p:tags r:id="rId8"/>
            </p:custDataLst>
          </p:nvPr>
        </p:nvSpPr>
        <p:spPr bwMode="auto">
          <a:xfrm>
            <a:off x="3724910" y="4663440"/>
            <a:ext cx="21024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受保护的。只有同一个包中的类或者子类可以进行公开访问。</a:t>
            </a:r>
          </a:p>
        </p:txBody>
      </p:sp>
      <p:sp>
        <p:nvSpPr>
          <p:cNvPr id="40976" name="PA_文本框 34"/>
          <p:cNvSpPr>
            <a:spLocks noChangeArrowheads="1"/>
          </p:cNvSpPr>
          <p:nvPr>
            <p:custDataLst>
              <p:tags r:id="rId9"/>
            </p:custDataLst>
          </p:nvPr>
        </p:nvSpPr>
        <p:spPr bwMode="auto">
          <a:xfrm>
            <a:off x="6476365" y="4662170"/>
            <a:ext cx="210756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私有访问。最低一级的访问，只能在对象的内部访问，不对外公开。</a:t>
            </a:r>
          </a:p>
        </p:txBody>
      </p:sp>
      <p:grpSp>
        <p:nvGrpSpPr>
          <p:cNvPr id="6" name="组合 5"/>
          <p:cNvGrpSpPr/>
          <p:nvPr/>
        </p:nvGrpSpPr>
        <p:grpSpPr>
          <a:xfrm>
            <a:off x="967423" y="3931285"/>
            <a:ext cx="2101850" cy="598488"/>
            <a:chOff x="4764" y="8322"/>
            <a:chExt cx="3310" cy="943"/>
          </a:xfrm>
        </p:grpSpPr>
        <p:sp>
          <p:nvSpPr>
            <p:cNvPr id="4" name="PA_矩形 23"/>
            <p:cNvSpPr>
              <a:spLocks noChangeArrowheads="1"/>
            </p:cNvSpPr>
            <p:nvPr>
              <p:custDataLst>
                <p:tags r:id="rId16"/>
              </p:custDataLst>
            </p:nvPr>
          </p:nvSpPr>
          <p:spPr bwMode="auto">
            <a:xfrm>
              <a:off x="4764" y="8322"/>
              <a:ext cx="3310" cy="94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17"/>
              </p:custDataLst>
            </p:nvPr>
          </p:nvSpPr>
          <p:spPr bwMode="auto">
            <a:xfrm>
              <a:off x="5440" y="8383"/>
              <a:ext cx="196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public</a:t>
              </a:r>
            </a:p>
          </p:txBody>
        </p:sp>
      </p:grpSp>
      <p:sp>
        <p:nvSpPr>
          <p:cNvPr id="11" name="PA_文本框 34"/>
          <p:cNvSpPr>
            <a:spLocks noChangeArrowheads="1"/>
          </p:cNvSpPr>
          <p:nvPr>
            <p:custDataLst>
              <p:tags r:id="rId10"/>
            </p:custDataLst>
          </p:nvPr>
        </p:nvSpPr>
        <p:spPr bwMode="auto">
          <a:xfrm>
            <a:off x="9105265" y="4660265"/>
            <a:ext cx="210121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默认的。属于当前目录（包）下的类都可以访问。</a:t>
            </a:r>
          </a:p>
        </p:txBody>
      </p:sp>
      <p:sp>
        <p:nvSpPr>
          <p:cNvPr id="12" name="PA_直接连接符 18"/>
          <p:cNvSpPr>
            <a:spLocks noChangeShapeType="1"/>
          </p:cNvSpPr>
          <p:nvPr>
            <p:custDataLst>
              <p:tags r:id="rId11"/>
            </p:custDataLst>
          </p:nvPr>
        </p:nvSpPr>
        <p:spPr bwMode="auto">
          <a:xfrm>
            <a:off x="1038225" y="3657600"/>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12"/>
            </p:custDataLst>
          </p:nvPr>
        </p:nvSpPr>
        <p:spPr bwMode="auto">
          <a:xfrm flipV="1">
            <a:off x="7392353" y="3518218"/>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13"/>
            </p:custDataLst>
          </p:nvPr>
        </p:nvSpPr>
        <p:spPr bwMode="auto">
          <a:xfrm flipV="1">
            <a:off x="4635183" y="3516630"/>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4"/>
            </p:custDataLst>
          </p:nvPr>
        </p:nvSpPr>
        <p:spPr bwMode="auto">
          <a:xfrm flipV="1">
            <a:off x="1878013" y="3516630"/>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5"/>
            </p:custDataLst>
          </p:nvPr>
        </p:nvSpPr>
        <p:spPr bwMode="auto">
          <a:xfrm flipV="1">
            <a:off x="10014585" y="3518218"/>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74"/>
                                        </p:tgtEl>
                                        <p:attrNameLst>
                                          <p:attrName>style.visibility</p:attrName>
                                        </p:attrNameLst>
                                      </p:cBhvr>
                                      <p:to>
                                        <p:strVal val="visible"/>
                                      </p:to>
                                    </p:set>
                                    <p:anim to="" calcmode="lin" valueType="num">
                                      <p:cBhvr>
                                        <p:cTn id="31" dur="700" fill="hold">
                                          <p:stCondLst>
                                            <p:cond delay="0"/>
                                          </p:stCondLst>
                                        </p:cTn>
                                        <p:tgtEl>
                                          <p:spTgt spid="4097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097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0975"/>
                                        </p:tgtEl>
                                        <p:attrNameLst>
                                          <p:attrName>style.visibility</p:attrName>
                                        </p:attrNameLst>
                                      </p:cBhvr>
                                      <p:to>
                                        <p:strVal val="visible"/>
                                      </p:to>
                                    </p:set>
                                    <p:anim to="" calcmode="lin" valueType="num">
                                      <p:cBhvr>
                                        <p:cTn id="35" dur="700" fill="hold">
                                          <p:stCondLst>
                                            <p:cond delay="0"/>
                                          </p:stCondLst>
                                        </p:cTn>
                                        <p:tgtEl>
                                          <p:spTgt spid="40975"/>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0975"/>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0976"/>
                                        </p:tgtEl>
                                        <p:attrNameLst>
                                          <p:attrName>style.visibility</p:attrName>
                                        </p:attrNameLst>
                                      </p:cBhvr>
                                      <p:to>
                                        <p:strVal val="visible"/>
                                      </p:to>
                                    </p:set>
                                    <p:anim to="" calcmode="lin" valueType="num">
                                      <p:cBhvr>
                                        <p:cTn id="39" dur="700" fill="hold">
                                          <p:stCondLst>
                                            <p:cond delay="0"/>
                                          </p:stCondLst>
                                        </p:cTn>
                                        <p:tgtEl>
                                          <p:spTgt spid="40976"/>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0976"/>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0980"/>
                                        </p:tgtEl>
                                        <p:attrNameLst>
                                          <p:attrName>style.visibility</p:attrName>
                                        </p:attrNameLst>
                                      </p:cBhvr>
                                      <p:to>
                                        <p:strVal val="visible"/>
                                      </p:to>
                                    </p:set>
                                    <p:anim to="" calcmode="lin" valueType="num">
                                      <p:cBhvr>
                                        <p:cTn id="43" dur="700" fill="hold">
                                          <p:stCondLst>
                                            <p:cond delay="0"/>
                                          </p:stCondLst>
                                        </p:cTn>
                                        <p:tgtEl>
                                          <p:spTgt spid="40980"/>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0980"/>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11"/>
                                        </p:tgtEl>
                                        <p:attrNameLst>
                                          <p:attrName>style.visibility</p:attrName>
                                        </p:attrNameLst>
                                      </p:cBhvr>
                                      <p:to>
                                        <p:strVal val="visible"/>
                                      </p:to>
                                    </p:set>
                                    <p:anim to="" calcmode="lin" valueType="num">
                                      <p:cBhvr>
                                        <p:cTn id="47" dur="700" fill="hold">
                                          <p:stCondLst>
                                            <p:cond delay="0"/>
                                          </p:stCondLst>
                                        </p:cTn>
                                        <p:tgtEl>
                                          <p:spTgt spid="11"/>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11"/>
                                        </p:tgtEl>
                                        <p:attrNameLst>
                                          <p:attrName>ppt_h</p:attrName>
                                        </p:attrNameLst>
                                      </p:cBhvr>
                                      <p:tavLst>
                                        <p:tav tm="0" fmla="#ppt_h-#ppt_h*((1.5-1.5*$)^3-(1.5-1.5*$)^2)">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12"/>
                                        </p:tgtEl>
                                        <p:attrNameLst>
                                          <p:attrName>style.visibility</p:attrName>
                                        </p:attrNameLst>
                                      </p:cBhvr>
                                      <p:to>
                                        <p:strVal val="visible"/>
                                      </p:to>
                                    </p:set>
                                    <p:anim to="" calcmode="lin" valueType="num">
                                      <p:cBhvr>
                                        <p:cTn id="51" dur="700" fill="hold">
                                          <p:stCondLst>
                                            <p:cond delay="0"/>
                                          </p:stCondLst>
                                        </p:cTn>
                                        <p:tgtEl>
                                          <p:spTgt spid="12"/>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12"/>
                                        </p:tgtEl>
                                        <p:attrNameLst>
                                          <p:attrName>ppt_h</p:attrName>
                                        </p:attrNameLst>
                                      </p:cBhvr>
                                      <p:tavLst>
                                        <p:tav tm="0" fmla="#ppt_h-#ppt_h*((1.5-1.5*$)^3-(1.5-1.5*$)^2)">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13"/>
                                        </p:tgtEl>
                                        <p:attrNameLst>
                                          <p:attrName>style.visibility</p:attrName>
                                        </p:attrNameLst>
                                      </p:cBhvr>
                                      <p:to>
                                        <p:strVal val="visible"/>
                                      </p:to>
                                    </p:set>
                                    <p:anim to="" calcmode="lin" valueType="num">
                                      <p:cBhvr>
                                        <p:cTn id="55"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14"/>
                                        </p:tgtEl>
                                        <p:attrNameLst>
                                          <p:attrName>style.visibility</p:attrName>
                                        </p:attrNameLst>
                                      </p:cBhvr>
                                      <p:to>
                                        <p:strVal val="visible"/>
                                      </p:to>
                                    </p:set>
                                    <p:anim to="" calcmode="lin" valueType="num">
                                      <p:cBhvr>
                                        <p:cTn id="59"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15"/>
                                        </p:tgtEl>
                                        <p:attrNameLst>
                                          <p:attrName>style.visibility</p:attrName>
                                        </p:attrNameLst>
                                      </p:cBhvr>
                                      <p:to>
                                        <p:strVal val="visible"/>
                                      </p:to>
                                    </p:set>
                                    <p:anim to="" calcmode="lin" valueType="num">
                                      <p:cBhvr>
                                        <p:cTn id="63" dur="700" fill="hold">
                                          <p:stCondLst>
                                            <p:cond delay="0"/>
                                          </p:stCondLst>
                                        </p:cTn>
                                        <p:tgtEl>
                                          <p:spTgt spid="15"/>
                                        </p:tgtEl>
                                        <p:attrNameLst>
                                          <p:attrName>ppt_y</p:attrName>
                                        </p:attrNameLst>
                                      </p:cBhvr>
                                      <p:tavLst>
                                        <p:tav tm="0" fmla="#ppt_y+#ppt_h/2*((1.5-1.5*$)^3-(1.5-1.5*$)^2)*8/9">
                                          <p:val>
                                            <p:fltVal val="0"/>
                                          </p:val>
                                        </p:tav>
                                        <p:tav tm="100000">
                                          <p:val>
                                            <p:fltVal val="1"/>
                                          </p:val>
                                        </p:tav>
                                      </p:tavLst>
                                    </p:anim>
                                    <p:anim to="" calcmode="lin" valueType="num">
                                      <p:cBhvr>
                                        <p:cTn id="64" dur="700" fill="hold">
                                          <p:stCondLst>
                                            <p:cond delay="0"/>
                                          </p:stCondLst>
                                        </p:cTn>
                                        <p:tgtEl>
                                          <p:spTgt spid="1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0974" grpId="0" animBg="1" autoUpdateAnimBg="0"/>
      <p:bldP spid="40975" grpId="0" animBg="1" autoUpdateAnimBg="0"/>
      <p:bldP spid="40976" grpId="0" animBg="1" autoUpdateAnimBg="0"/>
      <p:bldP spid="11" grpId="0" animBg="1" autoUpdateAnimBg="0"/>
      <p:bldP spid="12" grpId="0" bldLvl="0" animBg="1" autoUpdateAnimBg="0"/>
      <p:bldP spid="13" grpId="0" bldLvl="0" animBg="1" autoUpdateAnimBg="0"/>
      <p:bldP spid="14" grpId="0" bldLvl="0" animBg="1" autoUpdateAnimBg="0"/>
      <p:bldP spid="15" grpId="0" bldLvl="0" animBg="1" autoUpdateAnimBg="0"/>
      <p:bldP spid="40980"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封装</a:t>
            </a:r>
          </a:p>
        </p:txBody>
      </p:sp>
      <p:sp>
        <p:nvSpPr>
          <p:cNvPr id="2" name="PA_文本框 29"/>
          <p:cNvSpPr>
            <a:spLocks noChangeArrowheads="1"/>
          </p:cNvSpPr>
          <p:nvPr>
            <p:custDataLst>
              <p:tags r:id="rId6"/>
            </p:custDataLst>
          </p:nvPr>
        </p:nvSpPr>
        <p:spPr bwMode="auto">
          <a:xfrm>
            <a:off x="1240155" y="1143000"/>
            <a:ext cx="96266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系统的封装线越高，相对独立性就越强，并且使用也更方便。</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封装的最大优点如下。</a:t>
            </a:r>
          </a:p>
        </p:txBody>
      </p:sp>
      <p:sp>
        <p:nvSpPr>
          <p:cNvPr id="45063" name="PA_文本框 21"/>
          <p:cNvSpPr>
            <a:spLocks noChangeArrowheads="1"/>
          </p:cNvSpPr>
          <p:nvPr>
            <p:custDataLst>
              <p:tags r:id="rId7"/>
            </p:custDataLst>
          </p:nvPr>
        </p:nvSpPr>
        <p:spPr bwMode="auto">
          <a:xfrm>
            <a:off x="2143760" y="5050790"/>
            <a:ext cx="87229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针对大型的开发系统，降低了开发风险。如果整个系统开发失败，一些相对独立的子系统仍然存在可用价值。</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5067" name="PA_文本框 25"/>
          <p:cNvSpPr>
            <a:spLocks noChangeArrowheads="1"/>
          </p:cNvSpPr>
          <p:nvPr>
            <p:custDataLst>
              <p:tags r:id="rId8"/>
            </p:custDataLst>
          </p:nvPr>
        </p:nvSpPr>
        <p:spPr bwMode="auto">
          <a:xfrm>
            <a:off x="2143760" y="3316923"/>
            <a:ext cx="653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体现了系统之间的松散耦合关系并提高了系统的独立性。</a:t>
            </a:r>
          </a:p>
        </p:txBody>
      </p:sp>
      <p:sp>
        <p:nvSpPr>
          <p:cNvPr id="45068" name="PA_文本框 26"/>
          <p:cNvSpPr>
            <a:spLocks noChangeArrowheads="1"/>
          </p:cNvSpPr>
          <p:nvPr>
            <p:custDataLst>
              <p:tags r:id="rId9"/>
            </p:custDataLst>
          </p:nvPr>
        </p:nvSpPr>
        <p:spPr bwMode="auto">
          <a:xfrm>
            <a:off x="2143760" y="4183698"/>
            <a:ext cx="272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提高了程序的复用性。</a:t>
            </a:r>
          </a:p>
        </p:txBody>
      </p:sp>
      <p:pic>
        <p:nvPicPr>
          <p:cNvPr id="45070" name="PA_图片 28"/>
          <p:cNvPicPr>
            <a:picLocks noChangeAspect="1" noChangeArrowheads="1"/>
          </p:cNvPicPr>
          <p:nvPr>
            <p:custDataLst>
              <p:tags r:id="rId10"/>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1239838" y="324675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p:cNvPicPr>
            <a:picLocks noChangeAspect="1" noChangeArrowheads="1"/>
          </p:cNvPicPr>
          <p:nvPr>
            <p:custDataLst>
              <p:tags r:id="rId11"/>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1245553" y="505968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A_图片 32"/>
          <p:cNvPicPr>
            <a:picLocks noChangeAspect="1" noChangeArrowheads="1"/>
          </p:cNvPicPr>
          <p:nvPr>
            <p:custDataLst>
              <p:tags r:id="rId12"/>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1277620" y="4184015"/>
            <a:ext cx="4778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PA_文本框 24"/>
          <p:cNvSpPr>
            <a:spLocks noChangeArrowheads="1"/>
          </p:cNvSpPr>
          <p:nvPr>
            <p:custDataLst>
              <p:tags r:id="rId13"/>
            </p:custDataLst>
          </p:nvPr>
        </p:nvSpPr>
        <p:spPr bwMode="auto">
          <a:xfrm>
            <a:off x="2143760" y="2388235"/>
            <a:ext cx="85667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方便了使用者对类和对象的操作，并降低了使用者错误修改其属性的机率。</a:t>
            </a:r>
          </a:p>
        </p:txBody>
      </p:sp>
      <p:pic>
        <p:nvPicPr>
          <p:cNvPr id="60" name="PA_图片 29"/>
          <p:cNvPicPr>
            <a:picLocks noChangeAspect="1" noChangeArrowheads="1"/>
          </p:cNvPicPr>
          <p:nvPr>
            <p:custDataLst>
              <p:tags r:id="rId14"/>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1338580" y="232505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5063"/>
                                        </p:tgtEl>
                                        <p:attrNameLst>
                                          <p:attrName>style.visibility</p:attrName>
                                        </p:attrNameLst>
                                      </p:cBhvr>
                                      <p:to>
                                        <p:strVal val="visible"/>
                                      </p:to>
                                    </p:set>
                                    <p:anim to="" calcmode="lin" valueType="num">
                                      <p:cBhvr>
                                        <p:cTn id="31" dur="700" fill="hold">
                                          <p:stCondLst>
                                            <p:cond delay="0"/>
                                          </p:stCondLst>
                                        </p:cTn>
                                        <p:tgtEl>
                                          <p:spTgt spid="45063"/>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5063"/>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5067"/>
                                        </p:tgtEl>
                                        <p:attrNameLst>
                                          <p:attrName>style.visibility</p:attrName>
                                        </p:attrNameLst>
                                      </p:cBhvr>
                                      <p:to>
                                        <p:strVal val="visible"/>
                                      </p:to>
                                    </p:set>
                                    <p:anim to="" calcmode="lin" valueType="num">
                                      <p:cBhvr>
                                        <p:cTn id="35" dur="700" fill="hold">
                                          <p:stCondLst>
                                            <p:cond delay="0"/>
                                          </p:stCondLst>
                                        </p:cTn>
                                        <p:tgtEl>
                                          <p:spTgt spid="45067"/>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5067"/>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5068"/>
                                        </p:tgtEl>
                                        <p:attrNameLst>
                                          <p:attrName>style.visibility</p:attrName>
                                        </p:attrNameLst>
                                      </p:cBhvr>
                                      <p:to>
                                        <p:strVal val="visible"/>
                                      </p:to>
                                    </p:set>
                                    <p:anim to="" calcmode="lin" valueType="num">
                                      <p:cBhvr>
                                        <p:cTn id="39" dur="700" fill="hold">
                                          <p:stCondLst>
                                            <p:cond delay="0"/>
                                          </p:stCondLst>
                                        </p:cTn>
                                        <p:tgtEl>
                                          <p:spTgt spid="45068"/>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5068"/>
                                        </p:tgtEl>
                                        <p:attrNameLst>
                                          <p:attrName>ppt_h</p:attrName>
                                        </p:attrNameLst>
                                      </p:cBhvr>
                                      <p:tavLst>
                                        <p:tav tm="0" fmla="#ppt_h-#ppt_h*((1.5-1.5*$)^3-(1.5-1.5*$)^2)">
                                          <p:val>
                                            <p:fltVal val="0"/>
                                          </p:val>
                                        </p:tav>
                                        <p:tav tm="100000">
                                          <p:val>
                                            <p:flt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45070"/>
                                        </p:tgtEl>
                                        <p:attrNameLst>
                                          <p:attrName>style.visibility</p:attrName>
                                        </p:attrNameLst>
                                      </p:cBhvr>
                                      <p:to>
                                        <p:strVal val="visible"/>
                                      </p:to>
                                    </p:set>
                                    <p:anim to="" calcmode="lin" valueType="num">
                                      <p:cBhvr>
                                        <p:cTn id="43" dur="700" fill="hold">
                                          <p:stCondLst>
                                            <p:cond delay="0"/>
                                          </p:stCondLst>
                                        </p:cTn>
                                        <p:tgtEl>
                                          <p:spTgt spid="45070"/>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5070"/>
                                        </p:tgtEl>
                                        <p:attrNameLst>
                                          <p:attrName>ppt_h</p:attrName>
                                        </p:attrNameLst>
                                      </p:cBhvr>
                                      <p:tavLst>
                                        <p:tav tm="0" fmla="#ppt_h-#ppt_h*((1.5-1.5*$)^3-(1.5-1.5*$)^2)">
                                          <p:val>
                                            <p:fltVal val="0"/>
                                          </p:val>
                                        </p:tav>
                                        <p:tav tm="100000">
                                          <p:val>
                                            <p:fltVal val="1"/>
                                          </p:val>
                                        </p:tav>
                                      </p:tavLst>
                                    </p:anim>
                                  </p:childTnLst>
                                </p:cTn>
                              </p:par>
                              <p:par>
                                <p:cTn id="45" presetID="0" presetClass="entr" presetSubtype="0" fill="hold" nodeType="withEffect">
                                  <p:stCondLst>
                                    <p:cond delay="0"/>
                                  </p:stCondLst>
                                  <p:iterate type="lt">
                                    <p:tmPct val="10000"/>
                                  </p:iterate>
                                  <p:childTnLst>
                                    <p:set>
                                      <p:cBhvr>
                                        <p:cTn id="46" dur="1" fill="hold">
                                          <p:stCondLst>
                                            <p:cond delay="0"/>
                                          </p:stCondLst>
                                        </p:cTn>
                                        <p:tgtEl>
                                          <p:spTgt spid="45073"/>
                                        </p:tgtEl>
                                        <p:attrNameLst>
                                          <p:attrName>style.visibility</p:attrName>
                                        </p:attrNameLst>
                                      </p:cBhvr>
                                      <p:to>
                                        <p:strVal val="visible"/>
                                      </p:to>
                                    </p:set>
                                    <p:anim to="" calcmode="lin" valueType="num">
                                      <p:cBhvr>
                                        <p:cTn id="47" dur="700" fill="hold">
                                          <p:stCondLst>
                                            <p:cond delay="0"/>
                                          </p:stCondLst>
                                        </p:cTn>
                                        <p:tgtEl>
                                          <p:spTgt spid="45073"/>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45073"/>
                                        </p:tgtEl>
                                        <p:attrNameLst>
                                          <p:attrName>ppt_h</p:attrName>
                                        </p:attrNameLst>
                                      </p:cBhvr>
                                      <p:tavLst>
                                        <p:tav tm="0" fmla="#ppt_h-#ppt_h*((1.5-1.5*$)^3-(1.5-1.5*$)^2)">
                                          <p:val>
                                            <p:fltVal val="0"/>
                                          </p:val>
                                        </p:tav>
                                        <p:tav tm="100000">
                                          <p:val>
                                            <p:fltVal val="1"/>
                                          </p:val>
                                        </p:tav>
                                      </p:tavLst>
                                    </p:anim>
                                  </p:childTnLst>
                                </p:cTn>
                              </p:par>
                              <p:par>
                                <p:cTn id="49" presetID="0" presetClass="entr" presetSubtype="0" fill="hold" nodeType="withEffect">
                                  <p:stCondLst>
                                    <p:cond delay="0"/>
                                  </p:stCondLst>
                                  <p:iterate type="lt">
                                    <p:tmPct val="10000"/>
                                  </p:iterate>
                                  <p:childTnLst>
                                    <p:set>
                                      <p:cBhvr>
                                        <p:cTn id="50" dur="1" fill="hold">
                                          <p:stCondLst>
                                            <p:cond delay="0"/>
                                          </p:stCondLst>
                                        </p:cTn>
                                        <p:tgtEl>
                                          <p:spTgt spid="45074"/>
                                        </p:tgtEl>
                                        <p:attrNameLst>
                                          <p:attrName>style.visibility</p:attrName>
                                        </p:attrNameLst>
                                      </p:cBhvr>
                                      <p:to>
                                        <p:strVal val="visible"/>
                                      </p:to>
                                    </p:set>
                                    <p:anim to="" calcmode="lin" valueType="num">
                                      <p:cBhvr>
                                        <p:cTn id="51" dur="700" fill="hold">
                                          <p:stCondLst>
                                            <p:cond delay="0"/>
                                          </p:stCondLst>
                                        </p:cTn>
                                        <p:tgtEl>
                                          <p:spTgt spid="45074"/>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45074"/>
                                        </p:tgtEl>
                                        <p:attrNameLst>
                                          <p:attrName>ppt_h</p:attrName>
                                        </p:attrNameLst>
                                      </p:cBhvr>
                                      <p:tavLst>
                                        <p:tav tm="0" fmla="#ppt_h-#ppt_h*((1.5-1.5*$)^3-(1.5-1.5*$)^2)">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59"/>
                                        </p:tgtEl>
                                        <p:attrNameLst>
                                          <p:attrName>style.visibility</p:attrName>
                                        </p:attrNameLst>
                                      </p:cBhvr>
                                      <p:to>
                                        <p:strVal val="visible"/>
                                      </p:to>
                                    </p:set>
                                    <p:anim to="" calcmode="lin" valueType="num">
                                      <p:cBhvr>
                                        <p:cTn id="55" dur="700" fill="hold">
                                          <p:stCondLst>
                                            <p:cond delay="0"/>
                                          </p:stCondLst>
                                        </p:cTn>
                                        <p:tgtEl>
                                          <p:spTgt spid="59"/>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59"/>
                                        </p:tgtEl>
                                        <p:attrNameLst>
                                          <p:attrName>ppt_h</p:attrName>
                                        </p:attrNameLst>
                                      </p:cBhvr>
                                      <p:tavLst>
                                        <p:tav tm="0" fmla="#ppt_h-#ppt_h*((1.5-1.5*$)^3-(1.5-1.5*$)^2)">
                                          <p:val>
                                            <p:fltVal val="0"/>
                                          </p:val>
                                        </p:tav>
                                        <p:tav tm="100000">
                                          <p:val>
                                            <p:fltVal val="1"/>
                                          </p:val>
                                        </p:tav>
                                      </p:tavLst>
                                    </p:anim>
                                  </p:childTnLst>
                                </p:cTn>
                              </p:par>
                              <p:par>
                                <p:cTn id="57" presetID="0" presetClass="entr" presetSubtype="0" fill="hold" nodeType="withEffect">
                                  <p:stCondLst>
                                    <p:cond delay="0"/>
                                  </p:stCondLst>
                                  <p:iterate type="lt">
                                    <p:tmPct val="10000"/>
                                  </p:iterate>
                                  <p:childTnLst>
                                    <p:set>
                                      <p:cBhvr>
                                        <p:cTn id="58" dur="1" fill="hold">
                                          <p:stCondLst>
                                            <p:cond delay="0"/>
                                          </p:stCondLst>
                                        </p:cTn>
                                        <p:tgtEl>
                                          <p:spTgt spid="60"/>
                                        </p:tgtEl>
                                        <p:attrNameLst>
                                          <p:attrName>style.visibility</p:attrName>
                                        </p:attrNameLst>
                                      </p:cBhvr>
                                      <p:to>
                                        <p:strVal val="visible"/>
                                      </p:to>
                                    </p:set>
                                    <p:anim to="" calcmode="lin" valueType="num">
                                      <p:cBhvr>
                                        <p:cTn id="59" dur="700" fill="hold">
                                          <p:stCondLst>
                                            <p:cond delay="0"/>
                                          </p:stCondLst>
                                        </p:cTn>
                                        <p:tgtEl>
                                          <p:spTgt spid="60"/>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60"/>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5063" grpId="0" animBg="1" autoUpdateAnimBg="0"/>
      <p:bldP spid="45067" grpId="0" animBg="1" autoUpdateAnimBg="0"/>
      <p:bldP spid="45068" grpId="0" animBg="1" autoUpdateAnimBg="0"/>
      <p:bldP spid="5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charset="-122"/>
                <a:ea typeface="黑体" panose="02010609060101010101" charset="-122"/>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580" y="1606550"/>
            <a:ext cx="85312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简答：请按访问控制级别大小排序</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	private </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public</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default</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protected</a:t>
            </a:r>
          </a:p>
        </p:txBody>
      </p:sp>
      <p:pic>
        <p:nvPicPr>
          <p:cNvPr id="45072" name="PA_图片 30"/>
          <p:cNvPicPr>
            <a:picLocks noChangeAspect="1" noChangeArrowheads="1"/>
          </p:cNvPicPr>
          <p:nvPr>
            <p:custDataLst>
              <p:tags r:id="rId7"/>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C49D5C95-55C7-483D-A910-F0BCDBC04211}"/>
              </a:ext>
            </a:extLst>
          </p:cNvPr>
          <p:cNvSpPr txBox="1"/>
          <p:nvPr/>
        </p:nvSpPr>
        <p:spPr>
          <a:xfrm>
            <a:off x="1338263" y="4314694"/>
            <a:ext cx="10101515" cy="584775"/>
          </a:xfrm>
          <a:prstGeom prst="rect">
            <a:avLst/>
          </a:prstGeom>
          <a:noFill/>
        </p:spPr>
        <p:txBody>
          <a:bodyPr wrap="square">
            <a:spAutoFit/>
          </a:bodyPr>
          <a:lstStyle/>
          <a:p>
            <a:r>
              <a:rPr lang="zh-CN" altLang="en-US" sz="3200" b="1" dirty="0">
                <a:solidFill>
                  <a:srgbClr val="6C5B7B"/>
                </a:solidFill>
                <a:latin typeface="Calibri" panose="020F0502020204030204" pitchFamily="34" charset="0"/>
                <a:ea typeface="宋体" panose="02010600030101010101" pitchFamily="2" charset="-122"/>
                <a:sym typeface="Calibri" panose="020F0502020204030204" pitchFamily="34" charset="0"/>
              </a:rPr>
              <a:t>答案：从大到小public、protect、default、private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继承</a:t>
            </a:r>
          </a:p>
        </p:txBody>
      </p:sp>
      <p:sp>
        <p:nvSpPr>
          <p:cNvPr id="2" name="PA_文本框 29"/>
          <p:cNvSpPr>
            <a:spLocks noChangeArrowheads="1"/>
          </p:cNvSpPr>
          <p:nvPr>
            <p:custDataLst>
              <p:tags r:id="rId6"/>
            </p:custDataLst>
          </p:nvPr>
        </p:nvSpPr>
        <p:spPr bwMode="auto">
          <a:xfrm>
            <a:off x="1240155" y="1143000"/>
            <a:ext cx="962660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继承（</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Inheritance</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）是一种一般类与特殊类的层次模型。继承性是指特殊类的对象具有其一般类的属性和方法，在其之上又增加了自己的特殊属性和方法。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继承体现了类之间代码的重用性特点，提供了一种明确表达共性的方法。对于一个特殊类，既有自己新定义的属性和方法，还有从一般类中继承下来的属性和行为。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继承具有传递性，体现了客观世界中特殊和一般的关系。继承的过程，就是一般到特殊的过程。继承性提供了父类和子类之间共享数据和方法的一种机制。</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在继承中，必须要明确以下两个概念：子类和父类。</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42000" name="PA_文本框 68"/>
          <p:cNvSpPr>
            <a:spLocks noChangeArrowheads="1"/>
          </p:cNvSpPr>
          <p:nvPr>
            <p:custDataLst>
              <p:tags r:id="rId7"/>
            </p:custDataLst>
          </p:nvPr>
        </p:nvSpPr>
        <p:spPr bwMode="auto">
          <a:xfrm>
            <a:off x="1702435" y="3388360"/>
            <a:ext cx="465328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8B193"/>
                </a:solidFill>
                <a:effectLst/>
                <a:uLnTx/>
                <a:uFillTx/>
                <a:latin typeface="黑体" panose="02010609060101010101" charset="-122"/>
                <a:ea typeface="黑体" panose="02010609060101010101" charset="-122"/>
                <a:cs typeface="+mn-cs"/>
                <a:sym typeface="Calibri" panose="020F0502020204030204" pitchFamily="34" charset="0"/>
              </a:rPr>
              <a:t>子类：</a:t>
            </a:r>
            <a:r>
              <a:rPr kumimoji="0" lang="en-US" altLang="zh-CN" sz="2800" b="1" i="0" u="none" strike="noStrike" kern="1200" cap="none" spc="0" normalizeH="0" baseline="0" noProof="0">
                <a:ln>
                  <a:noFill/>
                </a:ln>
                <a:solidFill>
                  <a:srgbClr val="F8B193"/>
                </a:solidFill>
                <a:effectLst/>
                <a:uLnTx/>
                <a:uFillTx/>
                <a:latin typeface="黑体" panose="02010609060101010101" charset="-122"/>
                <a:ea typeface="黑体" panose="02010609060101010101" charset="-122"/>
                <a:cs typeface="+mn-cs"/>
                <a:sym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指的是通过继承创建的新类，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称为</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子类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或者</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派生类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p>
        </p:txBody>
      </p:sp>
      <p:sp>
        <p:nvSpPr>
          <p:cNvPr id="42001" name="PA_文本框 69"/>
          <p:cNvSpPr>
            <a:spLocks noChangeArrowheads="1"/>
          </p:cNvSpPr>
          <p:nvPr>
            <p:custDataLst>
              <p:tags r:id="rId8"/>
            </p:custDataLst>
          </p:nvPr>
        </p:nvSpPr>
        <p:spPr bwMode="auto">
          <a:xfrm>
            <a:off x="1702435" y="4636770"/>
            <a:ext cx="541528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67280"/>
                </a:solidFill>
                <a:effectLst/>
                <a:uLnTx/>
                <a:uFillTx/>
                <a:latin typeface="黑体" panose="02010609060101010101" charset="-122"/>
                <a:ea typeface="黑体" panose="02010609060101010101" charset="-122"/>
                <a:cs typeface="+mn-cs"/>
                <a:sym typeface="Calibri" panose="020F0502020204030204" pitchFamily="34" charset="0"/>
              </a:rPr>
              <a:t>父类：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rgbClr val="F6728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指的是被继承的类，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称为</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基类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父类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或</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超类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p>
        </p:txBody>
      </p:sp>
      <p:pic>
        <p:nvPicPr>
          <p:cNvPr id="5" name="图片 4" descr="inheritance"/>
          <p:cNvPicPr>
            <a:picLocks noChangeAspect="1"/>
          </p:cNvPicPr>
          <p:nvPr/>
        </p:nvPicPr>
        <p:blipFill>
          <a:blip r:embed="rId12"/>
          <a:stretch>
            <a:fillRect/>
          </a:stretch>
        </p:blipFill>
        <p:spPr>
          <a:xfrm>
            <a:off x="8366125" y="3210560"/>
            <a:ext cx="1758950" cy="32556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42001"/>
                                        </p:tgtEl>
                                        <p:attrNameLst>
                                          <p:attrName>style.visibility</p:attrName>
                                        </p:attrNameLst>
                                      </p:cBhvr>
                                      <p:to>
                                        <p:strVal val="visible"/>
                                      </p:to>
                                    </p:set>
                                    <p:anim to="" calcmode="lin" valueType="num">
                                      <p:cBhvr>
                                        <p:cTn id="35" dur="700" fill="hold">
                                          <p:stCondLst>
                                            <p:cond delay="0"/>
                                          </p:stCondLst>
                                        </p:cTn>
                                        <p:tgtEl>
                                          <p:spTgt spid="42001"/>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42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P spid="4200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继承</a:t>
            </a:r>
          </a:p>
        </p:txBody>
      </p:sp>
      <p:sp>
        <p:nvSpPr>
          <p:cNvPr id="2" name="PA_文本框 29"/>
          <p:cNvSpPr>
            <a:spLocks noChangeArrowheads="1"/>
          </p:cNvSpPr>
          <p:nvPr>
            <p:custDataLst>
              <p:tags r:id="rId6"/>
            </p:custDataLst>
          </p:nvPr>
        </p:nvSpPr>
        <p:spPr bwMode="auto">
          <a:xfrm>
            <a:off x="1282700" y="1254760"/>
            <a:ext cx="96266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继承分为单重继承和多重继承两类：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单重继承：指的是一个子类只有一个父类。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多重继承：指的是一个子类可以有多个父类。</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3" name="图片 2" descr="单重继承"/>
          <p:cNvPicPr>
            <a:picLocks noChangeAspect="1"/>
          </p:cNvPicPr>
          <p:nvPr/>
        </p:nvPicPr>
        <p:blipFill>
          <a:blip r:embed="rId10"/>
          <a:stretch>
            <a:fillRect/>
          </a:stretch>
        </p:blipFill>
        <p:spPr>
          <a:xfrm>
            <a:off x="1834515" y="2269490"/>
            <a:ext cx="3057525" cy="3505200"/>
          </a:xfrm>
          <a:prstGeom prst="rect">
            <a:avLst/>
          </a:prstGeom>
        </p:spPr>
      </p:pic>
      <p:pic>
        <p:nvPicPr>
          <p:cNvPr id="4" name="图片 3" descr="多重继承"/>
          <p:cNvPicPr>
            <a:picLocks noChangeAspect="1"/>
          </p:cNvPicPr>
          <p:nvPr/>
        </p:nvPicPr>
        <p:blipFill>
          <a:blip r:embed="rId11"/>
          <a:stretch>
            <a:fillRect/>
          </a:stretch>
        </p:blipFill>
        <p:spPr>
          <a:xfrm>
            <a:off x="5854700" y="2269490"/>
            <a:ext cx="3057525" cy="350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多态</a:t>
            </a:r>
          </a:p>
        </p:txBody>
      </p:sp>
      <p:sp>
        <p:nvSpPr>
          <p:cNvPr id="2" name="PA_文本框 29"/>
          <p:cNvSpPr>
            <a:spLocks noChangeArrowheads="1"/>
          </p:cNvSpPr>
          <p:nvPr>
            <p:custDataLst>
              <p:tags r:id="rId6"/>
            </p:custDataLst>
          </p:nvPr>
        </p:nvSpPr>
        <p:spPr bwMode="auto">
          <a:xfrm>
            <a:off x="1240155" y="1143000"/>
            <a:ext cx="953516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多态性（</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Polymorphism</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）是指类中同一函数名对应多个功能相似的不同函数，可以使用相同的调用方式来调用这些具有不同功能的同名函数，这些同名函数可以是</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参数的个数或是类型不同</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但是函数名相同</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，当进行调用的时候，根据所传的数据选定相应的函数，从而去执行不同的功能。</a:t>
            </a:r>
            <a:r>
              <a:rPr lang="en-US" altLang="zh-CN" sz="2000" baseline="30000" noProof="0" dirty="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6" name="图片 5" descr="多态"/>
          <p:cNvPicPr>
            <a:picLocks noChangeAspect="1"/>
          </p:cNvPicPr>
          <p:nvPr/>
        </p:nvPicPr>
        <p:blipFill>
          <a:blip r:embed="rId10"/>
          <a:stretch>
            <a:fillRect/>
          </a:stretch>
        </p:blipFill>
        <p:spPr>
          <a:xfrm>
            <a:off x="1065530" y="3023870"/>
            <a:ext cx="10061575" cy="1977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消息</a:t>
            </a:r>
          </a:p>
        </p:txBody>
      </p:sp>
      <p:sp>
        <p:nvSpPr>
          <p:cNvPr id="2" name="PA_文本框 29"/>
          <p:cNvSpPr>
            <a:spLocks noChangeArrowheads="1"/>
          </p:cNvSpPr>
          <p:nvPr>
            <p:custDataLst>
              <p:tags r:id="rId6"/>
            </p:custDataLst>
          </p:nvPr>
        </p:nvSpPr>
        <p:spPr bwMode="auto">
          <a:xfrm>
            <a:off x="1240155" y="1143000"/>
            <a:ext cx="953516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消息是实现对象之间进行通信的一种机制，对于一个对象可以接收不同形式的多个消息，并产生不同的结果；相同形式的消息可以发给不同的对象，并产生不同的结果；在发送消息的时候可以不考虑具体的接收者，对象可以对消息做出响应，也可以拒绝消息，也就是说不是必须要对消息做出响应。</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在面向对象的系统中，把</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请求</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或</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命令</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抽象成</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消息</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当系统中的其他对象请求这个对象执行某个服务时，就将一个消息发送给另一个对象，接受到消息的对象将消息进行解释，然后响应这个请求，完成指定的服务。通常，把发送消息的对象称为发送者，把接收消息的对象称为接受者。</a:t>
            </a:r>
            <a:r>
              <a:rPr lang="en-US" altLang="zh-CN" sz="2000" baseline="30000" noProof="0" dirty="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通常，消息由以下几部分组成：</a:t>
            </a:r>
          </a:p>
        </p:txBody>
      </p:sp>
      <p:grpSp>
        <p:nvGrpSpPr>
          <p:cNvPr id="9" name="组合 8"/>
          <p:cNvGrpSpPr/>
          <p:nvPr/>
        </p:nvGrpSpPr>
        <p:grpSpPr>
          <a:xfrm>
            <a:off x="9104313" y="4378325"/>
            <a:ext cx="2101850" cy="1064966"/>
            <a:chOff x="2278" y="6300"/>
            <a:chExt cx="3310" cy="1678"/>
          </a:xfrm>
        </p:grpSpPr>
        <p:sp>
          <p:nvSpPr>
            <p:cNvPr id="40968" name="PA_矩形 23"/>
            <p:cNvSpPr>
              <a:spLocks noChangeArrowheads="1"/>
            </p:cNvSpPr>
            <p:nvPr>
              <p:custDataLst>
                <p:tags r:id="rId18"/>
              </p:custDataLst>
            </p:nvPr>
          </p:nvSpPr>
          <p:spPr bwMode="auto">
            <a:xfrm>
              <a:off x="2278" y="6300"/>
              <a:ext cx="3310" cy="167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19"/>
              </p:custDataLst>
            </p:nvPr>
          </p:nvSpPr>
          <p:spPr bwMode="auto">
            <a:xfrm>
              <a:off x="2388" y="6396"/>
              <a:ext cx="3088"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响应结果，</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即返回值</a:t>
              </a:r>
            </a:p>
          </p:txBody>
        </p:sp>
      </p:grpSp>
      <p:grpSp>
        <p:nvGrpSpPr>
          <p:cNvPr id="8" name="组合 7"/>
          <p:cNvGrpSpPr/>
          <p:nvPr/>
        </p:nvGrpSpPr>
        <p:grpSpPr>
          <a:xfrm>
            <a:off x="6482715" y="4377690"/>
            <a:ext cx="2101850" cy="1073217"/>
            <a:chOff x="8866" y="6299"/>
            <a:chExt cx="3310" cy="1691"/>
          </a:xfrm>
        </p:grpSpPr>
        <p:sp>
          <p:nvSpPr>
            <p:cNvPr id="40970" name="PA_矩形 25"/>
            <p:cNvSpPr>
              <a:spLocks noChangeArrowheads="1"/>
            </p:cNvSpPr>
            <p:nvPr>
              <p:custDataLst>
                <p:tags r:id="rId16"/>
              </p:custDataLst>
            </p:nvPr>
          </p:nvSpPr>
          <p:spPr bwMode="auto">
            <a:xfrm>
              <a:off x="8866" y="6299"/>
              <a:ext cx="3310" cy="1691"/>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17"/>
              </p:custDataLst>
            </p:nvPr>
          </p:nvSpPr>
          <p:spPr bwMode="auto">
            <a:xfrm>
              <a:off x="8982" y="6393"/>
              <a:ext cx="3088"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输入信息，</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即实际参数</a:t>
              </a:r>
            </a:p>
          </p:txBody>
        </p:sp>
      </p:grpSp>
      <p:grpSp>
        <p:nvGrpSpPr>
          <p:cNvPr id="7" name="组合 6"/>
          <p:cNvGrpSpPr/>
          <p:nvPr/>
        </p:nvGrpSpPr>
        <p:grpSpPr>
          <a:xfrm>
            <a:off x="3689985" y="4378326"/>
            <a:ext cx="2101850" cy="1075121"/>
            <a:chOff x="9500" y="6297"/>
            <a:chExt cx="3310" cy="1694"/>
          </a:xfrm>
        </p:grpSpPr>
        <p:sp>
          <p:nvSpPr>
            <p:cNvPr id="40972" name="PA_矩形 27"/>
            <p:cNvSpPr>
              <a:spLocks noChangeArrowheads="1"/>
            </p:cNvSpPr>
            <p:nvPr>
              <p:custDataLst>
                <p:tags r:id="rId14"/>
              </p:custDataLst>
            </p:nvPr>
          </p:nvSpPr>
          <p:spPr bwMode="auto">
            <a:xfrm>
              <a:off x="9500" y="6297"/>
              <a:ext cx="3310" cy="1694"/>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5"/>
              </p:custDataLst>
            </p:nvPr>
          </p:nvSpPr>
          <p:spPr bwMode="auto">
            <a:xfrm>
              <a:off x="9611" y="6391"/>
              <a:ext cx="3088"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服务的标识</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，即方法名</a:t>
              </a:r>
            </a:p>
          </p:txBody>
        </p:sp>
      </p:grpSp>
      <p:grpSp>
        <p:nvGrpSpPr>
          <p:cNvPr id="6" name="组合 5"/>
          <p:cNvGrpSpPr/>
          <p:nvPr/>
        </p:nvGrpSpPr>
        <p:grpSpPr>
          <a:xfrm>
            <a:off x="967423" y="4378325"/>
            <a:ext cx="2101850" cy="1073217"/>
            <a:chOff x="4764" y="8322"/>
            <a:chExt cx="3310" cy="1691"/>
          </a:xfrm>
        </p:grpSpPr>
        <p:sp>
          <p:nvSpPr>
            <p:cNvPr id="4" name="PA_矩形 23"/>
            <p:cNvSpPr>
              <a:spLocks noChangeArrowheads="1"/>
            </p:cNvSpPr>
            <p:nvPr>
              <p:custDataLst>
                <p:tags r:id="rId12"/>
              </p:custDataLst>
            </p:nvPr>
          </p:nvSpPr>
          <p:spPr bwMode="auto">
            <a:xfrm>
              <a:off x="4764" y="8322"/>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13"/>
              </p:custDataLst>
            </p:nvPr>
          </p:nvSpPr>
          <p:spPr bwMode="auto">
            <a:xfrm>
              <a:off x="4875" y="8417"/>
              <a:ext cx="3088"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提供服务的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对象名</a:t>
              </a:r>
            </a:p>
          </p:txBody>
        </p:sp>
      </p:grpSp>
      <p:sp>
        <p:nvSpPr>
          <p:cNvPr id="12" name="PA_直接连接符 18"/>
          <p:cNvSpPr>
            <a:spLocks noChangeShapeType="1"/>
          </p:cNvSpPr>
          <p:nvPr>
            <p:custDataLst>
              <p:tags r:id="rId7"/>
            </p:custDataLst>
          </p:nvPr>
        </p:nvSpPr>
        <p:spPr bwMode="auto">
          <a:xfrm>
            <a:off x="1038225" y="4104640"/>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8"/>
            </p:custDataLst>
          </p:nvPr>
        </p:nvSpPr>
        <p:spPr bwMode="auto">
          <a:xfrm flipV="1">
            <a:off x="7392353" y="3965258"/>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9"/>
            </p:custDataLst>
          </p:nvPr>
        </p:nvSpPr>
        <p:spPr bwMode="auto">
          <a:xfrm flipV="1">
            <a:off x="4635183" y="3963670"/>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0"/>
            </p:custDataLst>
          </p:nvPr>
        </p:nvSpPr>
        <p:spPr bwMode="auto">
          <a:xfrm flipV="1">
            <a:off x="1878013" y="3963670"/>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1"/>
            </p:custDataLst>
          </p:nvPr>
        </p:nvSpPr>
        <p:spPr bwMode="auto">
          <a:xfrm flipV="1">
            <a:off x="10014585" y="3965258"/>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80"/>
                                        </p:tgtEl>
                                        <p:attrNameLst>
                                          <p:attrName>style.visibility</p:attrName>
                                        </p:attrNameLst>
                                      </p:cBhvr>
                                      <p:to>
                                        <p:strVal val="visible"/>
                                      </p:to>
                                    </p:set>
                                    <p:anim to="" calcmode="lin" valueType="num">
                                      <p:cBhvr>
                                        <p:cTn id="31" dur="700" fill="hold">
                                          <p:stCondLst>
                                            <p:cond delay="0"/>
                                          </p:stCondLst>
                                        </p:cTn>
                                        <p:tgtEl>
                                          <p:spTgt spid="40980"/>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0980"/>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to="" calcmode="lin" valueType="num">
                                      <p:cBhvr>
                                        <p:cTn id="35" dur="700" fill="hold">
                                          <p:stCondLst>
                                            <p:cond delay="0"/>
                                          </p:stCondLst>
                                        </p:cTn>
                                        <p:tgtEl>
                                          <p:spTgt spid="12"/>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12"/>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13"/>
                                        </p:tgtEl>
                                        <p:attrNameLst>
                                          <p:attrName>style.visibility</p:attrName>
                                        </p:attrNameLst>
                                      </p:cBhvr>
                                      <p:to>
                                        <p:strVal val="visible"/>
                                      </p:to>
                                    </p:set>
                                    <p:anim to="" calcmode="lin" valueType="num">
                                      <p:cBhvr>
                                        <p:cTn id="39"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14"/>
                                        </p:tgtEl>
                                        <p:attrNameLst>
                                          <p:attrName>style.visibility</p:attrName>
                                        </p:attrNameLst>
                                      </p:cBhvr>
                                      <p:to>
                                        <p:strVal val="visible"/>
                                      </p:to>
                                    </p:set>
                                    <p:anim to="" calcmode="lin" valueType="num">
                                      <p:cBhvr>
                                        <p:cTn id="43"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15"/>
                                        </p:tgtEl>
                                        <p:attrNameLst>
                                          <p:attrName>style.visibility</p:attrName>
                                        </p:attrNameLst>
                                      </p:cBhvr>
                                      <p:to>
                                        <p:strVal val="visible"/>
                                      </p:to>
                                    </p:set>
                                    <p:anim to="" calcmode="lin" valueType="num">
                                      <p:cBhvr>
                                        <p:cTn id="47" dur="700" fill="hold">
                                          <p:stCondLst>
                                            <p:cond delay="0"/>
                                          </p:stCondLst>
                                        </p:cTn>
                                        <p:tgtEl>
                                          <p:spTgt spid="15"/>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1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12" grpId="0" bldLvl="0" animBg="1" autoUpdateAnimBg="0"/>
      <p:bldP spid="13" grpId="0" bldLvl="0" animBg="1" autoUpdateAnimBg="0"/>
      <p:bldP spid="14" grpId="0" bldLvl="0" animBg="1" autoUpdateAnimBg="0"/>
      <p:bldP spid="15" grpId="0" bldLvl="0" animBg="1" autoUpdateAnimBg="0"/>
      <p:bldP spid="40980"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2</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711295" y="1552924"/>
            <a:ext cx="223651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系统调查</a:t>
            </a:r>
            <a:endParaRPr kumimoji="0"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和需求分析</a:t>
            </a:r>
            <a:endParaRPr kumimoji="0"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33799" name="PA_任意多边形 33"/>
          <p:cNvSpPr/>
          <p:nvPr>
            <p:custDataLst>
              <p:tags r:id="rId1"/>
            </p:custDataLst>
          </p:nvPr>
        </p:nvSpPr>
        <p:spPr bwMode="auto">
          <a:xfrm flipH="1">
            <a:off x="2268838" y="1939872"/>
            <a:ext cx="9710039"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0" name="PA_任意多边形 34"/>
          <p:cNvSpPr/>
          <p:nvPr>
            <p:custDataLst>
              <p:tags r:id="rId2"/>
            </p:custDataLst>
          </p:nvPr>
        </p:nvSpPr>
        <p:spPr bwMode="auto">
          <a:xfrm flipH="1">
            <a:off x="2038997" y="2870200"/>
            <a:ext cx="8560967" cy="925513"/>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1" name="PA_任意多边形 35"/>
          <p:cNvSpPr/>
          <p:nvPr>
            <p:custDataLst>
              <p:tags r:id="rId3"/>
            </p:custDataLst>
          </p:nvPr>
        </p:nvSpPr>
        <p:spPr bwMode="auto">
          <a:xfrm flipH="1">
            <a:off x="1796946" y="3748332"/>
            <a:ext cx="7723377"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3" name="PA_任意多边形 39"/>
          <p:cNvSpPr/>
          <p:nvPr>
            <p:custDataLst>
              <p:tags r:id="rId4"/>
            </p:custDataLst>
          </p:nvPr>
        </p:nvSpPr>
        <p:spPr bwMode="auto">
          <a:xfrm flipH="1">
            <a:off x="0" y="1944688"/>
            <a:ext cx="2215188" cy="925512"/>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4" name="PA_任意多边形 40"/>
          <p:cNvSpPr/>
          <p:nvPr>
            <p:custDataLst>
              <p:tags r:id="rId5"/>
            </p:custDataLst>
          </p:nvPr>
        </p:nvSpPr>
        <p:spPr bwMode="auto">
          <a:xfrm flipH="1">
            <a:off x="4190" y="2860928"/>
            <a:ext cx="1978227" cy="887779"/>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5" name="PA_任意多边形 41"/>
          <p:cNvSpPr/>
          <p:nvPr>
            <p:custDataLst>
              <p:tags r:id="rId6"/>
            </p:custDataLst>
          </p:nvPr>
        </p:nvSpPr>
        <p:spPr bwMode="auto">
          <a:xfrm flipH="1">
            <a:off x="0" y="3739739"/>
            <a:ext cx="1740366" cy="92710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3.</a:t>
            </a:r>
            <a:r>
              <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需求评审</a:t>
            </a:r>
          </a:p>
        </p:txBody>
      </p:sp>
      <p:sp>
        <p:nvSpPr>
          <p:cNvPr id="33807" name="PA_文本框 43"/>
          <p:cNvSpPr>
            <a:spLocks noChangeArrowheads="1"/>
          </p:cNvSpPr>
          <p:nvPr>
            <p:custDataLst>
              <p:tags r:id="rId7"/>
            </p:custDataLst>
          </p:nvPr>
        </p:nvSpPr>
        <p:spPr bwMode="auto">
          <a:xfrm flipH="1">
            <a:off x="2364624" y="2061751"/>
            <a:ext cx="9380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zh-CN" altLang="en-US" sz="2000" dirty="0">
                <a:solidFill>
                  <a:srgbClr val="FFFFFF"/>
                </a:solidFill>
                <a:latin typeface="微软雅黑" panose="020B0503020204020204" pitchFamily="34" charset="-122"/>
                <a:ea typeface="微软雅黑" panose="020B0503020204020204" pitchFamily="34" charset="-122"/>
              </a:rPr>
              <a:t>通过分析需求文档可以发现并对其中的歧义性、不一致性进行修正，剔除冗余内容，挖掘应有的潜在内容，弥补系统不足，从而使需求文档更加完整和准确。</a:t>
            </a:r>
          </a:p>
        </p:txBody>
      </p:sp>
      <p:sp>
        <p:nvSpPr>
          <p:cNvPr id="33808" name="PA_文本框 44"/>
          <p:cNvSpPr>
            <a:spLocks noChangeArrowheads="1"/>
          </p:cNvSpPr>
          <p:nvPr>
            <p:custDataLst>
              <p:tags r:id="rId8"/>
            </p:custDataLst>
          </p:nvPr>
        </p:nvSpPr>
        <p:spPr bwMode="auto">
          <a:xfrm flipH="1">
            <a:off x="2251250" y="2919843"/>
            <a:ext cx="78790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FFFF"/>
                </a:solidFill>
                <a:latin typeface="微软雅黑" panose="020B0503020204020204" pitchFamily="34" charset="-122"/>
                <a:ea typeface="微软雅黑" panose="020B0503020204020204" pitchFamily="34" charset="-122"/>
              </a:rPr>
              <a:t>根据用户需求进行深入理解，识别出问题领域模型，用面向对象观点</a:t>
            </a:r>
            <a:endParaRPr lang="en-US" altLang="zh-CN" sz="2000" dirty="0">
              <a:solidFill>
                <a:srgbClr val="FFFFFF"/>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FFFF"/>
                </a:solidFill>
                <a:latin typeface="微软雅黑" panose="020B0503020204020204" pitchFamily="34" charset="-122"/>
                <a:ea typeface="微软雅黑" panose="020B0503020204020204" pitchFamily="34" charset="-122"/>
              </a:rPr>
              <a:t>建立对象模型，动态模型和功能模型。</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33809" name="PA_文本框 45"/>
          <p:cNvSpPr>
            <a:spLocks noChangeArrowheads="1"/>
          </p:cNvSpPr>
          <p:nvPr>
            <p:custDataLst>
              <p:tags r:id="rId9"/>
            </p:custDataLst>
          </p:nvPr>
        </p:nvSpPr>
        <p:spPr bwMode="auto">
          <a:xfrm flipH="1">
            <a:off x="1919073" y="3851843"/>
            <a:ext cx="710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通过用户、领域专家、系统分析和设计人员评审，进行修改后</a:t>
            </a:r>
            <a:endParaRPr lang="en-US" altLang="zh-CN"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确定目标系统的需求规格说明。</a:t>
            </a:r>
            <a:endParaRPr lang="en-US" altLang="zh-CN"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811" name="PA_文本框 47"/>
          <p:cNvSpPr>
            <a:spLocks noChangeArrowheads="1"/>
          </p:cNvSpPr>
          <p:nvPr>
            <p:custDataLst>
              <p:tags r:id="rId10"/>
            </p:custDataLst>
          </p:nvPr>
        </p:nvSpPr>
        <p:spPr bwMode="auto">
          <a:xfrm>
            <a:off x="0" y="2176611"/>
            <a:ext cx="1699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1.</a:t>
            </a:r>
            <a:r>
              <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需求分析</a:t>
            </a:r>
            <a:endParaRPr kumimoji="0" lang="zh-CN" altLang="en-US" sz="24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2" name="PA_文本框 48"/>
          <p:cNvSpPr>
            <a:spLocks noChangeArrowheads="1"/>
          </p:cNvSpPr>
          <p:nvPr>
            <p:custDataLst>
              <p:tags r:id="rId11"/>
            </p:custDataLst>
          </p:nvPr>
        </p:nvSpPr>
        <p:spPr bwMode="auto">
          <a:xfrm>
            <a:off x="-9146" y="3032196"/>
            <a:ext cx="1699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2.</a:t>
            </a:r>
            <a:r>
              <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需求建模</a:t>
            </a:r>
            <a:endParaRPr kumimoji="0" lang="zh-CN" altLang="en-US" sz="2400" b="1" i="0" u="none" strike="noStrike" kern="1200" cap="none" spc="0" normalizeH="0" baseline="0" noProof="0" dirty="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 name="PA_矩形 1"/>
          <p:cNvSpPr>
            <a:spLocks noChangeArrowheads="1"/>
          </p:cNvSpPr>
          <p:nvPr>
            <p:custDataLst>
              <p:tags r:id="rId1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1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1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1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16"/>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需求分析过程概述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23" name="文本框 22"/>
          <p:cNvSpPr txBox="1"/>
          <p:nvPr/>
        </p:nvSpPr>
        <p:spPr>
          <a:xfrm>
            <a:off x="391362" y="1028639"/>
            <a:ext cx="52572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00000"/>
                </a:solidFill>
                <a:latin typeface="黑体" panose="02010609060101010101" charset="-122"/>
                <a:ea typeface="黑体" panose="02010609060101010101" charset="-122"/>
                <a:sym typeface="Calibri" panose="020F0502020204030204" pitchFamily="34" charset="0"/>
              </a:rPr>
              <a:t>分析过程主要包括以下三个步骤：</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9"/>
                                        </p:tgtEl>
                                        <p:attrNameLst>
                                          <p:attrName>style.visibility</p:attrName>
                                        </p:attrNameLst>
                                      </p:cBhvr>
                                      <p:to>
                                        <p:strVal val="visible"/>
                                      </p:to>
                                    </p:set>
                                    <p:anim to="" calcmode="lin" valueType="num">
                                      <p:cBhvr>
                                        <p:cTn id="7" dur="700" fill="hold">
                                          <p:stCondLst>
                                            <p:cond delay="0"/>
                                          </p:stCondLst>
                                        </p:cTn>
                                        <p:tgtEl>
                                          <p:spTgt spid="33799"/>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9"/>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800"/>
                                        </p:tgtEl>
                                        <p:attrNameLst>
                                          <p:attrName>style.visibility</p:attrName>
                                        </p:attrNameLst>
                                      </p:cBhvr>
                                      <p:to>
                                        <p:strVal val="visible"/>
                                      </p:to>
                                    </p:set>
                                    <p:anim to="" calcmode="lin" valueType="num">
                                      <p:cBhvr>
                                        <p:cTn id="11" dur="700" fill="hold">
                                          <p:stCondLst>
                                            <p:cond delay="0"/>
                                          </p:stCondLst>
                                        </p:cTn>
                                        <p:tgtEl>
                                          <p:spTgt spid="33800"/>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800"/>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801"/>
                                        </p:tgtEl>
                                        <p:attrNameLst>
                                          <p:attrName>style.visibility</p:attrName>
                                        </p:attrNameLst>
                                      </p:cBhvr>
                                      <p:to>
                                        <p:strVal val="visible"/>
                                      </p:to>
                                    </p:set>
                                    <p:anim to="" calcmode="lin" valueType="num">
                                      <p:cBhvr>
                                        <p:cTn id="15" dur="700" fill="hold">
                                          <p:stCondLst>
                                            <p:cond delay="0"/>
                                          </p:stCondLst>
                                        </p:cTn>
                                        <p:tgtEl>
                                          <p:spTgt spid="33801"/>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801"/>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803"/>
                                        </p:tgtEl>
                                        <p:attrNameLst>
                                          <p:attrName>style.visibility</p:attrName>
                                        </p:attrNameLst>
                                      </p:cBhvr>
                                      <p:to>
                                        <p:strVal val="visible"/>
                                      </p:to>
                                    </p:set>
                                    <p:anim to="" calcmode="lin" valueType="num">
                                      <p:cBhvr>
                                        <p:cTn id="19" dur="700" fill="hold">
                                          <p:stCondLst>
                                            <p:cond delay="0"/>
                                          </p:stCondLst>
                                        </p:cTn>
                                        <p:tgtEl>
                                          <p:spTgt spid="33803"/>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803"/>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3804"/>
                                        </p:tgtEl>
                                        <p:attrNameLst>
                                          <p:attrName>style.visibility</p:attrName>
                                        </p:attrNameLst>
                                      </p:cBhvr>
                                      <p:to>
                                        <p:strVal val="visible"/>
                                      </p:to>
                                    </p:set>
                                    <p:anim to="" calcmode="lin" valueType="num">
                                      <p:cBhvr>
                                        <p:cTn id="23" dur="700" fill="hold">
                                          <p:stCondLst>
                                            <p:cond delay="0"/>
                                          </p:stCondLst>
                                        </p:cTn>
                                        <p:tgtEl>
                                          <p:spTgt spid="33804"/>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3804"/>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3805"/>
                                        </p:tgtEl>
                                        <p:attrNameLst>
                                          <p:attrName>style.visibility</p:attrName>
                                        </p:attrNameLst>
                                      </p:cBhvr>
                                      <p:to>
                                        <p:strVal val="visible"/>
                                      </p:to>
                                    </p:set>
                                    <p:anim to="" calcmode="lin" valueType="num">
                                      <p:cBhvr>
                                        <p:cTn id="27" dur="700" fill="hold">
                                          <p:stCondLst>
                                            <p:cond delay="0"/>
                                          </p:stCondLst>
                                        </p:cTn>
                                        <p:tgtEl>
                                          <p:spTgt spid="33805"/>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33805"/>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3807"/>
                                        </p:tgtEl>
                                        <p:attrNameLst>
                                          <p:attrName>style.visibility</p:attrName>
                                        </p:attrNameLst>
                                      </p:cBhvr>
                                      <p:to>
                                        <p:strVal val="visible"/>
                                      </p:to>
                                    </p:set>
                                    <p:anim to="" calcmode="lin" valueType="num">
                                      <p:cBhvr>
                                        <p:cTn id="31" dur="700" fill="hold">
                                          <p:stCondLst>
                                            <p:cond delay="0"/>
                                          </p:stCondLst>
                                        </p:cTn>
                                        <p:tgtEl>
                                          <p:spTgt spid="33807"/>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33807"/>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3808"/>
                                        </p:tgtEl>
                                        <p:attrNameLst>
                                          <p:attrName>style.visibility</p:attrName>
                                        </p:attrNameLst>
                                      </p:cBhvr>
                                      <p:to>
                                        <p:strVal val="visible"/>
                                      </p:to>
                                    </p:set>
                                    <p:anim to="" calcmode="lin" valueType="num">
                                      <p:cBhvr>
                                        <p:cTn id="35" dur="700" fill="hold">
                                          <p:stCondLst>
                                            <p:cond delay="0"/>
                                          </p:stCondLst>
                                        </p:cTn>
                                        <p:tgtEl>
                                          <p:spTgt spid="33808"/>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33808"/>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3809"/>
                                        </p:tgtEl>
                                        <p:attrNameLst>
                                          <p:attrName>style.visibility</p:attrName>
                                        </p:attrNameLst>
                                      </p:cBhvr>
                                      <p:to>
                                        <p:strVal val="visible"/>
                                      </p:to>
                                    </p:set>
                                    <p:anim to="" calcmode="lin" valueType="num">
                                      <p:cBhvr>
                                        <p:cTn id="39" dur="700" fill="hold">
                                          <p:stCondLst>
                                            <p:cond delay="0"/>
                                          </p:stCondLst>
                                        </p:cTn>
                                        <p:tgtEl>
                                          <p:spTgt spid="33809"/>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33809"/>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3811"/>
                                        </p:tgtEl>
                                        <p:attrNameLst>
                                          <p:attrName>style.visibility</p:attrName>
                                        </p:attrNameLst>
                                      </p:cBhvr>
                                      <p:to>
                                        <p:strVal val="visible"/>
                                      </p:to>
                                    </p:set>
                                    <p:anim to="" calcmode="lin" valueType="num">
                                      <p:cBhvr>
                                        <p:cTn id="43" dur="700" fill="hold">
                                          <p:stCondLst>
                                            <p:cond delay="0"/>
                                          </p:stCondLst>
                                        </p:cTn>
                                        <p:tgtEl>
                                          <p:spTgt spid="33811"/>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33811"/>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3812"/>
                                        </p:tgtEl>
                                        <p:attrNameLst>
                                          <p:attrName>style.visibility</p:attrName>
                                        </p:attrNameLst>
                                      </p:cBhvr>
                                      <p:to>
                                        <p:strVal val="visible"/>
                                      </p:to>
                                    </p:set>
                                    <p:anim to="" calcmode="lin" valueType="num">
                                      <p:cBhvr>
                                        <p:cTn id="47" dur="700" fill="hold">
                                          <p:stCondLst>
                                            <p:cond delay="0"/>
                                          </p:stCondLst>
                                        </p:cTn>
                                        <p:tgtEl>
                                          <p:spTgt spid="33812"/>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33812"/>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28"/>
                                        </p:tgtEl>
                                        <p:attrNameLst>
                                          <p:attrName>style.visibility</p:attrName>
                                        </p:attrNameLst>
                                      </p:cBhvr>
                                      <p:to>
                                        <p:strVal val="visible"/>
                                      </p:to>
                                    </p:set>
                                    <p:anim to="" calcmode="lin" valueType="num">
                                      <p:cBhvr>
                                        <p:cTn id="51"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28"/>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29"/>
                                        </p:tgtEl>
                                        <p:attrNameLst>
                                          <p:attrName>style.visibility</p:attrName>
                                        </p:attrNameLst>
                                      </p:cBhvr>
                                      <p:to>
                                        <p:strVal val="visible"/>
                                      </p:to>
                                    </p:set>
                                    <p:anim to="" calcmode="lin" valueType="num">
                                      <p:cBhvr>
                                        <p:cTn id="55"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29"/>
                                        </p:tgtEl>
                                      </p:cBhvr>
                                    </p:animEffect>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30"/>
                                        </p:tgtEl>
                                        <p:attrNameLst>
                                          <p:attrName>style.visibility</p:attrName>
                                        </p:attrNameLst>
                                      </p:cBhvr>
                                      <p:to>
                                        <p:strVal val="visible"/>
                                      </p:to>
                                    </p:set>
                                    <p:anim to="" calcmode="lin" valueType="num">
                                      <p:cBhvr>
                                        <p:cTn id="59"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30"/>
                                        </p:tgtEl>
                                      </p:cBhvr>
                                    </p:animEffect>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31"/>
                                        </p:tgtEl>
                                        <p:attrNameLst>
                                          <p:attrName>style.visibility</p:attrName>
                                        </p:attrNameLst>
                                      </p:cBhvr>
                                      <p:to>
                                        <p:strVal val="visible"/>
                                      </p:to>
                                    </p:set>
                                    <p:anim to="" calcmode="lin" valueType="num">
                                      <p:cBhvr>
                                        <p:cTn id="63"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64" dur="700">
                                          <p:stCondLst>
                                            <p:cond delay="0"/>
                                          </p:stCondLst>
                                        </p:cTn>
                                        <p:tgtEl>
                                          <p:spTgt spid="31"/>
                                        </p:tgtEl>
                                      </p:cBhvr>
                                    </p:animEffect>
                                  </p:childTnLst>
                                </p:cTn>
                              </p:par>
                              <p:par>
                                <p:cTn id="65" presetID="0" presetClass="entr" presetSubtype="0" fill="hold" grpId="0" nodeType="withEffect">
                                  <p:stCondLst>
                                    <p:cond delay="0"/>
                                  </p:stCondLst>
                                  <p:iterate type="lt">
                                    <p:tmPct val="10000"/>
                                  </p:iterate>
                                  <p:childTnLst>
                                    <p:set>
                                      <p:cBhvr>
                                        <p:cTn id="66" dur="700" fill="hold">
                                          <p:stCondLst>
                                            <p:cond delay="0"/>
                                          </p:stCondLst>
                                        </p:cTn>
                                        <p:tgtEl>
                                          <p:spTgt spid="32"/>
                                        </p:tgtEl>
                                        <p:attrNameLst>
                                          <p:attrName>style.visibility</p:attrName>
                                        </p:attrNameLst>
                                      </p:cBhvr>
                                      <p:to>
                                        <p:strVal val="visible"/>
                                      </p:to>
                                    </p:set>
                                    <p:anim to="" calcmode="lin" valueType="num">
                                      <p:cBhvr>
                                        <p:cTn id="67"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68" dur="7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1" grpId="0" animBg="1"/>
      <p:bldP spid="33803" grpId="0" animBg="1"/>
      <p:bldP spid="33804" grpId="0" animBg="1"/>
      <p:bldP spid="33805" grpId="0" animBg="1"/>
      <p:bldP spid="33807" grpId="0"/>
      <p:bldP spid="33808" grpId="0"/>
      <p:bldP spid="33809" grpId="0"/>
      <p:bldP spid="33811" grpId="0"/>
      <p:bldP spid="33812" grpId="0"/>
      <p:bldP spid="28" grpId="0" animBg="1"/>
      <p:bldP spid="29" grpId="0" animBg="1"/>
      <p:bldP spid="30" grpId="0" animBg="1"/>
      <p:bldP spid="31" grpId="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实例需求文档</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文本框 21"/>
          <p:cNvSpPr>
            <a:spLocks noChangeArrowheads="1"/>
          </p:cNvSpPr>
          <p:nvPr>
            <p:custDataLst>
              <p:tags r:id="rId6"/>
            </p:custDataLst>
          </p:nvPr>
        </p:nvSpPr>
        <p:spPr bwMode="auto">
          <a:xfrm>
            <a:off x="1801771" y="1933808"/>
            <a:ext cx="787908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0000"/>
                </a:solidFill>
                <a:latin typeface="黑体" panose="02010609060101010101" charset="-122"/>
                <a:ea typeface="黑体" panose="02010609060101010101" charset="-122"/>
              </a:rPr>
              <a:t>需求文档</a:t>
            </a:r>
            <a:r>
              <a:rPr lang="zh-CN" altLang="en-US" sz="2000" dirty="0">
                <a:solidFill>
                  <a:srgbClr val="000000"/>
                </a:solidFill>
                <a:latin typeface="黑体" panose="02010609060101010101" charset="-122"/>
                <a:ea typeface="黑体" panose="02010609060101010101" charset="-122"/>
              </a:rPr>
              <a:t>也叫做需求陈述或问题陈述。对于要开发的任何一个系统，</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需求陈述是</a:t>
            </a:r>
            <a:r>
              <a:rPr lang="zh-CN" altLang="en-US" sz="2000" dirty="0">
                <a:solidFill>
                  <a:srgbClr val="FF0000"/>
                </a:solidFill>
                <a:latin typeface="黑体" panose="02010609060101010101" charset="-122"/>
                <a:ea typeface="黑体" panose="02010609060101010101" charset="-122"/>
              </a:rPr>
              <a:t>首要任务</a:t>
            </a:r>
            <a:r>
              <a:rPr lang="zh-CN" altLang="en-US" sz="2000" dirty="0">
                <a:solidFill>
                  <a:srgbClr val="000000"/>
                </a:solidFill>
                <a:latin typeface="黑体" panose="02010609060101010101" charset="-122"/>
                <a:ea typeface="黑体" panose="02010609060101010101" charset="-122"/>
              </a:rPr>
              <a:t>。在进行需求陈述时，必须清楚需要解决的问</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题和目标。如果目标模糊，将会影响整个系统分析、设计和实现。</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需求质量的好坏会直接影响整个系统的质量。如果想要准确表达用户</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要求，在对需求进行陈述时需要分析人员和用户一起研究和讨论。</a:t>
            </a:r>
            <a:endParaRPr lang="en-US" altLang="zh-CN" sz="2000" dirty="0">
              <a:solidFill>
                <a:srgbClr val="00000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0"/>
          <a:srcRect/>
          <a:stretch>
            <a:fillRect/>
          </a:stretch>
        </a:blipFill>
        <a:effectLst/>
      </p:bgPr>
    </p:bg>
    <p:spTree>
      <p:nvGrpSpPr>
        <p:cNvPr id="1" name=""/>
        <p:cNvGrpSpPr/>
        <p:nvPr/>
      </p:nvGrpSpPr>
      <p:grpSpPr>
        <a:xfrm>
          <a:off x="0" y="0"/>
          <a:ext cx="0" cy="0"/>
          <a:chOff x="0" y="0"/>
          <a:chExt cx="0" cy="0"/>
        </a:xfrm>
      </p:grpSpPr>
      <p:grpSp>
        <p:nvGrpSpPr>
          <p:cNvPr id="28679" name="PA_组合 126"/>
          <p:cNvGrpSpPr/>
          <p:nvPr>
            <p:custDataLst>
              <p:tags r:id="rId1"/>
            </p:custDataLst>
          </p:nvPr>
        </p:nvGrpSpPr>
        <p:grpSpPr bwMode="auto">
          <a:xfrm flipH="1">
            <a:off x="2506663" y="0"/>
            <a:ext cx="1389062" cy="1287463"/>
            <a:chOff x="0" y="0"/>
            <a:chExt cx="2701935" cy="1257300"/>
          </a:xfrm>
        </p:grpSpPr>
        <p:sp>
          <p:nvSpPr>
            <p:cNvPr id="28689"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p:cNvSpPr>
            <a:spLocks noChangeArrowheads="1"/>
          </p:cNvSpPr>
          <p:nvPr>
            <p:custDataLst>
              <p:tags r:id="rId2"/>
            </p:custDataLst>
          </p:nvPr>
        </p:nvSpPr>
        <p:spPr bwMode="auto">
          <a:xfrm>
            <a:off x="4040188" y="180975"/>
            <a:ext cx="41820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概述</a:t>
            </a:r>
          </a:p>
        </p:txBody>
      </p:sp>
      <p:grpSp>
        <p:nvGrpSpPr>
          <p:cNvPr id="2" name="组合 1"/>
          <p:cNvGrpSpPr/>
          <p:nvPr/>
        </p:nvGrpSpPr>
        <p:grpSpPr>
          <a:xfrm>
            <a:off x="600140" y="2048149"/>
            <a:ext cx="4669440" cy="4948628"/>
            <a:chOff x="504993" y="2319338"/>
            <a:chExt cx="5957888" cy="4408183"/>
          </a:xfrm>
        </p:grpSpPr>
        <p:sp>
          <p:nvSpPr>
            <p:cNvPr id="28674" name="PA_任意多边形 111"/>
            <p:cNvSpPr/>
            <p:nvPr>
              <p:custDataLst>
                <p:tags r:id="rId16"/>
              </p:custDataLst>
            </p:nvPr>
          </p:nvSpPr>
          <p:spPr bwMode="auto">
            <a:xfrm rot="20300013">
              <a:off x="2031554" y="5982356"/>
              <a:ext cx="4420944" cy="74516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p:cNvGrpSpPr/>
            <p:nvPr>
              <p:custDataLst>
                <p:tags r:id="rId17"/>
              </p:custDataLst>
            </p:nvPr>
          </p:nvGrpSpPr>
          <p:grpSpPr bwMode="auto">
            <a:xfrm>
              <a:off x="543093" y="2638425"/>
              <a:ext cx="5768975" cy="1122363"/>
              <a:chOff x="0" y="0"/>
              <a:chExt cx="5770322" cy="1121542"/>
            </a:xfrm>
          </p:grpSpPr>
          <p:sp>
            <p:nvSpPr>
              <p:cNvPr id="28701"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p:cNvGrpSpPr/>
            <p:nvPr>
              <p:custDataLst>
                <p:tags r:id="rId18"/>
              </p:custDataLst>
            </p:nvPr>
          </p:nvGrpSpPr>
          <p:grpSpPr bwMode="auto">
            <a:xfrm>
              <a:off x="601831" y="3714750"/>
              <a:ext cx="5770562" cy="1120775"/>
              <a:chOff x="0" y="0"/>
              <a:chExt cx="5770322" cy="1121542"/>
            </a:xfrm>
          </p:grpSpPr>
          <p:sp>
            <p:nvSpPr>
              <p:cNvPr id="28699" name="任意多边形 116"/>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p:cNvGrpSpPr/>
            <p:nvPr>
              <p:custDataLst>
                <p:tags r:id="rId19"/>
              </p:custDataLst>
            </p:nvPr>
          </p:nvGrpSpPr>
          <p:grpSpPr bwMode="auto">
            <a:xfrm>
              <a:off x="651043" y="4775200"/>
              <a:ext cx="5770563" cy="1136651"/>
              <a:chOff x="0" y="0"/>
              <a:chExt cx="5770322" cy="1136375"/>
            </a:xfrm>
          </p:grpSpPr>
          <p:sp>
            <p:nvSpPr>
              <p:cNvPr id="28697"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p:cNvSpPr/>
              <p:nvPr/>
            </p:nvSpPr>
            <p:spPr bwMode="auto">
              <a:xfrm rot="21420000">
                <a:off x="336822" y="2435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1" name="PA_矩形 132"/>
            <p:cNvSpPr>
              <a:spLocks noChangeArrowheads="1"/>
            </p:cNvSpPr>
            <p:nvPr>
              <p:custDataLst>
                <p:tags r:id="rId20"/>
              </p:custDataLst>
            </p:nvPr>
          </p:nvSpPr>
          <p:spPr bwMode="auto">
            <a:xfrm rot="21420000">
              <a:off x="504993" y="2319338"/>
              <a:ext cx="5791199"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p:cNvSpPr>
              <a:spLocks noChangeArrowheads="1"/>
            </p:cNvSpPr>
            <p:nvPr>
              <p:custDataLst>
                <p:tags r:id="rId21"/>
              </p:custDataLst>
            </p:nvPr>
          </p:nvSpPr>
          <p:spPr bwMode="auto">
            <a:xfrm rot="21420000">
              <a:off x="568058" y="3388182"/>
              <a:ext cx="5791200"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3" name="PA_矩形 134"/>
            <p:cNvSpPr>
              <a:spLocks noChangeArrowheads="1"/>
            </p:cNvSpPr>
            <p:nvPr>
              <p:custDataLst>
                <p:tags r:id="rId22"/>
              </p:custDataLst>
            </p:nvPr>
          </p:nvSpPr>
          <p:spPr bwMode="auto">
            <a:xfrm rot="21420000">
              <a:off x="616117" y="4470400"/>
              <a:ext cx="5791200"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p:cNvSpPr>
              <a:spLocks noChangeArrowheads="1"/>
            </p:cNvSpPr>
            <p:nvPr>
              <p:custDataLst>
                <p:tags r:id="rId23"/>
              </p:custDataLst>
            </p:nvPr>
          </p:nvSpPr>
          <p:spPr bwMode="auto">
            <a:xfrm rot="-180000">
              <a:off x="671681" y="5518150"/>
              <a:ext cx="5791200"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p:cNvSpPr>
              <a:spLocks noChangeArrowheads="1"/>
            </p:cNvSpPr>
            <p:nvPr>
              <p:custDataLst>
                <p:tags r:id="rId24"/>
              </p:custDataLst>
            </p:nvPr>
          </p:nvSpPr>
          <p:spPr bwMode="auto">
            <a:xfrm rot="21360000">
              <a:off x="1424609" y="2426565"/>
              <a:ext cx="3888469" cy="80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面向对象的基本概念</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6" name="PA_矩形 137"/>
            <p:cNvSpPr>
              <a:spLocks noChangeArrowheads="1"/>
            </p:cNvSpPr>
            <p:nvPr>
              <p:custDataLst>
                <p:tags r:id="rId25"/>
              </p:custDataLst>
            </p:nvPr>
          </p:nvSpPr>
          <p:spPr bwMode="auto">
            <a:xfrm rot="21360000">
              <a:off x="1464865" y="3495392"/>
              <a:ext cx="3888469" cy="44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系统调查和需求分析</a:t>
              </a:r>
            </a:p>
          </p:txBody>
        </p:sp>
        <p:sp>
          <p:nvSpPr>
            <p:cNvPr id="28687" name="PA_矩形 138"/>
            <p:cNvSpPr>
              <a:spLocks noChangeArrowheads="1"/>
            </p:cNvSpPr>
            <p:nvPr>
              <p:custDataLst>
                <p:tags r:id="rId26"/>
              </p:custDataLst>
            </p:nvPr>
          </p:nvSpPr>
          <p:spPr bwMode="auto">
            <a:xfrm rot="21360000">
              <a:off x="2009276" y="4594429"/>
              <a:ext cx="3116006" cy="44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软件建模概述</a:t>
              </a:r>
            </a:p>
          </p:txBody>
        </p:sp>
        <p:sp>
          <p:nvSpPr>
            <p:cNvPr id="28688" name="PA_矩形 139"/>
            <p:cNvSpPr>
              <a:spLocks noChangeArrowheads="1"/>
            </p:cNvSpPr>
            <p:nvPr>
              <p:custDataLst>
                <p:tags r:id="rId27"/>
              </p:custDataLst>
            </p:nvPr>
          </p:nvSpPr>
          <p:spPr bwMode="auto">
            <a:xfrm rot="21360000">
              <a:off x="1636492" y="5683551"/>
              <a:ext cx="3449666" cy="44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常用</a:t>
              </a:r>
              <a:r>
                <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建模工具</a:t>
              </a:r>
              <a:endPar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grpSp>
        <p:nvGrpSpPr>
          <p:cNvPr id="5" name="组合 4"/>
          <p:cNvGrpSpPr/>
          <p:nvPr/>
        </p:nvGrpSpPr>
        <p:grpSpPr>
          <a:xfrm>
            <a:off x="6311548" y="1758644"/>
            <a:ext cx="4560522" cy="4745040"/>
            <a:chOff x="6532248" y="2358295"/>
            <a:chExt cx="4560522" cy="4745040"/>
          </a:xfrm>
        </p:grpSpPr>
        <p:sp>
          <p:nvSpPr>
            <p:cNvPr id="51" name="PA_任意多边形 111"/>
            <p:cNvSpPr/>
            <p:nvPr>
              <p:custDataLst>
                <p:tags r:id="rId4"/>
              </p:custDataLst>
            </p:nvPr>
          </p:nvSpPr>
          <p:spPr bwMode="auto">
            <a:xfrm rot="20300013">
              <a:off x="7972563" y="2832898"/>
              <a:ext cx="2946900" cy="716616"/>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2" name="PA_组合 112"/>
            <p:cNvGrpSpPr/>
            <p:nvPr>
              <p:custDataLst>
                <p:tags r:id="rId5"/>
              </p:custDataLst>
            </p:nvPr>
          </p:nvGrpSpPr>
          <p:grpSpPr bwMode="auto">
            <a:xfrm>
              <a:off x="6709212" y="5946605"/>
              <a:ext cx="4383558" cy="1156730"/>
              <a:chOff x="0" y="0"/>
              <a:chExt cx="5770322" cy="1121542"/>
            </a:xfrm>
          </p:grpSpPr>
          <p:sp>
            <p:nvSpPr>
              <p:cNvPr id="67"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任意多边形 114"/>
              <p:cNvSpPr/>
              <p:nvPr/>
            </p:nvSpPr>
            <p:spPr bwMode="auto">
              <a:xfrm rot="21420000">
                <a:off x="336823" y="0"/>
                <a:ext cx="5433499"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3" name="PA_组合 115"/>
            <p:cNvGrpSpPr/>
            <p:nvPr>
              <p:custDataLst>
                <p:tags r:id="rId6"/>
              </p:custDataLst>
            </p:nvPr>
          </p:nvGrpSpPr>
          <p:grpSpPr bwMode="auto">
            <a:xfrm>
              <a:off x="6616225" y="4774215"/>
              <a:ext cx="4393215" cy="1182669"/>
              <a:chOff x="-9771" y="-26056"/>
              <a:chExt cx="5781443" cy="1148317"/>
            </a:xfrm>
          </p:grpSpPr>
          <p:sp>
            <p:nvSpPr>
              <p:cNvPr id="65" name="任意多边形 116"/>
              <p:cNvSpPr/>
              <p:nvPr/>
            </p:nvSpPr>
            <p:spPr bwMode="auto">
              <a:xfrm rot="21420000">
                <a:off x="-9771" y="10236"/>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任意多边形 117"/>
              <p:cNvSpPr/>
              <p:nvPr/>
            </p:nvSpPr>
            <p:spPr bwMode="auto">
              <a:xfrm rot="21420000">
                <a:off x="338172" y="-26056"/>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4" name="PA_组合 118"/>
            <p:cNvGrpSpPr/>
            <p:nvPr>
              <p:custDataLst>
                <p:tags r:id="rId7"/>
              </p:custDataLst>
            </p:nvPr>
          </p:nvGrpSpPr>
          <p:grpSpPr bwMode="auto">
            <a:xfrm>
              <a:off x="6580636" y="3675828"/>
              <a:ext cx="4384765" cy="1171454"/>
              <a:chOff x="0" y="0"/>
              <a:chExt cx="5770322" cy="1136374"/>
            </a:xfrm>
          </p:grpSpPr>
          <p:sp>
            <p:nvSpPr>
              <p:cNvPr id="63"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任意多边形 120"/>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5" name="PA_矩形 132"/>
            <p:cNvSpPr>
              <a:spLocks noChangeArrowheads="1"/>
            </p:cNvSpPr>
            <p:nvPr>
              <p:custDataLst>
                <p:tags r:id="rId8"/>
              </p:custDataLst>
            </p:nvPr>
          </p:nvSpPr>
          <p:spPr bwMode="auto">
            <a:xfrm rot="21420000">
              <a:off x="6662262" y="5606717"/>
              <a:ext cx="4400446" cy="718251"/>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PA_矩形 133"/>
            <p:cNvSpPr>
              <a:spLocks noChangeArrowheads="1"/>
            </p:cNvSpPr>
            <p:nvPr>
              <p:custDataLst>
                <p:tags r:id="rId9"/>
              </p:custDataLst>
            </p:nvPr>
          </p:nvSpPr>
          <p:spPr bwMode="auto">
            <a:xfrm rot="21420000">
              <a:off x="6592188" y="4445877"/>
              <a:ext cx="4400446" cy="718252"/>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134"/>
            <p:cNvSpPr>
              <a:spLocks noChangeArrowheads="1"/>
            </p:cNvSpPr>
            <p:nvPr>
              <p:custDataLst>
                <p:tags r:id="rId10"/>
              </p:custDataLst>
            </p:nvPr>
          </p:nvSpPr>
          <p:spPr bwMode="auto">
            <a:xfrm rot="21420000">
              <a:off x="6554196" y="3363938"/>
              <a:ext cx="4400446" cy="716616"/>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PA_矩形 135"/>
            <p:cNvSpPr>
              <a:spLocks noChangeArrowheads="1"/>
            </p:cNvSpPr>
            <p:nvPr>
              <p:custDataLst>
                <p:tags r:id="rId11"/>
              </p:custDataLst>
            </p:nvPr>
          </p:nvSpPr>
          <p:spPr bwMode="auto">
            <a:xfrm rot="21420000">
              <a:off x="6532248" y="2358295"/>
              <a:ext cx="4400446" cy="718252"/>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PA_矩形 136"/>
            <p:cNvSpPr>
              <a:spLocks noChangeArrowheads="1"/>
            </p:cNvSpPr>
            <p:nvPr>
              <p:custDataLst>
                <p:tags r:id="rId12"/>
              </p:custDataLst>
            </p:nvPr>
          </p:nvSpPr>
          <p:spPr bwMode="auto">
            <a:xfrm rot="21360000">
              <a:off x="8424621" y="5717227"/>
              <a:ext cx="8274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其他</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60" name="PA_矩形 137"/>
            <p:cNvSpPr>
              <a:spLocks noChangeArrowheads="1"/>
            </p:cNvSpPr>
            <p:nvPr>
              <p:custDataLst>
                <p:tags r:id="rId13"/>
              </p:custDataLst>
            </p:nvPr>
          </p:nvSpPr>
          <p:spPr bwMode="auto">
            <a:xfrm rot="21360000">
              <a:off x="7987043" y="457217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双向工程</a:t>
              </a:r>
            </a:p>
          </p:txBody>
        </p:sp>
        <p:sp>
          <p:nvSpPr>
            <p:cNvPr id="61" name="PA_矩形 138"/>
            <p:cNvSpPr>
              <a:spLocks noChangeArrowheads="1"/>
            </p:cNvSpPr>
            <p:nvPr>
              <p:custDataLst>
                <p:tags r:id="rId14"/>
              </p:custDataLst>
            </p:nvPr>
          </p:nvSpPr>
          <p:spPr bwMode="auto">
            <a:xfrm rot="21360000">
              <a:off x="7479383" y="3479593"/>
              <a:ext cx="2843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微软雅黑" panose="020B0503020204020204" pitchFamily="34" charset="-122"/>
                  <a:sym typeface="微软雅黑" panose="020B0503020204020204" pitchFamily="34" charset="-122"/>
                </a:rPr>
                <a:t>使用</a:t>
              </a:r>
              <a:r>
                <a:rPr lang="en-US" altLang="zh-CN" sz="2400" dirty="0" err="1">
                  <a:solidFill>
                    <a:srgbClr val="FFFFFF"/>
                  </a:solidFill>
                  <a:latin typeface="微软雅黑" panose="020B0503020204020204" pitchFamily="34" charset="-122"/>
                  <a:sym typeface="微软雅黑" panose="020B0503020204020204" pitchFamily="34" charset="-122"/>
                </a:rPr>
                <a:t>StarUML</a:t>
              </a:r>
              <a:r>
                <a:rPr lang="zh-CN" altLang="en-US" sz="2400" dirty="0">
                  <a:solidFill>
                    <a:srgbClr val="FFFFFF"/>
                  </a:solidFill>
                  <a:latin typeface="微软雅黑" panose="020B0503020204020204" pitchFamily="34" charset="-122"/>
                  <a:sym typeface="微软雅黑" panose="020B0503020204020204" pitchFamily="34" charset="-122"/>
                </a:rPr>
                <a:t>建模</a:t>
              </a:r>
            </a:p>
          </p:txBody>
        </p:sp>
        <p:sp>
          <p:nvSpPr>
            <p:cNvPr id="62" name="PA_矩形 139"/>
            <p:cNvSpPr>
              <a:spLocks noChangeArrowheads="1"/>
            </p:cNvSpPr>
            <p:nvPr>
              <p:custDataLst>
                <p:tags r:id="rId15"/>
              </p:custDataLst>
            </p:nvPr>
          </p:nvSpPr>
          <p:spPr bwMode="auto">
            <a:xfrm rot="21360000">
              <a:off x="7615934" y="2531396"/>
              <a:ext cx="2444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err="1">
                  <a:solidFill>
                    <a:srgbClr val="FFFFFF"/>
                  </a:solidFill>
                  <a:latin typeface="微软雅黑" panose="020B0503020204020204" pitchFamily="34" charset="-122"/>
                  <a:sym typeface="微软雅黑" panose="020B0503020204020204" pitchFamily="34" charset="-122"/>
                </a:rPr>
                <a:t>StarUML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安装</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71" name="PA_组合 126"/>
          <p:cNvGrpSpPr/>
          <p:nvPr>
            <p:custDataLst>
              <p:tags r:id="rId3"/>
            </p:custDataLst>
          </p:nvPr>
        </p:nvGrpSpPr>
        <p:grpSpPr bwMode="auto">
          <a:xfrm flipH="1">
            <a:off x="8302167" y="1252"/>
            <a:ext cx="1389062" cy="1287463"/>
            <a:chOff x="0" y="0"/>
            <a:chExt cx="2701935" cy="1257300"/>
          </a:xfrm>
        </p:grpSpPr>
        <p:sp>
          <p:nvSpPr>
            <p:cNvPr id="72"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8679"/>
                                        </p:tgtEl>
                                        <p:attrNameLst>
                                          <p:attrName>style.visibility</p:attrName>
                                        </p:attrNameLst>
                                      </p:cBhvr>
                                      <p:to>
                                        <p:strVal val="visible"/>
                                      </p:to>
                                    </p:set>
                                    <p:anim to="" calcmode="lin" valueType="num">
                                      <p:cBhvr>
                                        <p:cTn id="7" dur="700" fill="hold">
                                          <p:stCondLst>
                                            <p:cond delay="0"/>
                                          </p:stCondLst>
                                        </p:cTn>
                                        <p:tgtEl>
                                          <p:spTgt spid="28679"/>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28679"/>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28680"/>
                                        </p:tgtEl>
                                        <p:attrNameLst>
                                          <p:attrName>style.visibility</p:attrName>
                                        </p:attrNameLst>
                                      </p:cBhvr>
                                      <p:to>
                                        <p:strVal val="visible"/>
                                      </p:to>
                                    </p:set>
                                    <p:anim to="" calcmode="lin" valueType="num">
                                      <p:cBhvr>
                                        <p:cTn id="11" dur="700" fill="hold">
                                          <p:stCondLst>
                                            <p:cond delay="0"/>
                                          </p:stCondLst>
                                        </p:cTn>
                                        <p:tgtEl>
                                          <p:spTgt spid="28680"/>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28680"/>
                                        </p:tgtEl>
                                        <p:attrNameLst>
                                          <p:attrName>ppt_h</p:attrName>
                                        </p:attrNameLst>
                                      </p:cBhvr>
                                      <p:tavLst>
                                        <p:tav tm="0" fmla="#ppt_h-#ppt_h*((1.5-1.5*$)^3-(1.5-1.5*$)^2)">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to="" calcmode="lin" valueType="num">
                                      <p:cBhvr>
                                        <p:cTn id="15" dur="700" fill="hold">
                                          <p:stCondLst>
                                            <p:cond delay="0"/>
                                          </p:stCondLst>
                                        </p:cTn>
                                        <p:tgtEl>
                                          <p:spTgt spid="71"/>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71"/>
                                        </p:tgtEl>
                                        <p:attrNameLst>
                                          <p:attrName>ppt_h</p:attrName>
                                        </p:attrNameLst>
                                      </p:cBhvr>
                                      <p:tavLst>
                                        <p:tav tm="0" fmla="#ppt_h-#ppt_h*((1.5-1.5*$)^3-(1.5-1.5*$)^2)">
                                          <p:val>
                                            <p:fltVal val="0"/>
                                          </p:val>
                                        </p:tav>
                                        <p:tav tm="100000">
                                          <p:val>
                                            <p:fltVal val="1"/>
                                          </p:val>
                                        </p:tav>
                                      </p:tavLst>
                                    </p:anim>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700" fill="hold"/>
                                        <p:tgtEl>
                                          <p:spTgt spid="2"/>
                                        </p:tgtEl>
                                        <p:attrNameLst>
                                          <p:attrName>ppt_w</p:attrName>
                                        </p:attrNameLst>
                                      </p:cBhvr>
                                      <p:tavLst>
                                        <p:tav tm="0">
                                          <p:val>
                                            <p:fltVal val="0"/>
                                          </p:val>
                                        </p:tav>
                                        <p:tav tm="100000">
                                          <p:val>
                                            <p:strVal val="#ppt_w"/>
                                          </p:val>
                                        </p:tav>
                                      </p:tavLst>
                                    </p:anim>
                                    <p:anim calcmode="lin" valueType="num">
                                      <p:cBhvr>
                                        <p:cTn id="20" dur="700" fill="hold"/>
                                        <p:tgtEl>
                                          <p:spTgt spid="2"/>
                                        </p:tgtEl>
                                        <p:attrNameLst>
                                          <p:attrName>ppt_h</p:attrName>
                                        </p:attrNameLst>
                                      </p:cBhvr>
                                      <p:tavLst>
                                        <p:tav tm="0">
                                          <p:val>
                                            <p:fltVal val="0"/>
                                          </p:val>
                                        </p:tav>
                                        <p:tav tm="100000">
                                          <p:val>
                                            <p:strVal val="#ppt_h"/>
                                          </p:val>
                                        </p:tav>
                                      </p:tavLst>
                                    </p:anim>
                                    <p:animEffect transition="in" filter="fade">
                                      <p:cBhvr>
                                        <p:cTn id="21" dur="7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700" fill="hold"/>
                                        <p:tgtEl>
                                          <p:spTgt spid="5"/>
                                        </p:tgtEl>
                                        <p:attrNameLst>
                                          <p:attrName>ppt_w</p:attrName>
                                        </p:attrNameLst>
                                      </p:cBhvr>
                                      <p:tavLst>
                                        <p:tav tm="0">
                                          <p:val>
                                            <p:fltVal val="0"/>
                                          </p:val>
                                        </p:tav>
                                        <p:tav tm="100000">
                                          <p:val>
                                            <p:strVal val="#ppt_w"/>
                                          </p:val>
                                        </p:tav>
                                      </p:tavLst>
                                    </p:anim>
                                    <p:anim calcmode="lin" valueType="num">
                                      <p:cBhvr>
                                        <p:cTn id="25" dur="700" fill="hold"/>
                                        <p:tgtEl>
                                          <p:spTgt spid="5"/>
                                        </p:tgtEl>
                                        <p:attrNameLst>
                                          <p:attrName>ppt_h</p:attrName>
                                        </p:attrNameLst>
                                      </p:cBhvr>
                                      <p:tavLst>
                                        <p:tav tm="0">
                                          <p:val>
                                            <p:fltVal val="0"/>
                                          </p:val>
                                        </p:tav>
                                        <p:tav tm="100000">
                                          <p:val>
                                            <p:strVal val="#ppt_h"/>
                                          </p:val>
                                        </p:tav>
                                      </p:tavLst>
                                    </p:anim>
                                    <p:animEffect transition="in" filter="fade">
                                      <p:cBhvr>
                                        <p:cTn id="26"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面向对象的分析方法</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文本框 21"/>
          <p:cNvSpPr>
            <a:spLocks noChangeArrowheads="1"/>
          </p:cNvSpPr>
          <p:nvPr>
            <p:custDataLst>
              <p:tags r:id="rId6"/>
            </p:custDataLst>
          </p:nvPr>
        </p:nvSpPr>
        <p:spPr bwMode="auto">
          <a:xfrm>
            <a:off x="1457325" y="1933721"/>
            <a:ext cx="864852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面向对象的分析方法，指按照面向对象的概念和方法，在对任务的分析中，</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根据客观存在的事物以及事物之间的关系，归纳出相关的对象，包括对象</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的属性、行为以及对象之间的联系，并将具有共同属性和行为的对象用一</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个类来表示。</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通过面向对象的分析，建立一个能反应真实工作情况的需求模型。在这个</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阶段所形成的模型</a:t>
            </a:r>
            <a:r>
              <a:rPr lang="zh-CN" altLang="en-US" sz="2000" dirty="0">
                <a:solidFill>
                  <a:srgbClr val="FF0000"/>
                </a:solidFill>
                <a:latin typeface="黑体" panose="02010609060101010101" charset="-122"/>
                <a:ea typeface="黑体" panose="02010609060101010101" charset="-122"/>
              </a:rPr>
              <a:t>只是一个比较粗略的模型</a:t>
            </a:r>
            <a:r>
              <a:rPr lang="zh-CN" altLang="en-US" sz="2000" dirty="0">
                <a:solidFill>
                  <a:srgbClr val="000000"/>
                </a:solidFill>
                <a:latin typeface="黑体" panose="02010609060101010101" charset="-122"/>
                <a:ea typeface="黑体" panose="02010609060101010101" charset="-122"/>
              </a:rPr>
              <a:t>。</a:t>
            </a:r>
            <a:endParaRPr lang="en-US" altLang="zh-CN" sz="2000" dirty="0">
              <a:solidFill>
                <a:srgbClr val="00000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OOA</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grpSp>
        <p:nvGrpSpPr>
          <p:cNvPr id="10" name="组合 9"/>
          <p:cNvGrpSpPr/>
          <p:nvPr/>
        </p:nvGrpSpPr>
        <p:grpSpPr>
          <a:xfrm>
            <a:off x="1792463" y="2222090"/>
            <a:ext cx="9290325" cy="4108931"/>
            <a:chOff x="1421823" y="2088389"/>
            <a:chExt cx="10052632" cy="4583113"/>
          </a:xfrm>
        </p:grpSpPr>
        <p:sp>
          <p:nvSpPr>
            <p:cNvPr id="11" name="PA_任意多边形 12"/>
            <p:cNvSpPr/>
            <p:nvPr>
              <p:custDataLst>
                <p:tags r:id="rId8"/>
              </p:custDataLst>
            </p:nvPr>
          </p:nvSpPr>
          <p:spPr bwMode="auto">
            <a:xfrm rot="2083007">
              <a:off x="6583363" y="3486977"/>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PA_任意多边形 15"/>
            <p:cNvSpPr/>
            <p:nvPr>
              <p:custDataLst>
                <p:tags r:id="rId9"/>
              </p:custDataLst>
            </p:nvPr>
          </p:nvSpPr>
          <p:spPr bwMode="auto">
            <a:xfrm rot="2535249">
              <a:off x="5024438" y="4528377"/>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任意多边形 18"/>
            <p:cNvSpPr/>
            <p:nvPr>
              <p:custDataLst>
                <p:tags r:id="rId10"/>
              </p:custDataLst>
            </p:nvPr>
          </p:nvSpPr>
          <p:spPr bwMode="auto">
            <a:xfrm rot="1877475">
              <a:off x="4910138" y="2088389"/>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PA_文本框 19"/>
            <p:cNvSpPr>
              <a:spLocks noChangeArrowheads="1"/>
            </p:cNvSpPr>
            <p:nvPr>
              <p:custDataLst>
                <p:tags r:id="rId11"/>
              </p:custDataLst>
            </p:nvPr>
          </p:nvSpPr>
          <p:spPr bwMode="auto">
            <a:xfrm>
              <a:off x="5530851" y="2761489"/>
              <a:ext cx="883225"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5" name="PA_文本框 20"/>
            <p:cNvSpPr>
              <a:spLocks noChangeArrowheads="1"/>
            </p:cNvSpPr>
            <p:nvPr>
              <p:custDataLst>
                <p:tags r:id="rId12"/>
              </p:custDataLst>
            </p:nvPr>
          </p:nvSpPr>
          <p:spPr bwMode="auto">
            <a:xfrm>
              <a:off x="6978651" y="3944177"/>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6" name="PA_文本框 21"/>
            <p:cNvSpPr>
              <a:spLocks noChangeArrowheads="1"/>
            </p:cNvSpPr>
            <p:nvPr>
              <p:custDataLst>
                <p:tags r:id="rId13"/>
              </p:custDataLst>
            </p:nvPr>
          </p:nvSpPr>
          <p:spPr bwMode="auto">
            <a:xfrm>
              <a:off x="5638801" y="5215764"/>
              <a:ext cx="874713"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7" name="PA_文本框 22"/>
            <p:cNvSpPr>
              <a:spLocks noChangeArrowheads="1"/>
            </p:cNvSpPr>
            <p:nvPr>
              <p:custDataLst>
                <p:tags r:id="rId14"/>
              </p:custDataLst>
            </p:nvPr>
          </p:nvSpPr>
          <p:spPr bwMode="auto">
            <a:xfrm>
              <a:off x="1421823" y="2805106"/>
              <a:ext cx="3556145"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识别并筛选对象</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8" name="PA_文本框 23"/>
            <p:cNvSpPr>
              <a:spLocks noChangeArrowheads="1"/>
            </p:cNvSpPr>
            <p:nvPr>
              <p:custDataLst>
                <p:tags r:id="rId15"/>
              </p:custDataLst>
            </p:nvPr>
          </p:nvSpPr>
          <p:spPr bwMode="auto">
            <a:xfrm>
              <a:off x="1921369" y="5449427"/>
              <a:ext cx="3056599"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识别对象的行为</a:t>
              </a:r>
              <a:endParaRPr kumimoji="0" lang="en-US" altLang="zh-CN"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0" name="PA_文本框 24"/>
            <p:cNvSpPr>
              <a:spLocks noChangeArrowheads="1"/>
            </p:cNvSpPr>
            <p:nvPr>
              <p:custDataLst>
                <p:tags r:id="rId16"/>
              </p:custDataLst>
            </p:nvPr>
          </p:nvSpPr>
          <p:spPr bwMode="auto">
            <a:xfrm>
              <a:off x="8188897" y="3963319"/>
              <a:ext cx="3285558"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标识对象的属性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sp>
        <p:nvSpPr>
          <p:cNvPr id="21" name="PA_任意多边形 34"/>
          <p:cNvSpPr/>
          <p:nvPr>
            <p:custDataLst>
              <p:tags r:id="rId6"/>
            </p:custDataLst>
          </p:nvPr>
        </p:nvSpPr>
        <p:spPr bwMode="auto">
          <a:xfrm flipH="1">
            <a:off x="-14751" y="1130269"/>
            <a:ext cx="7896007"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文本框 44"/>
          <p:cNvSpPr>
            <a:spLocks noChangeArrowheads="1"/>
          </p:cNvSpPr>
          <p:nvPr>
            <p:custDataLst>
              <p:tags r:id="rId7"/>
            </p:custDataLst>
          </p:nvPr>
        </p:nvSpPr>
        <p:spPr bwMode="auto">
          <a:xfrm flipH="1">
            <a:off x="0" y="1124216"/>
            <a:ext cx="7696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OOA</a:t>
            </a: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所强调的是在系统调查资料的基础上，进行对象的归类分析和整理。一般用</a:t>
            </a:r>
            <a:r>
              <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OOA</a:t>
            </a: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具体分析一个事物时，分为如下几个阶段：</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1"/>
                                        </p:tgtEl>
                                        <p:attrNameLst>
                                          <p:attrName>style.visibility</p:attrName>
                                        </p:attrNameLst>
                                      </p:cBhvr>
                                      <p:to>
                                        <p:strVal val="visible"/>
                                      </p:to>
                                    </p:set>
                                    <p:anim to="" calcmode="lin" valueType="num">
                                      <p:cBhvr>
                                        <p:cTn id="27" dur="700" fill="hold">
                                          <p:stCondLst>
                                            <p:cond delay="0"/>
                                          </p:stCondLst>
                                        </p:cTn>
                                        <p:tgtEl>
                                          <p:spTgt spid="21"/>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2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2"/>
                                        </p:tgtEl>
                                        <p:attrNameLst>
                                          <p:attrName>style.visibility</p:attrName>
                                        </p:attrNameLst>
                                      </p:cBhvr>
                                      <p:to>
                                        <p:strVal val="visible"/>
                                      </p:to>
                                    </p:set>
                                    <p:anim to="" calcmode="lin" valueType="num">
                                      <p:cBhvr>
                                        <p:cTn id="31" dur="700" fill="hold">
                                          <p:stCondLst>
                                            <p:cond delay="0"/>
                                          </p:stCondLst>
                                        </p:cTn>
                                        <p:tgtEl>
                                          <p:spTgt spid="22"/>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21"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OOA</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914400" y="2282181"/>
            <a:ext cx="480131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对象的定义</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对象指实际问题域中有意义的个体或概念</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实体。对象具有目标软件系统所关系的属</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性。并且以某种方式与系统发生联系。</a:t>
            </a:r>
          </a:p>
        </p:txBody>
      </p:sp>
      <p:sp>
        <p:nvSpPr>
          <p:cNvPr id="43" name="PA_文本框 22"/>
          <p:cNvSpPr>
            <a:spLocks noChangeArrowheads="1"/>
          </p:cNvSpPr>
          <p:nvPr>
            <p:custDataLst>
              <p:tags r:id="rId7"/>
            </p:custDataLst>
          </p:nvPr>
        </p:nvSpPr>
        <p:spPr bwMode="auto">
          <a:xfrm>
            <a:off x="857637" y="3872567"/>
            <a:ext cx="531427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具体步骤</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通过对用户需求分析文档的分析找出所有的</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名词或名词短语，合并同义词，这些是极有</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可能成为对象的。除去具有动作含义的名词，</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这些动词将被描述为对象的操作而</a:t>
            </a:r>
            <a:r>
              <a:rPr lang="zh-CN" altLang="en-US" sz="2000" dirty="0">
                <a:solidFill>
                  <a:srgbClr val="000000"/>
                </a:solidFill>
                <a:latin typeface="黑体" panose="02010609060101010101" charset="-122"/>
                <a:ea typeface="黑体" panose="02010609060101010101" charset="-122"/>
              </a:rPr>
              <a:t>不是</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本身。</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51" name="PA_图片 30"/>
          <p:cNvPicPr>
            <a:picLocks noChangeAspect="1" noChangeArrowheads="1"/>
          </p:cNvPicPr>
          <p:nvPr>
            <p:custDataLst>
              <p:tags r:id="rId8"/>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231380" y="395172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A_图片 31"/>
          <p:cNvPicPr>
            <a:picLocks noChangeAspect="1" noChangeArrowheads="1"/>
          </p:cNvPicPr>
          <p:nvPr>
            <p:custDataLst>
              <p:tags r:id="rId9"/>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272923" y="2503238"/>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PA_任意多边形 34"/>
          <p:cNvSpPr/>
          <p:nvPr>
            <p:custDataLst>
              <p:tags r:id="rId10"/>
            </p:custDataLst>
          </p:nvPr>
        </p:nvSpPr>
        <p:spPr bwMode="auto">
          <a:xfrm flipH="1">
            <a:off x="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11"/>
            </p:custDataLst>
          </p:nvPr>
        </p:nvSpPr>
        <p:spPr bwMode="auto">
          <a:xfrm flipH="1">
            <a:off x="66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识别并</a:t>
            </a:r>
            <a:r>
              <a:rPr lang="zh-CN" altLang="en-US" sz="2400" dirty="0">
                <a:solidFill>
                  <a:srgbClr val="FFFFFF"/>
                </a:solidFill>
                <a:latin typeface="黑体" panose="02010609060101010101" charset="-122"/>
                <a:ea typeface="黑体" panose="02010609060101010101" charset="-122"/>
              </a:rPr>
              <a:t>筛选</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对象：</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58" name="PA_文本框 21"/>
          <p:cNvSpPr>
            <a:spLocks noChangeArrowheads="1"/>
          </p:cNvSpPr>
          <p:nvPr>
            <p:custDataLst>
              <p:tags r:id="rId12"/>
            </p:custDataLst>
          </p:nvPr>
        </p:nvSpPr>
        <p:spPr bwMode="auto">
          <a:xfrm>
            <a:off x="6978197" y="2282181"/>
            <a:ext cx="531427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属性的定义</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属性是对问题域中对象性质的一个描述，对</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象在系统中所有可能的状态就是属性的取值。</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59" name="PA_文本框 22"/>
          <p:cNvSpPr>
            <a:spLocks noChangeArrowheads="1"/>
          </p:cNvSpPr>
          <p:nvPr>
            <p:custDataLst>
              <p:tags r:id="rId13"/>
            </p:custDataLst>
          </p:nvPr>
        </p:nvSpPr>
        <p:spPr bwMode="auto">
          <a:xfrm>
            <a:off x="6922290" y="3872567"/>
            <a:ext cx="5314275"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具体步骤</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对象一般有很多属性，但需要标识其和系统</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紧密相关的属性。通过识别出所关心的潜在</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属性，对问题领域涉及的知识进行深刻理解，</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来识别出对象有意义的属性，此外，如果一</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个有意义的实体在系统中独立存在，这就是</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一个对象而不能作为另一个对象的属性。</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此外，为了保持需求模型的间接性，一般省略</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对象的一些导出属性。</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60" name="PA_图片 30"/>
          <p:cNvPicPr>
            <a:picLocks noChangeAspect="1" noChangeArrowheads="1"/>
          </p:cNvPicPr>
          <p:nvPr>
            <p:custDataLst>
              <p:tags r:id="rId14"/>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6033" y="395172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A_图片 31"/>
          <p:cNvPicPr>
            <a:picLocks noChangeAspect="1" noChangeArrowheads="1"/>
          </p:cNvPicPr>
          <p:nvPr>
            <p:custDataLst>
              <p:tags r:id="rId15"/>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336720" y="2503238"/>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PA_任意多边形 34"/>
          <p:cNvSpPr/>
          <p:nvPr>
            <p:custDataLst>
              <p:tags r:id="rId16"/>
            </p:custDataLst>
          </p:nvPr>
        </p:nvSpPr>
        <p:spPr bwMode="auto">
          <a:xfrm flipH="1">
            <a:off x="609600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PA_文本框 44"/>
          <p:cNvSpPr>
            <a:spLocks noChangeArrowheads="1"/>
          </p:cNvSpPr>
          <p:nvPr>
            <p:custDataLst>
              <p:tags r:id="rId17"/>
            </p:custDataLst>
          </p:nvPr>
        </p:nvSpPr>
        <p:spPr bwMode="auto">
          <a:xfrm flipH="1">
            <a:off x="6162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标识对象的属性：</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42" grpId="0"/>
      <p:bldP spid="43" grpId="0"/>
      <p:bldP spid="56" grpId="0" animBg="1"/>
      <p:bldP spid="57" grpId="0"/>
      <p:bldP spid="58" grpId="0"/>
      <p:bldP spid="59" grpId="0"/>
      <p:bldP spid="62" grpId="0" animBg="1"/>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OOA</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914400" y="2282181"/>
            <a:ext cx="941796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行为的定义</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对象对外提供的所有功能。通过一些操作改变对象自身属性值或系统的状态，就是</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对象的行为。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43" name="PA_文本框 22"/>
          <p:cNvSpPr>
            <a:spLocks noChangeArrowheads="1"/>
          </p:cNvSpPr>
          <p:nvPr>
            <p:custDataLst>
              <p:tags r:id="rId7"/>
            </p:custDataLst>
          </p:nvPr>
        </p:nvSpPr>
        <p:spPr bwMode="auto">
          <a:xfrm>
            <a:off x="857637" y="3872567"/>
            <a:ext cx="53142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行为的分类</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一般行为可以分为以下三种：</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对象生命周期中的创建、维护、删除行为。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计算性行为。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监视性行为或称响应行为。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51" name="PA_图片 30"/>
          <p:cNvPicPr>
            <a:picLocks noChangeAspect="1" noChangeArrowheads="1"/>
          </p:cNvPicPr>
          <p:nvPr>
            <p:custDataLst>
              <p:tags r:id="rId8"/>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231380" y="395172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A_图片 31"/>
          <p:cNvPicPr>
            <a:picLocks noChangeAspect="1" noChangeArrowheads="1"/>
          </p:cNvPicPr>
          <p:nvPr>
            <p:custDataLst>
              <p:tags r:id="rId9"/>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272923" y="2503238"/>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PA_任意多边形 34"/>
          <p:cNvSpPr/>
          <p:nvPr>
            <p:custDataLst>
              <p:tags r:id="rId10"/>
            </p:custDataLst>
          </p:nvPr>
        </p:nvSpPr>
        <p:spPr bwMode="auto">
          <a:xfrm flipH="1">
            <a:off x="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11"/>
            </p:custDataLst>
          </p:nvPr>
        </p:nvSpPr>
        <p:spPr bwMode="auto">
          <a:xfrm flipH="1">
            <a:off x="66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识别对象的行为：</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42" grpId="0"/>
      <p:bldP spid="43" grpId="0"/>
      <p:bldP spid="56" grpId="0" animBg="1"/>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charset="-122"/>
                <a:ea typeface="黑体" panose="02010609060101010101" charset="-122"/>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71777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判断：</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OOA</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模型是一个比较粗略的模型</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338263" y="3531771"/>
            <a:ext cx="976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、错</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p:cNvSpPr>
            <a:spLocks noChangeArrowheads="1"/>
          </p:cNvSpPr>
          <p:nvPr>
            <p:custDataLst>
              <p:tags r:id="rId9"/>
            </p:custDataLst>
          </p:nvPr>
        </p:nvSpPr>
        <p:spPr bwMode="auto">
          <a:xfrm>
            <a:off x="1337003" y="2838228"/>
            <a:ext cx="9893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75736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单选：下面哪个不是</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OOA</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分析事物的阶段</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338263" y="3531771"/>
            <a:ext cx="3142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、标识对象的属性。</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p:cNvSpPr>
            <a:spLocks noChangeArrowheads="1"/>
          </p:cNvSpPr>
          <p:nvPr>
            <p:custDataLst>
              <p:tags r:id="rId9"/>
            </p:custDataLst>
          </p:nvPr>
        </p:nvSpPr>
        <p:spPr bwMode="auto">
          <a:xfrm>
            <a:off x="1337003" y="2838228"/>
            <a:ext cx="3223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 识别并筛选对象。</a:t>
            </a:r>
          </a:p>
        </p:txBody>
      </p:sp>
      <p:sp>
        <p:nvSpPr>
          <p:cNvPr id="15" name="PA_文本框 21"/>
          <p:cNvSpPr>
            <a:spLocks noChangeArrowheads="1"/>
          </p:cNvSpPr>
          <p:nvPr>
            <p:custDataLst>
              <p:tags r:id="rId10"/>
            </p:custDataLst>
          </p:nvPr>
        </p:nvSpPr>
        <p:spPr bwMode="auto">
          <a:xfrm>
            <a:off x="1337003" y="4188331"/>
            <a:ext cx="3132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、识别对象的行为。</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6" name="PA_文本框 21"/>
          <p:cNvSpPr>
            <a:spLocks noChangeArrowheads="1"/>
          </p:cNvSpPr>
          <p:nvPr>
            <p:custDataLst>
              <p:tags r:id="rId11"/>
            </p:custDataLst>
          </p:nvPr>
        </p:nvSpPr>
        <p:spPr bwMode="auto">
          <a:xfrm>
            <a:off x="1337003" y="4789941"/>
            <a:ext cx="2853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、监视对象行为。</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OOD</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grpSp>
        <p:nvGrpSpPr>
          <p:cNvPr id="10" name="组合 9"/>
          <p:cNvGrpSpPr/>
          <p:nvPr/>
        </p:nvGrpSpPr>
        <p:grpSpPr>
          <a:xfrm>
            <a:off x="1590485" y="2222090"/>
            <a:ext cx="10632036" cy="4108931"/>
            <a:chOff x="1203272" y="2088389"/>
            <a:chExt cx="11504437" cy="4583113"/>
          </a:xfrm>
        </p:grpSpPr>
        <p:sp>
          <p:nvSpPr>
            <p:cNvPr id="11" name="PA_任意多边形 12"/>
            <p:cNvSpPr/>
            <p:nvPr>
              <p:custDataLst>
                <p:tags r:id="rId8"/>
              </p:custDataLst>
            </p:nvPr>
          </p:nvSpPr>
          <p:spPr bwMode="auto">
            <a:xfrm rot="2083007">
              <a:off x="6583363" y="3486977"/>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PA_任意多边形 15"/>
            <p:cNvSpPr/>
            <p:nvPr>
              <p:custDataLst>
                <p:tags r:id="rId9"/>
              </p:custDataLst>
            </p:nvPr>
          </p:nvSpPr>
          <p:spPr bwMode="auto">
            <a:xfrm rot="2535249">
              <a:off x="5024438" y="4528377"/>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任意多边形 18"/>
            <p:cNvSpPr/>
            <p:nvPr>
              <p:custDataLst>
                <p:tags r:id="rId10"/>
              </p:custDataLst>
            </p:nvPr>
          </p:nvSpPr>
          <p:spPr bwMode="auto">
            <a:xfrm rot="1877475">
              <a:off x="4910138" y="2088389"/>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PA_文本框 19"/>
            <p:cNvSpPr>
              <a:spLocks noChangeArrowheads="1"/>
            </p:cNvSpPr>
            <p:nvPr>
              <p:custDataLst>
                <p:tags r:id="rId11"/>
              </p:custDataLst>
            </p:nvPr>
          </p:nvSpPr>
          <p:spPr bwMode="auto">
            <a:xfrm>
              <a:off x="5530851" y="2761489"/>
              <a:ext cx="883225"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5" name="PA_文本框 20"/>
            <p:cNvSpPr>
              <a:spLocks noChangeArrowheads="1"/>
            </p:cNvSpPr>
            <p:nvPr>
              <p:custDataLst>
                <p:tags r:id="rId12"/>
              </p:custDataLst>
            </p:nvPr>
          </p:nvSpPr>
          <p:spPr bwMode="auto">
            <a:xfrm>
              <a:off x="6978651" y="3944177"/>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6" name="PA_文本框 21"/>
            <p:cNvSpPr>
              <a:spLocks noChangeArrowheads="1"/>
            </p:cNvSpPr>
            <p:nvPr>
              <p:custDataLst>
                <p:tags r:id="rId13"/>
              </p:custDataLst>
            </p:nvPr>
          </p:nvSpPr>
          <p:spPr bwMode="auto">
            <a:xfrm>
              <a:off x="5638801" y="5215764"/>
              <a:ext cx="874713"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7" name="PA_文本框 22"/>
            <p:cNvSpPr>
              <a:spLocks noChangeArrowheads="1"/>
            </p:cNvSpPr>
            <p:nvPr>
              <p:custDataLst>
                <p:tags r:id="rId14"/>
              </p:custDataLst>
            </p:nvPr>
          </p:nvSpPr>
          <p:spPr bwMode="auto">
            <a:xfrm>
              <a:off x="1203272" y="2886049"/>
              <a:ext cx="3712253"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精化对象的定义规格</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8" name="PA_文本框 23"/>
            <p:cNvSpPr>
              <a:spLocks noChangeArrowheads="1"/>
            </p:cNvSpPr>
            <p:nvPr>
              <p:custDataLst>
                <p:tags r:id="rId15"/>
              </p:custDataLst>
            </p:nvPr>
          </p:nvSpPr>
          <p:spPr bwMode="auto">
            <a:xfrm>
              <a:off x="3754495" y="5400859"/>
              <a:ext cx="110524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优化</a:t>
              </a:r>
              <a:endParaRPr kumimoji="0" lang="en-US" altLang="zh-CN"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0" name="PA_文本框 24"/>
            <p:cNvSpPr>
              <a:spLocks noChangeArrowheads="1"/>
            </p:cNvSpPr>
            <p:nvPr>
              <p:custDataLst>
                <p:tags r:id="rId16"/>
              </p:custDataLst>
            </p:nvPr>
          </p:nvSpPr>
          <p:spPr bwMode="auto">
            <a:xfrm>
              <a:off x="8188897" y="3963319"/>
              <a:ext cx="4518812"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数据模型和数据库设计</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sp>
        <p:nvSpPr>
          <p:cNvPr id="21" name="PA_任意多边形 34"/>
          <p:cNvSpPr/>
          <p:nvPr>
            <p:custDataLst>
              <p:tags r:id="rId6"/>
            </p:custDataLst>
          </p:nvPr>
        </p:nvSpPr>
        <p:spPr bwMode="auto">
          <a:xfrm flipH="1">
            <a:off x="-14752" y="1130269"/>
            <a:ext cx="10704522"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文本框 44"/>
          <p:cNvSpPr>
            <a:spLocks noChangeArrowheads="1"/>
          </p:cNvSpPr>
          <p:nvPr>
            <p:custDataLst>
              <p:tags r:id="rId7"/>
            </p:custDataLst>
          </p:nvPr>
        </p:nvSpPr>
        <p:spPr bwMode="auto">
          <a:xfrm flipH="1">
            <a:off x="-1" y="1124216"/>
            <a:ext cx="101309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面向对象的设计方法是面向对象方法中的一个中间过渡环节。其主要作用是对</a:t>
            </a:r>
            <a:r>
              <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OOA</a:t>
            </a: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分析的结果进行规范化整理。在</a:t>
            </a:r>
            <a:r>
              <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OOD</a:t>
            </a: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的设计过程中，主要有以下几个过程：</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1"/>
                                        </p:tgtEl>
                                        <p:attrNameLst>
                                          <p:attrName>style.visibility</p:attrName>
                                        </p:attrNameLst>
                                      </p:cBhvr>
                                      <p:to>
                                        <p:strVal val="visible"/>
                                      </p:to>
                                    </p:set>
                                    <p:anim to="" calcmode="lin" valueType="num">
                                      <p:cBhvr>
                                        <p:cTn id="27" dur="700" fill="hold">
                                          <p:stCondLst>
                                            <p:cond delay="0"/>
                                          </p:stCondLst>
                                        </p:cTn>
                                        <p:tgtEl>
                                          <p:spTgt spid="21"/>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2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2"/>
                                        </p:tgtEl>
                                        <p:attrNameLst>
                                          <p:attrName>style.visibility</p:attrName>
                                        </p:attrNameLst>
                                      </p:cBhvr>
                                      <p:to>
                                        <p:strVal val="visible"/>
                                      </p:to>
                                    </p:set>
                                    <p:anim to="" calcmode="lin" valueType="num">
                                      <p:cBhvr>
                                        <p:cTn id="31" dur="700" fill="hold">
                                          <p:stCondLst>
                                            <p:cond delay="0"/>
                                          </p:stCondLst>
                                        </p:cTn>
                                        <p:tgtEl>
                                          <p:spTgt spid="22"/>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21"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OOD</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130628" y="1843950"/>
            <a:ext cx="582723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对于</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OOA</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所抽象出来的对象和类及在分析过程</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中产生的分析文档，在</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OOD</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过程中，根据设计要</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求对其进行整理和精化，使之更能符合面向对象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设计的需要。整理和精化包括两个方面：</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根据面向对象概念模型，整理和分析所确定的</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对象结构、属性和方法等内容，纠正错误的内容，</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删除不必要的重复内容等。</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进行分类整理，这样便于下一步数据库设计、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程序处理模块设计。整理的方法主要是进行归类，</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及对类和对象、属性、方法和结构等进行归类。</a:t>
            </a:r>
          </a:p>
        </p:txBody>
      </p:sp>
      <p:sp>
        <p:nvSpPr>
          <p:cNvPr id="56" name="PA_任意多边形 34"/>
          <p:cNvSpPr/>
          <p:nvPr>
            <p:custDataLst>
              <p:tags r:id="rId7"/>
            </p:custDataLst>
          </p:nvPr>
        </p:nvSpPr>
        <p:spPr bwMode="auto">
          <a:xfrm flipH="1">
            <a:off x="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8"/>
            </p:custDataLst>
          </p:nvPr>
        </p:nvSpPr>
        <p:spPr bwMode="auto">
          <a:xfrm flipH="1">
            <a:off x="66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精化对象的定义规格：</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58" name="PA_文本框 21"/>
          <p:cNvSpPr>
            <a:spLocks noChangeArrowheads="1"/>
          </p:cNvSpPr>
          <p:nvPr>
            <p:custDataLst>
              <p:tags r:id="rId9"/>
            </p:custDataLst>
          </p:nvPr>
        </p:nvSpPr>
        <p:spPr bwMode="auto">
          <a:xfrm>
            <a:off x="6096000" y="1959284"/>
            <a:ext cx="50577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数据模型的设计是对系统中的类和对象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的属性、方法等内容的确定，消息连接的</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方式、系统访问数据模型的方法等的确定。</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59" name="PA_文本框 22"/>
          <p:cNvSpPr>
            <a:spLocks noChangeArrowheads="1"/>
          </p:cNvSpPr>
          <p:nvPr>
            <p:custDataLst>
              <p:tags r:id="rId10"/>
            </p:custDataLst>
          </p:nvPr>
        </p:nvSpPr>
        <p:spPr bwMode="auto">
          <a:xfrm>
            <a:off x="6096000" y="4535728"/>
            <a:ext cx="50577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优化是从另一个角度对分析结果和处理业务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过程的整理归纳，优化包括对象和结构的优</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化、抽象、集成。</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62" name="PA_任意多边形 34"/>
          <p:cNvSpPr/>
          <p:nvPr>
            <p:custDataLst>
              <p:tags r:id="rId11"/>
            </p:custDataLst>
          </p:nvPr>
        </p:nvSpPr>
        <p:spPr bwMode="auto">
          <a:xfrm flipH="1">
            <a:off x="609600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PA_文本框 44"/>
          <p:cNvSpPr>
            <a:spLocks noChangeArrowheads="1"/>
          </p:cNvSpPr>
          <p:nvPr>
            <p:custDataLst>
              <p:tags r:id="rId12"/>
            </p:custDataLst>
          </p:nvPr>
        </p:nvSpPr>
        <p:spPr bwMode="auto">
          <a:xfrm flipH="1">
            <a:off x="6162292" y="1014561"/>
            <a:ext cx="4033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数据模型和数据库</a:t>
            </a:r>
            <a:r>
              <a:rPr lang="zh-CN" altLang="en-US" sz="2400" dirty="0">
                <a:solidFill>
                  <a:srgbClr val="FFFFFF"/>
                </a:solidFill>
                <a:latin typeface="黑体" panose="02010609060101010101" charset="-122"/>
                <a:ea typeface="黑体" panose="02010609060101010101" charset="-122"/>
              </a:rPr>
              <a:t>设计</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任意多边形 34"/>
          <p:cNvSpPr/>
          <p:nvPr>
            <p:custDataLst>
              <p:tags r:id="rId13"/>
            </p:custDataLst>
          </p:nvPr>
        </p:nvSpPr>
        <p:spPr bwMode="auto">
          <a:xfrm flipH="1">
            <a:off x="6096000" y="3428999"/>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PA_文本框 44"/>
          <p:cNvSpPr>
            <a:spLocks noChangeArrowheads="1"/>
          </p:cNvSpPr>
          <p:nvPr>
            <p:custDataLst>
              <p:tags r:id="rId14"/>
            </p:custDataLst>
          </p:nvPr>
        </p:nvSpPr>
        <p:spPr bwMode="auto">
          <a:xfrm flipH="1">
            <a:off x="6162292" y="3509798"/>
            <a:ext cx="4033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优化</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42" grpId="0"/>
      <p:bldP spid="56" grpId="0" animBg="1"/>
      <p:bldP spid="57" grpId="0"/>
      <p:bldP spid="58" grpId="0"/>
      <p:bldP spid="59" grpId="0"/>
      <p:bldP spid="62" grpId="0" animBg="1"/>
      <p:bldP spid="63" grpId="0"/>
      <p:bldP spid="19"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charset="-122"/>
                <a:ea typeface="黑体" panose="02010609060101010101" charset="-122"/>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924804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判断：优化是从另一个角度对分析结果和处理业务</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过程的整理归纳</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337003" y="3546214"/>
            <a:ext cx="976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、错</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p:cNvSpPr>
            <a:spLocks noChangeArrowheads="1"/>
          </p:cNvSpPr>
          <p:nvPr>
            <p:custDataLst>
              <p:tags r:id="rId9"/>
            </p:custDataLst>
          </p:nvPr>
        </p:nvSpPr>
        <p:spPr bwMode="auto">
          <a:xfrm>
            <a:off x="1337003" y="2838228"/>
            <a:ext cx="9893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916486" y="1552924"/>
            <a:ext cx="18261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软件建模</a:t>
            </a:r>
            <a:endParaRPr kumimoji="0"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概述</a:t>
            </a:r>
            <a:endParaRPr kumimoji="0"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991999" y="1911172"/>
            <a:ext cx="115448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1</a:t>
            </a:r>
            <a:endParaRPr kumimoji="0" lang="zh-CN" altLang="en-US" sz="150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701155" y="1569720"/>
            <a:ext cx="225615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面向对象的基本概念</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软件建模概述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文本框 21"/>
          <p:cNvSpPr>
            <a:spLocks noChangeArrowheads="1"/>
          </p:cNvSpPr>
          <p:nvPr>
            <p:custDataLst>
              <p:tags r:id="rId6"/>
            </p:custDataLst>
          </p:nvPr>
        </p:nvSpPr>
        <p:spPr bwMode="auto">
          <a:xfrm>
            <a:off x="623418" y="1238601"/>
            <a:ext cx="1030538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模型提供了系统的蓝图，可以包括详细的计划，也可以包括从很高层次考虑的系统的总体计划。模型可以是结构性的，强调系统的组织，也可以是行为性的，强调系统的动态方面。</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建模是为了能够更好地理解正在开发的系统。</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通过建模要达到以下</a:t>
            </a:r>
            <a:r>
              <a:rPr lang="en-US" altLang="zh-CN" sz="2000" dirty="0">
                <a:solidFill>
                  <a:srgbClr val="000000"/>
                </a:solidFill>
                <a:latin typeface="黑体" panose="02010609060101010101" charset="-122"/>
                <a:ea typeface="黑体" panose="02010609060101010101" charset="-122"/>
              </a:rPr>
              <a:t>4</a:t>
            </a:r>
            <a:r>
              <a:rPr lang="zh-CN" altLang="en-US" sz="2000" dirty="0">
                <a:solidFill>
                  <a:srgbClr val="000000"/>
                </a:solidFill>
                <a:latin typeface="黑体" panose="02010609060101010101" charset="-122"/>
                <a:ea typeface="黑体" panose="02010609060101010101" charset="-122"/>
              </a:rPr>
              <a:t>个目的：</a:t>
            </a:r>
            <a:endParaRPr lang="en-US" altLang="zh-CN" sz="2000" dirty="0">
              <a:solidFill>
                <a:srgbClr val="000000"/>
              </a:solidFill>
              <a:latin typeface="黑体" panose="02010609060101010101" charset="-122"/>
              <a:ea typeface="黑体" panose="02010609060101010101" charset="-122"/>
            </a:endParaRPr>
          </a:p>
        </p:txBody>
      </p:sp>
      <p:grpSp>
        <p:nvGrpSpPr>
          <p:cNvPr id="8" name="组合 7"/>
          <p:cNvGrpSpPr/>
          <p:nvPr/>
        </p:nvGrpSpPr>
        <p:grpSpPr>
          <a:xfrm>
            <a:off x="8791711" y="4450603"/>
            <a:ext cx="2189481" cy="1064966"/>
            <a:chOff x="2278" y="6300"/>
            <a:chExt cx="3310" cy="1678"/>
          </a:xfrm>
        </p:grpSpPr>
        <p:sp>
          <p:nvSpPr>
            <p:cNvPr id="9" name="PA_矩形 23"/>
            <p:cNvSpPr>
              <a:spLocks noChangeArrowheads="1"/>
            </p:cNvSpPr>
            <p:nvPr>
              <p:custDataLst>
                <p:tags r:id="rId18"/>
              </p:custDataLst>
            </p:nvPr>
          </p:nvSpPr>
          <p:spPr bwMode="auto">
            <a:xfrm>
              <a:off x="2278" y="6300"/>
              <a:ext cx="3310" cy="167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PA_文本框 24"/>
            <p:cNvSpPr>
              <a:spLocks noChangeArrowheads="1"/>
            </p:cNvSpPr>
            <p:nvPr>
              <p:custDataLst>
                <p:tags r:id="rId19"/>
              </p:custDataLst>
            </p:nvPr>
          </p:nvSpPr>
          <p:spPr bwMode="auto">
            <a:xfrm>
              <a:off x="2388" y="6396"/>
              <a:ext cx="2993"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模型对做出的决</a:t>
              </a:r>
              <a:endPar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策进行文档化</a:t>
              </a:r>
            </a:p>
          </p:txBody>
        </p:sp>
      </p:grpSp>
      <p:grpSp>
        <p:nvGrpSpPr>
          <p:cNvPr id="11" name="组合 10"/>
          <p:cNvGrpSpPr/>
          <p:nvPr/>
        </p:nvGrpSpPr>
        <p:grpSpPr>
          <a:xfrm>
            <a:off x="6257744" y="4449968"/>
            <a:ext cx="2101850" cy="1073217"/>
            <a:chOff x="8866" y="6299"/>
            <a:chExt cx="3310" cy="1691"/>
          </a:xfrm>
        </p:grpSpPr>
        <p:sp>
          <p:nvSpPr>
            <p:cNvPr id="12" name="PA_矩形 25"/>
            <p:cNvSpPr>
              <a:spLocks noChangeArrowheads="1"/>
            </p:cNvSpPr>
            <p:nvPr>
              <p:custDataLst>
                <p:tags r:id="rId16"/>
              </p:custDataLst>
            </p:nvPr>
          </p:nvSpPr>
          <p:spPr bwMode="auto">
            <a:xfrm>
              <a:off x="8866" y="6299"/>
              <a:ext cx="3310" cy="1691"/>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3" name="PA_文本框 26"/>
            <p:cNvSpPr>
              <a:spLocks noChangeArrowheads="1"/>
            </p:cNvSpPr>
            <p:nvPr>
              <p:custDataLst>
                <p:tags r:id="rId17"/>
              </p:custDataLst>
            </p:nvPr>
          </p:nvSpPr>
          <p:spPr bwMode="auto">
            <a:xfrm>
              <a:off x="8982" y="6393"/>
              <a:ext cx="3118"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模型给出指导构</a:t>
              </a:r>
              <a:endPar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造系统的模板</a:t>
              </a:r>
            </a:p>
          </p:txBody>
        </p:sp>
      </p:grpSp>
      <p:grpSp>
        <p:nvGrpSpPr>
          <p:cNvPr id="14" name="组合 13"/>
          <p:cNvGrpSpPr/>
          <p:nvPr/>
        </p:nvGrpSpPr>
        <p:grpSpPr>
          <a:xfrm>
            <a:off x="3465014" y="4450604"/>
            <a:ext cx="2101850" cy="1075121"/>
            <a:chOff x="9500" y="6297"/>
            <a:chExt cx="3310" cy="1694"/>
          </a:xfrm>
        </p:grpSpPr>
        <p:sp>
          <p:nvSpPr>
            <p:cNvPr id="15" name="PA_矩形 27"/>
            <p:cNvSpPr>
              <a:spLocks noChangeArrowheads="1"/>
            </p:cNvSpPr>
            <p:nvPr>
              <p:custDataLst>
                <p:tags r:id="rId14"/>
              </p:custDataLst>
            </p:nvPr>
          </p:nvSpPr>
          <p:spPr bwMode="auto">
            <a:xfrm>
              <a:off x="9500" y="6297"/>
              <a:ext cx="3310" cy="1694"/>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PA_文本框 28"/>
            <p:cNvSpPr>
              <a:spLocks noChangeArrowheads="1"/>
            </p:cNvSpPr>
            <p:nvPr>
              <p:custDataLst>
                <p:tags r:id="rId15"/>
              </p:custDataLst>
            </p:nvPr>
          </p:nvSpPr>
          <p:spPr bwMode="auto">
            <a:xfrm>
              <a:off x="9799" y="6391"/>
              <a:ext cx="2714"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模型能够规约</a:t>
              </a:r>
              <a:endPar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系统的结构或</a:t>
              </a:r>
              <a:endPar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行为</a:t>
              </a:r>
            </a:p>
          </p:txBody>
        </p:sp>
      </p:grpSp>
      <p:grpSp>
        <p:nvGrpSpPr>
          <p:cNvPr id="17" name="组合 16"/>
          <p:cNvGrpSpPr/>
          <p:nvPr/>
        </p:nvGrpSpPr>
        <p:grpSpPr>
          <a:xfrm>
            <a:off x="742452" y="4450597"/>
            <a:ext cx="2101850" cy="1597184"/>
            <a:chOff x="4764" y="8322"/>
            <a:chExt cx="3310" cy="1691"/>
          </a:xfrm>
        </p:grpSpPr>
        <p:sp>
          <p:nvSpPr>
            <p:cNvPr id="18" name="PA_矩形 23"/>
            <p:cNvSpPr>
              <a:spLocks noChangeArrowheads="1"/>
            </p:cNvSpPr>
            <p:nvPr>
              <p:custDataLst>
                <p:tags r:id="rId12"/>
              </p:custDataLst>
            </p:nvPr>
          </p:nvSpPr>
          <p:spPr bwMode="auto">
            <a:xfrm>
              <a:off x="4764" y="8322"/>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PA_文本框 24"/>
            <p:cNvSpPr>
              <a:spLocks noChangeArrowheads="1"/>
            </p:cNvSpPr>
            <p:nvPr>
              <p:custDataLst>
                <p:tags r:id="rId13"/>
              </p:custDataLst>
            </p:nvPr>
          </p:nvSpPr>
          <p:spPr bwMode="auto">
            <a:xfrm>
              <a:off x="4875" y="8417"/>
              <a:ext cx="3088" cy="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模型有助于按照实际情况或按照所需样式对系统镜像可视化</a:t>
              </a:r>
            </a:p>
          </p:txBody>
        </p:sp>
      </p:grpSp>
      <p:sp>
        <p:nvSpPr>
          <p:cNvPr id="21" name="PA_直接连接符 18"/>
          <p:cNvSpPr>
            <a:spLocks noChangeShapeType="1"/>
          </p:cNvSpPr>
          <p:nvPr>
            <p:custDataLst>
              <p:tags r:id="rId7"/>
            </p:custDataLst>
          </p:nvPr>
        </p:nvSpPr>
        <p:spPr bwMode="auto">
          <a:xfrm>
            <a:off x="813254" y="4176918"/>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椭圆 40"/>
          <p:cNvSpPr>
            <a:spLocks noChangeArrowheads="1"/>
          </p:cNvSpPr>
          <p:nvPr>
            <p:custDataLst>
              <p:tags r:id="rId8"/>
            </p:custDataLst>
          </p:nvPr>
        </p:nvSpPr>
        <p:spPr bwMode="auto">
          <a:xfrm flipV="1">
            <a:off x="7167382" y="4037536"/>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3" name="PA_椭圆 41"/>
          <p:cNvSpPr>
            <a:spLocks noChangeArrowheads="1"/>
          </p:cNvSpPr>
          <p:nvPr>
            <p:custDataLst>
              <p:tags r:id="rId9"/>
            </p:custDataLst>
          </p:nvPr>
        </p:nvSpPr>
        <p:spPr bwMode="auto">
          <a:xfrm flipV="1">
            <a:off x="4410212" y="4035948"/>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PA_椭圆 41"/>
          <p:cNvSpPr>
            <a:spLocks noChangeArrowheads="1"/>
          </p:cNvSpPr>
          <p:nvPr>
            <p:custDataLst>
              <p:tags r:id="rId10"/>
            </p:custDataLst>
          </p:nvPr>
        </p:nvSpPr>
        <p:spPr bwMode="auto">
          <a:xfrm flipV="1">
            <a:off x="1653042" y="4035948"/>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5" name="PA_椭圆 39"/>
          <p:cNvSpPr>
            <a:spLocks noChangeArrowheads="1"/>
          </p:cNvSpPr>
          <p:nvPr>
            <p:custDataLst>
              <p:tags r:id="rId11"/>
            </p:custDataLst>
          </p:nvPr>
        </p:nvSpPr>
        <p:spPr bwMode="auto">
          <a:xfrm flipV="1">
            <a:off x="9789614" y="4037536"/>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25"/>
                                        </p:tgtEl>
                                        <p:attrNameLst>
                                          <p:attrName>style.visibility</p:attrName>
                                        </p:attrNameLst>
                                      </p:cBhvr>
                                      <p:to>
                                        <p:strVal val="visible"/>
                                      </p:to>
                                    </p:set>
                                    <p:anim to="" calcmode="lin" valueType="num">
                                      <p:cBhvr>
                                        <p:cTn id="31" dur="700" fill="hold">
                                          <p:stCondLst>
                                            <p:cond delay="0"/>
                                          </p:stCondLst>
                                        </p:cTn>
                                        <p:tgtEl>
                                          <p:spTgt spid="25"/>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25"/>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21"/>
                                        </p:tgtEl>
                                        <p:attrNameLst>
                                          <p:attrName>style.visibility</p:attrName>
                                        </p:attrNameLst>
                                      </p:cBhvr>
                                      <p:to>
                                        <p:strVal val="visible"/>
                                      </p:to>
                                    </p:set>
                                    <p:anim to="" calcmode="lin" valueType="num">
                                      <p:cBhvr>
                                        <p:cTn id="35" dur="700" fill="hold">
                                          <p:stCondLst>
                                            <p:cond delay="0"/>
                                          </p:stCondLst>
                                        </p:cTn>
                                        <p:tgtEl>
                                          <p:spTgt spid="21"/>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21"/>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22"/>
                                        </p:tgtEl>
                                        <p:attrNameLst>
                                          <p:attrName>style.visibility</p:attrName>
                                        </p:attrNameLst>
                                      </p:cBhvr>
                                      <p:to>
                                        <p:strVal val="visible"/>
                                      </p:to>
                                    </p:set>
                                    <p:anim to="" calcmode="lin" valueType="num">
                                      <p:cBhvr>
                                        <p:cTn id="39" dur="700" fill="hold">
                                          <p:stCondLst>
                                            <p:cond delay="0"/>
                                          </p:stCondLst>
                                        </p:cTn>
                                        <p:tgtEl>
                                          <p:spTgt spid="22"/>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22"/>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23"/>
                                        </p:tgtEl>
                                        <p:attrNameLst>
                                          <p:attrName>style.visibility</p:attrName>
                                        </p:attrNameLst>
                                      </p:cBhvr>
                                      <p:to>
                                        <p:strVal val="visible"/>
                                      </p:to>
                                    </p:set>
                                    <p:anim to="" calcmode="lin" valueType="num">
                                      <p:cBhvr>
                                        <p:cTn id="43" dur="700" fill="hold">
                                          <p:stCondLst>
                                            <p:cond delay="0"/>
                                          </p:stCondLst>
                                        </p:cTn>
                                        <p:tgtEl>
                                          <p:spTgt spid="23"/>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23"/>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24"/>
                                        </p:tgtEl>
                                        <p:attrNameLst>
                                          <p:attrName>style.visibility</p:attrName>
                                        </p:attrNameLst>
                                      </p:cBhvr>
                                      <p:to>
                                        <p:strVal val="visible"/>
                                      </p:to>
                                    </p:set>
                                    <p:anim to="" calcmode="lin" valueType="num">
                                      <p:cBhvr>
                                        <p:cTn id="47" dur="700" fill="hold">
                                          <p:stCondLst>
                                            <p:cond delay="0"/>
                                          </p:stCondLst>
                                        </p:cTn>
                                        <p:tgtEl>
                                          <p:spTgt spid="24"/>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24"/>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19" grpId="0"/>
      <p:bldP spid="21" grpId="0" bldLvl="0" animBg="1" autoUpdateAnimBg="0"/>
      <p:bldP spid="22" grpId="0" bldLvl="0" animBg="1" autoUpdateAnimBg="0"/>
      <p:bldP spid="23" grpId="0" bldLvl="0" animBg="1" autoUpdateAnimBg="0"/>
      <p:bldP spid="24" grpId="0" bldLvl="0" animBg="1" autoUpdateAnimBg="0"/>
      <p:bldP spid="25"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软件建模概述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137235" y="1927132"/>
            <a:ext cx="608371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模型是对现实存在的</a:t>
            </a:r>
            <a:r>
              <a:rPr lang="zh-CN" altLang="en-US" sz="2000" dirty="0">
                <a:solidFill>
                  <a:srgbClr val="000000"/>
                </a:solidFill>
                <a:latin typeface="黑体" panose="02010609060101010101" charset="-122"/>
                <a:ea typeface="黑体" panose="02010609060101010101" charset="-122"/>
              </a:rPr>
              <a:t>实体</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进行抽象和简化，模型</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提供了系统的蓝图</a:t>
            </a:r>
            <a:r>
              <a:rPr lang="zh-CN" altLang="en-US" sz="2000" dirty="0">
                <a:solidFill>
                  <a:srgbClr val="000000"/>
                </a:solidFill>
                <a:latin typeface="黑体" panose="02010609060101010101" charset="-122"/>
                <a:ea typeface="黑体" panose="02010609060101010101" charset="-122"/>
              </a:rPr>
              <a:t>。模型过滤</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了非本质的细节信息，</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使问题更容易理解。软件建模利用“抽象”这种</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方法建立复杂的软件系统，软件建模是开发优秀</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软件的一个核心工作，其目的是把要设计的结构</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和系统的行为联系起来，并对系统的体系结构进</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行可视化和控制。</a:t>
            </a:r>
          </a:p>
        </p:txBody>
      </p:sp>
      <p:sp>
        <p:nvSpPr>
          <p:cNvPr id="43" name="PA_文本框 22"/>
          <p:cNvSpPr>
            <a:spLocks noChangeArrowheads="1"/>
          </p:cNvSpPr>
          <p:nvPr>
            <p:custDataLst>
              <p:tags r:id="rId7"/>
            </p:custDataLst>
          </p:nvPr>
        </p:nvSpPr>
        <p:spPr bwMode="auto">
          <a:xfrm>
            <a:off x="132586" y="5309247"/>
            <a:ext cx="557075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软件建模就是对复杂问题进行分层，从而更好地</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解决问题。有效的软件模型有利于分工和专业化</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生成，从而节省生产成本，可以减低软件的复杂</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程度，便于提早看到软件的将来。</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56" name="PA_任意多边形 34"/>
          <p:cNvSpPr/>
          <p:nvPr>
            <p:custDataLst>
              <p:tags r:id="rId8"/>
            </p:custDataLst>
          </p:nvPr>
        </p:nvSpPr>
        <p:spPr bwMode="auto">
          <a:xfrm flipH="1">
            <a:off x="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9"/>
            </p:custDataLst>
          </p:nvPr>
        </p:nvSpPr>
        <p:spPr bwMode="auto">
          <a:xfrm flipH="1">
            <a:off x="66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软件建模的概念</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59" name="PA_文本框 22"/>
          <p:cNvSpPr>
            <a:spLocks noChangeArrowheads="1"/>
          </p:cNvSpPr>
          <p:nvPr>
            <p:custDataLst>
              <p:tags r:id="rId10"/>
            </p:custDataLst>
          </p:nvPr>
        </p:nvSpPr>
        <p:spPr bwMode="auto">
          <a:xfrm>
            <a:off x="6758140" y="2005262"/>
            <a:ext cx="467307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软件建模主要有以下几个优点：</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使用模型便于从整体上、宏观上把握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问题，以便更好地解决问题。</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软件建模可以加强软件工作人员之间</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的沟通，便于提早发现问题。</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模型为代码生成提供依据，帮助人们</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按照实际情况对系统</a:t>
            </a:r>
            <a:r>
              <a:rPr lang="zh-CN" altLang="en-US" sz="2000" dirty="0">
                <a:solidFill>
                  <a:srgbClr val="000000"/>
                </a:solidFill>
                <a:latin typeface="黑体" panose="02010609060101010101" charset="-122"/>
                <a:ea typeface="黑体" panose="02010609060101010101" charset="-122"/>
              </a:rPr>
              <a:t>进行</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可视化。</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4.</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模型运行人们详细说明系统的结构或</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行为，给出一个指导人们构造系统的模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板，对人们做出的决策进行文档化。</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62" name="PA_任意多边形 34"/>
          <p:cNvSpPr/>
          <p:nvPr>
            <p:custDataLst>
              <p:tags r:id="rId11"/>
            </p:custDataLst>
          </p:nvPr>
        </p:nvSpPr>
        <p:spPr bwMode="auto">
          <a:xfrm flipH="1">
            <a:off x="66293" y="438163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PA_文本框 44"/>
          <p:cNvSpPr>
            <a:spLocks noChangeArrowheads="1"/>
          </p:cNvSpPr>
          <p:nvPr>
            <p:custDataLst>
              <p:tags r:id="rId12"/>
            </p:custDataLst>
          </p:nvPr>
        </p:nvSpPr>
        <p:spPr bwMode="auto">
          <a:xfrm flipH="1">
            <a:off x="132586" y="446243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软件建模的用途</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任意多边形 34"/>
          <p:cNvSpPr/>
          <p:nvPr>
            <p:custDataLst>
              <p:tags r:id="rId13"/>
            </p:custDataLst>
          </p:nvPr>
        </p:nvSpPr>
        <p:spPr bwMode="auto">
          <a:xfrm flipH="1">
            <a:off x="6621463" y="934789"/>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PA_文本框 44"/>
          <p:cNvSpPr>
            <a:spLocks noChangeArrowheads="1"/>
          </p:cNvSpPr>
          <p:nvPr>
            <p:custDataLst>
              <p:tags r:id="rId14"/>
            </p:custDataLst>
          </p:nvPr>
        </p:nvSpPr>
        <p:spPr bwMode="auto">
          <a:xfrm flipH="1">
            <a:off x="6687756" y="1015588"/>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软件建模的优点</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42" grpId="0"/>
      <p:bldP spid="43" grpId="0"/>
      <p:bldP spid="56" grpId="0" animBg="1"/>
      <p:bldP spid="57" grpId="0"/>
      <p:bldP spid="59" grpId="0"/>
      <p:bldP spid="62" grpId="0" animBg="1"/>
      <p:bldP spid="63" grpId="0"/>
      <p:bldP spid="19"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18004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的结构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88360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单选：下面关于软件模型的语句哪一个是错误的</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338263" y="3531771"/>
            <a:ext cx="528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、模型给出指导构造系统的模板</a:t>
            </a:r>
          </a:p>
        </p:txBody>
      </p:sp>
      <p:sp>
        <p:nvSpPr>
          <p:cNvPr id="14" name="PA_文本框 21"/>
          <p:cNvSpPr>
            <a:spLocks noChangeArrowheads="1"/>
          </p:cNvSpPr>
          <p:nvPr>
            <p:custDataLst>
              <p:tags r:id="rId9"/>
            </p:custDataLst>
          </p:nvPr>
        </p:nvSpPr>
        <p:spPr bwMode="auto">
          <a:xfrm>
            <a:off x="1337003" y="2798058"/>
            <a:ext cx="60276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、模型能够规约系统的结构或行为</a:t>
            </a:r>
          </a:p>
        </p:txBody>
      </p:sp>
      <p:sp>
        <p:nvSpPr>
          <p:cNvPr id="15" name="PA_文本框 21"/>
          <p:cNvSpPr>
            <a:spLocks noChangeArrowheads="1"/>
          </p:cNvSpPr>
          <p:nvPr>
            <p:custDataLst>
              <p:tags r:id="rId10"/>
            </p:custDataLst>
          </p:nvPr>
        </p:nvSpPr>
        <p:spPr bwMode="auto">
          <a:xfrm>
            <a:off x="1382687" y="4194607"/>
            <a:ext cx="498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、模型对做出的决策进行文档化。</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6" name="PA_文本框 21"/>
          <p:cNvSpPr>
            <a:spLocks noChangeArrowheads="1"/>
          </p:cNvSpPr>
          <p:nvPr>
            <p:custDataLst>
              <p:tags r:id="rId11"/>
            </p:custDataLst>
          </p:nvPr>
        </p:nvSpPr>
        <p:spPr bwMode="auto">
          <a:xfrm>
            <a:off x="1337003" y="4789941"/>
            <a:ext cx="68868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、模型能够从局部上，微观上思考和解决问题。</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24998" y="1416377"/>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4</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034465" y="1607385"/>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常用</a:t>
            </a:r>
            <a:r>
              <a:rPr kumimoji="0" lang="en-US" altLang="zh-CN" sz="28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建模工具</a:t>
            </a:r>
            <a:endParaRPr kumimoji="0" lang="en-US" altLang="zh-CN" sz="28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8"/>
          <a:srcRect/>
          <a:stretch>
            <a:fillRect/>
          </a:stretch>
        </a:blipFill>
        <a:effectLst/>
      </p:bgPr>
    </p:bg>
    <p:spTree>
      <p:nvGrpSpPr>
        <p:cNvPr id="1" name=""/>
        <p:cNvGrpSpPr/>
        <p:nvPr/>
      </p:nvGrpSpPr>
      <p:grpSpPr>
        <a:xfrm>
          <a:off x="0" y="0"/>
          <a:ext cx="0" cy="0"/>
          <a:chOff x="0" y="0"/>
          <a:chExt cx="0" cy="0"/>
        </a:xfrm>
      </p:grpSpPr>
      <p:sp>
        <p:nvSpPr>
          <p:cNvPr id="4813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4" name="PA_矩形 9"/>
          <p:cNvSpPr>
            <a:spLocks noChangeArrowheads="1"/>
          </p:cNvSpPr>
          <p:nvPr>
            <p:custDataLst>
              <p:tags r:id="rId5"/>
            </p:custDataLst>
          </p:nvPr>
        </p:nvSpPr>
        <p:spPr bwMode="auto">
          <a:xfrm>
            <a:off x="2817388" y="76200"/>
            <a:ext cx="25170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Rational Rose</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35" name="PA_六边形 10"/>
          <p:cNvSpPr>
            <a:spLocks noChangeArrowheads="1"/>
          </p:cNvSpPr>
          <p:nvPr>
            <p:custDataLst>
              <p:tags r:id="rId6"/>
            </p:custDataLst>
          </p:nvPr>
        </p:nvSpPr>
        <p:spPr bwMode="auto">
          <a:xfrm rot="5400000">
            <a:off x="4071144" y="2989473"/>
            <a:ext cx="1466850" cy="1265238"/>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6" name="PA_六边形 11"/>
          <p:cNvSpPr>
            <a:spLocks noChangeArrowheads="1"/>
          </p:cNvSpPr>
          <p:nvPr>
            <p:custDataLst>
              <p:tags r:id="rId7"/>
            </p:custDataLst>
          </p:nvPr>
        </p:nvSpPr>
        <p:spPr bwMode="auto">
          <a:xfrm rot="5400000">
            <a:off x="4701382" y="4181685"/>
            <a:ext cx="1466850" cy="1265237"/>
          </a:xfrm>
          <a:prstGeom prst="hexagon">
            <a:avLst>
              <a:gd name="adj" fmla="val 24980"/>
              <a:gd name="vf" fmla="val 115470"/>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7" name="PA_六边形 12"/>
          <p:cNvSpPr>
            <a:spLocks noChangeArrowheads="1"/>
          </p:cNvSpPr>
          <p:nvPr>
            <p:custDataLst>
              <p:tags r:id="rId8"/>
            </p:custDataLst>
          </p:nvPr>
        </p:nvSpPr>
        <p:spPr bwMode="auto">
          <a:xfrm rot="5400000">
            <a:off x="5995194" y="4165810"/>
            <a:ext cx="1466850" cy="1265238"/>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8" name="PA_六边形 13"/>
          <p:cNvSpPr>
            <a:spLocks noChangeArrowheads="1"/>
          </p:cNvSpPr>
          <p:nvPr>
            <p:custDataLst>
              <p:tags r:id="rId9"/>
            </p:custDataLst>
          </p:nvPr>
        </p:nvSpPr>
        <p:spPr bwMode="auto">
          <a:xfrm rot="5400000">
            <a:off x="6641307" y="2989473"/>
            <a:ext cx="1466850" cy="1265237"/>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9" name="PA_六边形 14"/>
          <p:cNvSpPr>
            <a:spLocks noChangeArrowheads="1"/>
          </p:cNvSpPr>
          <p:nvPr>
            <p:custDataLst>
              <p:tags r:id="rId10"/>
            </p:custDataLst>
          </p:nvPr>
        </p:nvSpPr>
        <p:spPr bwMode="auto">
          <a:xfrm rot="5400000">
            <a:off x="6018213" y="1796467"/>
            <a:ext cx="1468437" cy="1265237"/>
          </a:xfrm>
          <a:prstGeom prst="hexagon">
            <a:avLst>
              <a:gd name="adj" fmla="val 25007"/>
              <a:gd name="vf" fmla="val 11547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0" name="PA_六边形 15"/>
          <p:cNvSpPr>
            <a:spLocks noChangeArrowheads="1"/>
          </p:cNvSpPr>
          <p:nvPr>
            <p:custDataLst>
              <p:tags r:id="rId11"/>
            </p:custDataLst>
          </p:nvPr>
        </p:nvSpPr>
        <p:spPr bwMode="auto">
          <a:xfrm rot="5400000">
            <a:off x="4712494" y="1805198"/>
            <a:ext cx="1466850" cy="1265238"/>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1" name="PA_六边形 16"/>
          <p:cNvSpPr>
            <a:spLocks noChangeArrowheads="1"/>
          </p:cNvSpPr>
          <p:nvPr>
            <p:custDataLst>
              <p:tags r:id="rId12"/>
            </p:custDataLst>
          </p:nvPr>
        </p:nvSpPr>
        <p:spPr bwMode="auto">
          <a:xfrm rot="5400000">
            <a:off x="5405438" y="3031542"/>
            <a:ext cx="1379537" cy="1189037"/>
          </a:xfrm>
          <a:prstGeom prst="hexagon">
            <a:avLst>
              <a:gd name="adj" fmla="val 24993"/>
              <a:gd name="vf" fmla="val 11547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2" name="PA_文本框 17"/>
          <p:cNvSpPr>
            <a:spLocks noChangeArrowheads="1"/>
          </p:cNvSpPr>
          <p:nvPr>
            <p:custDataLst>
              <p:tags r:id="rId13"/>
            </p:custDataLst>
          </p:nvPr>
        </p:nvSpPr>
        <p:spPr bwMode="auto">
          <a:xfrm>
            <a:off x="433137" y="1696454"/>
            <a:ext cx="44645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支持多种面向对象建模方法</a:t>
            </a:r>
            <a:endParaRPr kumimoji="0" lang="en-US" altLang="zh-CN" sz="1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Rational 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是伴随</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发展而诞生的设计工具，它支持</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OOSE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OMT</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3" name="PA_文本框 18"/>
          <p:cNvSpPr>
            <a:spLocks noChangeArrowheads="1"/>
          </p:cNvSpPr>
          <p:nvPr>
            <p:custDataLst>
              <p:tags r:id="rId14"/>
            </p:custDataLst>
          </p:nvPr>
        </p:nvSpPr>
        <p:spPr bwMode="auto">
          <a:xfrm>
            <a:off x="433137" y="2816312"/>
            <a:ext cx="36181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能满足多种建模环境需求</a:t>
            </a:r>
            <a:endParaRPr kumimoji="0" lang="en-US" altLang="zh-CN" sz="1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Rational 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Web</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开发、数据建模、</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Visual Studio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建模。它可以将需求和系统的体系架构转换成代码并进行可视化。</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4" name="PA_文本框 19"/>
          <p:cNvSpPr>
            <a:spLocks noChangeArrowheads="1"/>
          </p:cNvSpPr>
          <p:nvPr>
            <p:custDataLst>
              <p:tags r:id="rId15"/>
            </p:custDataLst>
          </p:nvPr>
        </p:nvSpPr>
        <p:spPr bwMode="auto">
          <a:xfrm>
            <a:off x="433137" y="4392029"/>
            <a:ext cx="425475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提供反复式发展</a:t>
            </a:r>
            <a:endParaRPr kumimoji="0" lang="en-US" altLang="zh-CN" sz="14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通过把一个反复的输出作为下一个反复的输入，</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实现了可以在各个进程中创建新应用的能力。</a:t>
            </a:r>
          </a:p>
        </p:txBody>
      </p:sp>
      <p:sp>
        <p:nvSpPr>
          <p:cNvPr id="48145" name="PA_文本框 20"/>
          <p:cNvSpPr>
            <a:spLocks noChangeArrowheads="1"/>
          </p:cNvSpPr>
          <p:nvPr>
            <p:custDataLst>
              <p:tags r:id="rId16"/>
            </p:custDataLst>
          </p:nvPr>
        </p:nvSpPr>
        <p:spPr bwMode="auto">
          <a:xfrm>
            <a:off x="7539038" y="1696454"/>
            <a:ext cx="421982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提供来回旅程项目的能力</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当开发者调整组件关系时，</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Rose</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能够通过回溯和更新模型的其余部分来保证代码的一致性。</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6" name="PA_文本框 21"/>
          <p:cNvSpPr>
            <a:spLocks noChangeArrowheads="1"/>
          </p:cNvSpPr>
          <p:nvPr>
            <p:custDataLst>
              <p:tags r:id="rId17"/>
            </p:custDataLst>
          </p:nvPr>
        </p:nvSpPr>
        <p:spPr bwMode="auto">
          <a:xfrm>
            <a:off x="8180387" y="3114092"/>
            <a:ext cx="35784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拥有校验功能</a:t>
            </a:r>
            <a:endParaRPr kumimoji="0" lang="en-US" altLang="zh-CN" sz="1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Rational 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有很强的校验功能，能检查出模型种的很多逻辑错误。</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7" name="PA_文本框 22"/>
          <p:cNvSpPr>
            <a:spLocks noChangeArrowheads="1"/>
          </p:cNvSpPr>
          <p:nvPr>
            <p:custDataLst>
              <p:tags r:id="rId18"/>
            </p:custDataLst>
          </p:nvPr>
        </p:nvSpPr>
        <p:spPr bwMode="auto">
          <a:xfrm>
            <a:off x="7539038" y="4355517"/>
            <a:ext cx="42198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支持多种语言的双向项目</a:t>
            </a:r>
            <a:endParaRPr kumimoji="0" lang="en-US" altLang="zh-CN" sz="1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支持模型转代码和代码转模型，利用双向技术可以实现迭代式开发。</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48148" name="PA_图片 23"/>
          <p:cNvPicPr>
            <a:picLocks noChangeAspect="1" noChangeArrowheads="1"/>
          </p:cNvPicPr>
          <p:nvPr>
            <p:custDataLst>
              <p:tags r:id="rId19"/>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5072063" y="4607929"/>
            <a:ext cx="63023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9" name="PA_图片 24"/>
          <p:cNvPicPr>
            <a:picLocks noChangeAspect="1" noChangeArrowheads="1"/>
          </p:cNvPicPr>
          <p:nvPr>
            <p:custDataLst>
              <p:tags r:id="rId20"/>
            </p:custDataLst>
          </p:nvPr>
        </p:nvPicPr>
        <p:blipFill>
          <a:blip r:embed="rId40">
            <a:extLst>
              <a:ext uri="{28A0092B-C50C-407E-A947-70E740481C1C}">
                <a14:useLocalDpi xmlns:a14="http://schemas.microsoft.com/office/drawing/2010/main" val="0"/>
              </a:ext>
            </a:extLst>
          </a:blip>
          <a:srcRect/>
          <a:stretch>
            <a:fillRect/>
          </a:stretch>
        </p:blipFill>
        <p:spPr bwMode="auto">
          <a:xfrm>
            <a:off x="6472238" y="2118729"/>
            <a:ext cx="5699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0" name="PA_图片 25"/>
          <p:cNvPicPr>
            <a:picLocks noChangeAspect="1" noChangeArrowheads="1"/>
          </p:cNvPicPr>
          <p:nvPr>
            <p:custDataLst>
              <p:tags r:id="rId21"/>
            </p:custDataLst>
          </p:nvPr>
        </p:nvPicPr>
        <p:blipFill>
          <a:blip r:embed="rId41">
            <a:extLst>
              <a:ext uri="{28A0092B-C50C-407E-A947-70E740481C1C}">
                <a14:useLocalDpi xmlns:a14="http://schemas.microsoft.com/office/drawing/2010/main" val="0"/>
              </a:ext>
            </a:extLst>
          </a:blip>
          <a:srcRect/>
          <a:stretch>
            <a:fillRect/>
          </a:stretch>
        </p:blipFill>
        <p:spPr bwMode="auto">
          <a:xfrm>
            <a:off x="5064125" y="2082217"/>
            <a:ext cx="7397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1" name="PA_图片 26"/>
          <p:cNvPicPr>
            <a:picLocks noChangeAspect="1" noChangeArrowheads="1"/>
          </p:cNvPicPr>
          <p:nvPr>
            <p:custDataLst>
              <p:tags r:id="rId22"/>
            </p:custDataLst>
          </p:nvPr>
        </p:nvPicPr>
        <p:blipFill>
          <a:blip r:embed="rId42" cstate="print">
            <a:extLst>
              <a:ext uri="{28A0092B-C50C-407E-A947-70E740481C1C}">
                <a14:useLocalDpi xmlns:a14="http://schemas.microsoft.com/office/drawing/2010/main" val="0"/>
              </a:ext>
            </a:extLst>
          </a:blip>
          <a:srcRect/>
          <a:stretch>
            <a:fillRect/>
          </a:stretch>
        </p:blipFill>
        <p:spPr bwMode="auto">
          <a:xfrm>
            <a:off x="6977063" y="3288717"/>
            <a:ext cx="7635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2" name="PA_图片 27"/>
          <p:cNvPicPr>
            <a:picLocks noChangeAspect="1" noChangeArrowheads="1"/>
          </p:cNvPicPr>
          <p:nvPr>
            <p:custDataLst>
              <p:tags r:id="rId23"/>
            </p:custDataLst>
          </p:nvPr>
        </p:nvPicPr>
        <p:blipFill>
          <a:blip r:embed="rId43">
            <a:extLst>
              <a:ext uri="{28A0092B-C50C-407E-A947-70E740481C1C}">
                <a14:useLocalDpi xmlns:a14="http://schemas.microsoft.com/office/drawing/2010/main" val="0"/>
              </a:ext>
            </a:extLst>
          </a:blip>
          <a:srcRect/>
          <a:stretch>
            <a:fillRect/>
          </a:stretch>
        </p:blipFill>
        <p:spPr bwMode="auto">
          <a:xfrm>
            <a:off x="4491038" y="3283954"/>
            <a:ext cx="661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3" name="PA_图片 28"/>
          <p:cNvPicPr>
            <a:picLocks noChangeAspect="1" noChangeArrowheads="1"/>
          </p:cNvPicPr>
          <p:nvPr>
            <p:custDataLst>
              <p:tags r:id="rId24"/>
            </p:custDataLst>
          </p:nvPr>
        </p:nvPicPr>
        <p:blipFill>
          <a:blip r:embed="rId44">
            <a:extLst>
              <a:ext uri="{28A0092B-C50C-407E-A947-70E740481C1C}">
                <a14:useLocalDpi xmlns:a14="http://schemas.microsoft.com/office/drawing/2010/main" val="0"/>
              </a:ext>
            </a:extLst>
          </a:blip>
          <a:srcRect/>
          <a:stretch>
            <a:fillRect/>
          </a:stretch>
        </p:blipFill>
        <p:spPr bwMode="auto">
          <a:xfrm>
            <a:off x="6437313" y="4392029"/>
            <a:ext cx="584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4" name="PA_矩形 29"/>
          <p:cNvSpPr>
            <a:spLocks noChangeArrowheads="1"/>
          </p:cNvSpPr>
          <p:nvPr>
            <p:custDataLst>
              <p:tags r:id="rId25"/>
            </p:custDataLst>
          </p:nvPr>
        </p:nvSpPr>
        <p:spPr bwMode="auto">
          <a:xfrm>
            <a:off x="5486524" y="3272117"/>
            <a:ext cx="12506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Rational</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Rose</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7" name="组合 26"/>
          <p:cNvGrpSpPr/>
          <p:nvPr/>
        </p:nvGrpSpPr>
        <p:grpSpPr>
          <a:xfrm>
            <a:off x="577518" y="930838"/>
            <a:ext cx="10752470" cy="830422"/>
            <a:chOff x="560491" y="964724"/>
            <a:chExt cx="10575889" cy="830422"/>
          </a:xfrm>
        </p:grpSpPr>
        <p:grpSp>
          <p:nvGrpSpPr>
            <p:cNvPr id="28" name="组合 27"/>
            <p:cNvGrpSpPr/>
            <p:nvPr/>
          </p:nvGrpSpPr>
          <p:grpSpPr>
            <a:xfrm>
              <a:off x="560491" y="964724"/>
              <a:ext cx="568409" cy="584201"/>
              <a:chOff x="345991" y="637886"/>
              <a:chExt cx="1136817" cy="1152646"/>
            </a:xfrm>
          </p:grpSpPr>
          <p:sp>
            <p:nvSpPr>
              <p:cNvPr id="30" name="PA_任意多边形 47"/>
              <p:cNvSpPr/>
              <p:nvPr>
                <p:custDataLst>
                  <p:tags r:id="rId27"/>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1"/>
              <p:cNvSpPr/>
              <p:nvPr>
                <p:custDataLst>
                  <p:tags r:id="rId28"/>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63"/>
              <p:cNvSpPr/>
              <p:nvPr>
                <p:custDataLst>
                  <p:tags r:id="rId29"/>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3"/>
              <p:cNvSpPr/>
              <p:nvPr>
                <p:custDataLst>
                  <p:tags r:id="rId30"/>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5"/>
              <p:cNvSpPr/>
              <p:nvPr>
                <p:custDataLst>
                  <p:tags r:id="rId31"/>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PA_任意多边形 56"/>
              <p:cNvSpPr/>
              <p:nvPr>
                <p:custDataLst>
                  <p:tags r:id="rId32"/>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8"/>
              <p:cNvSpPr/>
              <p:nvPr>
                <p:custDataLst>
                  <p:tags r:id="rId33"/>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59"/>
              <p:cNvSpPr/>
              <p:nvPr>
                <p:custDataLst>
                  <p:tags r:id="rId34"/>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8" name="PA_组合 27"/>
              <p:cNvGrpSpPr/>
              <p:nvPr>
                <p:custDataLst>
                  <p:tags r:id="rId35"/>
                </p:custDataLst>
              </p:nvPr>
            </p:nvGrpSpPr>
            <p:grpSpPr bwMode="auto">
              <a:xfrm>
                <a:off x="345991" y="1081008"/>
                <a:ext cx="337560" cy="326313"/>
                <a:chOff x="0" y="0"/>
                <a:chExt cx="1375837" cy="1380067"/>
              </a:xfrm>
            </p:grpSpPr>
            <p:grpSp>
              <p:nvGrpSpPr>
                <p:cNvPr id="39" name="组合 25"/>
                <p:cNvGrpSpPr/>
                <p:nvPr/>
              </p:nvGrpSpPr>
              <p:grpSpPr bwMode="auto">
                <a:xfrm>
                  <a:off x="0" y="0"/>
                  <a:ext cx="1375837" cy="1380067"/>
                  <a:chOff x="0" y="0"/>
                  <a:chExt cx="1375837" cy="1380067"/>
                </a:xfrm>
              </p:grpSpPr>
              <p:sp>
                <p:nvSpPr>
                  <p:cNvPr id="41"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0"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9" name="文本框 28"/>
            <p:cNvSpPr txBox="1"/>
            <p:nvPr/>
          </p:nvSpPr>
          <p:spPr>
            <a:xfrm>
              <a:off x="1150142" y="1025705"/>
              <a:ext cx="998623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Rational Rose</a:t>
              </a:r>
              <a:r>
                <a:rPr kumimoji="0" lang="zh-CN" altLang="en-US" sz="2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是</a:t>
              </a:r>
              <a:r>
                <a:rPr kumimoji="0" lang="en-US" altLang="zh-CN" sz="2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Rational</a:t>
              </a:r>
              <a:r>
                <a:rPr kumimoji="0" lang="zh-CN" altLang="en-US" sz="2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公司出品的一种面向对象的同一建模语言的可视化工具。</a:t>
              </a:r>
            </a:p>
          </p:txBody>
        </p:sp>
      </p:grpSp>
      <p:grpSp>
        <p:nvGrpSpPr>
          <p:cNvPr id="3" name="组合 2"/>
          <p:cNvGrpSpPr/>
          <p:nvPr/>
        </p:nvGrpSpPr>
        <p:grpSpPr>
          <a:xfrm>
            <a:off x="433137" y="5904017"/>
            <a:ext cx="9630252" cy="584201"/>
            <a:chOff x="380022" y="5777736"/>
            <a:chExt cx="9630252" cy="584201"/>
          </a:xfrm>
        </p:grpSpPr>
        <p:grpSp>
          <p:nvGrpSpPr>
            <p:cNvPr id="69" name="PA_组合 31"/>
            <p:cNvGrpSpPr/>
            <p:nvPr>
              <p:custDataLst>
                <p:tags r:id="rId26"/>
              </p:custDataLst>
            </p:nvPr>
          </p:nvGrpSpPr>
          <p:grpSpPr bwMode="auto">
            <a:xfrm rot="5400000">
              <a:off x="378923" y="5778835"/>
              <a:ext cx="584201" cy="582003"/>
              <a:chOff x="0" y="0"/>
              <a:chExt cx="5970957" cy="5720949"/>
            </a:xfrm>
          </p:grpSpPr>
          <p:sp>
            <p:nvSpPr>
              <p:cNvPr id="70"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 name="文本框 1"/>
            <p:cNvSpPr txBox="1"/>
            <p:nvPr/>
          </p:nvSpPr>
          <p:spPr>
            <a:xfrm>
              <a:off x="984125" y="5885530"/>
              <a:ext cx="902614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Rational Rose</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已基本退出市场，</a:t>
              </a: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IBM</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推出了</a:t>
              </a: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Rational Software Architect</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来代替它。</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8130"/>
                                        </p:tgtEl>
                                        <p:attrNameLst>
                                          <p:attrName>style.visibility</p:attrName>
                                        </p:attrNameLst>
                                      </p:cBhvr>
                                      <p:to>
                                        <p:strVal val="visible"/>
                                      </p:to>
                                    </p:set>
                                    <p:anim to="" calcmode="lin" valueType="num">
                                      <p:cBhvr>
                                        <p:cTn id="7" dur="700" fill="hold">
                                          <p:stCondLst>
                                            <p:cond delay="0"/>
                                          </p:stCondLst>
                                        </p:cTn>
                                        <p:tgtEl>
                                          <p:spTgt spid="48130"/>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8130"/>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8131"/>
                                        </p:tgtEl>
                                        <p:attrNameLst>
                                          <p:attrName>style.visibility</p:attrName>
                                        </p:attrNameLst>
                                      </p:cBhvr>
                                      <p:to>
                                        <p:strVal val="visible"/>
                                      </p:to>
                                    </p:set>
                                    <p:anim to="" calcmode="lin" valueType="num">
                                      <p:cBhvr>
                                        <p:cTn id="11" dur="700" fill="hold">
                                          <p:stCondLst>
                                            <p:cond delay="0"/>
                                          </p:stCondLst>
                                        </p:cTn>
                                        <p:tgtEl>
                                          <p:spTgt spid="48131"/>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8131"/>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8132"/>
                                        </p:tgtEl>
                                        <p:attrNameLst>
                                          <p:attrName>style.visibility</p:attrName>
                                        </p:attrNameLst>
                                      </p:cBhvr>
                                      <p:to>
                                        <p:strVal val="visible"/>
                                      </p:to>
                                    </p:set>
                                    <p:anim to="" calcmode="lin" valueType="num">
                                      <p:cBhvr>
                                        <p:cTn id="15" dur="700" fill="hold">
                                          <p:stCondLst>
                                            <p:cond delay="0"/>
                                          </p:stCondLst>
                                        </p:cTn>
                                        <p:tgtEl>
                                          <p:spTgt spid="48132"/>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8132"/>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8133"/>
                                        </p:tgtEl>
                                        <p:attrNameLst>
                                          <p:attrName>style.visibility</p:attrName>
                                        </p:attrNameLst>
                                      </p:cBhvr>
                                      <p:to>
                                        <p:strVal val="visible"/>
                                      </p:to>
                                    </p:set>
                                    <p:anim to="" calcmode="lin" valueType="num">
                                      <p:cBhvr>
                                        <p:cTn id="19" dur="700" fill="hold">
                                          <p:stCondLst>
                                            <p:cond delay="0"/>
                                          </p:stCondLst>
                                        </p:cTn>
                                        <p:tgtEl>
                                          <p:spTgt spid="48133"/>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8133"/>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8134"/>
                                        </p:tgtEl>
                                        <p:attrNameLst>
                                          <p:attrName>style.visibility</p:attrName>
                                        </p:attrNameLst>
                                      </p:cBhvr>
                                      <p:to>
                                        <p:strVal val="visible"/>
                                      </p:to>
                                    </p:set>
                                    <p:anim to="" calcmode="lin" valueType="num">
                                      <p:cBhvr>
                                        <p:cTn id="23" dur="700" fill="hold">
                                          <p:stCondLst>
                                            <p:cond delay="0"/>
                                          </p:stCondLst>
                                        </p:cTn>
                                        <p:tgtEl>
                                          <p:spTgt spid="48134"/>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8134"/>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8135"/>
                                        </p:tgtEl>
                                        <p:attrNameLst>
                                          <p:attrName>style.visibility</p:attrName>
                                        </p:attrNameLst>
                                      </p:cBhvr>
                                      <p:to>
                                        <p:strVal val="visible"/>
                                      </p:to>
                                    </p:set>
                                    <p:anim to="" calcmode="lin" valueType="num">
                                      <p:cBhvr>
                                        <p:cTn id="27" dur="700" fill="hold">
                                          <p:stCondLst>
                                            <p:cond delay="0"/>
                                          </p:stCondLst>
                                        </p:cTn>
                                        <p:tgtEl>
                                          <p:spTgt spid="48135"/>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8135"/>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8136"/>
                                        </p:tgtEl>
                                        <p:attrNameLst>
                                          <p:attrName>style.visibility</p:attrName>
                                        </p:attrNameLst>
                                      </p:cBhvr>
                                      <p:to>
                                        <p:strVal val="visible"/>
                                      </p:to>
                                    </p:set>
                                    <p:anim to="" calcmode="lin" valueType="num">
                                      <p:cBhvr>
                                        <p:cTn id="31" dur="700" fill="hold">
                                          <p:stCondLst>
                                            <p:cond delay="0"/>
                                          </p:stCondLst>
                                        </p:cTn>
                                        <p:tgtEl>
                                          <p:spTgt spid="48136"/>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8136"/>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8137"/>
                                        </p:tgtEl>
                                        <p:attrNameLst>
                                          <p:attrName>style.visibility</p:attrName>
                                        </p:attrNameLst>
                                      </p:cBhvr>
                                      <p:to>
                                        <p:strVal val="visible"/>
                                      </p:to>
                                    </p:set>
                                    <p:anim to="" calcmode="lin" valueType="num">
                                      <p:cBhvr>
                                        <p:cTn id="35" dur="700" fill="hold">
                                          <p:stCondLst>
                                            <p:cond delay="0"/>
                                          </p:stCondLst>
                                        </p:cTn>
                                        <p:tgtEl>
                                          <p:spTgt spid="48137"/>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8137"/>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8138"/>
                                        </p:tgtEl>
                                        <p:attrNameLst>
                                          <p:attrName>style.visibility</p:attrName>
                                        </p:attrNameLst>
                                      </p:cBhvr>
                                      <p:to>
                                        <p:strVal val="visible"/>
                                      </p:to>
                                    </p:set>
                                    <p:anim to="" calcmode="lin" valueType="num">
                                      <p:cBhvr>
                                        <p:cTn id="39" dur="700" fill="hold">
                                          <p:stCondLst>
                                            <p:cond delay="0"/>
                                          </p:stCondLst>
                                        </p:cTn>
                                        <p:tgtEl>
                                          <p:spTgt spid="48138"/>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8138"/>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8139"/>
                                        </p:tgtEl>
                                        <p:attrNameLst>
                                          <p:attrName>style.visibility</p:attrName>
                                        </p:attrNameLst>
                                      </p:cBhvr>
                                      <p:to>
                                        <p:strVal val="visible"/>
                                      </p:to>
                                    </p:set>
                                    <p:anim to="" calcmode="lin" valueType="num">
                                      <p:cBhvr>
                                        <p:cTn id="43" dur="700" fill="hold">
                                          <p:stCondLst>
                                            <p:cond delay="0"/>
                                          </p:stCondLst>
                                        </p:cTn>
                                        <p:tgtEl>
                                          <p:spTgt spid="48139"/>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8139"/>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8140"/>
                                        </p:tgtEl>
                                        <p:attrNameLst>
                                          <p:attrName>style.visibility</p:attrName>
                                        </p:attrNameLst>
                                      </p:cBhvr>
                                      <p:to>
                                        <p:strVal val="visible"/>
                                      </p:to>
                                    </p:set>
                                    <p:anim to="" calcmode="lin" valueType="num">
                                      <p:cBhvr>
                                        <p:cTn id="47" dur="700" fill="hold">
                                          <p:stCondLst>
                                            <p:cond delay="0"/>
                                          </p:stCondLst>
                                        </p:cTn>
                                        <p:tgtEl>
                                          <p:spTgt spid="48140"/>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48140"/>
                                        </p:tgtEl>
                                        <p:attrNameLst>
                                          <p:attrName>ppt_h</p:attrName>
                                        </p:attrNameLst>
                                      </p:cBhvr>
                                      <p:tavLst>
                                        <p:tav tm="0" fmla="#ppt_h-#ppt_h*((1.5-1.5*$)^3-(1.5-1.5*$)^2)">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48141"/>
                                        </p:tgtEl>
                                        <p:attrNameLst>
                                          <p:attrName>style.visibility</p:attrName>
                                        </p:attrNameLst>
                                      </p:cBhvr>
                                      <p:to>
                                        <p:strVal val="visible"/>
                                      </p:to>
                                    </p:set>
                                    <p:anim to="" calcmode="lin" valueType="num">
                                      <p:cBhvr>
                                        <p:cTn id="51" dur="700" fill="hold">
                                          <p:stCondLst>
                                            <p:cond delay="0"/>
                                          </p:stCondLst>
                                        </p:cTn>
                                        <p:tgtEl>
                                          <p:spTgt spid="48141"/>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48141"/>
                                        </p:tgtEl>
                                        <p:attrNameLst>
                                          <p:attrName>ppt_h</p:attrName>
                                        </p:attrNameLst>
                                      </p:cBhvr>
                                      <p:tavLst>
                                        <p:tav tm="0" fmla="#ppt_h-#ppt_h*((1.5-1.5*$)^3-(1.5-1.5*$)^2)">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48142"/>
                                        </p:tgtEl>
                                        <p:attrNameLst>
                                          <p:attrName>style.visibility</p:attrName>
                                        </p:attrNameLst>
                                      </p:cBhvr>
                                      <p:to>
                                        <p:strVal val="visible"/>
                                      </p:to>
                                    </p:set>
                                    <p:anim to="" calcmode="lin" valueType="num">
                                      <p:cBhvr>
                                        <p:cTn id="55" dur="700" fill="hold">
                                          <p:stCondLst>
                                            <p:cond delay="0"/>
                                          </p:stCondLst>
                                        </p:cTn>
                                        <p:tgtEl>
                                          <p:spTgt spid="48142"/>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48142"/>
                                        </p:tgtEl>
                                        <p:attrNameLst>
                                          <p:attrName>ppt_h</p:attrName>
                                        </p:attrNameLst>
                                      </p:cBhvr>
                                      <p:tavLst>
                                        <p:tav tm="0" fmla="#ppt_h-#ppt_h*((1.5-1.5*$)^3-(1.5-1.5*$)^2)">
                                          <p:val>
                                            <p:fltVal val="0"/>
                                          </p:val>
                                        </p:tav>
                                        <p:tav tm="100000">
                                          <p:val>
                                            <p:flt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48143"/>
                                        </p:tgtEl>
                                        <p:attrNameLst>
                                          <p:attrName>style.visibility</p:attrName>
                                        </p:attrNameLst>
                                      </p:cBhvr>
                                      <p:to>
                                        <p:strVal val="visible"/>
                                      </p:to>
                                    </p:set>
                                    <p:anim to="" calcmode="lin" valueType="num">
                                      <p:cBhvr>
                                        <p:cTn id="59" dur="700" fill="hold">
                                          <p:stCondLst>
                                            <p:cond delay="0"/>
                                          </p:stCondLst>
                                        </p:cTn>
                                        <p:tgtEl>
                                          <p:spTgt spid="48143"/>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48143"/>
                                        </p:tgtEl>
                                        <p:attrNameLst>
                                          <p:attrName>ppt_h</p:attrName>
                                        </p:attrNameLst>
                                      </p:cBhvr>
                                      <p:tavLst>
                                        <p:tav tm="0" fmla="#ppt_h-#ppt_h*((1.5-1.5*$)^3-(1.5-1.5*$)^2)">
                                          <p:val>
                                            <p:fltVal val="0"/>
                                          </p:val>
                                        </p:tav>
                                        <p:tav tm="100000">
                                          <p:val>
                                            <p:flt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48144"/>
                                        </p:tgtEl>
                                        <p:attrNameLst>
                                          <p:attrName>style.visibility</p:attrName>
                                        </p:attrNameLst>
                                      </p:cBhvr>
                                      <p:to>
                                        <p:strVal val="visible"/>
                                      </p:to>
                                    </p:set>
                                    <p:anim to="" calcmode="lin" valueType="num">
                                      <p:cBhvr>
                                        <p:cTn id="63" dur="700" fill="hold">
                                          <p:stCondLst>
                                            <p:cond delay="0"/>
                                          </p:stCondLst>
                                        </p:cTn>
                                        <p:tgtEl>
                                          <p:spTgt spid="48144"/>
                                        </p:tgtEl>
                                        <p:attrNameLst>
                                          <p:attrName>ppt_y</p:attrName>
                                        </p:attrNameLst>
                                      </p:cBhvr>
                                      <p:tavLst>
                                        <p:tav tm="0" fmla="#ppt_y+#ppt_h/2*((1.5-1.5*$)^3-(1.5-1.5*$)^2)*8/9">
                                          <p:val>
                                            <p:fltVal val="0"/>
                                          </p:val>
                                        </p:tav>
                                        <p:tav tm="100000">
                                          <p:val>
                                            <p:fltVal val="1"/>
                                          </p:val>
                                        </p:tav>
                                      </p:tavLst>
                                    </p:anim>
                                    <p:anim to="" calcmode="lin" valueType="num">
                                      <p:cBhvr>
                                        <p:cTn id="64" dur="700" fill="hold">
                                          <p:stCondLst>
                                            <p:cond delay="0"/>
                                          </p:stCondLst>
                                        </p:cTn>
                                        <p:tgtEl>
                                          <p:spTgt spid="48144"/>
                                        </p:tgtEl>
                                        <p:attrNameLst>
                                          <p:attrName>ppt_h</p:attrName>
                                        </p:attrNameLst>
                                      </p:cBhvr>
                                      <p:tavLst>
                                        <p:tav tm="0" fmla="#ppt_h-#ppt_h*((1.5-1.5*$)^3-(1.5-1.5*$)^2)">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8145"/>
                                        </p:tgtEl>
                                        <p:attrNameLst>
                                          <p:attrName>style.visibility</p:attrName>
                                        </p:attrNameLst>
                                      </p:cBhvr>
                                      <p:to>
                                        <p:strVal val="visible"/>
                                      </p:to>
                                    </p:set>
                                    <p:anim to="" calcmode="lin" valueType="num">
                                      <p:cBhvr>
                                        <p:cTn id="67" dur="700" fill="hold">
                                          <p:stCondLst>
                                            <p:cond delay="0"/>
                                          </p:stCondLst>
                                        </p:cTn>
                                        <p:tgtEl>
                                          <p:spTgt spid="48145"/>
                                        </p:tgtEl>
                                        <p:attrNameLst>
                                          <p:attrName>ppt_y</p:attrName>
                                        </p:attrNameLst>
                                      </p:cBhvr>
                                      <p:tavLst>
                                        <p:tav tm="0" fmla="#ppt_y+#ppt_h/2*((1.5-1.5*$)^3-(1.5-1.5*$)^2)*8/9">
                                          <p:val>
                                            <p:fltVal val="0"/>
                                          </p:val>
                                        </p:tav>
                                        <p:tav tm="100000">
                                          <p:val>
                                            <p:fltVal val="1"/>
                                          </p:val>
                                        </p:tav>
                                      </p:tavLst>
                                    </p:anim>
                                    <p:anim to="" calcmode="lin" valueType="num">
                                      <p:cBhvr>
                                        <p:cTn id="68" dur="700" fill="hold">
                                          <p:stCondLst>
                                            <p:cond delay="0"/>
                                          </p:stCondLst>
                                        </p:cTn>
                                        <p:tgtEl>
                                          <p:spTgt spid="48145"/>
                                        </p:tgtEl>
                                        <p:attrNameLst>
                                          <p:attrName>ppt_h</p:attrName>
                                        </p:attrNameLst>
                                      </p:cBhvr>
                                      <p:tavLst>
                                        <p:tav tm="0" fmla="#ppt_h-#ppt_h*((1.5-1.5*$)^3-(1.5-1.5*$)^2)">
                                          <p:val>
                                            <p:fltVal val="0"/>
                                          </p:val>
                                        </p:tav>
                                        <p:tav tm="100000">
                                          <p:val>
                                            <p:flt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48146"/>
                                        </p:tgtEl>
                                        <p:attrNameLst>
                                          <p:attrName>style.visibility</p:attrName>
                                        </p:attrNameLst>
                                      </p:cBhvr>
                                      <p:to>
                                        <p:strVal val="visible"/>
                                      </p:to>
                                    </p:set>
                                    <p:anim to="" calcmode="lin" valueType="num">
                                      <p:cBhvr>
                                        <p:cTn id="71" dur="700" fill="hold">
                                          <p:stCondLst>
                                            <p:cond delay="0"/>
                                          </p:stCondLst>
                                        </p:cTn>
                                        <p:tgtEl>
                                          <p:spTgt spid="48146"/>
                                        </p:tgtEl>
                                        <p:attrNameLst>
                                          <p:attrName>ppt_y</p:attrName>
                                        </p:attrNameLst>
                                      </p:cBhvr>
                                      <p:tavLst>
                                        <p:tav tm="0" fmla="#ppt_y+#ppt_h/2*((1.5-1.5*$)^3-(1.5-1.5*$)^2)*8/9">
                                          <p:val>
                                            <p:fltVal val="0"/>
                                          </p:val>
                                        </p:tav>
                                        <p:tav tm="100000">
                                          <p:val>
                                            <p:fltVal val="1"/>
                                          </p:val>
                                        </p:tav>
                                      </p:tavLst>
                                    </p:anim>
                                    <p:anim to="" calcmode="lin" valueType="num">
                                      <p:cBhvr>
                                        <p:cTn id="72" dur="700" fill="hold">
                                          <p:stCondLst>
                                            <p:cond delay="0"/>
                                          </p:stCondLst>
                                        </p:cTn>
                                        <p:tgtEl>
                                          <p:spTgt spid="48146"/>
                                        </p:tgtEl>
                                        <p:attrNameLst>
                                          <p:attrName>ppt_h</p:attrName>
                                        </p:attrNameLst>
                                      </p:cBhvr>
                                      <p:tavLst>
                                        <p:tav tm="0" fmla="#ppt_h-#ppt_h*((1.5-1.5*$)^3-(1.5-1.5*$)^2)">
                                          <p:val>
                                            <p:fltVal val="0"/>
                                          </p:val>
                                        </p:tav>
                                        <p:tav tm="100000">
                                          <p:val>
                                            <p:fltVal val="1"/>
                                          </p:val>
                                        </p:tav>
                                      </p:tavLst>
                                    </p:anim>
                                  </p:childTnLst>
                                </p:cTn>
                              </p:par>
                              <p:par>
                                <p:cTn id="73" presetID="0" presetClass="entr" presetSubtype="0" fill="hold" grpId="0" nodeType="withEffect">
                                  <p:stCondLst>
                                    <p:cond delay="0"/>
                                  </p:stCondLst>
                                  <p:iterate type="lt">
                                    <p:tmPct val="10000"/>
                                  </p:iterate>
                                  <p:childTnLst>
                                    <p:set>
                                      <p:cBhvr>
                                        <p:cTn id="74" dur="1" fill="hold">
                                          <p:stCondLst>
                                            <p:cond delay="0"/>
                                          </p:stCondLst>
                                        </p:cTn>
                                        <p:tgtEl>
                                          <p:spTgt spid="48147"/>
                                        </p:tgtEl>
                                        <p:attrNameLst>
                                          <p:attrName>style.visibility</p:attrName>
                                        </p:attrNameLst>
                                      </p:cBhvr>
                                      <p:to>
                                        <p:strVal val="visible"/>
                                      </p:to>
                                    </p:set>
                                    <p:anim to="" calcmode="lin" valueType="num">
                                      <p:cBhvr>
                                        <p:cTn id="75" dur="700" fill="hold">
                                          <p:stCondLst>
                                            <p:cond delay="0"/>
                                          </p:stCondLst>
                                        </p:cTn>
                                        <p:tgtEl>
                                          <p:spTgt spid="48147"/>
                                        </p:tgtEl>
                                        <p:attrNameLst>
                                          <p:attrName>ppt_y</p:attrName>
                                        </p:attrNameLst>
                                      </p:cBhvr>
                                      <p:tavLst>
                                        <p:tav tm="0" fmla="#ppt_y+#ppt_h/2*((1.5-1.5*$)^3-(1.5-1.5*$)^2)*8/9">
                                          <p:val>
                                            <p:fltVal val="0"/>
                                          </p:val>
                                        </p:tav>
                                        <p:tav tm="100000">
                                          <p:val>
                                            <p:fltVal val="1"/>
                                          </p:val>
                                        </p:tav>
                                      </p:tavLst>
                                    </p:anim>
                                    <p:anim to="" calcmode="lin" valueType="num">
                                      <p:cBhvr>
                                        <p:cTn id="76" dur="700" fill="hold">
                                          <p:stCondLst>
                                            <p:cond delay="0"/>
                                          </p:stCondLst>
                                        </p:cTn>
                                        <p:tgtEl>
                                          <p:spTgt spid="48147"/>
                                        </p:tgtEl>
                                        <p:attrNameLst>
                                          <p:attrName>ppt_h</p:attrName>
                                        </p:attrNameLst>
                                      </p:cBhvr>
                                      <p:tavLst>
                                        <p:tav tm="0" fmla="#ppt_h-#ppt_h*((1.5-1.5*$)^3-(1.5-1.5*$)^2)">
                                          <p:val>
                                            <p:fltVal val="0"/>
                                          </p:val>
                                        </p:tav>
                                        <p:tav tm="100000">
                                          <p:val>
                                            <p:fltVal val="1"/>
                                          </p:val>
                                        </p:tav>
                                      </p:tavLst>
                                    </p:anim>
                                  </p:childTnLst>
                                </p:cTn>
                              </p:par>
                              <p:par>
                                <p:cTn id="77" presetID="0" presetClass="entr" presetSubtype="0" fill="hold" nodeType="withEffect">
                                  <p:stCondLst>
                                    <p:cond delay="0"/>
                                  </p:stCondLst>
                                  <p:iterate type="lt">
                                    <p:tmPct val="10000"/>
                                  </p:iterate>
                                  <p:childTnLst>
                                    <p:set>
                                      <p:cBhvr>
                                        <p:cTn id="78" dur="1" fill="hold">
                                          <p:stCondLst>
                                            <p:cond delay="0"/>
                                          </p:stCondLst>
                                        </p:cTn>
                                        <p:tgtEl>
                                          <p:spTgt spid="48148"/>
                                        </p:tgtEl>
                                        <p:attrNameLst>
                                          <p:attrName>style.visibility</p:attrName>
                                        </p:attrNameLst>
                                      </p:cBhvr>
                                      <p:to>
                                        <p:strVal val="visible"/>
                                      </p:to>
                                    </p:set>
                                    <p:anim to="" calcmode="lin" valueType="num">
                                      <p:cBhvr>
                                        <p:cTn id="79" dur="700" fill="hold">
                                          <p:stCondLst>
                                            <p:cond delay="0"/>
                                          </p:stCondLst>
                                        </p:cTn>
                                        <p:tgtEl>
                                          <p:spTgt spid="48148"/>
                                        </p:tgtEl>
                                        <p:attrNameLst>
                                          <p:attrName>ppt_y</p:attrName>
                                        </p:attrNameLst>
                                      </p:cBhvr>
                                      <p:tavLst>
                                        <p:tav tm="0" fmla="#ppt_y+#ppt_h/2*((1.5-1.5*$)^3-(1.5-1.5*$)^2)*8/9">
                                          <p:val>
                                            <p:fltVal val="0"/>
                                          </p:val>
                                        </p:tav>
                                        <p:tav tm="100000">
                                          <p:val>
                                            <p:fltVal val="1"/>
                                          </p:val>
                                        </p:tav>
                                      </p:tavLst>
                                    </p:anim>
                                    <p:anim to="" calcmode="lin" valueType="num">
                                      <p:cBhvr>
                                        <p:cTn id="80" dur="700" fill="hold">
                                          <p:stCondLst>
                                            <p:cond delay="0"/>
                                          </p:stCondLst>
                                        </p:cTn>
                                        <p:tgtEl>
                                          <p:spTgt spid="48148"/>
                                        </p:tgtEl>
                                        <p:attrNameLst>
                                          <p:attrName>ppt_h</p:attrName>
                                        </p:attrNameLst>
                                      </p:cBhvr>
                                      <p:tavLst>
                                        <p:tav tm="0" fmla="#ppt_h-#ppt_h*((1.5-1.5*$)^3-(1.5-1.5*$)^2)">
                                          <p:val>
                                            <p:fltVal val="0"/>
                                          </p:val>
                                        </p:tav>
                                        <p:tav tm="100000">
                                          <p:val>
                                            <p:fltVal val="1"/>
                                          </p:val>
                                        </p:tav>
                                      </p:tavLst>
                                    </p:anim>
                                  </p:childTnLst>
                                </p:cTn>
                              </p:par>
                              <p:par>
                                <p:cTn id="81" presetID="0" presetClass="entr" presetSubtype="0" fill="hold" nodeType="withEffect">
                                  <p:stCondLst>
                                    <p:cond delay="0"/>
                                  </p:stCondLst>
                                  <p:iterate type="lt">
                                    <p:tmPct val="10000"/>
                                  </p:iterate>
                                  <p:childTnLst>
                                    <p:set>
                                      <p:cBhvr>
                                        <p:cTn id="82" dur="1" fill="hold">
                                          <p:stCondLst>
                                            <p:cond delay="0"/>
                                          </p:stCondLst>
                                        </p:cTn>
                                        <p:tgtEl>
                                          <p:spTgt spid="48149"/>
                                        </p:tgtEl>
                                        <p:attrNameLst>
                                          <p:attrName>style.visibility</p:attrName>
                                        </p:attrNameLst>
                                      </p:cBhvr>
                                      <p:to>
                                        <p:strVal val="visible"/>
                                      </p:to>
                                    </p:set>
                                    <p:anim to="" calcmode="lin" valueType="num">
                                      <p:cBhvr>
                                        <p:cTn id="83" dur="700" fill="hold">
                                          <p:stCondLst>
                                            <p:cond delay="0"/>
                                          </p:stCondLst>
                                        </p:cTn>
                                        <p:tgtEl>
                                          <p:spTgt spid="48149"/>
                                        </p:tgtEl>
                                        <p:attrNameLst>
                                          <p:attrName>ppt_y</p:attrName>
                                        </p:attrNameLst>
                                      </p:cBhvr>
                                      <p:tavLst>
                                        <p:tav tm="0" fmla="#ppt_y+#ppt_h/2*((1.5-1.5*$)^3-(1.5-1.5*$)^2)*8/9">
                                          <p:val>
                                            <p:fltVal val="0"/>
                                          </p:val>
                                        </p:tav>
                                        <p:tav tm="100000">
                                          <p:val>
                                            <p:fltVal val="1"/>
                                          </p:val>
                                        </p:tav>
                                      </p:tavLst>
                                    </p:anim>
                                    <p:anim to="" calcmode="lin" valueType="num">
                                      <p:cBhvr>
                                        <p:cTn id="84" dur="700" fill="hold">
                                          <p:stCondLst>
                                            <p:cond delay="0"/>
                                          </p:stCondLst>
                                        </p:cTn>
                                        <p:tgtEl>
                                          <p:spTgt spid="48149"/>
                                        </p:tgtEl>
                                        <p:attrNameLst>
                                          <p:attrName>ppt_h</p:attrName>
                                        </p:attrNameLst>
                                      </p:cBhvr>
                                      <p:tavLst>
                                        <p:tav tm="0" fmla="#ppt_h-#ppt_h*((1.5-1.5*$)^3-(1.5-1.5*$)^2)">
                                          <p:val>
                                            <p:fltVal val="0"/>
                                          </p:val>
                                        </p:tav>
                                        <p:tav tm="100000">
                                          <p:val>
                                            <p:fltVal val="1"/>
                                          </p:val>
                                        </p:tav>
                                      </p:tavLst>
                                    </p:anim>
                                  </p:childTnLst>
                                </p:cTn>
                              </p:par>
                              <p:par>
                                <p:cTn id="85" presetID="0" presetClass="entr" presetSubtype="0" fill="hold" nodeType="withEffect">
                                  <p:stCondLst>
                                    <p:cond delay="0"/>
                                  </p:stCondLst>
                                  <p:iterate type="lt">
                                    <p:tmPct val="10000"/>
                                  </p:iterate>
                                  <p:childTnLst>
                                    <p:set>
                                      <p:cBhvr>
                                        <p:cTn id="86" dur="1" fill="hold">
                                          <p:stCondLst>
                                            <p:cond delay="0"/>
                                          </p:stCondLst>
                                        </p:cTn>
                                        <p:tgtEl>
                                          <p:spTgt spid="48150"/>
                                        </p:tgtEl>
                                        <p:attrNameLst>
                                          <p:attrName>style.visibility</p:attrName>
                                        </p:attrNameLst>
                                      </p:cBhvr>
                                      <p:to>
                                        <p:strVal val="visible"/>
                                      </p:to>
                                    </p:set>
                                    <p:anim to="" calcmode="lin" valueType="num">
                                      <p:cBhvr>
                                        <p:cTn id="87" dur="700" fill="hold">
                                          <p:stCondLst>
                                            <p:cond delay="0"/>
                                          </p:stCondLst>
                                        </p:cTn>
                                        <p:tgtEl>
                                          <p:spTgt spid="48150"/>
                                        </p:tgtEl>
                                        <p:attrNameLst>
                                          <p:attrName>ppt_y</p:attrName>
                                        </p:attrNameLst>
                                      </p:cBhvr>
                                      <p:tavLst>
                                        <p:tav tm="0" fmla="#ppt_y+#ppt_h/2*((1.5-1.5*$)^3-(1.5-1.5*$)^2)*8/9">
                                          <p:val>
                                            <p:fltVal val="0"/>
                                          </p:val>
                                        </p:tav>
                                        <p:tav tm="100000">
                                          <p:val>
                                            <p:fltVal val="1"/>
                                          </p:val>
                                        </p:tav>
                                      </p:tavLst>
                                    </p:anim>
                                    <p:anim to="" calcmode="lin" valueType="num">
                                      <p:cBhvr>
                                        <p:cTn id="88" dur="700" fill="hold">
                                          <p:stCondLst>
                                            <p:cond delay="0"/>
                                          </p:stCondLst>
                                        </p:cTn>
                                        <p:tgtEl>
                                          <p:spTgt spid="48150"/>
                                        </p:tgtEl>
                                        <p:attrNameLst>
                                          <p:attrName>ppt_h</p:attrName>
                                        </p:attrNameLst>
                                      </p:cBhvr>
                                      <p:tavLst>
                                        <p:tav tm="0" fmla="#ppt_h-#ppt_h*((1.5-1.5*$)^3-(1.5-1.5*$)^2)">
                                          <p:val>
                                            <p:fltVal val="0"/>
                                          </p:val>
                                        </p:tav>
                                        <p:tav tm="100000">
                                          <p:val>
                                            <p:flt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8151"/>
                                        </p:tgtEl>
                                        <p:attrNameLst>
                                          <p:attrName>style.visibility</p:attrName>
                                        </p:attrNameLst>
                                      </p:cBhvr>
                                      <p:to>
                                        <p:strVal val="visible"/>
                                      </p:to>
                                    </p:set>
                                    <p:anim to="" calcmode="lin" valueType="num">
                                      <p:cBhvr>
                                        <p:cTn id="91" dur="700" fill="hold">
                                          <p:stCondLst>
                                            <p:cond delay="0"/>
                                          </p:stCondLst>
                                        </p:cTn>
                                        <p:tgtEl>
                                          <p:spTgt spid="48151"/>
                                        </p:tgtEl>
                                        <p:attrNameLst>
                                          <p:attrName>ppt_y</p:attrName>
                                        </p:attrNameLst>
                                      </p:cBhvr>
                                      <p:tavLst>
                                        <p:tav tm="0" fmla="#ppt_y+#ppt_h/2*((1.5-1.5*$)^3-(1.5-1.5*$)^2)*8/9">
                                          <p:val>
                                            <p:fltVal val="0"/>
                                          </p:val>
                                        </p:tav>
                                        <p:tav tm="100000">
                                          <p:val>
                                            <p:fltVal val="1"/>
                                          </p:val>
                                        </p:tav>
                                      </p:tavLst>
                                    </p:anim>
                                    <p:anim to="" calcmode="lin" valueType="num">
                                      <p:cBhvr>
                                        <p:cTn id="92" dur="700" fill="hold">
                                          <p:stCondLst>
                                            <p:cond delay="0"/>
                                          </p:stCondLst>
                                        </p:cTn>
                                        <p:tgtEl>
                                          <p:spTgt spid="48151"/>
                                        </p:tgtEl>
                                        <p:attrNameLst>
                                          <p:attrName>ppt_h</p:attrName>
                                        </p:attrNameLst>
                                      </p:cBhvr>
                                      <p:tavLst>
                                        <p:tav tm="0" fmla="#ppt_h-#ppt_h*((1.5-1.5*$)^3-(1.5-1.5*$)^2)">
                                          <p:val>
                                            <p:fltVal val="0"/>
                                          </p:val>
                                        </p:tav>
                                        <p:tav tm="100000">
                                          <p:val>
                                            <p:fltVal val="1"/>
                                          </p:val>
                                        </p:tav>
                                      </p:tavLst>
                                    </p:anim>
                                  </p:childTnLst>
                                </p:cTn>
                              </p:par>
                              <p:par>
                                <p:cTn id="93" presetID="0" presetClass="entr" presetSubtype="0" fill="hold" nodeType="withEffect">
                                  <p:stCondLst>
                                    <p:cond delay="0"/>
                                  </p:stCondLst>
                                  <p:iterate type="lt">
                                    <p:tmPct val="10000"/>
                                  </p:iterate>
                                  <p:childTnLst>
                                    <p:set>
                                      <p:cBhvr>
                                        <p:cTn id="94" dur="1" fill="hold">
                                          <p:stCondLst>
                                            <p:cond delay="0"/>
                                          </p:stCondLst>
                                        </p:cTn>
                                        <p:tgtEl>
                                          <p:spTgt spid="48152"/>
                                        </p:tgtEl>
                                        <p:attrNameLst>
                                          <p:attrName>style.visibility</p:attrName>
                                        </p:attrNameLst>
                                      </p:cBhvr>
                                      <p:to>
                                        <p:strVal val="visible"/>
                                      </p:to>
                                    </p:set>
                                    <p:anim to="" calcmode="lin" valueType="num">
                                      <p:cBhvr>
                                        <p:cTn id="95" dur="700" fill="hold">
                                          <p:stCondLst>
                                            <p:cond delay="0"/>
                                          </p:stCondLst>
                                        </p:cTn>
                                        <p:tgtEl>
                                          <p:spTgt spid="48152"/>
                                        </p:tgtEl>
                                        <p:attrNameLst>
                                          <p:attrName>ppt_y</p:attrName>
                                        </p:attrNameLst>
                                      </p:cBhvr>
                                      <p:tavLst>
                                        <p:tav tm="0" fmla="#ppt_y+#ppt_h/2*((1.5-1.5*$)^3-(1.5-1.5*$)^2)*8/9">
                                          <p:val>
                                            <p:fltVal val="0"/>
                                          </p:val>
                                        </p:tav>
                                        <p:tav tm="100000">
                                          <p:val>
                                            <p:fltVal val="1"/>
                                          </p:val>
                                        </p:tav>
                                      </p:tavLst>
                                    </p:anim>
                                    <p:anim to="" calcmode="lin" valueType="num">
                                      <p:cBhvr>
                                        <p:cTn id="96" dur="700" fill="hold">
                                          <p:stCondLst>
                                            <p:cond delay="0"/>
                                          </p:stCondLst>
                                        </p:cTn>
                                        <p:tgtEl>
                                          <p:spTgt spid="48152"/>
                                        </p:tgtEl>
                                        <p:attrNameLst>
                                          <p:attrName>ppt_h</p:attrName>
                                        </p:attrNameLst>
                                      </p:cBhvr>
                                      <p:tavLst>
                                        <p:tav tm="0" fmla="#ppt_h-#ppt_h*((1.5-1.5*$)^3-(1.5-1.5*$)^2)">
                                          <p:val>
                                            <p:fltVal val="0"/>
                                          </p:val>
                                        </p:tav>
                                        <p:tav tm="100000">
                                          <p:val>
                                            <p:fltVal val="1"/>
                                          </p:val>
                                        </p:tav>
                                      </p:tavLst>
                                    </p:anim>
                                  </p:childTnLst>
                                </p:cTn>
                              </p:par>
                              <p:par>
                                <p:cTn id="97" presetID="0" presetClass="entr" presetSubtype="0" fill="hold" nodeType="withEffect">
                                  <p:stCondLst>
                                    <p:cond delay="0"/>
                                  </p:stCondLst>
                                  <p:iterate type="lt">
                                    <p:tmPct val="10000"/>
                                  </p:iterate>
                                  <p:childTnLst>
                                    <p:set>
                                      <p:cBhvr>
                                        <p:cTn id="98" dur="1" fill="hold">
                                          <p:stCondLst>
                                            <p:cond delay="0"/>
                                          </p:stCondLst>
                                        </p:cTn>
                                        <p:tgtEl>
                                          <p:spTgt spid="48153"/>
                                        </p:tgtEl>
                                        <p:attrNameLst>
                                          <p:attrName>style.visibility</p:attrName>
                                        </p:attrNameLst>
                                      </p:cBhvr>
                                      <p:to>
                                        <p:strVal val="visible"/>
                                      </p:to>
                                    </p:set>
                                    <p:anim to="" calcmode="lin" valueType="num">
                                      <p:cBhvr>
                                        <p:cTn id="99" dur="700" fill="hold">
                                          <p:stCondLst>
                                            <p:cond delay="0"/>
                                          </p:stCondLst>
                                        </p:cTn>
                                        <p:tgtEl>
                                          <p:spTgt spid="48153"/>
                                        </p:tgtEl>
                                        <p:attrNameLst>
                                          <p:attrName>ppt_y</p:attrName>
                                        </p:attrNameLst>
                                      </p:cBhvr>
                                      <p:tavLst>
                                        <p:tav tm="0" fmla="#ppt_y+#ppt_h/2*((1.5-1.5*$)^3-(1.5-1.5*$)^2)*8/9">
                                          <p:val>
                                            <p:fltVal val="0"/>
                                          </p:val>
                                        </p:tav>
                                        <p:tav tm="100000">
                                          <p:val>
                                            <p:fltVal val="1"/>
                                          </p:val>
                                        </p:tav>
                                      </p:tavLst>
                                    </p:anim>
                                    <p:anim to="" calcmode="lin" valueType="num">
                                      <p:cBhvr>
                                        <p:cTn id="100" dur="700" fill="hold">
                                          <p:stCondLst>
                                            <p:cond delay="0"/>
                                          </p:stCondLst>
                                        </p:cTn>
                                        <p:tgtEl>
                                          <p:spTgt spid="48153"/>
                                        </p:tgtEl>
                                        <p:attrNameLst>
                                          <p:attrName>ppt_h</p:attrName>
                                        </p:attrNameLst>
                                      </p:cBhvr>
                                      <p:tavLst>
                                        <p:tav tm="0" fmla="#ppt_h-#ppt_h*((1.5-1.5*$)^3-(1.5-1.5*$)^2)">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48154"/>
                                        </p:tgtEl>
                                        <p:attrNameLst>
                                          <p:attrName>style.visibility</p:attrName>
                                        </p:attrNameLst>
                                      </p:cBhvr>
                                      <p:to>
                                        <p:strVal val="visible"/>
                                      </p:to>
                                    </p:set>
                                    <p:anim to="" calcmode="lin" valueType="num">
                                      <p:cBhvr>
                                        <p:cTn id="103" dur="700" fill="hold">
                                          <p:stCondLst>
                                            <p:cond delay="0"/>
                                          </p:stCondLst>
                                        </p:cTn>
                                        <p:tgtEl>
                                          <p:spTgt spid="48154"/>
                                        </p:tgtEl>
                                        <p:attrNameLst>
                                          <p:attrName>ppt_y</p:attrName>
                                        </p:attrNameLst>
                                      </p:cBhvr>
                                      <p:tavLst>
                                        <p:tav tm="0" fmla="#ppt_y+#ppt_h/2*((1.5-1.5*$)^3-(1.5-1.5*$)^2)*8/9">
                                          <p:val>
                                            <p:fltVal val="0"/>
                                          </p:val>
                                        </p:tav>
                                        <p:tav tm="100000">
                                          <p:val>
                                            <p:fltVal val="1"/>
                                          </p:val>
                                        </p:tav>
                                      </p:tavLst>
                                    </p:anim>
                                    <p:anim to="" calcmode="lin" valueType="num">
                                      <p:cBhvr>
                                        <p:cTn id="104" dur="700" fill="hold">
                                          <p:stCondLst>
                                            <p:cond delay="0"/>
                                          </p:stCondLst>
                                        </p:cTn>
                                        <p:tgtEl>
                                          <p:spTgt spid="48154"/>
                                        </p:tgtEl>
                                        <p:attrNameLst>
                                          <p:attrName>ppt_h</p:attrName>
                                        </p:attrNameLst>
                                      </p:cBhvr>
                                      <p:tavLst>
                                        <p:tav tm="0" fmla="#ppt_h-#ppt_h*((1.5-1.5*$)^3-(1.5-1.5*$)^2)">
                                          <p:val>
                                            <p:fltVal val="0"/>
                                          </p:val>
                                        </p:tav>
                                        <p:tav tm="100000">
                                          <p:val>
                                            <p:fltVal val="1"/>
                                          </p:val>
                                        </p:tav>
                                      </p:tavLst>
                                    </p:anim>
                                  </p:childTnLst>
                                </p:cTn>
                              </p:par>
                              <p:par>
                                <p:cTn id="105" presetID="10"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700"/>
                                        <p:tgtEl>
                                          <p:spTgt spid="27"/>
                                        </p:tgtEl>
                                      </p:cBhvr>
                                    </p:animEffect>
                                  </p:childTnLst>
                                </p:cTn>
                              </p:par>
                              <p:par>
                                <p:cTn id="108" presetID="10" presetClass="entr" presetSubtype="0"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fade">
                                      <p:cBhvr>
                                        <p:cTn id="1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autoUpdateAnimBg="0"/>
      <p:bldP spid="48131" grpId="0" animBg="1" autoUpdateAnimBg="0"/>
      <p:bldP spid="48132" grpId="0" animBg="1" autoUpdateAnimBg="0"/>
      <p:bldP spid="48133" grpId="0" animBg="1" autoUpdateAnimBg="0"/>
      <p:bldP spid="48134" grpId="0"/>
      <p:bldP spid="48135" grpId="0" animBg="1" autoUpdateAnimBg="0"/>
      <p:bldP spid="48136" grpId="0" animBg="1" autoUpdateAnimBg="0"/>
      <p:bldP spid="48137" grpId="0" animBg="1" autoUpdateAnimBg="0"/>
      <p:bldP spid="48138" grpId="0" animBg="1" autoUpdateAnimBg="0"/>
      <p:bldP spid="48139" grpId="0" animBg="1" autoUpdateAnimBg="0"/>
      <p:bldP spid="48140" grpId="0" animBg="1" autoUpdateAnimBg="0"/>
      <p:bldP spid="48141" grpId="0" animBg="1" autoUpdateAnimBg="0"/>
      <p:bldP spid="48142" grpId="0" animBg="1" autoUpdateAnimBg="0"/>
      <p:bldP spid="48143" grpId="0" animBg="1" autoUpdateAnimBg="0"/>
      <p:bldP spid="48144" grpId="0" animBg="1" autoUpdateAnimBg="0"/>
      <p:bldP spid="48145" grpId="0"/>
      <p:bldP spid="48146" grpId="0"/>
      <p:bldP spid="48147" grpId="0" animBg="1" autoUpdateAnimBg="0"/>
      <p:bldP spid="4815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90" name="PA_矩形 9"/>
          <p:cNvSpPr>
            <a:spLocks noChangeArrowheads="1"/>
          </p:cNvSpPr>
          <p:nvPr>
            <p:custDataLst>
              <p:tags r:id="rId5"/>
            </p:custDataLst>
          </p:nvPr>
        </p:nvSpPr>
        <p:spPr bwMode="auto">
          <a:xfrm>
            <a:off x="3569197" y="76200"/>
            <a:ext cx="1013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Visio</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0" name="PA_文本框 68"/>
          <p:cNvSpPr>
            <a:spLocks noChangeArrowheads="1"/>
          </p:cNvSpPr>
          <p:nvPr>
            <p:custDataLst>
              <p:tags r:id="rId6"/>
            </p:custDataLst>
          </p:nvPr>
        </p:nvSpPr>
        <p:spPr bwMode="auto">
          <a:xfrm>
            <a:off x="5534862" y="1739898"/>
            <a:ext cx="61117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提供了各种模板</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这些模版可用于可视化和简化业务流程、跟踪项目和资源、绘制组织结构图、映射网络、绘制建筑地图及优化系统等。</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1" name="PA_文本框 69"/>
          <p:cNvSpPr>
            <a:spLocks noChangeArrowheads="1"/>
          </p:cNvSpPr>
          <p:nvPr>
            <p:custDataLst>
              <p:tags r:id="rId7"/>
            </p:custDataLst>
          </p:nvPr>
        </p:nvSpPr>
        <p:spPr bwMode="auto">
          <a:xfrm>
            <a:off x="5534861" y="2936873"/>
            <a:ext cx="61117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Standard</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版本和</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Professional</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版本</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Standard</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具备</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Professional</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的许多功能，但是</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Professional</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还包含更多图表类型的模板以及若干项高级功能。</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2" name="PA_文本框 70"/>
          <p:cNvSpPr>
            <a:spLocks noChangeArrowheads="1"/>
          </p:cNvSpPr>
          <p:nvPr>
            <p:custDataLst>
              <p:tags r:id="rId8"/>
            </p:custDataLst>
          </p:nvPr>
        </p:nvSpPr>
        <p:spPr bwMode="auto">
          <a:xfrm>
            <a:off x="5534861" y="4133848"/>
            <a:ext cx="61117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使用便捷，满足不同图表制作需要</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使用</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Office Visio Professional</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中的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ITIL</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IT</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基础设施库）模板和价值流图模板，可以创建种类更广泛的图表。</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3" name="PA_文本框 71"/>
          <p:cNvSpPr>
            <a:spLocks noChangeArrowheads="1"/>
          </p:cNvSpPr>
          <p:nvPr>
            <p:custDataLst>
              <p:tags r:id="rId9"/>
            </p:custDataLst>
          </p:nvPr>
        </p:nvSpPr>
        <p:spPr bwMode="auto">
          <a:xfrm>
            <a:off x="5565024" y="5345111"/>
            <a:ext cx="6081543"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兼容性与代码生成</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与微软的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Office</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产品能够很好的兼容。</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Visio</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更多地支持对微软产品如</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VB</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VC++</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语言的代码生成。用于图形语义的描述比较方便，难以用于软件开发过程的迭代开发。</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 name="组合 1"/>
          <p:cNvGrpSpPr/>
          <p:nvPr/>
        </p:nvGrpSpPr>
        <p:grpSpPr>
          <a:xfrm>
            <a:off x="577099" y="1671636"/>
            <a:ext cx="4608512" cy="4864100"/>
            <a:chOff x="1716088" y="1366838"/>
            <a:chExt cx="4608512" cy="4864100"/>
          </a:xfrm>
        </p:grpSpPr>
        <p:sp>
          <p:nvSpPr>
            <p:cNvPr id="41991" name="PA_任意多边形 47"/>
            <p:cNvSpPr/>
            <p:nvPr>
              <p:custDataLst>
                <p:tags r:id="rId11"/>
              </p:custDataLst>
            </p:nvPr>
          </p:nvSpPr>
          <p:spPr bwMode="auto">
            <a:xfrm rot="21480000" flipH="1">
              <a:off x="3038475" y="2651125"/>
              <a:ext cx="1901825" cy="1133475"/>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2" name="PA_任意多边形 51"/>
            <p:cNvSpPr/>
            <p:nvPr>
              <p:custDataLst>
                <p:tags r:id="rId12"/>
              </p:custDataLst>
            </p:nvPr>
          </p:nvSpPr>
          <p:spPr bwMode="auto">
            <a:xfrm>
              <a:off x="4895850" y="2625725"/>
              <a:ext cx="1428750" cy="1133475"/>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3" name="PA_任意多边形 63"/>
            <p:cNvSpPr/>
            <p:nvPr>
              <p:custDataLst>
                <p:tags r:id="rId13"/>
              </p:custDataLst>
            </p:nvPr>
          </p:nvSpPr>
          <p:spPr bwMode="auto">
            <a:xfrm rot="120000" flipH="1" flipV="1">
              <a:off x="3038475" y="3841750"/>
              <a:ext cx="1901825" cy="1128713"/>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4" name="PA_任意多边形 53"/>
            <p:cNvSpPr/>
            <p:nvPr>
              <p:custDataLst>
                <p:tags r:id="rId14"/>
              </p:custDataLst>
            </p:nvPr>
          </p:nvSpPr>
          <p:spPr bwMode="auto">
            <a:xfrm flipV="1">
              <a:off x="4878388" y="3867150"/>
              <a:ext cx="1428750" cy="1120775"/>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5" name="PA_任意多边形 55"/>
            <p:cNvSpPr/>
            <p:nvPr>
              <p:custDataLst>
                <p:tags r:id="rId15"/>
              </p:custDataLst>
            </p:nvPr>
          </p:nvSpPr>
          <p:spPr bwMode="auto">
            <a:xfrm rot="13105210" flipV="1">
              <a:off x="2508250" y="4537075"/>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6" name="PA_任意多边形 56"/>
            <p:cNvSpPr/>
            <p:nvPr>
              <p:custDataLst>
                <p:tags r:id="rId16"/>
              </p:custDataLst>
            </p:nvPr>
          </p:nvSpPr>
          <p:spPr bwMode="auto">
            <a:xfrm flipV="1">
              <a:off x="4878388" y="5114925"/>
              <a:ext cx="1428750" cy="1116013"/>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7" name="PA_任意多边形 58"/>
            <p:cNvSpPr/>
            <p:nvPr>
              <p:custDataLst>
                <p:tags r:id="rId17"/>
              </p:custDataLst>
            </p:nvPr>
          </p:nvSpPr>
          <p:spPr bwMode="auto">
            <a:xfrm rot="8494790">
              <a:off x="2508250" y="2197100"/>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8" name="PA_任意多边形 59"/>
            <p:cNvSpPr/>
            <p:nvPr>
              <p:custDataLst>
                <p:tags r:id="rId18"/>
              </p:custDataLst>
            </p:nvPr>
          </p:nvSpPr>
          <p:spPr bwMode="auto">
            <a:xfrm>
              <a:off x="4895850" y="1374775"/>
              <a:ext cx="1428750" cy="1117600"/>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999" name="PA_组合 27"/>
            <p:cNvGrpSpPr/>
            <p:nvPr>
              <p:custDataLst>
                <p:tags r:id="rId19"/>
              </p:custDataLst>
            </p:nvPr>
          </p:nvGrpSpPr>
          <p:grpSpPr bwMode="auto">
            <a:xfrm>
              <a:off x="1716088" y="3241675"/>
              <a:ext cx="1368425" cy="1374775"/>
              <a:chOff x="0" y="0"/>
              <a:chExt cx="1375837" cy="1380067"/>
            </a:xfrm>
          </p:grpSpPr>
          <p:grpSp>
            <p:nvGrpSpPr>
              <p:cNvPr id="42008" name="组合 25"/>
              <p:cNvGrpSpPr/>
              <p:nvPr/>
            </p:nvGrpSpPr>
            <p:grpSpPr bwMode="auto">
              <a:xfrm>
                <a:off x="0" y="0"/>
                <a:ext cx="1375837" cy="1380067"/>
                <a:chOff x="0" y="0"/>
                <a:chExt cx="1375837" cy="1380067"/>
              </a:xfrm>
            </p:grpSpPr>
            <p:sp>
              <p:nvSpPr>
                <p:cNvPr id="42010"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1"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2"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3"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4"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5"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6"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9"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4" name="PA_文本框 10"/>
            <p:cNvSpPr>
              <a:spLocks noChangeArrowheads="1"/>
            </p:cNvSpPr>
            <p:nvPr>
              <p:custDataLst>
                <p:tags r:id="rId20"/>
              </p:custDataLst>
            </p:nvPr>
          </p:nvSpPr>
          <p:spPr bwMode="auto">
            <a:xfrm>
              <a:off x="5245100" y="1366838"/>
              <a:ext cx="70724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1</a:t>
              </a:r>
              <a:endParaRPr kumimoji="0" lang="zh-CN" altLang="en-US"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5" name="PA_文本框 37"/>
            <p:cNvSpPr>
              <a:spLocks noChangeArrowheads="1"/>
            </p:cNvSpPr>
            <p:nvPr>
              <p:custDataLst>
                <p:tags r:id="rId21"/>
              </p:custDataLst>
            </p:nvPr>
          </p:nvSpPr>
          <p:spPr bwMode="auto">
            <a:xfrm>
              <a:off x="5273424" y="2754313"/>
              <a:ext cx="61106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2</a:t>
              </a:r>
              <a:endParaRPr kumimoji="0" lang="zh-CN" altLang="en-US" sz="5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6" name="PA_文本框 38"/>
            <p:cNvSpPr>
              <a:spLocks noChangeArrowheads="1"/>
            </p:cNvSpPr>
            <p:nvPr>
              <p:custDataLst>
                <p:tags r:id="rId22"/>
              </p:custDataLst>
            </p:nvPr>
          </p:nvSpPr>
          <p:spPr bwMode="auto">
            <a:xfrm>
              <a:off x="5229559" y="3922713"/>
              <a:ext cx="6591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3</a:t>
              </a:r>
              <a:endParaRPr kumimoji="0" lang="zh-CN" altLang="en-US"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7" name="PA_文本框 39"/>
            <p:cNvSpPr>
              <a:spLocks noChangeArrowheads="1"/>
            </p:cNvSpPr>
            <p:nvPr>
              <p:custDataLst>
                <p:tags r:id="rId23"/>
              </p:custDataLst>
            </p:nvPr>
          </p:nvSpPr>
          <p:spPr bwMode="auto">
            <a:xfrm>
              <a:off x="5227137" y="5210175"/>
              <a:ext cx="6591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4</a:t>
              </a:r>
              <a:endParaRPr kumimoji="0" lang="zh-CN" altLang="en-US"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3" name="组合 2"/>
          <p:cNvGrpSpPr/>
          <p:nvPr/>
        </p:nvGrpSpPr>
        <p:grpSpPr>
          <a:xfrm>
            <a:off x="577099" y="798822"/>
            <a:ext cx="9630252" cy="707886"/>
            <a:chOff x="577099" y="798822"/>
            <a:chExt cx="9630252" cy="707886"/>
          </a:xfrm>
        </p:grpSpPr>
        <p:grpSp>
          <p:nvGrpSpPr>
            <p:cNvPr id="35" name="PA_组合 31"/>
            <p:cNvGrpSpPr/>
            <p:nvPr>
              <p:custDataLst>
                <p:tags r:id="rId10"/>
              </p:custDataLst>
            </p:nvPr>
          </p:nvGrpSpPr>
          <p:grpSpPr bwMode="auto">
            <a:xfrm rot="5400000">
              <a:off x="576000" y="868589"/>
              <a:ext cx="584201" cy="582003"/>
              <a:chOff x="0" y="0"/>
              <a:chExt cx="5970957" cy="5720949"/>
            </a:xfrm>
          </p:grpSpPr>
          <p:sp>
            <p:nvSpPr>
              <p:cNvPr id="37"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6" name="文本框 35"/>
            <p:cNvSpPr txBox="1"/>
            <p:nvPr/>
          </p:nvSpPr>
          <p:spPr>
            <a:xfrm>
              <a:off x="1181202" y="798822"/>
              <a:ext cx="902614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Microsoft Office Visio</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是微软公司出品的软件，最初仅仅是一种画图工具。</a:t>
              </a:r>
              <a:endPar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Visio2000</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开始引进软件分析设计功能到代码生成的全部功能。</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41990"/>
                                        </p:tgtEl>
                                        <p:attrNameLst>
                                          <p:attrName>style.visibility</p:attrName>
                                        </p:attrNameLst>
                                      </p:cBhvr>
                                      <p:to>
                                        <p:strVal val="visible"/>
                                      </p:to>
                                    </p:set>
                                    <p:anim to="" calcmode="lin" valueType="num">
                                      <p:cBhvr>
                                        <p:cTn id="23" dur="700" fill="hold">
                                          <p:stCondLst>
                                            <p:cond delay="0"/>
                                          </p:stCondLst>
                                        </p:cTn>
                                        <p:tgtEl>
                                          <p:spTgt spid="4199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4199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42000"/>
                                        </p:tgtEl>
                                        <p:attrNameLst>
                                          <p:attrName>style.visibility</p:attrName>
                                        </p:attrNameLst>
                                      </p:cBhvr>
                                      <p:to>
                                        <p:strVal val="visible"/>
                                      </p:to>
                                    </p:set>
                                    <p:anim to="" calcmode="lin" valueType="num">
                                      <p:cBhvr>
                                        <p:cTn id="27"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42000"/>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1"/>
                                        </p:tgtEl>
                                        <p:attrNameLst>
                                          <p:attrName>style.visibility</p:attrName>
                                        </p:attrNameLst>
                                      </p:cBhvr>
                                      <p:to>
                                        <p:strVal val="visible"/>
                                      </p:to>
                                    </p:set>
                                    <p:anim to="" calcmode="lin" valueType="num">
                                      <p:cBhvr>
                                        <p:cTn id="31" dur="700" fill="hold">
                                          <p:stCondLst>
                                            <p:cond delay="0"/>
                                          </p:stCondLst>
                                        </p:cTn>
                                        <p:tgtEl>
                                          <p:spTgt spid="42001"/>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1"/>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42002"/>
                                        </p:tgtEl>
                                        <p:attrNameLst>
                                          <p:attrName>style.visibility</p:attrName>
                                        </p:attrNameLst>
                                      </p:cBhvr>
                                      <p:to>
                                        <p:strVal val="visible"/>
                                      </p:to>
                                    </p:set>
                                    <p:anim to="" calcmode="lin" valueType="num">
                                      <p:cBhvr>
                                        <p:cTn id="35" dur="700" fill="hold">
                                          <p:stCondLst>
                                            <p:cond delay="0"/>
                                          </p:stCondLst>
                                        </p:cTn>
                                        <p:tgtEl>
                                          <p:spTgt spid="42002"/>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42002"/>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42003"/>
                                        </p:tgtEl>
                                        <p:attrNameLst>
                                          <p:attrName>style.visibility</p:attrName>
                                        </p:attrNameLst>
                                      </p:cBhvr>
                                      <p:to>
                                        <p:strVal val="visible"/>
                                      </p:to>
                                    </p:set>
                                    <p:anim to="" calcmode="lin" valueType="num">
                                      <p:cBhvr>
                                        <p:cTn id="39" dur="700" fill="hold">
                                          <p:stCondLst>
                                            <p:cond delay="0"/>
                                          </p:stCondLst>
                                        </p:cTn>
                                        <p:tgtEl>
                                          <p:spTgt spid="42003"/>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42003"/>
                                        </p:tgtEl>
                                      </p:cBhvr>
                                    </p:animEffect>
                                  </p:childTnLst>
                                </p:cTn>
                              </p:par>
                              <p:par>
                                <p:cTn id="41" presetID="10"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p:bldP spid="42000" grpId="0"/>
      <p:bldP spid="42001" grpId="0"/>
      <p:bldP spid="42002" grpId="0"/>
      <p:bldP spid="4200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2" name="PA_矩形 9"/>
          <p:cNvSpPr>
            <a:spLocks noChangeArrowheads="1"/>
          </p:cNvSpPr>
          <p:nvPr>
            <p:custDataLst>
              <p:tags r:id="rId5"/>
            </p:custDataLst>
          </p:nvPr>
        </p:nvSpPr>
        <p:spPr bwMode="auto">
          <a:xfrm>
            <a:off x="2689276" y="76200"/>
            <a:ext cx="27732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PowerDesigner</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3" name="PA_任意多边形 12"/>
          <p:cNvSpPr/>
          <p:nvPr>
            <p:custDataLst>
              <p:tags r:id="rId6"/>
            </p:custDataLst>
          </p:nvPr>
        </p:nvSpPr>
        <p:spPr bwMode="auto">
          <a:xfrm rot="2083007">
            <a:off x="6629400" y="2903538"/>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7"/>
            </p:custDataLst>
          </p:nvPr>
        </p:nvSpPr>
        <p:spPr bwMode="auto">
          <a:xfrm rot="2535249">
            <a:off x="5070475" y="3944938"/>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8"/>
            </p:custDataLst>
          </p:nvPr>
        </p:nvSpPr>
        <p:spPr bwMode="auto">
          <a:xfrm rot="1877475">
            <a:off x="4956175" y="1504950"/>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9"/>
            </p:custDataLst>
          </p:nvPr>
        </p:nvSpPr>
        <p:spPr bwMode="auto">
          <a:xfrm>
            <a:off x="5576888" y="2178050"/>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10"/>
            </p:custDataLst>
          </p:nvPr>
        </p:nvSpPr>
        <p:spPr bwMode="auto">
          <a:xfrm>
            <a:off x="7024688" y="3360738"/>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1"/>
            </p:custDataLst>
          </p:nvPr>
        </p:nvSpPr>
        <p:spPr bwMode="auto">
          <a:xfrm>
            <a:off x="5684838" y="4632325"/>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2"/>
            </p:custDataLst>
          </p:nvPr>
        </p:nvSpPr>
        <p:spPr bwMode="auto">
          <a:xfrm>
            <a:off x="453484" y="1911350"/>
            <a:ext cx="4542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采用模型驱动方法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采用模型驱动方法，将业务与</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IT</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结合起来，可帮助部署有效的企业体系架构，为研发生命周期管理提供强大的分析设计技术。</a:t>
            </a:r>
          </a:p>
        </p:txBody>
      </p:sp>
      <p:sp>
        <p:nvSpPr>
          <p:cNvPr id="50190" name="PA_文本框 23"/>
          <p:cNvSpPr>
            <a:spLocks noChangeArrowheads="1"/>
          </p:cNvSpPr>
          <p:nvPr>
            <p:custDataLst>
              <p:tags r:id="rId13"/>
            </p:custDataLst>
          </p:nvPr>
        </p:nvSpPr>
        <p:spPr bwMode="auto">
          <a:xfrm>
            <a:off x="453484" y="4448175"/>
            <a:ext cx="46096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兼容性</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支持六十多种数据库系统（</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RDBMS</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关系数据库管理系统）</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版本。运行在</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Windows</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平台上并提供了</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Eclipse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插件。</a:t>
            </a:r>
          </a:p>
        </p:txBody>
      </p:sp>
      <p:sp>
        <p:nvSpPr>
          <p:cNvPr id="50191" name="PA_文本框 24"/>
          <p:cNvSpPr>
            <a:spLocks noChangeArrowheads="1"/>
          </p:cNvSpPr>
          <p:nvPr>
            <p:custDataLst>
              <p:tags r:id="rId14"/>
            </p:custDataLst>
          </p:nvPr>
        </p:nvSpPr>
        <p:spPr bwMode="auto">
          <a:xfrm>
            <a:off x="8296276" y="3051175"/>
            <a:ext cx="353431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建模与代码生成支持</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90%</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左右的数据库建模，但对</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建模使用的各种图的支持一般。</a:t>
            </a:r>
            <a:endPar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进行</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建模对</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Sybase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的产品、</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Java</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VB</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语言的代码生成有很好的支持。</a:t>
            </a:r>
          </a:p>
        </p:txBody>
      </p:sp>
      <p:grpSp>
        <p:nvGrpSpPr>
          <p:cNvPr id="16" name="组合 15"/>
          <p:cNvGrpSpPr/>
          <p:nvPr/>
        </p:nvGrpSpPr>
        <p:grpSpPr>
          <a:xfrm>
            <a:off x="546652" y="866120"/>
            <a:ext cx="10494796" cy="584201"/>
            <a:chOff x="560491" y="964724"/>
            <a:chExt cx="10562256" cy="584201"/>
          </a:xfrm>
        </p:grpSpPr>
        <p:grpSp>
          <p:nvGrpSpPr>
            <p:cNvPr id="17" name="组合 16"/>
            <p:cNvGrpSpPr/>
            <p:nvPr/>
          </p:nvGrpSpPr>
          <p:grpSpPr>
            <a:xfrm>
              <a:off x="560491" y="964724"/>
              <a:ext cx="568409" cy="584201"/>
              <a:chOff x="345991" y="637886"/>
              <a:chExt cx="1136817" cy="1152646"/>
            </a:xfrm>
          </p:grpSpPr>
          <p:sp>
            <p:nvSpPr>
              <p:cNvPr id="19" name="PA_任意多边形 47"/>
              <p:cNvSpPr/>
              <p:nvPr>
                <p:custDataLst>
                  <p:tags r:id="rId15"/>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PA_任意多边形 51"/>
              <p:cNvSpPr/>
              <p:nvPr>
                <p:custDataLst>
                  <p:tags r:id="rId16"/>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PA_任意多边形 63"/>
              <p:cNvSpPr/>
              <p:nvPr>
                <p:custDataLst>
                  <p:tags r:id="rId17"/>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任意多边形 53"/>
              <p:cNvSpPr/>
              <p:nvPr>
                <p:custDataLst>
                  <p:tags r:id="rId18"/>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任意多边形 55"/>
              <p:cNvSpPr/>
              <p:nvPr>
                <p:custDataLst>
                  <p:tags r:id="rId19"/>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任意多边形 56"/>
              <p:cNvSpPr/>
              <p:nvPr>
                <p:custDataLst>
                  <p:tags r:id="rId20"/>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PA_任意多边形 58"/>
              <p:cNvSpPr/>
              <p:nvPr>
                <p:custDataLst>
                  <p:tags r:id="rId21"/>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PA_任意多边形 59"/>
              <p:cNvSpPr/>
              <p:nvPr>
                <p:custDataLst>
                  <p:tags r:id="rId22"/>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7" name="PA_组合 27"/>
              <p:cNvGrpSpPr/>
              <p:nvPr>
                <p:custDataLst>
                  <p:tags r:id="rId23"/>
                </p:custDataLst>
              </p:nvPr>
            </p:nvGrpSpPr>
            <p:grpSpPr bwMode="auto">
              <a:xfrm>
                <a:off x="345991" y="1081008"/>
                <a:ext cx="337560" cy="326313"/>
                <a:chOff x="0" y="0"/>
                <a:chExt cx="1375837" cy="1380067"/>
              </a:xfrm>
            </p:grpSpPr>
            <p:grpSp>
              <p:nvGrpSpPr>
                <p:cNvPr id="28" name="组合 25"/>
                <p:cNvGrpSpPr/>
                <p:nvPr/>
              </p:nvGrpSpPr>
              <p:grpSpPr bwMode="auto">
                <a:xfrm>
                  <a:off x="0" y="0"/>
                  <a:ext cx="1375837" cy="1380067"/>
                  <a:chOff x="0" y="0"/>
                  <a:chExt cx="1375837" cy="1380067"/>
                </a:xfrm>
              </p:grpSpPr>
              <p:sp>
                <p:nvSpPr>
                  <p:cNvPr id="30"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9"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18" name="文本框 17"/>
            <p:cNvSpPr txBox="1"/>
            <p:nvPr/>
          </p:nvSpPr>
          <p:spPr>
            <a:xfrm>
              <a:off x="1150143" y="1038403"/>
              <a:ext cx="997260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PowerDesigner</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是</a:t>
              </a: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Sybase</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公司的</a:t>
              </a: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CASE</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工具集，可以方便地对管理信息系统进行分析设计。</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50178"/>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fltVal val="0"/>
                                          </p:val>
                                        </p:tav>
                                        <p:tav tm="100000">
                                          <p:val>
                                            <p:fltVal val="1"/>
                                          </p:val>
                                        </p:tav>
                                      </p:tavLst>
                                    </p:anim>
                                    <p:anim to="" calcmode="lin" valueType="num">
                                      <p:cBhvr>
                                        <p:cTn id="13" dur="700" fill="hold">
                                          <p:stCondLst>
                                            <p:cond delay="0"/>
                                          </p:stCondLst>
                                        </p:cTn>
                                        <p:tgtEl>
                                          <p:spTgt spid="50179"/>
                                        </p:tgtEl>
                                        <p:attrNameLst>
                                          <p:attrName>ppt_h</p:attrName>
                                        </p:attrNameLst>
                                      </p:cBhvr>
                                      <p:tavLst>
                                        <p:tav tm="0" fmla="#ppt_h-#ppt_h*((1.5-1.5*$)^3-(1.5-1.5*$)^2)">
                                          <p:val>
                                            <p:fltVal val="0"/>
                                          </p:val>
                                        </p:tav>
                                        <p:tav tm="100000">
                                          <p:val>
                                            <p:flt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fltVal val="0"/>
                                          </p:val>
                                        </p:tav>
                                        <p:tav tm="100000">
                                          <p:val>
                                            <p:fltVal val="1"/>
                                          </p:val>
                                        </p:tav>
                                      </p:tavLst>
                                    </p:anim>
                                    <p:anim to="" calcmode="lin" valueType="num">
                                      <p:cBhvr>
                                        <p:cTn id="18" dur="700" fill="hold">
                                          <p:stCondLst>
                                            <p:cond delay="0"/>
                                          </p:stCondLst>
                                        </p:cTn>
                                        <p:tgtEl>
                                          <p:spTgt spid="50180"/>
                                        </p:tgtEl>
                                        <p:attrNameLst>
                                          <p:attrName>ppt_h</p:attrName>
                                        </p:attrNameLst>
                                      </p:cBhvr>
                                      <p:tavLst>
                                        <p:tav tm="0" fmla="#ppt_h-#ppt_h*((1.5-1.5*$)^3-(1.5-1.5*$)^2)">
                                          <p:val>
                                            <p:fltVal val="0"/>
                                          </p:val>
                                        </p:tav>
                                        <p:tav tm="100000">
                                          <p:val>
                                            <p:flt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fltVal val="0"/>
                                          </p:val>
                                        </p:tav>
                                        <p:tav tm="100000">
                                          <p:val>
                                            <p:fltVal val="1"/>
                                          </p:val>
                                        </p:tav>
                                      </p:tavLst>
                                    </p:anim>
                                    <p:anim to="" calcmode="lin" valueType="num">
                                      <p:cBhvr>
                                        <p:cTn id="23" dur="700" fill="hold">
                                          <p:stCondLst>
                                            <p:cond delay="0"/>
                                          </p:stCondLst>
                                        </p:cTn>
                                        <p:tgtEl>
                                          <p:spTgt spid="50181"/>
                                        </p:tgtEl>
                                        <p:attrNameLst>
                                          <p:attrName>ppt_h</p:attrName>
                                        </p:attrNameLst>
                                      </p:cBhvr>
                                      <p:tavLst>
                                        <p:tav tm="0" fmla="#ppt_h-#ppt_h*((1.5-1.5*$)^3-(1.5-1.5*$)^2)">
                                          <p:val>
                                            <p:fltVal val="0"/>
                                          </p:val>
                                        </p:tav>
                                        <p:tav tm="100000">
                                          <p:val>
                                            <p:flt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0182"/>
                                        </p:tgtEl>
                                        <p:attrNameLst>
                                          <p:attrName>style.visibility</p:attrName>
                                        </p:attrNameLst>
                                      </p:cBhvr>
                                      <p:to>
                                        <p:strVal val="visible"/>
                                      </p:to>
                                    </p:set>
                                    <p:anim to="" calcmode="lin" valueType="num">
                                      <p:cBhvr>
                                        <p:cTn id="27" dur="700" fill="hold">
                                          <p:stCondLst>
                                            <p:cond delay="0"/>
                                          </p:stCondLst>
                                        </p:cTn>
                                        <p:tgtEl>
                                          <p:spTgt spid="5018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50182"/>
                                        </p:tgtEl>
                                        <p:attrNameLst>
                                          <p:attrName>ppt_h</p:attrName>
                                        </p:attrNameLst>
                                      </p:cBhvr>
                                      <p:tavLst>
                                        <p:tav tm="0" fmla="#ppt_h-#ppt_h*((1.5-1.5*$)^3-(1.5-1.5*$)^2)">
                                          <p:val>
                                            <p:fltVal val="0"/>
                                          </p:val>
                                        </p:tav>
                                        <p:tav tm="100000">
                                          <p:val>
                                            <p:fltVal val="1"/>
                                          </p:val>
                                        </p:tav>
                                      </p:tavLst>
                                    </p:anim>
                                    <p:animEffect filter="fade">
                                      <p:cBhvr>
                                        <p:cTn id="29" dur="700">
                                          <p:stCondLst>
                                            <p:cond delay="0"/>
                                          </p:stCondLst>
                                        </p:cTn>
                                        <p:tgtEl>
                                          <p:spTgt spid="50182"/>
                                        </p:tgtEl>
                                      </p:cBhvr>
                                    </p:animEffect>
                                  </p:childTnLst>
                                </p:cTn>
                              </p:par>
                              <p:par>
                                <p:cTn id="30" presetID="0" presetClass="entr" presetSubtype="0" fill="hold" grpId="0" nodeType="withEffect">
                                  <p:stCondLst>
                                    <p:cond delay="0"/>
                                  </p:stCondLst>
                                  <p:iterate type="lt">
                                    <p:tmPct val="10000"/>
                                  </p:iterate>
                                  <p:childTnLst>
                                    <p:set>
                                      <p:cBhvr>
                                        <p:cTn id="31" dur="1" fill="hold">
                                          <p:stCondLst>
                                            <p:cond delay="0"/>
                                          </p:stCondLst>
                                        </p:cTn>
                                        <p:tgtEl>
                                          <p:spTgt spid="50183"/>
                                        </p:tgtEl>
                                        <p:attrNameLst>
                                          <p:attrName>style.visibility</p:attrName>
                                        </p:attrNameLst>
                                      </p:cBhvr>
                                      <p:to>
                                        <p:strVal val="visible"/>
                                      </p:to>
                                    </p:set>
                                    <p:anim to="" calcmode="lin" valueType="num">
                                      <p:cBhvr>
                                        <p:cTn id="32" dur="700" fill="hold">
                                          <p:stCondLst>
                                            <p:cond delay="0"/>
                                          </p:stCondLst>
                                        </p:cTn>
                                        <p:tgtEl>
                                          <p:spTgt spid="50183"/>
                                        </p:tgtEl>
                                        <p:attrNameLst>
                                          <p:attrName>ppt_y</p:attrName>
                                        </p:attrNameLst>
                                      </p:cBhvr>
                                      <p:tavLst>
                                        <p:tav tm="0" fmla="#ppt_y-#ppt_h/2*((1.5-1.5*$)^3-(1.5-1.5*$)^2)*8/9">
                                          <p:val>
                                            <p:fltVal val="0"/>
                                          </p:val>
                                        </p:tav>
                                        <p:tav tm="100000">
                                          <p:val>
                                            <p:fltVal val="1"/>
                                          </p:val>
                                        </p:tav>
                                      </p:tavLst>
                                    </p:anim>
                                    <p:anim to="" calcmode="lin" valueType="num">
                                      <p:cBhvr>
                                        <p:cTn id="33" dur="700" fill="hold">
                                          <p:stCondLst>
                                            <p:cond delay="0"/>
                                          </p:stCondLst>
                                        </p:cTn>
                                        <p:tgtEl>
                                          <p:spTgt spid="50183"/>
                                        </p:tgtEl>
                                        <p:attrNameLst>
                                          <p:attrName>ppt_h</p:attrName>
                                        </p:attrNameLst>
                                      </p:cBhvr>
                                      <p:tavLst>
                                        <p:tav tm="0" fmla="#ppt_h-#ppt_h*((1.5-1.5*$)^3-(1.5-1.5*$)^2)">
                                          <p:val>
                                            <p:fltVal val="0"/>
                                          </p:val>
                                        </p:tav>
                                        <p:tav tm="100000">
                                          <p:val>
                                            <p:fltVal val="1"/>
                                          </p:val>
                                        </p:tav>
                                      </p:tavLst>
                                    </p:anim>
                                    <p:animEffect filter="fade">
                                      <p:cBhvr>
                                        <p:cTn id="34" dur="700">
                                          <p:stCondLst>
                                            <p:cond delay="0"/>
                                          </p:stCondLst>
                                        </p:cTn>
                                        <p:tgtEl>
                                          <p:spTgt spid="50183"/>
                                        </p:tgtEl>
                                      </p:cBhvr>
                                    </p:animEffect>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50184"/>
                                        </p:tgtEl>
                                        <p:attrNameLst>
                                          <p:attrName>style.visibility</p:attrName>
                                        </p:attrNameLst>
                                      </p:cBhvr>
                                      <p:to>
                                        <p:strVal val="visible"/>
                                      </p:to>
                                    </p:set>
                                    <p:anim to="" calcmode="lin" valueType="num">
                                      <p:cBhvr>
                                        <p:cTn id="37" dur="700" fill="hold">
                                          <p:stCondLst>
                                            <p:cond delay="0"/>
                                          </p:stCondLst>
                                        </p:cTn>
                                        <p:tgtEl>
                                          <p:spTgt spid="50184"/>
                                        </p:tgtEl>
                                        <p:attrNameLst>
                                          <p:attrName>ppt_y</p:attrName>
                                        </p:attrNameLst>
                                      </p:cBhvr>
                                      <p:tavLst>
                                        <p:tav tm="0" fmla="#ppt_y-#ppt_h/2*((1.5-1.5*$)^3-(1.5-1.5*$)^2)*8/9">
                                          <p:val>
                                            <p:fltVal val="0"/>
                                          </p:val>
                                        </p:tav>
                                        <p:tav tm="100000">
                                          <p:val>
                                            <p:fltVal val="1"/>
                                          </p:val>
                                        </p:tav>
                                      </p:tavLst>
                                    </p:anim>
                                    <p:anim to="" calcmode="lin" valueType="num">
                                      <p:cBhvr>
                                        <p:cTn id="38" dur="700" fill="hold">
                                          <p:stCondLst>
                                            <p:cond delay="0"/>
                                          </p:stCondLst>
                                        </p:cTn>
                                        <p:tgtEl>
                                          <p:spTgt spid="50184"/>
                                        </p:tgtEl>
                                        <p:attrNameLst>
                                          <p:attrName>ppt_h</p:attrName>
                                        </p:attrNameLst>
                                      </p:cBhvr>
                                      <p:tavLst>
                                        <p:tav tm="0" fmla="#ppt_h-#ppt_h*((1.5-1.5*$)^3-(1.5-1.5*$)^2)">
                                          <p:val>
                                            <p:fltVal val="0"/>
                                          </p:val>
                                        </p:tav>
                                        <p:tav tm="100000">
                                          <p:val>
                                            <p:fltVal val="1"/>
                                          </p:val>
                                        </p:tav>
                                      </p:tavLst>
                                    </p:anim>
                                    <p:animEffect filter="fade">
                                      <p:cBhvr>
                                        <p:cTn id="39" dur="700">
                                          <p:stCondLst>
                                            <p:cond delay="0"/>
                                          </p:stCondLst>
                                        </p:cTn>
                                        <p:tgtEl>
                                          <p:spTgt spid="50184"/>
                                        </p:tgtEl>
                                      </p:cBhvr>
                                    </p:animEffect>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50185"/>
                                        </p:tgtEl>
                                        <p:attrNameLst>
                                          <p:attrName>style.visibility</p:attrName>
                                        </p:attrNameLst>
                                      </p:cBhvr>
                                      <p:to>
                                        <p:strVal val="visible"/>
                                      </p:to>
                                    </p:set>
                                    <p:anim to="" calcmode="lin" valueType="num">
                                      <p:cBhvr>
                                        <p:cTn id="42" dur="700" fill="hold">
                                          <p:stCondLst>
                                            <p:cond delay="0"/>
                                          </p:stCondLst>
                                        </p:cTn>
                                        <p:tgtEl>
                                          <p:spTgt spid="50185"/>
                                        </p:tgtEl>
                                        <p:attrNameLst>
                                          <p:attrName>ppt_y</p:attrName>
                                        </p:attrNameLst>
                                      </p:cBhvr>
                                      <p:tavLst>
                                        <p:tav tm="0" fmla="#ppt_y-#ppt_h/2*((1.5-1.5*$)^3-(1.5-1.5*$)^2)*8/9">
                                          <p:val>
                                            <p:fltVal val="0"/>
                                          </p:val>
                                        </p:tav>
                                        <p:tav tm="100000">
                                          <p:val>
                                            <p:fltVal val="1"/>
                                          </p:val>
                                        </p:tav>
                                      </p:tavLst>
                                    </p:anim>
                                    <p:anim to="" calcmode="lin" valueType="num">
                                      <p:cBhvr>
                                        <p:cTn id="43" dur="700" fill="hold">
                                          <p:stCondLst>
                                            <p:cond delay="0"/>
                                          </p:stCondLst>
                                        </p:cTn>
                                        <p:tgtEl>
                                          <p:spTgt spid="50185"/>
                                        </p:tgtEl>
                                        <p:attrNameLst>
                                          <p:attrName>ppt_h</p:attrName>
                                        </p:attrNameLst>
                                      </p:cBhvr>
                                      <p:tavLst>
                                        <p:tav tm="0" fmla="#ppt_h-#ppt_h*((1.5-1.5*$)^3-(1.5-1.5*$)^2)">
                                          <p:val>
                                            <p:fltVal val="0"/>
                                          </p:val>
                                        </p:tav>
                                        <p:tav tm="100000">
                                          <p:val>
                                            <p:fltVal val="1"/>
                                          </p:val>
                                        </p:tav>
                                      </p:tavLst>
                                    </p:anim>
                                    <p:animEffect filter="fade">
                                      <p:cBhvr>
                                        <p:cTn id="44" dur="700">
                                          <p:stCondLst>
                                            <p:cond delay="0"/>
                                          </p:stCondLst>
                                        </p:cTn>
                                        <p:tgtEl>
                                          <p:spTgt spid="50185"/>
                                        </p:tgtEl>
                                      </p:cBhvr>
                                    </p:animEffect>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50186"/>
                                        </p:tgtEl>
                                        <p:attrNameLst>
                                          <p:attrName>style.visibility</p:attrName>
                                        </p:attrNameLst>
                                      </p:cBhvr>
                                      <p:to>
                                        <p:strVal val="visible"/>
                                      </p:to>
                                    </p:set>
                                    <p:anim to="" calcmode="lin" valueType="num">
                                      <p:cBhvr>
                                        <p:cTn id="47" dur="700" fill="hold">
                                          <p:stCondLst>
                                            <p:cond delay="0"/>
                                          </p:stCondLst>
                                        </p:cTn>
                                        <p:tgtEl>
                                          <p:spTgt spid="50186"/>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50186"/>
                                        </p:tgtEl>
                                        <p:attrNameLst>
                                          <p:attrName>ppt_h</p:attrName>
                                        </p:attrNameLst>
                                      </p:cBhvr>
                                      <p:tavLst>
                                        <p:tav tm="0" fmla="#ppt_h-#ppt_h*((1.5-1.5*$)^3-(1.5-1.5*$)^2)">
                                          <p:val>
                                            <p:fltVal val="0"/>
                                          </p:val>
                                        </p:tav>
                                        <p:tav tm="100000">
                                          <p:val>
                                            <p:fltVal val="1"/>
                                          </p:val>
                                        </p:tav>
                                      </p:tavLst>
                                    </p:anim>
                                    <p:animEffect filter="fade">
                                      <p:cBhvr>
                                        <p:cTn id="49" dur="700">
                                          <p:stCondLst>
                                            <p:cond delay="0"/>
                                          </p:stCondLst>
                                        </p:cTn>
                                        <p:tgtEl>
                                          <p:spTgt spid="50186"/>
                                        </p:tgtEl>
                                      </p:cBhvr>
                                    </p:animEffect>
                                  </p:childTnLst>
                                </p:cTn>
                              </p:par>
                              <p:par>
                                <p:cTn id="50" presetID="0" presetClass="entr" presetSubtype="0" fill="hold" grpId="0" nodeType="withEffect">
                                  <p:stCondLst>
                                    <p:cond delay="0"/>
                                  </p:stCondLst>
                                  <p:iterate type="lt">
                                    <p:tmPct val="10000"/>
                                  </p:iterate>
                                  <p:childTnLst>
                                    <p:set>
                                      <p:cBhvr>
                                        <p:cTn id="51" dur="1" fill="hold">
                                          <p:stCondLst>
                                            <p:cond delay="0"/>
                                          </p:stCondLst>
                                        </p:cTn>
                                        <p:tgtEl>
                                          <p:spTgt spid="50187"/>
                                        </p:tgtEl>
                                        <p:attrNameLst>
                                          <p:attrName>style.visibility</p:attrName>
                                        </p:attrNameLst>
                                      </p:cBhvr>
                                      <p:to>
                                        <p:strVal val="visible"/>
                                      </p:to>
                                    </p:set>
                                    <p:anim to="" calcmode="lin" valueType="num">
                                      <p:cBhvr>
                                        <p:cTn id="52" dur="700" fill="hold">
                                          <p:stCondLst>
                                            <p:cond delay="0"/>
                                          </p:stCondLst>
                                        </p:cTn>
                                        <p:tgtEl>
                                          <p:spTgt spid="50187"/>
                                        </p:tgtEl>
                                        <p:attrNameLst>
                                          <p:attrName>ppt_y</p:attrName>
                                        </p:attrNameLst>
                                      </p:cBhvr>
                                      <p:tavLst>
                                        <p:tav tm="0" fmla="#ppt_y-#ppt_h/2*((1.5-1.5*$)^3-(1.5-1.5*$)^2)*8/9">
                                          <p:val>
                                            <p:fltVal val="0"/>
                                          </p:val>
                                        </p:tav>
                                        <p:tav tm="100000">
                                          <p:val>
                                            <p:fltVal val="1"/>
                                          </p:val>
                                        </p:tav>
                                      </p:tavLst>
                                    </p:anim>
                                    <p:anim to="" calcmode="lin" valueType="num">
                                      <p:cBhvr>
                                        <p:cTn id="53" dur="700" fill="hold">
                                          <p:stCondLst>
                                            <p:cond delay="0"/>
                                          </p:stCondLst>
                                        </p:cTn>
                                        <p:tgtEl>
                                          <p:spTgt spid="50187"/>
                                        </p:tgtEl>
                                        <p:attrNameLst>
                                          <p:attrName>ppt_h</p:attrName>
                                        </p:attrNameLst>
                                      </p:cBhvr>
                                      <p:tavLst>
                                        <p:tav tm="0" fmla="#ppt_h-#ppt_h*((1.5-1.5*$)^3-(1.5-1.5*$)^2)">
                                          <p:val>
                                            <p:fltVal val="0"/>
                                          </p:val>
                                        </p:tav>
                                        <p:tav tm="100000">
                                          <p:val>
                                            <p:fltVal val="1"/>
                                          </p:val>
                                        </p:tav>
                                      </p:tavLst>
                                    </p:anim>
                                    <p:animEffect filter="fade">
                                      <p:cBhvr>
                                        <p:cTn id="54" dur="700">
                                          <p:stCondLst>
                                            <p:cond delay="0"/>
                                          </p:stCondLst>
                                        </p:cTn>
                                        <p:tgtEl>
                                          <p:spTgt spid="50187"/>
                                        </p:tgtEl>
                                      </p:cBhvr>
                                    </p:animEffect>
                                  </p:childTnLst>
                                </p:cTn>
                              </p:par>
                              <p:par>
                                <p:cTn id="55" presetID="0" presetClass="entr" presetSubtype="0" fill="hold" grpId="0" nodeType="withEffect">
                                  <p:stCondLst>
                                    <p:cond delay="0"/>
                                  </p:stCondLst>
                                  <p:iterate type="lt">
                                    <p:tmPct val="10000"/>
                                  </p:iterate>
                                  <p:childTnLst>
                                    <p:set>
                                      <p:cBhvr>
                                        <p:cTn id="56" dur="1" fill="hold">
                                          <p:stCondLst>
                                            <p:cond delay="0"/>
                                          </p:stCondLst>
                                        </p:cTn>
                                        <p:tgtEl>
                                          <p:spTgt spid="50188"/>
                                        </p:tgtEl>
                                        <p:attrNameLst>
                                          <p:attrName>style.visibility</p:attrName>
                                        </p:attrNameLst>
                                      </p:cBhvr>
                                      <p:to>
                                        <p:strVal val="visible"/>
                                      </p:to>
                                    </p:set>
                                    <p:anim to="" calcmode="lin" valueType="num">
                                      <p:cBhvr>
                                        <p:cTn id="57" dur="700" fill="hold">
                                          <p:stCondLst>
                                            <p:cond delay="0"/>
                                          </p:stCondLst>
                                        </p:cTn>
                                        <p:tgtEl>
                                          <p:spTgt spid="50188"/>
                                        </p:tgtEl>
                                        <p:attrNameLst>
                                          <p:attrName>ppt_y</p:attrName>
                                        </p:attrNameLst>
                                      </p:cBhvr>
                                      <p:tavLst>
                                        <p:tav tm="0" fmla="#ppt_y-#ppt_h/2*((1.5-1.5*$)^3-(1.5-1.5*$)^2)*8/9">
                                          <p:val>
                                            <p:fltVal val="0"/>
                                          </p:val>
                                        </p:tav>
                                        <p:tav tm="100000">
                                          <p:val>
                                            <p:fltVal val="1"/>
                                          </p:val>
                                        </p:tav>
                                      </p:tavLst>
                                    </p:anim>
                                    <p:anim to="" calcmode="lin" valueType="num">
                                      <p:cBhvr>
                                        <p:cTn id="58" dur="700" fill="hold">
                                          <p:stCondLst>
                                            <p:cond delay="0"/>
                                          </p:stCondLst>
                                        </p:cTn>
                                        <p:tgtEl>
                                          <p:spTgt spid="50188"/>
                                        </p:tgtEl>
                                        <p:attrNameLst>
                                          <p:attrName>ppt_h</p:attrName>
                                        </p:attrNameLst>
                                      </p:cBhvr>
                                      <p:tavLst>
                                        <p:tav tm="0" fmla="#ppt_h-#ppt_h*((1.5-1.5*$)^3-(1.5-1.5*$)^2)">
                                          <p:val>
                                            <p:fltVal val="0"/>
                                          </p:val>
                                        </p:tav>
                                        <p:tav tm="100000">
                                          <p:val>
                                            <p:fltVal val="1"/>
                                          </p:val>
                                        </p:tav>
                                      </p:tavLst>
                                    </p:anim>
                                    <p:animEffect filter="fade">
                                      <p:cBhvr>
                                        <p:cTn id="59" dur="700">
                                          <p:stCondLst>
                                            <p:cond delay="0"/>
                                          </p:stCondLst>
                                        </p:cTn>
                                        <p:tgtEl>
                                          <p:spTgt spid="50188"/>
                                        </p:tgtEl>
                                      </p:cBhvr>
                                    </p:animEffect>
                                  </p:childTnLst>
                                </p:cTn>
                              </p:par>
                              <p:par>
                                <p:cTn id="60" presetID="0" presetClass="entr" presetSubtype="0" fill="hold" grpId="0" nodeType="withEffect">
                                  <p:stCondLst>
                                    <p:cond delay="0"/>
                                  </p:stCondLst>
                                  <p:iterate type="lt">
                                    <p:tmPct val="10000"/>
                                  </p:iterate>
                                  <p:childTnLst>
                                    <p:set>
                                      <p:cBhvr>
                                        <p:cTn id="61" dur="1" fill="hold">
                                          <p:stCondLst>
                                            <p:cond delay="0"/>
                                          </p:stCondLst>
                                        </p:cTn>
                                        <p:tgtEl>
                                          <p:spTgt spid="50189"/>
                                        </p:tgtEl>
                                        <p:attrNameLst>
                                          <p:attrName>style.visibility</p:attrName>
                                        </p:attrNameLst>
                                      </p:cBhvr>
                                      <p:to>
                                        <p:strVal val="visible"/>
                                      </p:to>
                                    </p:set>
                                    <p:anim to="" calcmode="lin" valueType="num">
                                      <p:cBhvr>
                                        <p:cTn id="62" dur="700" fill="hold">
                                          <p:stCondLst>
                                            <p:cond delay="0"/>
                                          </p:stCondLst>
                                        </p:cTn>
                                        <p:tgtEl>
                                          <p:spTgt spid="50189"/>
                                        </p:tgtEl>
                                        <p:attrNameLst>
                                          <p:attrName>ppt_y</p:attrName>
                                        </p:attrNameLst>
                                      </p:cBhvr>
                                      <p:tavLst>
                                        <p:tav tm="0" fmla="#ppt_y-#ppt_h/2*((1.5-1.5*$)^3-(1.5-1.5*$)^2)*8/9">
                                          <p:val>
                                            <p:fltVal val="0"/>
                                          </p:val>
                                        </p:tav>
                                        <p:tav tm="100000">
                                          <p:val>
                                            <p:fltVal val="1"/>
                                          </p:val>
                                        </p:tav>
                                      </p:tavLst>
                                    </p:anim>
                                    <p:anim to="" calcmode="lin" valueType="num">
                                      <p:cBhvr>
                                        <p:cTn id="63" dur="700" fill="hold">
                                          <p:stCondLst>
                                            <p:cond delay="0"/>
                                          </p:stCondLst>
                                        </p:cTn>
                                        <p:tgtEl>
                                          <p:spTgt spid="50189"/>
                                        </p:tgtEl>
                                        <p:attrNameLst>
                                          <p:attrName>ppt_h</p:attrName>
                                        </p:attrNameLst>
                                      </p:cBhvr>
                                      <p:tavLst>
                                        <p:tav tm="0" fmla="#ppt_h-#ppt_h*((1.5-1.5*$)^3-(1.5-1.5*$)^2)">
                                          <p:val>
                                            <p:fltVal val="0"/>
                                          </p:val>
                                        </p:tav>
                                        <p:tav tm="100000">
                                          <p:val>
                                            <p:fltVal val="1"/>
                                          </p:val>
                                        </p:tav>
                                      </p:tavLst>
                                    </p:anim>
                                    <p:animEffect filter="fade">
                                      <p:cBhvr>
                                        <p:cTn id="64" dur="700">
                                          <p:stCondLst>
                                            <p:cond delay="0"/>
                                          </p:stCondLst>
                                        </p:cTn>
                                        <p:tgtEl>
                                          <p:spTgt spid="50189"/>
                                        </p:tgtEl>
                                      </p:cBhvr>
                                    </p:animEffect>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0190"/>
                                        </p:tgtEl>
                                        <p:attrNameLst>
                                          <p:attrName>style.visibility</p:attrName>
                                        </p:attrNameLst>
                                      </p:cBhvr>
                                      <p:to>
                                        <p:strVal val="visible"/>
                                      </p:to>
                                    </p:set>
                                    <p:anim to="" calcmode="lin" valueType="num">
                                      <p:cBhvr>
                                        <p:cTn id="67" dur="700" fill="hold">
                                          <p:stCondLst>
                                            <p:cond delay="0"/>
                                          </p:stCondLst>
                                        </p:cTn>
                                        <p:tgtEl>
                                          <p:spTgt spid="50190"/>
                                        </p:tgtEl>
                                        <p:attrNameLst>
                                          <p:attrName>ppt_y</p:attrName>
                                        </p:attrNameLst>
                                      </p:cBhvr>
                                      <p:tavLst>
                                        <p:tav tm="0" fmla="#ppt_y-#ppt_h/2*((1.5-1.5*$)^3-(1.5-1.5*$)^2)*8/9">
                                          <p:val>
                                            <p:fltVal val="0"/>
                                          </p:val>
                                        </p:tav>
                                        <p:tav tm="100000">
                                          <p:val>
                                            <p:fltVal val="1"/>
                                          </p:val>
                                        </p:tav>
                                      </p:tavLst>
                                    </p:anim>
                                    <p:anim to="" calcmode="lin" valueType="num">
                                      <p:cBhvr>
                                        <p:cTn id="68" dur="700" fill="hold">
                                          <p:stCondLst>
                                            <p:cond delay="0"/>
                                          </p:stCondLst>
                                        </p:cTn>
                                        <p:tgtEl>
                                          <p:spTgt spid="50190"/>
                                        </p:tgtEl>
                                        <p:attrNameLst>
                                          <p:attrName>ppt_h</p:attrName>
                                        </p:attrNameLst>
                                      </p:cBhvr>
                                      <p:tavLst>
                                        <p:tav tm="0" fmla="#ppt_h-#ppt_h*((1.5-1.5*$)^3-(1.5-1.5*$)^2)">
                                          <p:val>
                                            <p:fltVal val="0"/>
                                          </p:val>
                                        </p:tav>
                                        <p:tav tm="100000">
                                          <p:val>
                                            <p:fltVal val="1"/>
                                          </p:val>
                                        </p:tav>
                                      </p:tavLst>
                                    </p:anim>
                                    <p:animEffect filter="fade">
                                      <p:cBhvr>
                                        <p:cTn id="69" dur="700">
                                          <p:stCondLst>
                                            <p:cond delay="0"/>
                                          </p:stCondLst>
                                        </p:cTn>
                                        <p:tgtEl>
                                          <p:spTgt spid="50190"/>
                                        </p:tgtEl>
                                      </p:cBhvr>
                                    </p:animEffect>
                                  </p:childTnLst>
                                </p:cTn>
                              </p:par>
                              <p:par>
                                <p:cTn id="70" presetID="0" presetClass="entr" presetSubtype="0" fill="hold" grpId="0" nodeType="withEffect">
                                  <p:stCondLst>
                                    <p:cond delay="0"/>
                                  </p:stCondLst>
                                  <p:iterate type="lt">
                                    <p:tmPct val="10000"/>
                                  </p:iterate>
                                  <p:childTnLst>
                                    <p:set>
                                      <p:cBhvr>
                                        <p:cTn id="71" dur="1" fill="hold">
                                          <p:stCondLst>
                                            <p:cond delay="0"/>
                                          </p:stCondLst>
                                        </p:cTn>
                                        <p:tgtEl>
                                          <p:spTgt spid="50191"/>
                                        </p:tgtEl>
                                        <p:attrNameLst>
                                          <p:attrName>style.visibility</p:attrName>
                                        </p:attrNameLst>
                                      </p:cBhvr>
                                      <p:to>
                                        <p:strVal val="visible"/>
                                      </p:to>
                                    </p:set>
                                    <p:anim to="" calcmode="lin" valueType="num">
                                      <p:cBhvr>
                                        <p:cTn id="72" dur="700" fill="hold">
                                          <p:stCondLst>
                                            <p:cond delay="0"/>
                                          </p:stCondLst>
                                        </p:cTn>
                                        <p:tgtEl>
                                          <p:spTgt spid="50191"/>
                                        </p:tgtEl>
                                        <p:attrNameLst>
                                          <p:attrName>ppt_y</p:attrName>
                                        </p:attrNameLst>
                                      </p:cBhvr>
                                      <p:tavLst>
                                        <p:tav tm="0" fmla="#ppt_y-#ppt_h/2*((1.5-1.5*$)^3-(1.5-1.5*$)^2)*8/9">
                                          <p:val>
                                            <p:fltVal val="0"/>
                                          </p:val>
                                        </p:tav>
                                        <p:tav tm="100000">
                                          <p:val>
                                            <p:fltVal val="1"/>
                                          </p:val>
                                        </p:tav>
                                      </p:tavLst>
                                    </p:anim>
                                    <p:anim to="" calcmode="lin" valueType="num">
                                      <p:cBhvr>
                                        <p:cTn id="73" dur="700" fill="hold">
                                          <p:stCondLst>
                                            <p:cond delay="0"/>
                                          </p:stCondLst>
                                        </p:cTn>
                                        <p:tgtEl>
                                          <p:spTgt spid="50191"/>
                                        </p:tgtEl>
                                        <p:attrNameLst>
                                          <p:attrName>ppt_h</p:attrName>
                                        </p:attrNameLst>
                                      </p:cBhvr>
                                      <p:tavLst>
                                        <p:tav tm="0" fmla="#ppt_h-#ppt_h*((1.5-1.5*$)^3-(1.5-1.5*$)^2)">
                                          <p:val>
                                            <p:fltVal val="0"/>
                                          </p:val>
                                        </p:tav>
                                        <p:tav tm="100000">
                                          <p:val>
                                            <p:fltVal val="1"/>
                                          </p:val>
                                        </p:tav>
                                      </p:tavLst>
                                    </p:anim>
                                    <p:animEffect filter="fade">
                                      <p:cBhvr>
                                        <p:cTn id="74" dur="700">
                                          <p:stCondLst>
                                            <p:cond delay="0"/>
                                          </p:stCondLst>
                                        </p:cTn>
                                        <p:tgtEl>
                                          <p:spTgt spid="50191"/>
                                        </p:tgtEl>
                                      </p:cBhvr>
                                    </p:animEffect>
                                  </p:childTnLst>
                                </p:cTn>
                              </p:par>
                              <p:par>
                                <p:cTn id="75" presetID="10"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179" grpId="0" animBg="1"/>
      <p:bldP spid="50180" grpId="0" animBg="1"/>
      <p:bldP spid="50181" grpId="0" animBg="1"/>
      <p:bldP spid="50182" grpId="0"/>
      <p:bldP spid="50183" grpId="0" animBg="1"/>
      <p:bldP spid="50184" grpId="0" animBg="1"/>
      <p:bldP spid="50185" grpId="0" animBg="1"/>
      <p:bldP spid="50186" grpId="0"/>
      <p:bldP spid="50187" grpId="0"/>
      <p:bldP spid="50188" grpId="0"/>
      <p:bldP spid="50189" grpId="0"/>
      <p:bldP spid="50190" grpId="0"/>
      <p:bldP spid="50191" grpId="0"/>
    </p:bldLst>
  </p:timing>
</p:sld>
</file>

<file path=ppt/slides/slide3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099325" y="76200"/>
            <a:ext cx="1953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en-US" altLang="zh-CN" sz="2800" b="0" i="0" u="none" strike="noStrike" kern="1200" cap="none" spc="0" normalizeH="0" baseline="3000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[1]</a:t>
            </a:r>
            <a:endParaRPr kumimoji="0" lang="zh-CN" altLang="en-US" sz="2800" b="0" i="0" u="none" strike="noStrike" kern="1200" cap="none" spc="0" normalizeH="0" baseline="3000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572546" y="1711325"/>
            <a:ext cx="4837779"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可绘制</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中的常用图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可支持</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UML2.0</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的两大类：结构图和行为图共</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13</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种图的绘制。</a:t>
            </a:r>
          </a:p>
        </p:txBody>
      </p:sp>
      <p:sp>
        <p:nvSpPr>
          <p:cNvPr id="45064" name="PA_文本框 22"/>
          <p:cNvSpPr>
            <a:spLocks noChangeArrowheads="1"/>
          </p:cNvSpPr>
          <p:nvPr>
            <p:custDataLst>
              <p:tags r:id="rId7"/>
            </p:custDataLst>
          </p:nvPr>
        </p:nvSpPr>
        <p:spPr bwMode="auto">
          <a:xfrm>
            <a:off x="1572546" y="2829346"/>
            <a:ext cx="32823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完全免费</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是一个开源软件。</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5" name="PA_文本框 23"/>
          <p:cNvSpPr>
            <a:spLocks noChangeArrowheads="1"/>
          </p:cNvSpPr>
          <p:nvPr>
            <p:custDataLst>
              <p:tags r:id="rId8"/>
            </p:custDataLst>
          </p:nvPr>
        </p:nvSpPr>
        <p:spPr bwMode="auto">
          <a:xfrm>
            <a:off x="1540796" y="3703980"/>
            <a:ext cx="4837779"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多种格式</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遵守</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的语法规则，不支持违反语法的动作。</a:t>
            </a:r>
          </a:p>
        </p:txBody>
      </p:sp>
      <p:sp>
        <p:nvSpPr>
          <p:cNvPr id="45066" name="PA_文本框 24"/>
          <p:cNvSpPr>
            <a:spLocks noChangeArrowheads="1"/>
          </p:cNvSpPr>
          <p:nvPr>
            <p:custDataLst>
              <p:tags r:id="rId9"/>
            </p:custDataLst>
          </p:nvPr>
        </p:nvSpPr>
        <p:spPr bwMode="auto">
          <a:xfrm>
            <a:off x="1575972" y="4850814"/>
            <a:ext cx="483435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双向工程</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正向工程指把设计模型转换为代码框架；逆向工程指把代码转换成设计模型。双向工程提供了一种系统架构或设计模型与代码之间双向交换的机制。</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7" name="PA_文本框 25"/>
          <p:cNvSpPr>
            <a:spLocks noChangeArrowheads="1"/>
          </p:cNvSpPr>
          <p:nvPr>
            <p:custDataLst>
              <p:tags r:id="rId10"/>
            </p:custDataLst>
          </p:nvPr>
        </p:nvSpPr>
        <p:spPr bwMode="auto">
          <a:xfrm>
            <a:off x="7864475" y="3246438"/>
            <a:ext cx="40548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导入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Rose</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文件</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可以读取</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Rational Rose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生成的文件，让原先</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Rose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的用户可以转而使用免费的</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p>
        </p:txBody>
      </p:sp>
      <p:sp>
        <p:nvSpPr>
          <p:cNvPr id="45068" name="PA_文本框 26"/>
          <p:cNvSpPr>
            <a:spLocks noChangeArrowheads="1"/>
          </p:cNvSpPr>
          <p:nvPr>
            <p:custDataLst>
              <p:tags r:id="rId11"/>
            </p:custDataLst>
          </p:nvPr>
        </p:nvSpPr>
        <p:spPr bwMode="auto">
          <a:xfrm>
            <a:off x="7864475" y="4872038"/>
            <a:ext cx="40548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支持模式</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支持</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23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种</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GoF</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模式，以及</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EntityEJB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MessageDrivenEJB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SessionEJB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三种常用的</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模式。</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45069" name="PA_图片 27"/>
          <p:cNvPicPr>
            <a:picLocks noChangeAspect="1" noChangeArrowheads="1"/>
          </p:cNvPicPr>
          <p:nvPr>
            <p:custDataLst>
              <p:tags r:id="rId12"/>
            </p:custDataLst>
          </p:nvPr>
        </p:nvPicPr>
        <p:blipFill>
          <a:blip r:embed="rId31" cstate="print">
            <a:extLst>
              <a:ext uri="{28A0092B-C50C-407E-A947-70E740481C1C}">
                <a14:useLocalDpi xmlns:a14="http://schemas.microsoft.com/office/drawing/2010/main" val="0"/>
              </a:ext>
            </a:extLst>
          </a:blip>
          <a:srcRect/>
          <a:stretch>
            <a:fillRect/>
          </a:stretch>
        </p:blipFill>
        <p:spPr bwMode="auto">
          <a:xfrm>
            <a:off x="683546" y="3969092"/>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p:cNvPicPr>
            <a:picLocks noChangeAspect="1" noChangeArrowheads="1"/>
          </p:cNvPicPr>
          <p:nvPr>
            <p:custDataLst>
              <p:tags r:id="rId13"/>
            </p:custDataLst>
          </p:nvPr>
        </p:nvPicPr>
        <p:blipFill>
          <a:blip r:embed="rId32" cstate="print">
            <a:extLst>
              <a:ext uri="{28A0092B-C50C-407E-A947-70E740481C1C}">
                <a14:useLocalDpi xmlns:a14="http://schemas.microsoft.com/office/drawing/2010/main" val="0"/>
              </a:ext>
            </a:extLst>
          </a:blip>
          <a:srcRect/>
          <a:stretch>
            <a:fillRect/>
          </a:stretch>
        </p:blipFill>
        <p:spPr bwMode="auto">
          <a:xfrm>
            <a:off x="6869113" y="363537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p:cNvPicPr>
            <a:picLocks noChangeAspect="1" noChangeArrowheads="1"/>
          </p:cNvPicPr>
          <p:nvPr>
            <p:custDataLst>
              <p:tags r:id="rId14"/>
            </p:custDataLst>
          </p:nvPr>
        </p:nvPicPr>
        <p:blipFill>
          <a:blip r:embed="rId33" cstate="print">
            <a:extLst>
              <a:ext uri="{28A0092B-C50C-407E-A947-70E740481C1C}">
                <a14:useLocalDpi xmlns:a14="http://schemas.microsoft.com/office/drawing/2010/main" val="0"/>
              </a:ext>
            </a:extLst>
          </a:blip>
          <a:srcRect/>
          <a:stretch>
            <a:fillRect/>
          </a:stretch>
        </p:blipFill>
        <p:spPr bwMode="auto">
          <a:xfrm>
            <a:off x="6927850" y="1802650"/>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p:cNvPicPr>
            <a:picLocks noChangeAspect="1" noChangeArrowheads="1"/>
          </p:cNvPicPr>
          <p:nvPr>
            <p:custDataLst>
              <p:tags r:id="rId15"/>
            </p:custDataLst>
          </p:nvPr>
        </p:nvPicPr>
        <p:blipFill>
          <a:blip r:embed="rId34" cstate="print">
            <a:extLst>
              <a:ext uri="{28A0092B-C50C-407E-A947-70E740481C1C}">
                <a14:useLocalDpi xmlns:a14="http://schemas.microsoft.com/office/drawing/2010/main" val="0"/>
              </a:ext>
            </a:extLst>
          </a:blip>
          <a:srcRect/>
          <a:stretch>
            <a:fillRect/>
          </a:stretch>
        </p:blipFill>
        <p:spPr bwMode="auto">
          <a:xfrm>
            <a:off x="645436" y="2949446"/>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p:cNvPicPr>
            <a:picLocks noChangeAspect="1" noChangeArrowheads="1"/>
          </p:cNvPicPr>
          <p:nvPr>
            <p:custDataLst>
              <p:tags r:id="rId16"/>
            </p:custDataLst>
          </p:nvPr>
        </p:nvPicPr>
        <p:blipFill>
          <a:blip r:embed="rId35" cstate="print">
            <a:extLst>
              <a:ext uri="{28A0092B-C50C-407E-A947-70E740481C1C}">
                <a14:useLocalDpi xmlns:a14="http://schemas.microsoft.com/office/drawing/2010/main" val="0"/>
              </a:ext>
            </a:extLst>
          </a:blip>
          <a:srcRect/>
          <a:stretch>
            <a:fillRect/>
          </a:stretch>
        </p:blipFill>
        <p:spPr bwMode="auto">
          <a:xfrm>
            <a:off x="597821" y="215900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A_图片 32"/>
          <p:cNvPicPr>
            <a:picLocks noChangeAspect="1" noChangeArrowheads="1"/>
          </p:cNvPicPr>
          <p:nvPr>
            <p:custDataLst>
              <p:tags r:id="rId17"/>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a:off x="6927850" y="5187950"/>
            <a:ext cx="4778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p:cNvGrpSpPr/>
          <p:nvPr/>
        </p:nvGrpSpPr>
        <p:grpSpPr>
          <a:xfrm>
            <a:off x="577518" y="895567"/>
            <a:ext cx="10752470" cy="707886"/>
            <a:chOff x="560491" y="929453"/>
            <a:chExt cx="10575889" cy="707886"/>
          </a:xfrm>
        </p:grpSpPr>
        <p:grpSp>
          <p:nvGrpSpPr>
            <p:cNvPr id="20" name="组合 19"/>
            <p:cNvGrpSpPr/>
            <p:nvPr/>
          </p:nvGrpSpPr>
          <p:grpSpPr>
            <a:xfrm>
              <a:off x="560491" y="964724"/>
              <a:ext cx="568409" cy="584201"/>
              <a:chOff x="345991" y="637886"/>
              <a:chExt cx="1136817" cy="1152646"/>
            </a:xfrm>
          </p:grpSpPr>
          <p:sp>
            <p:nvSpPr>
              <p:cNvPr id="22" name="PA_任意多边形 47"/>
              <p:cNvSpPr/>
              <p:nvPr>
                <p:custDataLst>
                  <p:tags r:id="rId20"/>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任意多边形 51"/>
              <p:cNvSpPr/>
              <p:nvPr>
                <p:custDataLst>
                  <p:tags r:id="rId21"/>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任意多边形 63"/>
              <p:cNvSpPr/>
              <p:nvPr>
                <p:custDataLst>
                  <p:tags r:id="rId22"/>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PA_任意多边形 53"/>
              <p:cNvSpPr/>
              <p:nvPr>
                <p:custDataLst>
                  <p:tags r:id="rId23"/>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PA_任意多边形 55"/>
              <p:cNvSpPr/>
              <p:nvPr>
                <p:custDataLst>
                  <p:tags r:id="rId24"/>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56"/>
              <p:cNvSpPr/>
              <p:nvPr>
                <p:custDataLst>
                  <p:tags r:id="rId25"/>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8"/>
              <p:cNvSpPr/>
              <p:nvPr>
                <p:custDataLst>
                  <p:tags r:id="rId26"/>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59"/>
              <p:cNvSpPr/>
              <p:nvPr>
                <p:custDataLst>
                  <p:tags r:id="rId27"/>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0" name="PA_组合 27"/>
              <p:cNvGrpSpPr/>
              <p:nvPr>
                <p:custDataLst>
                  <p:tags r:id="rId28"/>
                </p:custDataLst>
              </p:nvPr>
            </p:nvGrpSpPr>
            <p:grpSpPr bwMode="auto">
              <a:xfrm>
                <a:off x="345991" y="1081008"/>
                <a:ext cx="337560" cy="326313"/>
                <a:chOff x="0" y="0"/>
                <a:chExt cx="1375837" cy="1380067"/>
              </a:xfrm>
            </p:grpSpPr>
            <p:grpSp>
              <p:nvGrpSpPr>
                <p:cNvPr id="31" name="组合 25"/>
                <p:cNvGrpSpPr/>
                <p:nvPr/>
              </p:nvGrpSpPr>
              <p:grpSpPr bwMode="auto">
                <a:xfrm>
                  <a:off x="0" y="0"/>
                  <a:ext cx="1375837" cy="1380067"/>
                  <a:chOff x="0" y="0"/>
                  <a:chExt cx="1375837" cy="1380067"/>
                </a:xfrm>
              </p:grpSpPr>
              <p:sp>
                <p:nvSpPr>
                  <p:cNvPr id="33"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2"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1" name="文本框 20"/>
            <p:cNvSpPr txBox="1"/>
            <p:nvPr/>
          </p:nvSpPr>
          <p:spPr>
            <a:xfrm>
              <a:off x="1150142" y="929453"/>
              <a:ext cx="998623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StarUML</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是一款开源的</a:t>
              </a: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UML</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开发工具，是由韩国公司主导开发的产品。</a:t>
              </a:r>
              <a:endPar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StarUML</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发展快、灵活、可扩展性强。</a:t>
              </a:r>
            </a:p>
          </p:txBody>
        </p:sp>
      </p:grpSp>
      <p:pic>
        <p:nvPicPr>
          <p:cNvPr id="40" name="PA_图片 15"/>
          <p:cNvPicPr>
            <a:picLocks noChangeAspect="1" noChangeArrowheads="1"/>
          </p:cNvPicPr>
          <p:nvPr>
            <p:custDataLst>
              <p:tags r:id="rId18"/>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555209" y="5158872"/>
            <a:ext cx="58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PA_文本框 24"/>
          <p:cNvSpPr>
            <a:spLocks noChangeArrowheads="1"/>
          </p:cNvSpPr>
          <p:nvPr>
            <p:custDataLst>
              <p:tags r:id="rId19"/>
            </p:custDataLst>
          </p:nvPr>
        </p:nvSpPr>
        <p:spPr bwMode="auto">
          <a:xfrm>
            <a:off x="7864474" y="1560555"/>
            <a:ext cx="405480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XMI</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XMI</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是一种以</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XML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为基础的交换格式，用以交换不同开发工具所生成的</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接受</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XMI1.1</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1.2</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1.3</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版的导入导出。</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5063"/>
                                        </p:tgtEl>
                                        <p:attrNameLst>
                                          <p:attrName>style.visibility</p:attrName>
                                        </p:attrNameLst>
                                      </p:cBhvr>
                                      <p:to>
                                        <p:strVal val="visible"/>
                                      </p:to>
                                    </p:set>
                                    <p:anim to="" calcmode="lin" valueType="num">
                                      <p:cBhvr>
                                        <p:cTn id="27" dur="700" fill="hold">
                                          <p:stCondLst>
                                            <p:cond delay="0"/>
                                          </p:stCondLst>
                                        </p:cTn>
                                        <p:tgtEl>
                                          <p:spTgt spid="45063"/>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5063"/>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5064"/>
                                        </p:tgtEl>
                                        <p:attrNameLst>
                                          <p:attrName>style.visibility</p:attrName>
                                        </p:attrNameLst>
                                      </p:cBhvr>
                                      <p:to>
                                        <p:strVal val="visible"/>
                                      </p:to>
                                    </p:set>
                                    <p:anim to="" calcmode="lin" valueType="num">
                                      <p:cBhvr>
                                        <p:cTn id="31" dur="700" fill="hold">
                                          <p:stCondLst>
                                            <p:cond delay="0"/>
                                          </p:stCondLst>
                                        </p:cTn>
                                        <p:tgtEl>
                                          <p:spTgt spid="4506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506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5065"/>
                                        </p:tgtEl>
                                        <p:attrNameLst>
                                          <p:attrName>style.visibility</p:attrName>
                                        </p:attrNameLst>
                                      </p:cBhvr>
                                      <p:to>
                                        <p:strVal val="visible"/>
                                      </p:to>
                                    </p:set>
                                    <p:anim to="" calcmode="lin" valueType="num">
                                      <p:cBhvr>
                                        <p:cTn id="35" dur="700" fill="hold">
                                          <p:stCondLst>
                                            <p:cond delay="0"/>
                                          </p:stCondLst>
                                        </p:cTn>
                                        <p:tgtEl>
                                          <p:spTgt spid="45065"/>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5065"/>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5066"/>
                                        </p:tgtEl>
                                        <p:attrNameLst>
                                          <p:attrName>style.visibility</p:attrName>
                                        </p:attrNameLst>
                                      </p:cBhvr>
                                      <p:to>
                                        <p:strVal val="visible"/>
                                      </p:to>
                                    </p:set>
                                    <p:anim to="" calcmode="lin" valueType="num">
                                      <p:cBhvr>
                                        <p:cTn id="39" dur="700" fill="hold">
                                          <p:stCondLst>
                                            <p:cond delay="0"/>
                                          </p:stCondLst>
                                        </p:cTn>
                                        <p:tgtEl>
                                          <p:spTgt spid="45066"/>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5066"/>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5067"/>
                                        </p:tgtEl>
                                        <p:attrNameLst>
                                          <p:attrName>style.visibility</p:attrName>
                                        </p:attrNameLst>
                                      </p:cBhvr>
                                      <p:to>
                                        <p:strVal val="visible"/>
                                      </p:to>
                                    </p:set>
                                    <p:anim to="" calcmode="lin" valueType="num">
                                      <p:cBhvr>
                                        <p:cTn id="43" dur="700" fill="hold">
                                          <p:stCondLst>
                                            <p:cond delay="0"/>
                                          </p:stCondLst>
                                        </p:cTn>
                                        <p:tgtEl>
                                          <p:spTgt spid="45067"/>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5067"/>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5068"/>
                                        </p:tgtEl>
                                        <p:attrNameLst>
                                          <p:attrName>style.visibility</p:attrName>
                                        </p:attrNameLst>
                                      </p:cBhvr>
                                      <p:to>
                                        <p:strVal val="visible"/>
                                      </p:to>
                                    </p:set>
                                    <p:anim to="" calcmode="lin" valueType="num">
                                      <p:cBhvr>
                                        <p:cTn id="47" dur="700" fill="hold">
                                          <p:stCondLst>
                                            <p:cond delay="0"/>
                                          </p:stCondLst>
                                        </p:cTn>
                                        <p:tgtEl>
                                          <p:spTgt spid="45068"/>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45068"/>
                                        </p:tgtEl>
                                        <p:attrNameLst>
                                          <p:attrName>ppt_h</p:attrName>
                                        </p:attrNameLst>
                                      </p:cBhvr>
                                      <p:tavLst>
                                        <p:tav tm="0" fmla="#ppt_h-#ppt_h*((1.5-1.5*$)^3-(1.5-1.5*$)^2)">
                                          <p:val>
                                            <p:fltVal val="0"/>
                                          </p:val>
                                        </p:tav>
                                        <p:tav tm="100000">
                                          <p:val>
                                            <p:fltVal val="1"/>
                                          </p:val>
                                        </p:tav>
                                      </p:tavLst>
                                    </p:anim>
                                  </p:childTnLst>
                                </p:cTn>
                              </p:par>
                              <p:par>
                                <p:cTn id="49" presetID="0" presetClass="entr" presetSubtype="0" fill="hold" nodeType="withEffect">
                                  <p:stCondLst>
                                    <p:cond delay="0"/>
                                  </p:stCondLst>
                                  <p:iterate type="lt">
                                    <p:tmPct val="10000"/>
                                  </p:iterate>
                                  <p:childTnLst>
                                    <p:set>
                                      <p:cBhvr>
                                        <p:cTn id="50" dur="1" fill="hold">
                                          <p:stCondLst>
                                            <p:cond delay="0"/>
                                          </p:stCondLst>
                                        </p:cTn>
                                        <p:tgtEl>
                                          <p:spTgt spid="45069"/>
                                        </p:tgtEl>
                                        <p:attrNameLst>
                                          <p:attrName>style.visibility</p:attrName>
                                        </p:attrNameLst>
                                      </p:cBhvr>
                                      <p:to>
                                        <p:strVal val="visible"/>
                                      </p:to>
                                    </p:set>
                                    <p:anim to="" calcmode="lin" valueType="num">
                                      <p:cBhvr>
                                        <p:cTn id="51" dur="700" fill="hold">
                                          <p:stCondLst>
                                            <p:cond delay="0"/>
                                          </p:stCondLst>
                                        </p:cTn>
                                        <p:tgtEl>
                                          <p:spTgt spid="45069"/>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45069"/>
                                        </p:tgtEl>
                                        <p:attrNameLst>
                                          <p:attrName>ppt_h</p:attrName>
                                        </p:attrNameLst>
                                      </p:cBhvr>
                                      <p:tavLst>
                                        <p:tav tm="0" fmla="#ppt_h-#ppt_h*((1.5-1.5*$)^3-(1.5-1.5*$)^2)">
                                          <p:val>
                                            <p:fltVal val="0"/>
                                          </p:val>
                                        </p:tav>
                                        <p:tav tm="100000">
                                          <p:val>
                                            <p:fltVal val="1"/>
                                          </p:val>
                                        </p:tav>
                                      </p:tavLst>
                                    </p:anim>
                                  </p:childTnLst>
                                </p:cTn>
                              </p:par>
                              <p:par>
                                <p:cTn id="53" presetID="0" presetClass="entr" presetSubtype="0" fill="hold" nodeType="withEffect">
                                  <p:stCondLst>
                                    <p:cond delay="0"/>
                                  </p:stCondLst>
                                  <p:iterate type="lt">
                                    <p:tmPct val="10000"/>
                                  </p:iterate>
                                  <p:childTnLst>
                                    <p:set>
                                      <p:cBhvr>
                                        <p:cTn id="54" dur="1" fill="hold">
                                          <p:stCondLst>
                                            <p:cond delay="0"/>
                                          </p:stCondLst>
                                        </p:cTn>
                                        <p:tgtEl>
                                          <p:spTgt spid="45070"/>
                                        </p:tgtEl>
                                        <p:attrNameLst>
                                          <p:attrName>style.visibility</p:attrName>
                                        </p:attrNameLst>
                                      </p:cBhvr>
                                      <p:to>
                                        <p:strVal val="visible"/>
                                      </p:to>
                                    </p:set>
                                    <p:anim to="" calcmode="lin" valueType="num">
                                      <p:cBhvr>
                                        <p:cTn id="55" dur="700" fill="hold">
                                          <p:stCondLst>
                                            <p:cond delay="0"/>
                                          </p:stCondLst>
                                        </p:cTn>
                                        <p:tgtEl>
                                          <p:spTgt spid="45070"/>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45070"/>
                                        </p:tgtEl>
                                        <p:attrNameLst>
                                          <p:attrName>ppt_h</p:attrName>
                                        </p:attrNameLst>
                                      </p:cBhvr>
                                      <p:tavLst>
                                        <p:tav tm="0" fmla="#ppt_h-#ppt_h*((1.5-1.5*$)^3-(1.5-1.5*$)^2)">
                                          <p:val>
                                            <p:fltVal val="0"/>
                                          </p:val>
                                        </p:tav>
                                        <p:tav tm="100000">
                                          <p:val>
                                            <p:fltVal val="1"/>
                                          </p:val>
                                        </p:tav>
                                      </p:tavLst>
                                    </p:anim>
                                  </p:childTnLst>
                                </p:cTn>
                              </p:par>
                              <p:par>
                                <p:cTn id="57" presetID="0" presetClass="entr" presetSubtype="0" fill="hold" nodeType="withEffect">
                                  <p:stCondLst>
                                    <p:cond delay="0"/>
                                  </p:stCondLst>
                                  <p:iterate type="lt">
                                    <p:tmPct val="10000"/>
                                  </p:iterate>
                                  <p:childTnLst>
                                    <p:set>
                                      <p:cBhvr>
                                        <p:cTn id="58" dur="1" fill="hold">
                                          <p:stCondLst>
                                            <p:cond delay="0"/>
                                          </p:stCondLst>
                                        </p:cTn>
                                        <p:tgtEl>
                                          <p:spTgt spid="45071"/>
                                        </p:tgtEl>
                                        <p:attrNameLst>
                                          <p:attrName>style.visibility</p:attrName>
                                        </p:attrNameLst>
                                      </p:cBhvr>
                                      <p:to>
                                        <p:strVal val="visible"/>
                                      </p:to>
                                    </p:set>
                                    <p:anim to="" calcmode="lin" valueType="num">
                                      <p:cBhvr>
                                        <p:cTn id="59" dur="700" fill="hold">
                                          <p:stCondLst>
                                            <p:cond delay="0"/>
                                          </p:stCondLst>
                                        </p:cTn>
                                        <p:tgtEl>
                                          <p:spTgt spid="45071"/>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45071"/>
                                        </p:tgtEl>
                                        <p:attrNameLst>
                                          <p:attrName>ppt_h</p:attrName>
                                        </p:attrNameLst>
                                      </p:cBhvr>
                                      <p:tavLst>
                                        <p:tav tm="0" fmla="#ppt_h-#ppt_h*((1.5-1.5*$)^3-(1.5-1.5*$)^2)">
                                          <p:val>
                                            <p:fltVal val="0"/>
                                          </p:val>
                                        </p:tav>
                                        <p:tav tm="100000">
                                          <p:val>
                                            <p:fltVal val="1"/>
                                          </p:val>
                                        </p:tav>
                                      </p:tavLst>
                                    </p:anim>
                                  </p:childTnLst>
                                </p:cTn>
                              </p:par>
                              <p:par>
                                <p:cTn id="61" presetID="0" presetClass="entr" presetSubtype="0" fill="hold" nodeType="withEffect">
                                  <p:stCondLst>
                                    <p:cond delay="0"/>
                                  </p:stCondLst>
                                  <p:iterate type="lt">
                                    <p:tmPct val="10000"/>
                                  </p:iterate>
                                  <p:childTnLst>
                                    <p:set>
                                      <p:cBhvr>
                                        <p:cTn id="62" dur="1" fill="hold">
                                          <p:stCondLst>
                                            <p:cond delay="0"/>
                                          </p:stCondLst>
                                        </p:cTn>
                                        <p:tgtEl>
                                          <p:spTgt spid="45072"/>
                                        </p:tgtEl>
                                        <p:attrNameLst>
                                          <p:attrName>style.visibility</p:attrName>
                                        </p:attrNameLst>
                                      </p:cBhvr>
                                      <p:to>
                                        <p:strVal val="visible"/>
                                      </p:to>
                                    </p:set>
                                    <p:anim to="" calcmode="lin" valueType="num">
                                      <p:cBhvr>
                                        <p:cTn id="63" dur="700" fill="hold">
                                          <p:stCondLst>
                                            <p:cond delay="0"/>
                                          </p:stCondLst>
                                        </p:cTn>
                                        <p:tgtEl>
                                          <p:spTgt spid="45072"/>
                                        </p:tgtEl>
                                        <p:attrNameLst>
                                          <p:attrName>ppt_y</p:attrName>
                                        </p:attrNameLst>
                                      </p:cBhvr>
                                      <p:tavLst>
                                        <p:tav tm="0" fmla="#ppt_y+#ppt_h/2*((1.5-1.5*$)^3-(1.5-1.5*$)^2)*8/9">
                                          <p:val>
                                            <p:fltVal val="0"/>
                                          </p:val>
                                        </p:tav>
                                        <p:tav tm="100000">
                                          <p:val>
                                            <p:fltVal val="1"/>
                                          </p:val>
                                        </p:tav>
                                      </p:tavLst>
                                    </p:anim>
                                    <p:anim to="" calcmode="lin" valueType="num">
                                      <p:cBhvr>
                                        <p:cTn id="64" dur="700" fill="hold">
                                          <p:stCondLst>
                                            <p:cond delay="0"/>
                                          </p:stCondLst>
                                        </p:cTn>
                                        <p:tgtEl>
                                          <p:spTgt spid="45072"/>
                                        </p:tgtEl>
                                        <p:attrNameLst>
                                          <p:attrName>ppt_h</p:attrName>
                                        </p:attrNameLst>
                                      </p:cBhvr>
                                      <p:tavLst>
                                        <p:tav tm="0" fmla="#ppt_h-#ppt_h*((1.5-1.5*$)^3-(1.5-1.5*$)^2)">
                                          <p:val>
                                            <p:fltVal val="0"/>
                                          </p:val>
                                        </p:tav>
                                        <p:tav tm="100000">
                                          <p:val>
                                            <p:fltVal val="1"/>
                                          </p:val>
                                        </p:tav>
                                      </p:tavLst>
                                    </p:anim>
                                  </p:childTnLst>
                                </p:cTn>
                              </p:par>
                              <p:par>
                                <p:cTn id="65" presetID="0" presetClass="entr" presetSubtype="0" fill="hold" nodeType="withEffect">
                                  <p:stCondLst>
                                    <p:cond delay="0"/>
                                  </p:stCondLst>
                                  <p:iterate type="lt">
                                    <p:tmPct val="10000"/>
                                  </p:iterate>
                                  <p:childTnLst>
                                    <p:set>
                                      <p:cBhvr>
                                        <p:cTn id="66" dur="1" fill="hold">
                                          <p:stCondLst>
                                            <p:cond delay="0"/>
                                          </p:stCondLst>
                                        </p:cTn>
                                        <p:tgtEl>
                                          <p:spTgt spid="45073"/>
                                        </p:tgtEl>
                                        <p:attrNameLst>
                                          <p:attrName>style.visibility</p:attrName>
                                        </p:attrNameLst>
                                      </p:cBhvr>
                                      <p:to>
                                        <p:strVal val="visible"/>
                                      </p:to>
                                    </p:set>
                                    <p:anim to="" calcmode="lin" valueType="num">
                                      <p:cBhvr>
                                        <p:cTn id="67" dur="700" fill="hold">
                                          <p:stCondLst>
                                            <p:cond delay="0"/>
                                          </p:stCondLst>
                                        </p:cTn>
                                        <p:tgtEl>
                                          <p:spTgt spid="45073"/>
                                        </p:tgtEl>
                                        <p:attrNameLst>
                                          <p:attrName>ppt_y</p:attrName>
                                        </p:attrNameLst>
                                      </p:cBhvr>
                                      <p:tavLst>
                                        <p:tav tm="0" fmla="#ppt_y+#ppt_h/2*((1.5-1.5*$)^3-(1.5-1.5*$)^2)*8/9">
                                          <p:val>
                                            <p:fltVal val="0"/>
                                          </p:val>
                                        </p:tav>
                                        <p:tav tm="100000">
                                          <p:val>
                                            <p:fltVal val="1"/>
                                          </p:val>
                                        </p:tav>
                                      </p:tavLst>
                                    </p:anim>
                                    <p:anim to="" calcmode="lin" valueType="num">
                                      <p:cBhvr>
                                        <p:cTn id="68" dur="700" fill="hold">
                                          <p:stCondLst>
                                            <p:cond delay="0"/>
                                          </p:stCondLst>
                                        </p:cTn>
                                        <p:tgtEl>
                                          <p:spTgt spid="45073"/>
                                        </p:tgtEl>
                                        <p:attrNameLst>
                                          <p:attrName>ppt_h</p:attrName>
                                        </p:attrNameLst>
                                      </p:cBhvr>
                                      <p:tavLst>
                                        <p:tav tm="0" fmla="#ppt_h-#ppt_h*((1.5-1.5*$)^3-(1.5-1.5*$)^2)">
                                          <p:val>
                                            <p:fltVal val="0"/>
                                          </p:val>
                                        </p:tav>
                                        <p:tav tm="100000">
                                          <p:val>
                                            <p:fltVal val="1"/>
                                          </p:val>
                                        </p:tav>
                                      </p:tavLst>
                                    </p:anim>
                                  </p:childTnLst>
                                </p:cTn>
                              </p:par>
                              <p:par>
                                <p:cTn id="69" presetID="0" presetClass="entr" presetSubtype="0" fill="hold" nodeType="withEffect">
                                  <p:stCondLst>
                                    <p:cond delay="0"/>
                                  </p:stCondLst>
                                  <p:iterate type="lt">
                                    <p:tmPct val="10000"/>
                                  </p:iterate>
                                  <p:childTnLst>
                                    <p:set>
                                      <p:cBhvr>
                                        <p:cTn id="70" dur="1" fill="hold">
                                          <p:stCondLst>
                                            <p:cond delay="0"/>
                                          </p:stCondLst>
                                        </p:cTn>
                                        <p:tgtEl>
                                          <p:spTgt spid="45074"/>
                                        </p:tgtEl>
                                        <p:attrNameLst>
                                          <p:attrName>style.visibility</p:attrName>
                                        </p:attrNameLst>
                                      </p:cBhvr>
                                      <p:to>
                                        <p:strVal val="visible"/>
                                      </p:to>
                                    </p:set>
                                    <p:anim to="" calcmode="lin" valueType="num">
                                      <p:cBhvr>
                                        <p:cTn id="71" dur="700" fill="hold">
                                          <p:stCondLst>
                                            <p:cond delay="0"/>
                                          </p:stCondLst>
                                        </p:cTn>
                                        <p:tgtEl>
                                          <p:spTgt spid="45074"/>
                                        </p:tgtEl>
                                        <p:attrNameLst>
                                          <p:attrName>ppt_y</p:attrName>
                                        </p:attrNameLst>
                                      </p:cBhvr>
                                      <p:tavLst>
                                        <p:tav tm="0" fmla="#ppt_y+#ppt_h/2*((1.5-1.5*$)^3-(1.5-1.5*$)^2)*8/9">
                                          <p:val>
                                            <p:fltVal val="0"/>
                                          </p:val>
                                        </p:tav>
                                        <p:tav tm="100000">
                                          <p:val>
                                            <p:fltVal val="1"/>
                                          </p:val>
                                        </p:tav>
                                      </p:tavLst>
                                    </p:anim>
                                    <p:anim to="" calcmode="lin" valueType="num">
                                      <p:cBhvr>
                                        <p:cTn id="72" dur="700" fill="hold">
                                          <p:stCondLst>
                                            <p:cond delay="0"/>
                                          </p:stCondLst>
                                        </p:cTn>
                                        <p:tgtEl>
                                          <p:spTgt spid="45074"/>
                                        </p:tgtEl>
                                        <p:attrNameLst>
                                          <p:attrName>ppt_h</p:attrName>
                                        </p:attrNameLst>
                                      </p:cBhvr>
                                      <p:tavLst>
                                        <p:tav tm="0" fmla="#ppt_h-#ppt_h*((1.5-1.5*$)^3-(1.5-1.5*$)^2)">
                                          <p:val>
                                            <p:fltVal val="0"/>
                                          </p:val>
                                        </p:tav>
                                        <p:tav tm="100000">
                                          <p:val>
                                            <p:fltVal val="1"/>
                                          </p:val>
                                        </p:tav>
                                      </p:tavLst>
                                    </p:anim>
                                  </p:childTnLst>
                                </p:cTn>
                              </p:par>
                              <p:par>
                                <p:cTn id="73" presetID="10"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700"/>
                                        <p:tgtEl>
                                          <p:spTgt spid="19"/>
                                        </p:tgtEl>
                                      </p:cBhvr>
                                    </p:animEffect>
                                  </p:childTnLst>
                                </p:cTn>
                              </p:par>
                              <p:par>
                                <p:cTn id="76" presetID="0" presetClass="entr" presetSubtype="0" fill="hold" nodeType="withEffect">
                                  <p:stCondLst>
                                    <p:cond delay="0"/>
                                  </p:stCondLst>
                                  <p:childTnLst>
                                    <p:set>
                                      <p:cBhvr>
                                        <p:cTn id="77" dur="700" fill="hold">
                                          <p:stCondLst>
                                            <p:cond delay="0"/>
                                          </p:stCondLst>
                                        </p:cTn>
                                        <p:tgtEl>
                                          <p:spTgt spid="40"/>
                                        </p:tgtEl>
                                        <p:attrNameLst>
                                          <p:attrName>style.visibility</p:attrName>
                                        </p:attrNameLst>
                                      </p:cBhvr>
                                      <p:to>
                                        <p:strVal val="visible"/>
                                      </p:to>
                                    </p:set>
                                    <p:anim to="" calcmode="lin" valueType="num">
                                      <p:cBhvr>
                                        <p:cTn id="78" dur="700" fill="hold">
                                          <p:stCondLst>
                                            <p:cond delay="0"/>
                                          </p:stCondLst>
                                        </p:cTn>
                                        <p:tgtEl>
                                          <p:spTgt spid="40"/>
                                        </p:tgtEl>
                                        <p:attrNameLst>
                                          <p:attrName>ppt_x</p:attrName>
                                        </p:attrNameLst>
                                      </p:cBhvr>
                                      <p:tavLst>
                                        <p:tav tm="0" fmla="#ppt_x-#ppt_w*((1.5-1.5*$)^3-(1.5-1.5*$)^2)">
                                          <p:val>
                                            <p:fltVal val="0"/>
                                          </p:val>
                                        </p:tav>
                                        <p:tav tm="100000">
                                          <p:val>
                                            <p:fltVal val="1"/>
                                          </p:val>
                                        </p:tav>
                                      </p:tavLst>
                                    </p:anim>
                                    <p:animEffect filter="fade">
                                      <p:cBhvr>
                                        <p:cTn id="79" dur="700">
                                          <p:stCondLst>
                                            <p:cond delay="0"/>
                                          </p:stCondLst>
                                        </p:cTn>
                                        <p:tgtEl>
                                          <p:spTgt spid="40"/>
                                        </p:tgtEl>
                                      </p:cBhvr>
                                    </p:animEffect>
                                  </p:childTnLst>
                                </p:cTn>
                              </p:par>
                              <p:par>
                                <p:cTn id="80" presetID="0" presetClass="entr" presetSubtype="0" fill="hold" grpId="0" nodeType="withEffect">
                                  <p:stCondLst>
                                    <p:cond delay="0"/>
                                  </p:stCondLst>
                                  <p:iterate type="lt">
                                    <p:tmPct val="10000"/>
                                  </p:iterate>
                                  <p:childTnLst>
                                    <p:set>
                                      <p:cBhvr>
                                        <p:cTn id="81" dur="1" fill="hold">
                                          <p:stCondLst>
                                            <p:cond delay="0"/>
                                          </p:stCondLst>
                                        </p:cTn>
                                        <p:tgtEl>
                                          <p:spTgt spid="42"/>
                                        </p:tgtEl>
                                        <p:attrNameLst>
                                          <p:attrName>style.visibility</p:attrName>
                                        </p:attrNameLst>
                                      </p:cBhvr>
                                      <p:to>
                                        <p:strVal val="visible"/>
                                      </p:to>
                                    </p:set>
                                    <p:anim to="" calcmode="lin" valueType="num">
                                      <p:cBhvr>
                                        <p:cTn id="82" dur="700" fill="hold">
                                          <p:stCondLst>
                                            <p:cond delay="0"/>
                                          </p:stCondLst>
                                        </p:cTn>
                                        <p:tgtEl>
                                          <p:spTgt spid="42"/>
                                        </p:tgtEl>
                                        <p:attrNameLst>
                                          <p:attrName>ppt_y</p:attrName>
                                        </p:attrNameLst>
                                      </p:cBhvr>
                                      <p:tavLst>
                                        <p:tav tm="0" fmla="#ppt_y+#ppt_h/2*((1.5-1.5*$)^3-(1.5-1.5*$)^2)*8/9">
                                          <p:val>
                                            <p:fltVal val="0"/>
                                          </p:val>
                                        </p:tav>
                                        <p:tav tm="100000">
                                          <p:val>
                                            <p:fltVal val="1"/>
                                          </p:val>
                                        </p:tav>
                                      </p:tavLst>
                                    </p:anim>
                                    <p:anim to="" calcmode="lin" valueType="num">
                                      <p:cBhvr>
                                        <p:cTn id="83" dur="700" fill="hold">
                                          <p:stCondLst>
                                            <p:cond delay="0"/>
                                          </p:stCondLst>
                                        </p:cTn>
                                        <p:tgtEl>
                                          <p:spTgt spid="4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45063" grpId="0" animBg="1" autoUpdateAnimBg="0"/>
      <p:bldP spid="45064" grpId="0" animBg="1" autoUpdateAnimBg="0"/>
      <p:bldP spid="45065" grpId="0" animBg="1" autoUpdateAnimBg="0"/>
      <p:bldP spid="45066" grpId="0" animBg="1" autoUpdateAnimBg="0"/>
      <p:bldP spid="45067" grpId="0" animBg="1" autoUpdateAnimBg="0"/>
      <p:bldP spid="45068" grpId="0" animBg="1" autoUpdateAnimBg="0"/>
      <p:bldP spid="4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p:cNvSpPr>
            <a:spLocks noChangeArrowheads="1"/>
          </p:cNvSpPr>
          <p:nvPr>
            <p:custDataLst>
              <p:tags r:id="rId12"/>
            </p:custDataLst>
          </p:nvPr>
        </p:nvSpPr>
        <p:spPr bwMode="auto">
          <a:xfrm>
            <a:off x="7072312" y="1662896"/>
            <a:ext cx="16517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endPar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安装</a:t>
            </a:r>
            <a:endPar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8914"/>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8915"/>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8916"/>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8917"/>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8918"/>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8919"/>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8920"/>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921"/>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8922"/>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8923"/>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8924"/>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8925"/>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3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8" name="PA_矩形 9"/>
          <p:cNvSpPr>
            <a:spLocks noChangeArrowheads="1"/>
          </p:cNvSpPr>
          <p:nvPr>
            <p:custDataLst>
              <p:tags r:id="rId5"/>
            </p:custDataLst>
          </p:nvPr>
        </p:nvSpPr>
        <p:spPr bwMode="auto">
          <a:xfrm>
            <a:off x="2740253" y="76200"/>
            <a:ext cx="2671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安装</a:t>
            </a:r>
            <a:r>
              <a:rPr kumimoji="0" lang="en-US" altLang="zh-CN" sz="2800" b="0" i="0" u="none" strike="noStrike" kern="1200" cap="none" spc="0" normalizeH="0" baseline="3000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[2]</a:t>
            </a:r>
            <a:endParaRPr kumimoji="0" lang="zh-CN" altLang="en-US" sz="2800" b="0" i="0" u="none" strike="noStrike" kern="1200" cap="none" spc="0" normalizeH="0" baseline="3000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8" name="组合 27"/>
          <p:cNvGrpSpPr/>
          <p:nvPr/>
        </p:nvGrpSpPr>
        <p:grpSpPr>
          <a:xfrm>
            <a:off x="546652" y="866120"/>
            <a:ext cx="10494796" cy="584201"/>
            <a:chOff x="560491" y="964724"/>
            <a:chExt cx="10562256" cy="584201"/>
          </a:xfrm>
        </p:grpSpPr>
        <p:grpSp>
          <p:nvGrpSpPr>
            <p:cNvPr id="29" name="组合 28"/>
            <p:cNvGrpSpPr/>
            <p:nvPr/>
          </p:nvGrpSpPr>
          <p:grpSpPr>
            <a:xfrm>
              <a:off x="560491" y="964724"/>
              <a:ext cx="568409" cy="584201"/>
              <a:chOff x="345991" y="637886"/>
              <a:chExt cx="1136817" cy="1152646"/>
            </a:xfrm>
          </p:grpSpPr>
          <p:sp>
            <p:nvSpPr>
              <p:cNvPr id="31" name="PA_任意多边形 47"/>
              <p:cNvSpPr/>
              <p:nvPr>
                <p:custDataLst>
                  <p:tags r:id="rId10"/>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1"/>
              <p:cNvSpPr/>
              <p:nvPr>
                <p:custDataLst>
                  <p:tags r:id="rId11"/>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63"/>
              <p:cNvSpPr/>
              <p:nvPr>
                <p:custDataLst>
                  <p:tags r:id="rId12"/>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3"/>
              <p:cNvSpPr/>
              <p:nvPr>
                <p:custDataLst>
                  <p:tags r:id="rId13"/>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PA_任意多边形 55"/>
              <p:cNvSpPr/>
              <p:nvPr>
                <p:custDataLst>
                  <p:tags r:id="rId14"/>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6"/>
              <p:cNvSpPr/>
              <p:nvPr>
                <p:custDataLst>
                  <p:tags r:id="rId15"/>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58"/>
              <p:cNvSpPr/>
              <p:nvPr>
                <p:custDataLst>
                  <p:tags r:id="rId16"/>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PA_任意多边形 59"/>
              <p:cNvSpPr/>
              <p:nvPr>
                <p:custDataLst>
                  <p:tags r:id="rId17"/>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9" name="PA_组合 27"/>
              <p:cNvGrpSpPr/>
              <p:nvPr>
                <p:custDataLst>
                  <p:tags r:id="rId18"/>
                </p:custDataLst>
              </p:nvPr>
            </p:nvGrpSpPr>
            <p:grpSpPr bwMode="auto">
              <a:xfrm>
                <a:off x="345991" y="1081008"/>
                <a:ext cx="337560" cy="326313"/>
                <a:chOff x="0" y="0"/>
                <a:chExt cx="1375837" cy="1380067"/>
              </a:xfrm>
            </p:grpSpPr>
            <p:grpSp>
              <p:nvGrpSpPr>
                <p:cNvPr id="40" name="组合 25"/>
                <p:cNvGrpSpPr/>
                <p:nvPr/>
              </p:nvGrpSpPr>
              <p:grpSpPr bwMode="auto">
                <a:xfrm>
                  <a:off x="0" y="0"/>
                  <a:ext cx="1375837" cy="1380067"/>
                  <a:chOff x="0" y="0"/>
                  <a:chExt cx="1375837" cy="1380067"/>
                </a:xfrm>
              </p:grpSpPr>
              <p:sp>
                <p:nvSpPr>
                  <p:cNvPr id="42"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1"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30" name="文本框 29"/>
            <p:cNvSpPr txBox="1"/>
            <p:nvPr/>
          </p:nvSpPr>
          <p:spPr>
            <a:xfrm>
              <a:off x="1150143" y="1038403"/>
              <a:ext cx="997260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本次安装使用的是</a:t>
              </a: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StarUML5.0.2</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版本。</a:t>
              </a:r>
            </a:p>
          </p:txBody>
        </p:sp>
      </p:grpSp>
      <p:pic>
        <p:nvPicPr>
          <p:cNvPr id="3" name="图片 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0934" y="1894603"/>
            <a:ext cx="2638931" cy="2048252"/>
          </a:xfrm>
          <a:prstGeom prst="rect">
            <a:avLst/>
          </a:prstGeom>
        </p:spPr>
      </p:pic>
      <p:sp>
        <p:nvSpPr>
          <p:cNvPr id="51" name="PA_等腰三角形 12"/>
          <p:cNvSpPr>
            <a:spLocks noChangeArrowheads="1"/>
          </p:cNvSpPr>
          <p:nvPr>
            <p:custDataLst>
              <p:tags r:id="rId6"/>
            </p:custDataLst>
          </p:nvPr>
        </p:nvSpPr>
        <p:spPr bwMode="auto">
          <a:xfrm rot="5400000">
            <a:off x="3618219" y="2507142"/>
            <a:ext cx="952857" cy="820835"/>
          </a:xfrm>
          <a:prstGeom prst="triangle">
            <a:avLst>
              <a:gd name="adj" fmla="val 5000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等腰三角形 13"/>
          <p:cNvSpPr>
            <a:spLocks noChangeArrowheads="1"/>
          </p:cNvSpPr>
          <p:nvPr>
            <p:custDataLst>
              <p:tags r:id="rId7"/>
            </p:custDataLst>
          </p:nvPr>
        </p:nvSpPr>
        <p:spPr bwMode="auto">
          <a:xfrm rot="5400000">
            <a:off x="3617860" y="5103605"/>
            <a:ext cx="952857" cy="821552"/>
          </a:xfrm>
          <a:prstGeom prst="triangle">
            <a:avLst>
              <a:gd name="adj" fmla="val 50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 name="PA_等腰三角形 14"/>
          <p:cNvSpPr>
            <a:spLocks noChangeArrowheads="1"/>
          </p:cNvSpPr>
          <p:nvPr>
            <p:custDataLst>
              <p:tags r:id="rId8"/>
            </p:custDataLst>
          </p:nvPr>
        </p:nvSpPr>
        <p:spPr bwMode="auto">
          <a:xfrm rot="5400000">
            <a:off x="7818438" y="2506784"/>
            <a:ext cx="952858" cy="821553"/>
          </a:xfrm>
          <a:prstGeom prst="triangle">
            <a:avLst>
              <a:gd name="adj" fmla="val 5000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文本框 4"/>
          <p:cNvSpPr txBox="1"/>
          <p:nvPr/>
        </p:nvSpPr>
        <p:spPr>
          <a:xfrm>
            <a:off x="1011342" y="1538627"/>
            <a:ext cx="18381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首先下载安装包</a:t>
            </a:r>
          </a:p>
        </p:txBody>
      </p:sp>
      <p:pic>
        <p:nvPicPr>
          <p:cNvPr id="7" name="图片 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832245" y="1894603"/>
            <a:ext cx="2638932" cy="2045914"/>
          </a:xfrm>
          <a:prstGeom prst="rect">
            <a:avLst/>
          </a:prstGeom>
        </p:spPr>
      </p:pic>
      <p:sp>
        <p:nvSpPr>
          <p:cNvPr id="8" name="文本框 7"/>
          <p:cNvSpPr txBox="1"/>
          <p:nvPr/>
        </p:nvSpPr>
        <p:spPr>
          <a:xfrm>
            <a:off x="5136746" y="1538627"/>
            <a:ext cx="20299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选择接受用户协议</a:t>
            </a:r>
          </a:p>
        </p:txBody>
      </p:sp>
      <p:pic>
        <p:nvPicPr>
          <p:cNvPr id="10" name="图片 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089977" y="1886591"/>
            <a:ext cx="2638931" cy="2053926"/>
          </a:xfrm>
          <a:prstGeom prst="rect">
            <a:avLst/>
          </a:prstGeom>
        </p:spPr>
      </p:pic>
      <p:sp>
        <p:nvSpPr>
          <p:cNvPr id="11" name="文本框 10"/>
          <p:cNvSpPr txBox="1"/>
          <p:nvPr/>
        </p:nvSpPr>
        <p:spPr>
          <a:xfrm>
            <a:off x="9394477" y="1496554"/>
            <a:ext cx="20299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选择软件安装地址</a:t>
            </a:r>
          </a:p>
        </p:txBody>
      </p:sp>
      <p:sp>
        <p:nvSpPr>
          <p:cNvPr id="62" name="PA_等腰三角形 13"/>
          <p:cNvSpPr>
            <a:spLocks noChangeArrowheads="1"/>
          </p:cNvSpPr>
          <p:nvPr>
            <p:custDataLst>
              <p:tags r:id="rId9"/>
            </p:custDataLst>
          </p:nvPr>
        </p:nvSpPr>
        <p:spPr bwMode="auto">
          <a:xfrm rot="5400000">
            <a:off x="7822982" y="5103606"/>
            <a:ext cx="952857" cy="821552"/>
          </a:xfrm>
          <a:prstGeom prst="triangle">
            <a:avLst>
              <a:gd name="adj" fmla="val 50000"/>
            </a:avLst>
          </a:prstGeom>
          <a:solidFill>
            <a:srgbClr val="F8B193"/>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3" name="图片 1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30238" y="4604055"/>
            <a:ext cx="2638931" cy="2057255"/>
          </a:xfrm>
          <a:prstGeom prst="rect">
            <a:avLst/>
          </a:prstGeom>
        </p:spPr>
      </p:pic>
      <p:sp>
        <p:nvSpPr>
          <p:cNvPr id="14" name="文本框 13"/>
          <p:cNvSpPr txBox="1"/>
          <p:nvPr/>
        </p:nvSpPr>
        <p:spPr>
          <a:xfrm>
            <a:off x="686595" y="4195599"/>
            <a:ext cx="25262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选择开始菜单栏文件夹</a:t>
            </a:r>
          </a:p>
        </p:txBody>
      </p:sp>
      <p:pic>
        <p:nvPicPr>
          <p:cNvPr id="16" name="图片 1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32245" y="4564931"/>
            <a:ext cx="2638932" cy="2050608"/>
          </a:xfrm>
          <a:prstGeom prst="rect">
            <a:avLst/>
          </a:prstGeom>
        </p:spPr>
      </p:pic>
      <p:sp>
        <p:nvSpPr>
          <p:cNvPr id="17" name="文本框 16"/>
          <p:cNvSpPr txBox="1"/>
          <p:nvPr/>
        </p:nvSpPr>
        <p:spPr>
          <a:xfrm>
            <a:off x="4847968" y="4195599"/>
            <a:ext cx="26232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选择创建桌面快捷方式</a:t>
            </a:r>
          </a:p>
        </p:txBody>
      </p:sp>
      <p:pic>
        <p:nvPicPr>
          <p:cNvPr id="19" name="图片 1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89977" y="4630197"/>
            <a:ext cx="2611900" cy="2048881"/>
          </a:xfrm>
          <a:prstGeom prst="rect">
            <a:avLst/>
          </a:prstGeom>
        </p:spPr>
      </p:pic>
      <p:sp>
        <p:nvSpPr>
          <p:cNvPr id="20" name="文本框 19"/>
          <p:cNvSpPr txBox="1"/>
          <p:nvPr/>
        </p:nvSpPr>
        <p:spPr>
          <a:xfrm>
            <a:off x="9297353" y="4258166"/>
            <a:ext cx="21971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点击</a:t>
            </a:r>
            <a:r>
              <a:rPr kumimoji="0" lang="en-US" altLang="zh-CN"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install</a:t>
            </a: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确定安装</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3798"/>
                                        </p:tgtEl>
                                        <p:attrNameLst>
                                          <p:attrName>style.visibility</p:attrName>
                                        </p:attrNameLst>
                                      </p:cBhvr>
                                      <p:to>
                                        <p:strVal val="visible"/>
                                      </p:to>
                                    </p:set>
                                    <p:anim to="" calcmode="lin" valueType="num">
                                      <p:cBhvr>
                                        <p:cTn id="23" dur="700" fill="hold">
                                          <p:stCondLst>
                                            <p:cond delay="0"/>
                                          </p:stCondLst>
                                        </p:cTn>
                                        <p:tgtEl>
                                          <p:spTgt spid="33798"/>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3798"/>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700"/>
                                        <p:tgtEl>
                                          <p:spTgt spid="28"/>
                                        </p:tgtEl>
                                      </p:cBhvr>
                                    </p:animEffect>
                                  </p:childTnLst>
                                </p:cTn>
                              </p:par>
                              <p:par>
                                <p:cTn id="28" presetID="0" presetClass="entr" presetSubtype="0" fill="hold" grpId="0" nodeType="withEffect">
                                  <p:stCondLst>
                                    <p:cond delay="0"/>
                                  </p:stCondLst>
                                  <p:iterate type="lt">
                                    <p:tmPct val="10000"/>
                                  </p:iterate>
                                  <p:childTnLst>
                                    <p:set>
                                      <p:cBhvr>
                                        <p:cTn id="29" dur="1" fill="hold">
                                          <p:stCondLst>
                                            <p:cond delay="0"/>
                                          </p:stCondLst>
                                        </p:cTn>
                                        <p:tgtEl>
                                          <p:spTgt spid="51"/>
                                        </p:tgtEl>
                                        <p:attrNameLst>
                                          <p:attrName>style.visibility</p:attrName>
                                        </p:attrNameLst>
                                      </p:cBhvr>
                                      <p:to>
                                        <p:strVal val="visible"/>
                                      </p:to>
                                    </p:set>
                                    <p:anim to="" calcmode="lin" valueType="num">
                                      <p:cBhvr>
                                        <p:cTn id="30" dur="700" fill="hold">
                                          <p:stCondLst>
                                            <p:cond delay="0"/>
                                          </p:stCondLst>
                                        </p:cTn>
                                        <p:tgtEl>
                                          <p:spTgt spid="51"/>
                                        </p:tgtEl>
                                        <p:attrNameLst>
                                          <p:attrName>ppt_y</p:attrName>
                                        </p:attrNameLst>
                                      </p:cBhvr>
                                      <p:tavLst>
                                        <p:tav tm="0" fmla="#ppt_y+#ppt_h/2*((1.5-1.5*$)^3-(1.5-1.5*$)^2)*8/9">
                                          <p:val>
                                            <p:fltVal val="0"/>
                                          </p:val>
                                        </p:tav>
                                        <p:tav tm="100000">
                                          <p:val>
                                            <p:fltVal val="1"/>
                                          </p:val>
                                        </p:tav>
                                      </p:tavLst>
                                    </p:anim>
                                    <p:anim to="" calcmode="lin" valueType="num">
                                      <p:cBhvr>
                                        <p:cTn id="31" dur="700" fill="hold">
                                          <p:stCondLst>
                                            <p:cond delay="0"/>
                                          </p:stCondLst>
                                        </p:cTn>
                                        <p:tgtEl>
                                          <p:spTgt spid="51"/>
                                        </p:tgtEl>
                                        <p:attrNameLst>
                                          <p:attrName>ppt_h</p:attrName>
                                        </p:attrNameLst>
                                      </p:cBhvr>
                                      <p:tavLst>
                                        <p:tav tm="0" fmla="#ppt_h-#ppt_h*((1.5-1.5*$)^3-(1.5-1.5*$)^2)">
                                          <p:val>
                                            <p:fltVal val="0"/>
                                          </p:val>
                                        </p:tav>
                                        <p:tav tm="100000">
                                          <p:val>
                                            <p:fltVal val="1"/>
                                          </p:val>
                                        </p:tav>
                                      </p:tavLst>
                                    </p:anim>
                                  </p:childTnLst>
                                </p:cTn>
                              </p:par>
                              <p:par>
                                <p:cTn id="32" presetID="0" presetClass="entr" presetSubtype="0" fill="hold" grpId="0" nodeType="withEffect">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to="" calcmode="lin" valueType="num">
                                      <p:cBhvr>
                                        <p:cTn id="34" dur="700" fill="hold">
                                          <p:stCondLst>
                                            <p:cond delay="0"/>
                                          </p:stCondLst>
                                        </p:cTn>
                                        <p:tgtEl>
                                          <p:spTgt spid="52"/>
                                        </p:tgtEl>
                                        <p:attrNameLst>
                                          <p:attrName>ppt_y</p:attrName>
                                        </p:attrNameLst>
                                      </p:cBhvr>
                                      <p:tavLst>
                                        <p:tav tm="0" fmla="#ppt_y+#ppt_h/2*((1.5-1.5*$)^3-(1.5-1.5*$)^2)*8/9">
                                          <p:val>
                                            <p:fltVal val="0"/>
                                          </p:val>
                                        </p:tav>
                                        <p:tav tm="100000">
                                          <p:val>
                                            <p:fltVal val="1"/>
                                          </p:val>
                                        </p:tav>
                                      </p:tavLst>
                                    </p:anim>
                                    <p:anim to="" calcmode="lin" valueType="num">
                                      <p:cBhvr>
                                        <p:cTn id="35" dur="700" fill="hold">
                                          <p:stCondLst>
                                            <p:cond delay="0"/>
                                          </p:stCondLst>
                                        </p:cTn>
                                        <p:tgtEl>
                                          <p:spTgt spid="52"/>
                                        </p:tgtEl>
                                        <p:attrNameLst>
                                          <p:attrName>ppt_h</p:attrName>
                                        </p:attrNameLst>
                                      </p:cBhvr>
                                      <p:tavLst>
                                        <p:tav tm="0" fmla="#ppt_h-#ppt_h*((1.5-1.5*$)^3-(1.5-1.5*$)^2)">
                                          <p:val>
                                            <p:fltVal val="0"/>
                                          </p:val>
                                        </p:tav>
                                        <p:tav tm="100000">
                                          <p:val>
                                            <p:fltVal val="1"/>
                                          </p:val>
                                        </p:tav>
                                      </p:tavLst>
                                    </p:anim>
                                  </p:childTnLst>
                                </p:cTn>
                              </p:par>
                              <p:par>
                                <p:cTn id="36" presetID="0" presetClass="entr" presetSubtype="0" fill="hold" grpId="0" nodeType="withEffect">
                                  <p:stCondLst>
                                    <p:cond delay="0"/>
                                  </p:stCondLst>
                                  <p:iterate type="lt">
                                    <p:tmPct val="10000"/>
                                  </p:iterate>
                                  <p:childTnLst>
                                    <p:set>
                                      <p:cBhvr>
                                        <p:cTn id="37" dur="1" fill="hold">
                                          <p:stCondLst>
                                            <p:cond delay="0"/>
                                          </p:stCondLst>
                                        </p:cTn>
                                        <p:tgtEl>
                                          <p:spTgt spid="53"/>
                                        </p:tgtEl>
                                        <p:attrNameLst>
                                          <p:attrName>style.visibility</p:attrName>
                                        </p:attrNameLst>
                                      </p:cBhvr>
                                      <p:to>
                                        <p:strVal val="visible"/>
                                      </p:to>
                                    </p:set>
                                    <p:anim to="" calcmode="lin" valueType="num">
                                      <p:cBhvr>
                                        <p:cTn id="38" dur="700" fill="hold">
                                          <p:stCondLst>
                                            <p:cond delay="0"/>
                                          </p:stCondLst>
                                        </p:cTn>
                                        <p:tgtEl>
                                          <p:spTgt spid="53"/>
                                        </p:tgtEl>
                                        <p:attrNameLst>
                                          <p:attrName>ppt_y</p:attrName>
                                        </p:attrNameLst>
                                      </p:cBhvr>
                                      <p:tavLst>
                                        <p:tav tm="0" fmla="#ppt_y+#ppt_h/2*((1.5-1.5*$)^3-(1.5-1.5*$)^2)*8/9">
                                          <p:val>
                                            <p:fltVal val="0"/>
                                          </p:val>
                                        </p:tav>
                                        <p:tav tm="100000">
                                          <p:val>
                                            <p:fltVal val="1"/>
                                          </p:val>
                                        </p:tav>
                                      </p:tavLst>
                                    </p:anim>
                                    <p:anim to="" calcmode="lin" valueType="num">
                                      <p:cBhvr>
                                        <p:cTn id="39" dur="700" fill="hold">
                                          <p:stCondLst>
                                            <p:cond delay="0"/>
                                          </p:stCondLst>
                                        </p:cTn>
                                        <p:tgtEl>
                                          <p:spTgt spid="53"/>
                                        </p:tgtEl>
                                        <p:attrNameLst>
                                          <p:attrName>ppt_h</p:attrName>
                                        </p:attrNameLst>
                                      </p:cBhvr>
                                      <p:tavLst>
                                        <p:tav tm="0" fmla="#ppt_h-#ppt_h*((1.5-1.5*$)^3-(1.5-1.5*$)^2)">
                                          <p:val>
                                            <p:fltVal val="0"/>
                                          </p:val>
                                        </p:tav>
                                        <p:tav tm="100000">
                                          <p:val>
                                            <p:fltVal val="1"/>
                                          </p:val>
                                        </p:tav>
                                      </p:tavLst>
                                    </p:anim>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62"/>
                                        </p:tgtEl>
                                        <p:attrNameLst>
                                          <p:attrName>style.visibility</p:attrName>
                                        </p:attrNameLst>
                                      </p:cBhvr>
                                      <p:to>
                                        <p:strVal val="visible"/>
                                      </p:to>
                                    </p:set>
                                    <p:anim to="" calcmode="lin" valueType="num">
                                      <p:cBhvr>
                                        <p:cTn id="42" dur="700" fill="hold">
                                          <p:stCondLst>
                                            <p:cond delay="0"/>
                                          </p:stCondLst>
                                        </p:cTn>
                                        <p:tgtEl>
                                          <p:spTgt spid="62"/>
                                        </p:tgtEl>
                                        <p:attrNameLst>
                                          <p:attrName>ppt_y</p:attrName>
                                        </p:attrNameLst>
                                      </p:cBhvr>
                                      <p:tavLst>
                                        <p:tav tm="0" fmla="#ppt_y+#ppt_h/2*((1.5-1.5*$)^3-(1.5-1.5*$)^2)*8/9">
                                          <p:val>
                                            <p:fltVal val="0"/>
                                          </p:val>
                                        </p:tav>
                                        <p:tav tm="100000">
                                          <p:val>
                                            <p:fltVal val="1"/>
                                          </p:val>
                                        </p:tav>
                                      </p:tavLst>
                                    </p:anim>
                                    <p:anim to="" calcmode="lin" valueType="num">
                                      <p:cBhvr>
                                        <p:cTn id="43" dur="700" fill="hold">
                                          <p:stCondLst>
                                            <p:cond delay="0"/>
                                          </p:stCondLst>
                                        </p:cTn>
                                        <p:tgtEl>
                                          <p:spTgt spid="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33795" grpId="0" animBg="1"/>
      <p:bldP spid="33796" grpId="0" animBg="1"/>
      <p:bldP spid="33797" grpId="0" animBg="1"/>
      <p:bldP spid="33798" grpId="0"/>
      <p:bldP spid="51" grpId="0" animBg="1" autoUpdateAnimBg="0"/>
      <p:bldP spid="52" grpId="0" animBg="1" autoUpdateAnimBg="0"/>
      <p:bldP spid="53" grpId="0" animBg="1" autoUpdateAnimBg="0"/>
      <p:bldP spid="6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50" name="PA_矩形 9"/>
          <p:cNvSpPr>
            <a:spLocks noChangeArrowheads="1"/>
          </p:cNvSpPr>
          <p:nvPr>
            <p:custDataLst>
              <p:tags r:id="rId5"/>
            </p:custDataLst>
          </p:nvPr>
        </p:nvSpPr>
        <p:spPr bwMode="auto">
          <a:xfrm>
            <a:off x="2562225" y="62230"/>
            <a:ext cx="3027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面向对象程序设计</a:t>
            </a:r>
          </a:p>
        </p:txBody>
      </p:sp>
      <p:grpSp>
        <p:nvGrpSpPr>
          <p:cNvPr id="3" name="组合 2"/>
          <p:cNvGrpSpPr/>
          <p:nvPr/>
        </p:nvGrpSpPr>
        <p:grpSpPr>
          <a:xfrm>
            <a:off x="8148955" y="1139825"/>
            <a:ext cx="1115695" cy="1123950"/>
            <a:chOff x="12110" y="2944"/>
            <a:chExt cx="2766" cy="2788"/>
          </a:xfrm>
        </p:grpSpPr>
        <p:sp>
          <p:nvSpPr>
            <p:cNvPr id="31752" name="PA_椭圆 11"/>
            <p:cNvSpPr>
              <a:spLocks noChangeArrowheads="1"/>
            </p:cNvSpPr>
            <p:nvPr>
              <p:custDataLst>
                <p:tags r:id="rId10"/>
              </p:custDataLst>
            </p:nvPr>
          </p:nvSpPr>
          <p:spPr bwMode="auto">
            <a:xfrm>
              <a:off x="12110" y="2944"/>
              <a:ext cx="2766" cy="278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1756" name="PA_图片 15"/>
            <p:cNvPicPr>
              <a:picLocks noChangeAspect="1" noChangeArrowheads="1"/>
            </p:cNvPicPr>
            <p:nvPr>
              <p:custDataLst>
                <p:tags r:id="rId11"/>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13031" y="3885"/>
              <a:ext cx="925"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p:nvPr/>
        </p:nvGrpSpPr>
        <p:grpSpPr>
          <a:xfrm>
            <a:off x="2855595" y="1148080"/>
            <a:ext cx="1118235" cy="1124585"/>
            <a:chOff x="2108" y="1610"/>
            <a:chExt cx="2764" cy="2788"/>
          </a:xfrm>
        </p:grpSpPr>
        <p:sp>
          <p:nvSpPr>
            <p:cNvPr id="31751" name="PA_椭圆 10"/>
            <p:cNvSpPr>
              <a:spLocks noChangeArrowheads="1"/>
            </p:cNvSpPr>
            <p:nvPr>
              <p:custDataLst>
                <p:tags r:id="rId8"/>
              </p:custDataLst>
            </p:nvPr>
          </p:nvSpPr>
          <p:spPr bwMode="auto">
            <a:xfrm>
              <a:off x="2108" y="1610"/>
              <a:ext cx="2764" cy="2788"/>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1758" name="PA_图片 17"/>
            <p:cNvPicPr>
              <a:picLocks noChangeAspect="1" noChangeArrowheads="1"/>
            </p:cNvPicPr>
            <p:nvPr>
              <p:custDataLst>
                <p:tags r:id="rId9"/>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2834" y="2530"/>
              <a:ext cx="131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63" name="PA_文本框 22"/>
          <p:cNvSpPr>
            <a:spLocks noChangeArrowheads="1"/>
          </p:cNvSpPr>
          <p:nvPr>
            <p:custDataLst>
              <p:tags r:id="rId6"/>
            </p:custDataLst>
          </p:nvPr>
        </p:nvSpPr>
        <p:spPr bwMode="auto">
          <a:xfrm>
            <a:off x="1240155" y="2509520"/>
            <a:ext cx="434975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面向过程程序设计</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面向过程程序设计思想中通常将存放基本数据类型的变量作为程序处理对象、以变量的赋值作为程序的基本操作、以变量值的改变作为程序运行的状态。</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面向过程程序设计风格存在数据抽象简单、信息完全暴露、算法复杂、无法很好地描述客观世界等缺点。</a:t>
            </a:r>
          </a:p>
        </p:txBody>
      </p:sp>
      <p:sp>
        <p:nvSpPr>
          <p:cNvPr id="31764" name="PA_文本框 23"/>
          <p:cNvSpPr>
            <a:spLocks noChangeArrowheads="1"/>
          </p:cNvSpPr>
          <p:nvPr>
            <p:custDataLst>
              <p:tags r:id="rId7"/>
            </p:custDataLst>
          </p:nvPr>
        </p:nvSpPr>
        <p:spPr bwMode="auto">
          <a:xfrm>
            <a:off x="6532245" y="2509520"/>
            <a:ext cx="4461510"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面向对象程序设计</a:t>
            </a:r>
            <a:endParaRPr kumimoji="0" lang="en-US" altLang="zh-CN" sz="16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面向对象程序设计思想是将数据以及对于这些数据的操作封装在一个单独的数据结构中。这种模式更近似于现实世界，所有的对象都同时拥有属性以及与这些属性相关的行为。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en-US" altLang="zh-CN" sz="20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对象之间的联系是通过消息来实现的，消息是请求对象执行某一处理或回答某些信息的要求。依靠对象间传递消息完成面向对象程序的执行。</a:t>
            </a:r>
            <a:r>
              <a:rPr kumimoji="0" lang="en-US" altLang="zh-CN" sz="2000" b="0" i="0" u="none" strike="noStrike" kern="1200" cap="none" spc="0" normalizeH="0" baseline="3000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1750"/>
                                        </p:tgtEl>
                                        <p:attrNameLst>
                                          <p:attrName>style.visibility</p:attrName>
                                        </p:attrNameLst>
                                      </p:cBhvr>
                                      <p:to>
                                        <p:strVal val="visible"/>
                                      </p:to>
                                    </p:set>
                                    <p:anim to="" calcmode="lin" valueType="num">
                                      <p:cBhvr>
                                        <p:cTn id="23" dur="700" fill="hold">
                                          <p:stCondLst>
                                            <p:cond delay="0"/>
                                          </p:stCondLst>
                                        </p:cTn>
                                        <p:tgtEl>
                                          <p:spTgt spid="3175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175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1763"/>
                                        </p:tgtEl>
                                        <p:attrNameLst>
                                          <p:attrName>style.visibility</p:attrName>
                                        </p:attrNameLst>
                                      </p:cBhvr>
                                      <p:to>
                                        <p:strVal val="visible"/>
                                      </p:to>
                                    </p:set>
                                    <p:anim to="" calcmode="lin" valueType="num">
                                      <p:cBhvr>
                                        <p:cTn id="27" dur="700" fill="hold">
                                          <p:stCondLst>
                                            <p:cond delay="0"/>
                                          </p:stCondLst>
                                        </p:cTn>
                                        <p:tgtEl>
                                          <p:spTgt spid="31763"/>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31763"/>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1764"/>
                                        </p:tgtEl>
                                        <p:attrNameLst>
                                          <p:attrName>style.visibility</p:attrName>
                                        </p:attrNameLst>
                                      </p:cBhvr>
                                      <p:to>
                                        <p:strVal val="visible"/>
                                      </p:to>
                                    </p:set>
                                    <p:anim to="" calcmode="lin" valueType="num">
                                      <p:cBhvr>
                                        <p:cTn id="31" dur="700" fill="hold">
                                          <p:stCondLst>
                                            <p:cond delay="0"/>
                                          </p:stCondLst>
                                        </p:cTn>
                                        <p:tgtEl>
                                          <p:spTgt spid="31764"/>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3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p:bldP spid="31763" grpId="0"/>
      <p:bldP spid="31764" grpId="0"/>
    </p:bldLst>
  </p:timing>
</p:sld>
</file>

<file path=ppt/slides/slide4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4"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2"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3"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6</a:t>
            </a:r>
            <a:endPar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25" name="PA_文本框 17"/>
          <p:cNvSpPr>
            <a:spLocks noChangeArrowheads="1"/>
          </p:cNvSpPr>
          <p:nvPr>
            <p:custDataLst>
              <p:tags r:id="rId12"/>
            </p:custDataLst>
          </p:nvPr>
        </p:nvSpPr>
        <p:spPr bwMode="auto">
          <a:xfrm>
            <a:off x="6585074" y="1637283"/>
            <a:ext cx="248895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使用</a:t>
            </a:r>
            <a:r>
              <a:rPr kumimoji="0" lang="en-US" altLang="zh-CN" sz="3200" b="1" i="0" u="none" strike="noStrike" kern="1200" cap="none" spc="0" normalizeH="0" baseline="0" noProof="0" dirty="0" err="1">
                <a:ln>
                  <a:noFill/>
                </a:ln>
                <a:solidFill>
                  <a:srgbClr val="FFFFFF"/>
                </a:solidFill>
                <a:effectLst/>
                <a:uLnTx/>
                <a:uFillTx/>
                <a:latin typeface="Calibri" panose="020F0502020204030204" pitchFamily="34" charset="0"/>
                <a:ea typeface="宋体" panose="02010600030101010101" pitchFamily="2" charset="-122"/>
                <a:cs typeface="+mn-cs"/>
                <a:sym typeface="+mn-ea"/>
              </a:rPr>
              <a:t>StarUML</a:t>
            </a:r>
            <a:endParaRPr kumimoji="0" lang="en-US" altLang="zh-CN" sz="32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建模</a:t>
            </a:r>
            <a:endParaRPr kumimoji="0" lang="zh-CN" altLang="en-US" sz="32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14"/>
                                        </p:tgtEl>
                                        <p:attrNameLst>
                                          <p:attrName>style.visibility</p:attrName>
                                        </p:attrNameLst>
                                      </p:cBhvr>
                                      <p:to>
                                        <p:strVal val="visible"/>
                                      </p:to>
                                    </p:set>
                                    <p:anim to="" calcmode="lin" valueType="num">
                                      <p:cBhvr>
                                        <p:cTn id="7" dur="750" fill="hold">
                                          <p:stCondLst>
                                            <p:cond delay="0"/>
                                          </p:stCondLst>
                                        </p:cTn>
                                        <p:tgtEl>
                                          <p:spTgt spid="1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14"/>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15"/>
                                        </p:tgtEl>
                                        <p:attrNameLst>
                                          <p:attrName>style.visibility</p:attrName>
                                        </p:attrNameLst>
                                      </p:cBhvr>
                                      <p:to>
                                        <p:strVal val="visible"/>
                                      </p:to>
                                    </p:set>
                                    <p:anim to="" calcmode="lin" valueType="num">
                                      <p:cBhvr>
                                        <p:cTn id="11" dur="750" fill="hold">
                                          <p:stCondLst>
                                            <p:cond delay="0"/>
                                          </p:stCondLst>
                                        </p:cTn>
                                        <p:tgtEl>
                                          <p:spTgt spid="1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15"/>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16"/>
                                        </p:tgtEl>
                                        <p:attrNameLst>
                                          <p:attrName>style.visibility</p:attrName>
                                        </p:attrNameLst>
                                      </p:cBhvr>
                                      <p:to>
                                        <p:strVal val="visible"/>
                                      </p:to>
                                    </p:set>
                                    <p:anim to="" calcmode="lin" valueType="num">
                                      <p:cBhvr>
                                        <p:cTn id="15" dur="750" fill="hold">
                                          <p:stCondLst>
                                            <p:cond delay="0"/>
                                          </p:stCondLst>
                                        </p:cTn>
                                        <p:tgtEl>
                                          <p:spTgt spid="1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16"/>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17"/>
                                        </p:tgtEl>
                                        <p:attrNameLst>
                                          <p:attrName>style.visibility</p:attrName>
                                        </p:attrNameLst>
                                      </p:cBhvr>
                                      <p:to>
                                        <p:strVal val="visible"/>
                                      </p:to>
                                    </p:set>
                                    <p:anim to="" calcmode="lin" valueType="num">
                                      <p:cBhvr>
                                        <p:cTn id="19" dur="750" fill="hold">
                                          <p:stCondLst>
                                            <p:cond delay="0"/>
                                          </p:stCondLst>
                                        </p:cTn>
                                        <p:tgtEl>
                                          <p:spTgt spid="1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17"/>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18"/>
                                        </p:tgtEl>
                                        <p:attrNameLst>
                                          <p:attrName>style.visibility</p:attrName>
                                        </p:attrNameLst>
                                      </p:cBhvr>
                                      <p:to>
                                        <p:strVal val="visible"/>
                                      </p:to>
                                    </p:set>
                                    <p:anim to="" calcmode="lin" valueType="num">
                                      <p:cBhvr>
                                        <p:cTn id="23" dur="750" fill="hold">
                                          <p:stCondLst>
                                            <p:cond delay="0"/>
                                          </p:stCondLst>
                                        </p:cTn>
                                        <p:tgtEl>
                                          <p:spTgt spid="1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18"/>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19"/>
                                        </p:tgtEl>
                                        <p:attrNameLst>
                                          <p:attrName>style.visibility</p:attrName>
                                        </p:attrNameLst>
                                      </p:cBhvr>
                                      <p:to>
                                        <p:strVal val="visible"/>
                                      </p:to>
                                    </p:set>
                                    <p:anim to="" calcmode="lin" valueType="num">
                                      <p:cBhvr>
                                        <p:cTn id="27" dur="750" fill="hold">
                                          <p:stCondLst>
                                            <p:cond delay="0"/>
                                          </p:stCondLst>
                                        </p:cTn>
                                        <p:tgtEl>
                                          <p:spTgt spid="1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19"/>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20"/>
                                        </p:tgtEl>
                                        <p:attrNameLst>
                                          <p:attrName>style.visibility</p:attrName>
                                        </p:attrNameLst>
                                      </p:cBhvr>
                                      <p:to>
                                        <p:strVal val="visible"/>
                                      </p:to>
                                    </p:set>
                                    <p:anim to="" calcmode="lin" valueType="num">
                                      <p:cBhvr>
                                        <p:cTn id="31" dur="750" fill="hold">
                                          <p:stCondLst>
                                            <p:cond delay="0"/>
                                          </p:stCondLst>
                                        </p:cTn>
                                        <p:tgtEl>
                                          <p:spTgt spid="2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20"/>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21"/>
                                        </p:tgtEl>
                                        <p:attrNameLst>
                                          <p:attrName>style.visibility</p:attrName>
                                        </p:attrNameLst>
                                      </p:cBhvr>
                                      <p:to>
                                        <p:strVal val="visible"/>
                                      </p:to>
                                    </p:set>
                                    <p:anim to="" calcmode="lin" valueType="num">
                                      <p:cBhvr>
                                        <p:cTn id="35" dur="750" fill="hold">
                                          <p:stCondLst>
                                            <p:cond delay="0"/>
                                          </p:stCondLst>
                                        </p:cTn>
                                        <p:tgtEl>
                                          <p:spTgt spid="2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21"/>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22"/>
                                        </p:tgtEl>
                                        <p:attrNameLst>
                                          <p:attrName>style.visibility</p:attrName>
                                        </p:attrNameLst>
                                      </p:cBhvr>
                                      <p:to>
                                        <p:strVal val="visible"/>
                                      </p:to>
                                    </p:set>
                                    <p:anim to="" calcmode="lin" valueType="num">
                                      <p:cBhvr>
                                        <p:cTn id="39" dur="750" fill="hold">
                                          <p:stCondLst>
                                            <p:cond delay="0"/>
                                          </p:stCondLst>
                                        </p:cTn>
                                        <p:tgtEl>
                                          <p:spTgt spid="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22"/>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23"/>
                                        </p:tgtEl>
                                        <p:attrNameLst>
                                          <p:attrName>style.visibility</p:attrName>
                                        </p:attrNameLst>
                                      </p:cBhvr>
                                      <p:to>
                                        <p:strVal val="visible"/>
                                      </p:to>
                                    </p:set>
                                    <p:anim to="" calcmode="lin" valueType="num">
                                      <p:cBhvr>
                                        <p:cTn id="43" dur="750" fill="hold">
                                          <p:stCondLst>
                                            <p:cond delay="0"/>
                                          </p:stCondLst>
                                        </p:cTn>
                                        <p:tgtEl>
                                          <p:spTgt spid="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23"/>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24"/>
                                        </p:tgtEl>
                                        <p:attrNameLst>
                                          <p:attrName>style.visibility</p:attrName>
                                        </p:attrNameLst>
                                      </p:cBhvr>
                                      <p:to>
                                        <p:strVal val="visible"/>
                                      </p:to>
                                    </p:set>
                                    <p:anim to="" calcmode="lin" valueType="num">
                                      <p:cBhvr>
                                        <p:cTn id="47" dur="750" fill="hold">
                                          <p:stCondLst>
                                            <p:cond delay="0"/>
                                          </p:stCondLst>
                                        </p:cTn>
                                        <p:tgtEl>
                                          <p:spTgt spid="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24"/>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25"/>
                                        </p:tgtEl>
                                        <p:attrNameLst>
                                          <p:attrName>style.visibility</p:attrName>
                                        </p:attrNameLst>
                                      </p:cBhvr>
                                      <p:to>
                                        <p:strVal val="visible"/>
                                      </p:to>
                                    </p:set>
                                    <p:anim to="" calcmode="lin" valueType="num">
                                      <p:cBhvr>
                                        <p:cTn id="51" dur="750" fill="hold">
                                          <p:stCondLst>
                                            <p:cond delay="0"/>
                                          </p:stCondLst>
                                        </p:cTn>
                                        <p:tgtEl>
                                          <p:spTgt spid="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25"/>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矩形 9"/>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使用</a:t>
            </a:r>
            <a:r>
              <a:rPr kumimoji="0" lang="en-US" altLang="zh-CN" sz="28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建模</a:t>
            </a:r>
          </a:p>
        </p:txBody>
      </p:sp>
      <p:sp>
        <p:nvSpPr>
          <p:cNvPr id="53" name="PA_文本框 21"/>
          <p:cNvSpPr>
            <a:spLocks noChangeArrowheads="1"/>
          </p:cNvSpPr>
          <p:nvPr>
            <p:custDataLst>
              <p:tags r:id="rId6"/>
            </p:custDataLst>
          </p:nvPr>
        </p:nvSpPr>
        <p:spPr bwMode="auto">
          <a:xfrm>
            <a:off x="1256522" y="693495"/>
            <a:ext cx="107159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800" b="1" i="0" u="none" strike="noStrike" kern="1200" cap="none" spc="0" normalizeH="0" baseline="0" noProof="0" dirty="0" err="1">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StarUML</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支持</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语法规则检验，正反向</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Java</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C++</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C#</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工程，并且支持多种图片格式导出，同时它支持</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23</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种</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GOF</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模式以及三种</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EJB</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模式</a:t>
            </a:r>
            <a:endParaRPr kumimoji="0"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grpSp>
        <p:nvGrpSpPr>
          <p:cNvPr id="56" name="组合 55"/>
          <p:cNvGrpSpPr/>
          <p:nvPr/>
        </p:nvGrpSpPr>
        <p:grpSpPr>
          <a:xfrm>
            <a:off x="453247" y="713368"/>
            <a:ext cx="692150" cy="692150"/>
            <a:chOff x="1252" y="3233"/>
            <a:chExt cx="1090" cy="1090"/>
          </a:xfrm>
        </p:grpSpPr>
        <p:sp>
          <p:nvSpPr>
            <p:cNvPr id="57" name="PA_椭圆 13"/>
            <p:cNvSpPr>
              <a:spLocks noChangeArrowheads="1"/>
            </p:cNvSpPr>
            <p:nvPr>
              <p:custDataLst>
                <p:tags r:id="rId10"/>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8" name="PA_图片 31"/>
            <p:cNvPicPr>
              <a:picLocks noChangeAspect="1" noChangeArrowheads="1"/>
            </p:cNvPicPr>
            <p:nvPr>
              <p:custDataLst>
                <p:tags r:id="rId11"/>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 name="PA_文本框 21"/>
          <p:cNvSpPr>
            <a:spLocks noChangeArrowheads="1"/>
          </p:cNvSpPr>
          <p:nvPr>
            <p:custDataLst>
              <p:tags r:id="rId7"/>
            </p:custDataLst>
          </p:nvPr>
        </p:nvSpPr>
        <p:spPr bwMode="auto">
          <a:xfrm>
            <a:off x="573673" y="4299893"/>
            <a:ext cx="367873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EJB</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：是基于分布式事务处理的企业级应用程序的组件。</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EJB</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在系统实现业务逻辑层里面负责表示程序的逻辑和提供访问数据库的接口。</a:t>
            </a:r>
          </a:p>
        </p:txBody>
      </p:sp>
      <p:sp>
        <p:nvSpPr>
          <p:cNvPr id="66" name="PA_文本框 21"/>
          <p:cNvSpPr>
            <a:spLocks noChangeArrowheads="1"/>
          </p:cNvSpPr>
          <p:nvPr>
            <p:custDataLst>
              <p:tags r:id="rId8"/>
            </p:custDataLst>
          </p:nvPr>
        </p:nvSpPr>
        <p:spPr bwMode="auto">
          <a:xfrm>
            <a:off x="608120" y="2427810"/>
            <a:ext cx="36787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GOF</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Gang of Four</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（四人组）</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包含</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23</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中设计模式。</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GOF</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强调了一个宗旨：要让你的程序尽可能的重用。</a:t>
            </a:r>
          </a:p>
        </p:txBody>
      </p:sp>
      <p:sp>
        <p:nvSpPr>
          <p:cNvPr id="69" name="PA_矩形 9"/>
          <p:cNvSpPr>
            <a:spLocks noChangeArrowheads="1"/>
          </p:cNvSpPr>
          <p:nvPr>
            <p:custDataLst>
              <p:tags r:id="rId9"/>
            </p:custDataLst>
          </p:nvPr>
        </p:nvSpPr>
        <p:spPr bwMode="auto">
          <a:xfrm>
            <a:off x="7163392" y="6277871"/>
            <a:ext cx="29446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界面结构</a:t>
            </a:r>
          </a:p>
        </p:txBody>
      </p:sp>
      <p:pic>
        <p:nvPicPr>
          <p:cNvPr id="5" name="图片 4"/>
          <p:cNvPicPr>
            <a:picLocks noChangeAspect="1"/>
          </p:cNvPicPr>
          <p:nvPr/>
        </p:nvPicPr>
        <p:blipFill>
          <a:blip r:embed="rId16"/>
          <a:stretch>
            <a:fillRect/>
          </a:stretch>
        </p:blipFill>
        <p:spPr>
          <a:xfrm>
            <a:off x="4682872" y="1762270"/>
            <a:ext cx="6513450" cy="44671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9"/>
                                        </p:tgtEl>
                                        <p:attrNameLst>
                                          <p:attrName>style.visibility</p:attrName>
                                        </p:attrNameLst>
                                      </p:cBhvr>
                                      <p:to>
                                        <p:strVal val="visible"/>
                                      </p:to>
                                    </p:set>
                                    <p:anim to="" calcmode="lin" valueType="num">
                                      <p:cBhvr>
                                        <p:cTn id="11" dur="700" fill="hold">
                                          <p:stCondLst>
                                            <p:cond delay="0"/>
                                          </p:stCondLst>
                                        </p:cTn>
                                        <p:tgtEl>
                                          <p:spTgt spid="4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0"/>
                                        </p:tgtEl>
                                        <p:attrNameLst>
                                          <p:attrName>style.visibility</p:attrName>
                                        </p:attrNameLst>
                                      </p:cBhvr>
                                      <p:to>
                                        <p:strVal val="visible"/>
                                      </p:to>
                                    </p:set>
                                    <p:anim to="" calcmode="lin" valueType="num">
                                      <p:cBhvr>
                                        <p:cTn id="15" dur="700" fill="hold">
                                          <p:stCondLst>
                                            <p:cond delay="0"/>
                                          </p:stCondLst>
                                        </p:cTn>
                                        <p:tgtEl>
                                          <p:spTgt spid="5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5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1"/>
                                        </p:tgtEl>
                                        <p:attrNameLst>
                                          <p:attrName>style.visibility</p:attrName>
                                        </p:attrNameLst>
                                      </p:cBhvr>
                                      <p:to>
                                        <p:strVal val="visible"/>
                                      </p:to>
                                    </p:set>
                                    <p:anim to="" calcmode="lin" valueType="num">
                                      <p:cBhvr>
                                        <p:cTn id="19" dur="700" fill="hold">
                                          <p:stCondLst>
                                            <p:cond delay="0"/>
                                          </p:stCondLst>
                                        </p:cTn>
                                        <p:tgtEl>
                                          <p:spTgt spid="5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51"/>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2"/>
                                        </p:tgtEl>
                                        <p:attrNameLst>
                                          <p:attrName>style.visibility</p:attrName>
                                        </p:attrNameLst>
                                      </p:cBhvr>
                                      <p:to>
                                        <p:strVal val="visible"/>
                                      </p:to>
                                    </p:set>
                                    <p:anim to="" calcmode="lin" valueType="num">
                                      <p:cBhvr>
                                        <p:cTn id="23" dur="700" fill="hold">
                                          <p:stCondLst>
                                            <p:cond delay="0"/>
                                          </p:stCondLst>
                                        </p:cTn>
                                        <p:tgtEl>
                                          <p:spTgt spid="5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52"/>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65"/>
                                        </p:tgtEl>
                                        <p:attrNameLst>
                                          <p:attrName>style.visibility</p:attrName>
                                        </p:attrNameLst>
                                      </p:cBhvr>
                                      <p:to>
                                        <p:strVal val="visible"/>
                                      </p:to>
                                    </p:set>
                                    <p:anim to="" calcmode="lin" valueType="num">
                                      <p:cBhvr>
                                        <p:cTn id="31" dur="700" fill="hold">
                                          <p:stCondLst>
                                            <p:cond delay="0"/>
                                          </p:stCondLst>
                                        </p:cTn>
                                        <p:tgtEl>
                                          <p:spTgt spid="65"/>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65"/>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66"/>
                                        </p:tgtEl>
                                        <p:attrNameLst>
                                          <p:attrName>style.visibility</p:attrName>
                                        </p:attrNameLst>
                                      </p:cBhvr>
                                      <p:to>
                                        <p:strVal val="visible"/>
                                      </p:to>
                                    </p:set>
                                    <p:anim to="" calcmode="lin" valueType="num">
                                      <p:cBhvr>
                                        <p:cTn id="35" dur="700" fill="hold">
                                          <p:stCondLst>
                                            <p:cond delay="0"/>
                                          </p:stCondLst>
                                        </p:cTn>
                                        <p:tgtEl>
                                          <p:spTgt spid="66"/>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66"/>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69"/>
                                        </p:tgtEl>
                                        <p:attrNameLst>
                                          <p:attrName>style.visibility</p:attrName>
                                        </p:attrNameLst>
                                      </p:cBhvr>
                                      <p:to>
                                        <p:strVal val="visible"/>
                                      </p:to>
                                    </p:set>
                                    <p:anim to="" calcmode="lin" valueType="num">
                                      <p:cBhvr>
                                        <p:cTn id="39" dur="700" fill="hold">
                                          <p:stCondLst>
                                            <p:cond delay="0"/>
                                          </p:stCondLst>
                                        </p:cTn>
                                        <p:tgtEl>
                                          <p:spTgt spid="69"/>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69"/>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p:bldP spid="53" grpId="0"/>
      <p:bldP spid="65" grpId="0" animBg="1" autoUpdateAnimBg="0"/>
      <p:bldP spid="66" grpId="0" animBg="1" autoUpdateAnimBg="0"/>
      <p:bldP spid="69" grpId="0"/>
    </p:bldLst>
  </p:timing>
</p:sld>
</file>

<file path=ppt/slides/slide4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7"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文本框 26"/>
          <p:cNvSpPr>
            <a:spLocks noChangeArrowheads="1"/>
          </p:cNvSpPr>
          <p:nvPr>
            <p:custDataLst>
              <p:tags r:id="rId5"/>
            </p:custDataLst>
          </p:nvPr>
        </p:nvSpPr>
        <p:spPr bwMode="auto">
          <a:xfrm>
            <a:off x="1530350" y="786348"/>
            <a:ext cx="94418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1" i="0" u="none" strike="noStrike" kern="1200" cap="none" spc="0" normalizeH="0" baseline="0" noProof="0" dirty="0" err="1">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StrUML</a:t>
            </a: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中清晰地区分了模型、视与图的概念。模型是包含软件模式信息的元素。视则是模型中信息的可使表达法，图则是表示用户特定设计思想的可视元素的集合。</a:t>
            </a:r>
          </a:p>
        </p:txBody>
      </p:sp>
      <p:sp>
        <p:nvSpPr>
          <p:cNvPr id="34" name="PA_文本框 21"/>
          <p:cNvSpPr>
            <a:spLocks noChangeArrowheads="1"/>
          </p:cNvSpPr>
          <p:nvPr>
            <p:custDataLst>
              <p:tags r:id="rId6"/>
            </p:custDataLst>
          </p:nvPr>
        </p:nvSpPr>
        <p:spPr bwMode="auto">
          <a:xfrm>
            <a:off x="1427348" y="2090102"/>
            <a:ext cx="9441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a:t>
            </a:r>
            <a:r>
              <a:rPr kumimoji="0" lang="en-US" altLang="zh-CN" sz="2000" b="1" i="0" u="none" strike="noStrike" kern="1200" cap="none" spc="0" normalizeH="0" baseline="0" noProof="0" dirty="0" err="1">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开发中选择</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Add Diagram</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命令可以弹出如下图所示的菜单以供设计时选择</a:t>
            </a:r>
          </a:p>
        </p:txBody>
      </p:sp>
      <p:sp>
        <p:nvSpPr>
          <p:cNvPr id="35" name="PA_矩形 9"/>
          <p:cNvSpPr>
            <a:spLocks noChangeArrowheads="1"/>
          </p:cNvSpPr>
          <p:nvPr>
            <p:custDataLst>
              <p:tags r:id="rId7"/>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使用</a:t>
            </a:r>
            <a:r>
              <a:rPr kumimoji="0" lang="en-US" altLang="zh-CN" sz="28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建模</a:t>
            </a:r>
          </a:p>
        </p:txBody>
      </p:sp>
      <p:grpSp>
        <p:nvGrpSpPr>
          <p:cNvPr id="36" name="组合 35"/>
          <p:cNvGrpSpPr/>
          <p:nvPr/>
        </p:nvGrpSpPr>
        <p:grpSpPr>
          <a:xfrm>
            <a:off x="739775" y="879743"/>
            <a:ext cx="692150" cy="692150"/>
            <a:chOff x="825" y="3913"/>
            <a:chExt cx="1090" cy="1090"/>
          </a:xfrm>
        </p:grpSpPr>
        <p:sp>
          <p:nvSpPr>
            <p:cNvPr id="37" name="PA_椭圆 13"/>
            <p:cNvSpPr>
              <a:spLocks noChangeArrowheads="1"/>
            </p:cNvSpPr>
            <p:nvPr>
              <p:custDataLst>
                <p:tags r:id="rId8"/>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8" name="PA_图片 30"/>
            <p:cNvPicPr>
              <a:picLocks noChangeAspect="1" noChangeArrowheads="1"/>
            </p:cNvPicPr>
            <p:nvPr>
              <p:custDataLst>
                <p:tags r:id="rId9"/>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980"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图片 5"/>
          <p:cNvPicPr>
            <a:picLocks noChangeAspect="1"/>
          </p:cNvPicPr>
          <p:nvPr/>
        </p:nvPicPr>
        <p:blipFill>
          <a:blip r:embed="rId13"/>
          <a:stretch>
            <a:fillRect/>
          </a:stretch>
        </p:blipFill>
        <p:spPr>
          <a:xfrm>
            <a:off x="3415479" y="2670429"/>
            <a:ext cx="4602879" cy="3665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7"/>
                                        </p:tgtEl>
                                        <p:attrNameLst>
                                          <p:attrName>style.visibility</p:attrName>
                                        </p:attrNameLst>
                                      </p:cBhvr>
                                      <p:to>
                                        <p:strVal val="visible"/>
                                      </p:to>
                                    </p:set>
                                    <p:anim to="" calcmode="lin" valueType="num">
                                      <p:cBhvr>
                                        <p:cTn id="7" dur="700" fill="hold">
                                          <p:stCondLst>
                                            <p:cond delay="0"/>
                                          </p:stCondLst>
                                        </p:cTn>
                                        <p:tgtEl>
                                          <p:spTgt spid="27"/>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7"/>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8"/>
                                        </p:tgtEl>
                                        <p:attrNameLst>
                                          <p:attrName>style.visibility</p:attrName>
                                        </p:attrNameLst>
                                      </p:cBhvr>
                                      <p:to>
                                        <p:strVal val="visible"/>
                                      </p:to>
                                    </p:set>
                                    <p:anim to="" calcmode="lin" valueType="num">
                                      <p:cBhvr>
                                        <p:cTn id="11"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8"/>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29"/>
                                        </p:tgtEl>
                                        <p:attrNameLst>
                                          <p:attrName>style.visibility</p:attrName>
                                        </p:attrNameLst>
                                      </p:cBhvr>
                                      <p:to>
                                        <p:strVal val="visible"/>
                                      </p:to>
                                    </p:set>
                                    <p:anim to="" calcmode="lin" valueType="num">
                                      <p:cBhvr>
                                        <p:cTn id="15"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29"/>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0"/>
                                        </p:tgtEl>
                                        <p:attrNameLst>
                                          <p:attrName>style.visibility</p:attrName>
                                        </p:attrNameLst>
                                      </p:cBhvr>
                                      <p:to>
                                        <p:strVal val="visible"/>
                                      </p:to>
                                    </p:set>
                                    <p:anim to="" calcmode="lin" valueType="num">
                                      <p:cBhvr>
                                        <p:cTn id="19"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0"/>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32"/>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34"/>
                                        </p:tgtEl>
                                        <p:attrNameLst>
                                          <p:attrName>style.visibility</p:attrName>
                                        </p:attrNameLst>
                                      </p:cBhvr>
                                      <p:to>
                                        <p:strVal val="visible"/>
                                      </p:to>
                                    </p:set>
                                    <p:anim to="" calcmode="lin" valueType="num">
                                      <p:cBhvr>
                                        <p:cTn id="27" dur="700" fill="hold">
                                          <p:stCondLst>
                                            <p:cond delay="0"/>
                                          </p:stCondLst>
                                        </p:cTn>
                                        <p:tgtEl>
                                          <p:spTgt spid="34"/>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34"/>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700" fill="hold">
                                          <p:stCondLst>
                                            <p:cond delay="0"/>
                                          </p:stCondLst>
                                        </p:cTn>
                                        <p:tgtEl>
                                          <p:spTgt spid="35"/>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3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9" grpId="0" bldLvl="0" animBg="1"/>
      <p:bldP spid="30" grpId="0" bldLvl="0" animBg="1"/>
      <p:bldP spid="32" grpId="0" animBg="1" autoUpdateAnimBg="0"/>
      <p:bldP spid="34" grpId="0" animBg="1" autoUpdateAnimBg="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PA_文本框 23"/>
          <p:cNvSpPr>
            <a:spLocks noChangeArrowheads="1"/>
          </p:cNvSpPr>
          <p:nvPr>
            <p:custDataLst>
              <p:tags r:id="rId5"/>
            </p:custDataLst>
          </p:nvPr>
        </p:nvSpPr>
        <p:spPr bwMode="auto">
          <a:xfrm>
            <a:off x="1629410" y="747050"/>
            <a:ext cx="937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a:t>
            </a:r>
            <a:r>
              <a:rPr kumimoji="0" lang="en-US" altLang="zh-CN" sz="2400" b="1" i="0" u="none" strike="noStrike" kern="1200" cap="none" spc="0" normalizeH="0" baseline="0" noProof="0" dirty="0" err="1">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中，项目时基本的管理单位。一个项目包含并管理以下三种子元素</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grpSp>
        <p:nvGrpSpPr>
          <p:cNvPr id="28" name="组合 27"/>
          <p:cNvGrpSpPr/>
          <p:nvPr/>
        </p:nvGrpSpPr>
        <p:grpSpPr>
          <a:xfrm>
            <a:off x="914400" y="747050"/>
            <a:ext cx="692150" cy="677545"/>
            <a:chOff x="870" y="6094"/>
            <a:chExt cx="1090" cy="1067"/>
          </a:xfrm>
        </p:grpSpPr>
        <p:sp>
          <p:nvSpPr>
            <p:cNvPr id="29" name="PA_椭圆 13"/>
            <p:cNvSpPr>
              <a:spLocks noChangeArrowheads="1"/>
            </p:cNvSpPr>
            <p:nvPr>
              <p:custDataLst>
                <p:tags r:id="rId9"/>
              </p:custDataLst>
            </p:nvPr>
          </p:nvSpPr>
          <p:spPr bwMode="auto">
            <a:xfrm>
              <a:off x="870" y="6094"/>
              <a:ext cx="1090" cy="106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0" name="PA_图片 29"/>
            <p:cNvPicPr>
              <a:picLocks noChangeAspect="1" noChangeArrowheads="1"/>
            </p:cNvPicPr>
            <p:nvPr>
              <p:custDataLst>
                <p:tags r:id="rId10"/>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140" y="6285"/>
              <a:ext cx="548"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PA_矩形 9"/>
          <p:cNvSpPr>
            <a:spLocks noChangeArrowheads="1"/>
          </p:cNvSpPr>
          <p:nvPr>
            <p:custDataLst>
              <p:tags r:id="rId6"/>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使用</a:t>
            </a:r>
            <a:r>
              <a:rPr kumimoji="0" lang="en-US" altLang="zh-CN" sz="28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建模</a:t>
            </a:r>
          </a:p>
        </p:txBody>
      </p:sp>
      <p:graphicFrame>
        <p:nvGraphicFramePr>
          <p:cNvPr id="2" name="表格 2"/>
          <p:cNvGraphicFramePr>
            <a:graphicFrameLocks noGrp="1"/>
          </p:cNvGraphicFramePr>
          <p:nvPr/>
        </p:nvGraphicFramePr>
        <p:xfrm>
          <a:off x="2031999" y="1558113"/>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zh-CN" altLang="en-US" dirty="0"/>
                        <a:t>项目子元素</a:t>
                      </a:r>
                    </a:p>
                  </a:txBody>
                  <a:tcPr/>
                </a:tc>
                <a:tc>
                  <a:txBody>
                    <a:bodyPr/>
                    <a:lstStyle/>
                    <a:p>
                      <a:pPr algn="ctr"/>
                      <a:r>
                        <a:rPr lang="zh-CN" altLang="en-US" dirty="0"/>
                        <a:t>描述</a:t>
                      </a:r>
                    </a:p>
                  </a:txBody>
                  <a:tcPr/>
                </a:tc>
                <a:extLst>
                  <a:ext uri="{0D108BD9-81ED-4DB2-BD59-A6C34878D82A}">
                    <a16:rowId xmlns:a16="http://schemas.microsoft.com/office/drawing/2014/main" val="10000"/>
                  </a:ext>
                </a:extLst>
              </a:tr>
              <a:tr h="370840">
                <a:tc>
                  <a:txBody>
                    <a:bodyPr/>
                    <a:lstStyle/>
                    <a:p>
                      <a:r>
                        <a:rPr lang="zh-CN" altLang="en-US" dirty="0"/>
                        <a:t>模型（</a:t>
                      </a:r>
                      <a:r>
                        <a:rPr lang="en-US" altLang="zh-CN" dirty="0"/>
                        <a:t>Model</a:t>
                      </a:r>
                      <a:r>
                        <a:rPr lang="zh-CN" altLang="en-US" dirty="0"/>
                        <a:t>）</a:t>
                      </a:r>
                    </a:p>
                  </a:txBody>
                  <a:tcPr/>
                </a:tc>
                <a:tc>
                  <a:txBody>
                    <a:bodyPr/>
                    <a:lstStyle/>
                    <a:p>
                      <a:r>
                        <a:rPr lang="zh-CN" altLang="en-US" dirty="0"/>
                        <a:t>管理一软件模型的元素</a:t>
                      </a:r>
                    </a:p>
                  </a:txBody>
                  <a:tcPr/>
                </a:tc>
                <a:extLst>
                  <a:ext uri="{0D108BD9-81ED-4DB2-BD59-A6C34878D82A}">
                    <a16:rowId xmlns:a16="http://schemas.microsoft.com/office/drawing/2014/main" val="10001"/>
                  </a:ext>
                </a:extLst>
              </a:tr>
              <a:tr h="370840">
                <a:tc>
                  <a:txBody>
                    <a:bodyPr/>
                    <a:lstStyle/>
                    <a:p>
                      <a:r>
                        <a:rPr lang="zh-CN" altLang="en-US" dirty="0"/>
                        <a:t>子系统（</a:t>
                      </a:r>
                      <a:r>
                        <a:rPr lang="en-US" altLang="zh-CN" dirty="0"/>
                        <a:t>Subsystem</a:t>
                      </a:r>
                      <a:r>
                        <a:rPr lang="zh-CN" altLang="en-US" dirty="0"/>
                        <a:t>）</a:t>
                      </a:r>
                    </a:p>
                  </a:txBody>
                  <a:tcPr/>
                </a:tc>
                <a:tc>
                  <a:txBody>
                    <a:bodyPr/>
                    <a:lstStyle/>
                    <a:p>
                      <a:r>
                        <a:rPr lang="zh-CN" altLang="en-US" dirty="0"/>
                        <a:t>管理表示子系统的模型的元素</a:t>
                      </a:r>
                    </a:p>
                  </a:txBody>
                  <a:tcPr/>
                </a:tc>
                <a:extLst>
                  <a:ext uri="{0D108BD9-81ED-4DB2-BD59-A6C34878D82A}">
                    <a16:rowId xmlns:a16="http://schemas.microsoft.com/office/drawing/2014/main" val="10002"/>
                  </a:ext>
                </a:extLst>
              </a:tr>
              <a:tr h="370840">
                <a:tc>
                  <a:txBody>
                    <a:bodyPr/>
                    <a:lstStyle/>
                    <a:p>
                      <a:r>
                        <a:rPr lang="zh-CN" altLang="en-US" dirty="0"/>
                        <a:t>包（</a:t>
                      </a:r>
                      <a:r>
                        <a:rPr lang="en-US" altLang="zh-CN" dirty="0"/>
                        <a:t>Package</a:t>
                      </a:r>
                      <a:r>
                        <a:rPr lang="zh-CN" altLang="en-US" dirty="0"/>
                        <a:t>）</a:t>
                      </a:r>
                    </a:p>
                  </a:txBody>
                  <a:tcPr/>
                </a:tc>
                <a:tc>
                  <a:txBody>
                    <a:bodyPr/>
                    <a:lstStyle/>
                    <a:p>
                      <a:r>
                        <a:rPr lang="zh-CN" altLang="en-US" dirty="0"/>
                        <a:t>管理元素所需的最一般的元素</a:t>
                      </a:r>
                    </a:p>
                  </a:txBody>
                  <a:tcPr/>
                </a:tc>
                <a:extLst>
                  <a:ext uri="{0D108BD9-81ED-4DB2-BD59-A6C34878D82A}">
                    <a16:rowId xmlns:a16="http://schemas.microsoft.com/office/drawing/2014/main" val="10003"/>
                  </a:ext>
                </a:extLst>
              </a:tr>
            </a:tbl>
          </a:graphicData>
        </a:graphic>
      </p:graphicFrame>
      <p:pic>
        <p:nvPicPr>
          <p:cNvPr id="4" name="图片 3"/>
          <p:cNvPicPr>
            <a:picLocks noChangeAspect="1"/>
          </p:cNvPicPr>
          <p:nvPr/>
        </p:nvPicPr>
        <p:blipFill>
          <a:blip r:embed="rId14"/>
          <a:stretch>
            <a:fillRect/>
          </a:stretch>
        </p:blipFill>
        <p:spPr>
          <a:xfrm>
            <a:off x="1480550" y="3182046"/>
            <a:ext cx="4067693" cy="2891087"/>
          </a:xfrm>
          <a:prstGeom prst="rect">
            <a:avLst/>
          </a:prstGeom>
        </p:spPr>
      </p:pic>
      <p:sp>
        <p:nvSpPr>
          <p:cNvPr id="35" name="PA_矩形 9"/>
          <p:cNvSpPr>
            <a:spLocks noChangeArrowheads="1"/>
          </p:cNvSpPr>
          <p:nvPr>
            <p:custDataLst>
              <p:tags r:id="rId7"/>
            </p:custDataLst>
          </p:nvPr>
        </p:nvSpPr>
        <p:spPr bwMode="auto">
          <a:xfrm>
            <a:off x="2040629" y="6110950"/>
            <a:ext cx="29475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File-&gt;New Project/New Project By Approach</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创建项目</a:t>
            </a:r>
          </a:p>
        </p:txBody>
      </p:sp>
      <p:pic>
        <p:nvPicPr>
          <p:cNvPr id="6" name="图片 5"/>
          <p:cNvPicPr>
            <a:picLocks noChangeAspect="1"/>
          </p:cNvPicPr>
          <p:nvPr/>
        </p:nvPicPr>
        <p:blipFill>
          <a:blip r:embed="rId15"/>
          <a:stretch>
            <a:fillRect/>
          </a:stretch>
        </p:blipFill>
        <p:spPr>
          <a:xfrm>
            <a:off x="6172717" y="3182045"/>
            <a:ext cx="5012115" cy="2891086"/>
          </a:xfrm>
          <a:prstGeom prst="rect">
            <a:avLst/>
          </a:prstGeom>
        </p:spPr>
      </p:pic>
      <p:sp>
        <p:nvSpPr>
          <p:cNvPr id="38" name="PA_矩形 9"/>
          <p:cNvSpPr>
            <a:spLocks noChangeArrowheads="1"/>
          </p:cNvSpPr>
          <p:nvPr>
            <p:custDataLst>
              <p:tags r:id="rId8"/>
            </p:custDataLst>
          </p:nvPr>
        </p:nvSpPr>
        <p:spPr bwMode="auto">
          <a:xfrm>
            <a:off x="7203838" y="6145795"/>
            <a:ext cx="29475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Model-&gt;Profile</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与</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Java</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语言进行关联</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1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15"/>
                                        </p:tgtEl>
                                        <p:attrNameLst>
                                          <p:attrName>style.visibility</p:attrName>
                                        </p:attrNameLst>
                                      </p:cBhvr>
                                      <p:to>
                                        <p:strVal val="visible"/>
                                      </p:to>
                                    </p:set>
                                    <p:anim to="" calcmode="lin" valueType="num">
                                      <p:cBhvr>
                                        <p:cTn id="11" dur="700" fill="hold">
                                          <p:stCondLst>
                                            <p:cond delay="0"/>
                                          </p:stCondLst>
                                        </p:cTn>
                                        <p:tgtEl>
                                          <p:spTgt spid="1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1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16"/>
                                        </p:tgtEl>
                                        <p:attrNameLst>
                                          <p:attrName>style.visibility</p:attrName>
                                        </p:attrNameLst>
                                      </p:cBhvr>
                                      <p:to>
                                        <p:strVal val="visible"/>
                                      </p:to>
                                    </p:set>
                                    <p:anim to="" calcmode="lin" valueType="num">
                                      <p:cBhvr>
                                        <p:cTn id="15" dur="700" fill="hold">
                                          <p:stCondLst>
                                            <p:cond delay="0"/>
                                          </p:stCondLst>
                                        </p:cTn>
                                        <p:tgtEl>
                                          <p:spTgt spid="1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1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17"/>
                                        </p:tgtEl>
                                        <p:attrNameLst>
                                          <p:attrName>style.visibility</p:attrName>
                                        </p:attrNameLst>
                                      </p:cBhvr>
                                      <p:to>
                                        <p:strVal val="visible"/>
                                      </p:to>
                                    </p:set>
                                    <p:anim to="" calcmode="lin" valueType="num">
                                      <p:cBhvr>
                                        <p:cTn id="19" dur="700" fill="hold">
                                          <p:stCondLst>
                                            <p:cond delay="0"/>
                                          </p:stCondLst>
                                        </p:cTn>
                                        <p:tgtEl>
                                          <p:spTgt spid="1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1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31"/>
                                        </p:tgtEl>
                                        <p:attrNameLst>
                                          <p:attrName>style.visibility</p:attrName>
                                        </p:attrNameLst>
                                      </p:cBhvr>
                                      <p:to>
                                        <p:strVal val="visible"/>
                                      </p:to>
                                    </p:set>
                                    <p:anim to="" calcmode="lin" valueType="num">
                                      <p:cBhvr>
                                        <p:cTn id="25" dur="700" fill="hold">
                                          <p:stCondLst>
                                            <p:cond delay="0"/>
                                          </p:stCondLst>
                                        </p:cTn>
                                        <p:tgtEl>
                                          <p:spTgt spid="31"/>
                                        </p:tgtEl>
                                        <p:attrNameLst>
                                          <p:attrName>ppt_y</p:attrName>
                                        </p:attrNameLst>
                                      </p:cBhvr>
                                      <p:tavLst>
                                        <p:tav tm="0" fmla="#ppt_y+#ppt_h/2*((1.5-1.5*$)^3-(1.5-1.5*$)^2)*8/9">
                                          <p:val>
                                            <p:fltVal val="0"/>
                                          </p:val>
                                        </p:tav>
                                        <p:tav tm="100000">
                                          <p:val>
                                            <p:fltVal val="1"/>
                                          </p:val>
                                        </p:tav>
                                      </p:tavLst>
                                    </p:anim>
                                    <p:anim to="" calcmode="lin" valueType="num">
                                      <p:cBhvr>
                                        <p:cTn id="26" dur="700" fill="hold">
                                          <p:stCondLst>
                                            <p:cond delay="0"/>
                                          </p:stCondLst>
                                        </p:cTn>
                                        <p:tgtEl>
                                          <p:spTgt spid="31"/>
                                        </p:tgtEl>
                                        <p:attrNameLst>
                                          <p:attrName>ppt_h</p:attrName>
                                        </p:attrNameLst>
                                      </p:cBhvr>
                                      <p:tavLst>
                                        <p:tav tm="0" fmla="#ppt_h-#ppt_h*((1.5-1.5*$)^3-(1.5-1.5*$)^2)">
                                          <p:val>
                                            <p:fltVal val="0"/>
                                          </p:val>
                                        </p:tav>
                                        <p:tav tm="100000">
                                          <p:val>
                                            <p:fltVal val="1"/>
                                          </p:val>
                                        </p:tav>
                                      </p:tavLst>
                                    </p:anim>
                                  </p:childTnLst>
                                </p:cTn>
                              </p:par>
                              <p:par>
                                <p:cTn id="27" presetID="0" presetClass="entr" presetSubtype="0" fill="hold" grpId="0" nodeType="withEffect">
                                  <p:stCondLst>
                                    <p:cond delay="0"/>
                                  </p:stCondLst>
                                  <p:iterate type="lt">
                                    <p:tmPct val="10000"/>
                                  </p:iterate>
                                  <p:childTnLst>
                                    <p:set>
                                      <p:cBhvr>
                                        <p:cTn id="28" dur="1" fill="hold">
                                          <p:stCondLst>
                                            <p:cond delay="0"/>
                                          </p:stCondLst>
                                        </p:cTn>
                                        <p:tgtEl>
                                          <p:spTgt spid="35"/>
                                        </p:tgtEl>
                                        <p:attrNameLst>
                                          <p:attrName>style.visibility</p:attrName>
                                        </p:attrNameLst>
                                      </p:cBhvr>
                                      <p:to>
                                        <p:strVal val="visible"/>
                                      </p:to>
                                    </p:set>
                                    <p:anim to="" calcmode="lin" valueType="num">
                                      <p:cBhvr>
                                        <p:cTn id="29" dur="700" fill="hold">
                                          <p:stCondLst>
                                            <p:cond delay="0"/>
                                          </p:stCondLst>
                                        </p:cTn>
                                        <p:tgtEl>
                                          <p:spTgt spid="35"/>
                                        </p:tgtEl>
                                        <p:attrNameLst>
                                          <p:attrName>ppt_y</p:attrName>
                                        </p:attrNameLst>
                                      </p:cBhvr>
                                      <p:tavLst>
                                        <p:tav tm="0" fmla="#ppt_y+#ppt_h/2*((1.5-1.5*$)^3-(1.5-1.5*$)^2)*8/9">
                                          <p:val>
                                            <p:fltVal val="0"/>
                                          </p:val>
                                        </p:tav>
                                        <p:tav tm="100000">
                                          <p:val>
                                            <p:fltVal val="1"/>
                                          </p:val>
                                        </p:tav>
                                      </p:tavLst>
                                    </p:anim>
                                    <p:anim to="" calcmode="lin" valueType="num">
                                      <p:cBhvr>
                                        <p:cTn id="30" dur="700" fill="hold">
                                          <p:stCondLst>
                                            <p:cond delay="0"/>
                                          </p:stCondLst>
                                        </p:cTn>
                                        <p:tgtEl>
                                          <p:spTgt spid="35"/>
                                        </p:tgtEl>
                                        <p:attrNameLst>
                                          <p:attrName>ppt_h</p:attrName>
                                        </p:attrNameLst>
                                      </p:cBhvr>
                                      <p:tavLst>
                                        <p:tav tm="0" fmla="#ppt_h-#ppt_h*((1.5-1.5*$)^3-(1.5-1.5*$)^2)">
                                          <p:val>
                                            <p:fltVal val="0"/>
                                          </p:val>
                                        </p:tav>
                                        <p:tav tm="100000">
                                          <p:val>
                                            <p:fltVal val="1"/>
                                          </p:val>
                                        </p:tav>
                                      </p:tavLst>
                                    </p:anim>
                                  </p:childTnLst>
                                </p:cTn>
                              </p:par>
                              <p:par>
                                <p:cTn id="31" presetID="0" presetClass="entr" presetSubtype="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to="" calcmode="lin" valueType="num">
                                      <p:cBhvr>
                                        <p:cTn id="33" dur="700" fill="hold">
                                          <p:stCondLst>
                                            <p:cond delay="0"/>
                                          </p:stCondLst>
                                        </p:cTn>
                                        <p:tgtEl>
                                          <p:spTgt spid="38"/>
                                        </p:tgtEl>
                                        <p:attrNameLst>
                                          <p:attrName>ppt_y</p:attrName>
                                        </p:attrNameLst>
                                      </p:cBhvr>
                                      <p:tavLst>
                                        <p:tav tm="0" fmla="#ppt_y+#ppt_h/2*((1.5-1.5*$)^3-(1.5-1.5*$)^2)*8/9">
                                          <p:val>
                                            <p:fltVal val="0"/>
                                          </p:val>
                                        </p:tav>
                                        <p:tav tm="100000">
                                          <p:val>
                                            <p:fltVal val="1"/>
                                          </p:val>
                                        </p:tav>
                                      </p:tavLst>
                                    </p:anim>
                                    <p:anim to="" calcmode="lin" valueType="num">
                                      <p:cBhvr>
                                        <p:cTn id="34" dur="700" fill="hold">
                                          <p:stCondLst>
                                            <p:cond delay="0"/>
                                          </p:stCondLst>
                                        </p:cTn>
                                        <p:tgtEl>
                                          <p:spTgt spid="38"/>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21" grpId="0"/>
      <p:bldP spid="31" grpId="0"/>
      <p:bldP spid="35" grpId="0"/>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53"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9"/>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使用</a:t>
            </a:r>
            <a:r>
              <a:rPr kumimoji="0" lang="en-US" altLang="zh-CN" sz="28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建模</a:t>
            </a:r>
          </a:p>
        </p:txBody>
      </p:sp>
      <p:sp>
        <p:nvSpPr>
          <p:cNvPr id="58" name="PA_文本框 21"/>
          <p:cNvSpPr>
            <a:spLocks noChangeArrowheads="1"/>
          </p:cNvSpPr>
          <p:nvPr>
            <p:custDataLst>
              <p:tags r:id="rId6"/>
            </p:custDataLst>
          </p:nvPr>
        </p:nvSpPr>
        <p:spPr bwMode="auto">
          <a:xfrm>
            <a:off x="3310731" y="720128"/>
            <a:ext cx="5570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创建并编辑元素（以参与者为例）</a:t>
            </a:r>
            <a:endParaRPr kumimoji="0"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sp>
        <p:nvSpPr>
          <p:cNvPr id="64" name="PA_矩形 9"/>
          <p:cNvSpPr>
            <a:spLocks noChangeArrowheads="1"/>
          </p:cNvSpPr>
          <p:nvPr>
            <p:custDataLst>
              <p:tags r:id="rId7"/>
            </p:custDataLst>
          </p:nvPr>
        </p:nvSpPr>
        <p:spPr bwMode="auto">
          <a:xfrm>
            <a:off x="1269206" y="5548247"/>
            <a:ext cx="14349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charset="-122"/>
                <a:ea typeface="黑体" panose="02010609060101010101" charset="-122"/>
                <a:sym typeface="微软雅黑" panose="020B0503020204020204" pitchFamily="34" charset="-122"/>
              </a:rPr>
              <a:t>点</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击选定模型</a:t>
            </a:r>
          </a:p>
        </p:txBody>
      </p:sp>
      <p:pic>
        <p:nvPicPr>
          <p:cNvPr id="3" name="图片 2"/>
          <p:cNvPicPr>
            <a:picLocks noChangeAspect="1"/>
          </p:cNvPicPr>
          <p:nvPr/>
        </p:nvPicPr>
        <p:blipFill>
          <a:blip r:embed="rId12"/>
          <a:stretch>
            <a:fillRect/>
          </a:stretch>
        </p:blipFill>
        <p:spPr>
          <a:xfrm>
            <a:off x="962025" y="1707954"/>
            <a:ext cx="2002948" cy="3717182"/>
          </a:xfrm>
          <a:prstGeom prst="rect">
            <a:avLst/>
          </a:prstGeom>
        </p:spPr>
      </p:pic>
      <p:pic>
        <p:nvPicPr>
          <p:cNvPr id="5" name="图片 4"/>
          <p:cNvPicPr>
            <a:picLocks noChangeAspect="1"/>
          </p:cNvPicPr>
          <p:nvPr/>
        </p:nvPicPr>
        <p:blipFill>
          <a:blip r:embed="rId13"/>
          <a:stretch>
            <a:fillRect/>
          </a:stretch>
        </p:blipFill>
        <p:spPr>
          <a:xfrm>
            <a:off x="4501055" y="2394623"/>
            <a:ext cx="2827111" cy="2343843"/>
          </a:xfrm>
          <a:prstGeom prst="rect">
            <a:avLst/>
          </a:prstGeom>
        </p:spPr>
      </p:pic>
      <p:sp>
        <p:nvSpPr>
          <p:cNvPr id="72" name="PA_矩形 9"/>
          <p:cNvSpPr>
            <a:spLocks noChangeArrowheads="1"/>
          </p:cNvSpPr>
          <p:nvPr>
            <p:custDataLst>
              <p:tags r:id="rId8"/>
            </p:custDataLst>
          </p:nvPr>
        </p:nvSpPr>
        <p:spPr bwMode="auto">
          <a:xfrm>
            <a:off x="4984146" y="5425136"/>
            <a:ext cx="18609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点击作图区任意位置，出现相应图标</a:t>
            </a:r>
          </a:p>
        </p:txBody>
      </p:sp>
      <p:pic>
        <p:nvPicPr>
          <p:cNvPr id="9" name="图片 8"/>
          <p:cNvPicPr>
            <a:picLocks noChangeAspect="1"/>
          </p:cNvPicPr>
          <p:nvPr/>
        </p:nvPicPr>
        <p:blipFill>
          <a:blip r:embed="rId14"/>
          <a:stretch>
            <a:fillRect/>
          </a:stretch>
        </p:blipFill>
        <p:spPr>
          <a:xfrm>
            <a:off x="8603830" y="2174276"/>
            <a:ext cx="2767240" cy="2784536"/>
          </a:xfrm>
          <a:prstGeom prst="rect">
            <a:avLst/>
          </a:prstGeom>
        </p:spPr>
      </p:pic>
      <p:sp>
        <p:nvSpPr>
          <p:cNvPr id="75" name="PA_矩形 9"/>
          <p:cNvSpPr>
            <a:spLocks noChangeArrowheads="1"/>
          </p:cNvSpPr>
          <p:nvPr>
            <p:custDataLst>
              <p:tags r:id="rId9"/>
            </p:custDataLst>
          </p:nvPr>
        </p:nvSpPr>
        <p:spPr bwMode="auto">
          <a:xfrm>
            <a:off x="8808411" y="5425136"/>
            <a:ext cx="18609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可以在属性区进行设置和修改</a:t>
            </a:r>
          </a:p>
        </p:txBody>
      </p:sp>
      <p:sp>
        <p:nvSpPr>
          <p:cNvPr id="10" name="箭头: 右 9"/>
          <p:cNvSpPr/>
          <p:nvPr/>
        </p:nvSpPr>
        <p:spPr bwMode="auto">
          <a:xfrm>
            <a:off x="3274172" y="3520825"/>
            <a:ext cx="949911" cy="26106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7" name="箭头: 右 76"/>
          <p:cNvSpPr/>
          <p:nvPr/>
        </p:nvSpPr>
        <p:spPr bwMode="auto">
          <a:xfrm>
            <a:off x="7491042" y="3520825"/>
            <a:ext cx="949911" cy="26106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3"/>
                                        </p:tgtEl>
                                        <p:attrNameLst>
                                          <p:attrName>style.visibility</p:attrName>
                                        </p:attrNameLst>
                                      </p:cBhvr>
                                      <p:to>
                                        <p:strVal val="visible"/>
                                      </p:to>
                                    </p:set>
                                    <p:anim to="" calcmode="lin" valueType="num">
                                      <p:cBhvr>
                                        <p:cTn id="7" dur="700" fill="hold">
                                          <p:stCondLst>
                                            <p:cond delay="0"/>
                                          </p:stCondLst>
                                        </p:cTn>
                                        <p:tgtEl>
                                          <p:spTgt spid="53"/>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53"/>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4"/>
                                        </p:tgtEl>
                                        <p:attrNameLst>
                                          <p:attrName>style.visibility</p:attrName>
                                        </p:attrNameLst>
                                      </p:cBhvr>
                                      <p:to>
                                        <p:strVal val="visible"/>
                                      </p:to>
                                    </p:set>
                                    <p:anim to="" calcmode="lin" valueType="num">
                                      <p:cBhvr>
                                        <p:cTn id="11" dur="700" fill="hold">
                                          <p:stCondLst>
                                            <p:cond delay="0"/>
                                          </p:stCondLst>
                                        </p:cTn>
                                        <p:tgtEl>
                                          <p:spTgt spid="54"/>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54"/>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5"/>
                                        </p:tgtEl>
                                        <p:attrNameLst>
                                          <p:attrName>style.visibility</p:attrName>
                                        </p:attrNameLst>
                                      </p:cBhvr>
                                      <p:to>
                                        <p:strVal val="visible"/>
                                      </p:to>
                                    </p:set>
                                    <p:anim to="" calcmode="lin" valueType="num">
                                      <p:cBhvr>
                                        <p:cTn id="15" dur="700" fill="hold">
                                          <p:stCondLst>
                                            <p:cond delay="0"/>
                                          </p:stCondLst>
                                        </p:cTn>
                                        <p:tgtEl>
                                          <p:spTgt spid="55"/>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55"/>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6"/>
                                        </p:tgtEl>
                                        <p:attrNameLst>
                                          <p:attrName>style.visibility</p:attrName>
                                        </p:attrNameLst>
                                      </p:cBhvr>
                                      <p:to>
                                        <p:strVal val="visible"/>
                                      </p:to>
                                    </p:set>
                                    <p:anim to="" calcmode="lin" valueType="num">
                                      <p:cBhvr>
                                        <p:cTn id="19" dur="700" fill="hold">
                                          <p:stCondLst>
                                            <p:cond delay="0"/>
                                          </p:stCondLst>
                                        </p:cTn>
                                        <p:tgtEl>
                                          <p:spTgt spid="56"/>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56"/>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7"/>
                                        </p:tgtEl>
                                        <p:attrNameLst>
                                          <p:attrName>style.visibility</p:attrName>
                                        </p:attrNameLst>
                                      </p:cBhvr>
                                      <p:to>
                                        <p:strVal val="visible"/>
                                      </p:to>
                                    </p:set>
                                    <p:anim to="" calcmode="lin" valueType="num">
                                      <p:cBhvr>
                                        <p:cTn id="23" dur="700" fill="hold">
                                          <p:stCondLst>
                                            <p:cond delay="0"/>
                                          </p:stCondLst>
                                        </p:cTn>
                                        <p:tgtEl>
                                          <p:spTgt spid="57"/>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57"/>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64"/>
                                        </p:tgtEl>
                                        <p:attrNameLst>
                                          <p:attrName>style.visibility</p:attrName>
                                        </p:attrNameLst>
                                      </p:cBhvr>
                                      <p:to>
                                        <p:strVal val="visible"/>
                                      </p:to>
                                    </p:set>
                                    <p:anim to="" calcmode="lin" valueType="num">
                                      <p:cBhvr>
                                        <p:cTn id="31" dur="700" fill="hold">
                                          <p:stCondLst>
                                            <p:cond delay="0"/>
                                          </p:stCondLst>
                                        </p:cTn>
                                        <p:tgtEl>
                                          <p:spTgt spid="6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6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72"/>
                                        </p:tgtEl>
                                        <p:attrNameLst>
                                          <p:attrName>style.visibility</p:attrName>
                                        </p:attrNameLst>
                                      </p:cBhvr>
                                      <p:to>
                                        <p:strVal val="visible"/>
                                      </p:to>
                                    </p:set>
                                    <p:anim to="" calcmode="lin" valueType="num">
                                      <p:cBhvr>
                                        <p:cTn id="35" dur="700" fill="hold">
                                          <p:stCondLst>
                                            <p:cond delay="0"/>
                                          </p:stCondLst>
                                        </p:cTn>
                                        <p:tgtEl>
                                          <p:spTgt spid="72"/>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72"/>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75"/>
                                        </p:tgtEl>
                                        <p:attrNameLst>
                                          <p:attrName>style.visibility</p:attrName>
                                        </p:attrNameLst>
                                      </p:cBhvr>
                                      <p:to>
                                        <p:strVal val="visible"/>
                                      </p:to>
                                    </p:set>
                                    <p:anim to="" calcmode="lin" valueType="num">
                                      <p:cBhvr>
                                        <p:cTn id="39" dur="700" fill="hold">
                                          <p:stCondLst>
                                            <p:cond delay="0"/>
                                          </p:stCondLst>
                                        </p:cTn>
                                        <p:tgtEl>
                                          <p:spTgt spid="75"/>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7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p:bldP spid="58" grpId="0"/>
      <p:bldP spid="64" grpId="0"/>
      <p:bldP spid="72" grpId="0"/>
      <p:bldP spid="7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1"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PA_椭圆 1"/>
          <p:cNvSpPr>
            <a:spLocks noChangeArrowheads="1"/>
          </p:cNvSpPr>
          <p:nvPr>
            <p:custDataLst>
              <p:tags r:id="rId4"/>
            </p:custDataLst>
          </p:nvPr>
        </p:nvSpPr>
        <p:spPr bwMode="auto">
          <a:xfrm>
            <a:off x="6534152"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7</a:t>
            </a:r>
            <a:endPar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42" name="PA_文本框 17"/>
          <p:cNvSpPr>
            <a:spLocks noChangeArrowheads="1"/>
          </p:cNvSpPr>
          <p:nvPr>
            <p:custDataLst>
              <p:tags r:id="rId12"/>
            </p:custDataLst>
          </p:nvPr>
        </p:nvSpPr>
        <p:spPr bwMode="auto">
          <a:xfrm>
            <a:off x="6759387" y="1786007"/>
            <a:ext cx="21403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双向</a:t>
            </a: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工程</a:t>
            </a:r>
            <a:endParaRPr kumimoji="0" lang="zh-CN" altLang="en-US" sz="36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1"/>
                                        </p:tgtEl>
                                        <p:attrNameLst>
                                          <p:attrName>style.visibility</p:attrName>
                                        </p:attrNameLst>
                                      </p:cBhvr>
                                      <p:to>
                                        <p:strVal val="visible"/>
                                      </p:to>
                                    </p:set>
                                    <p:anim to="" calcmode="lin" valueType="num">
                                      <p:cBhvr>
                                        <p:cTn id="7" dur="750" fill="hold">
                                          <p:stCondLst>
                                            <p:cond delay="0"/>
                                          </p:stCondLst>
                                        </p:cTn>
                                        <p:tgtEl>
                                          <p:spTgt spid="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1"/>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2"/>
                                        </p:tgtEl>
                                        <p:attrNameLst>
                                          <p:attrName>style.visibility</p:attrName>
                                        </p:attrNameLst>
                                      </p:cBhvr>
                                      <p:to>
                                        <p:strVal val="visible"/>
                                      </p:to>
                                    </p:set>
                                    <p:anim to="" calcmode="lin" valueType="num">
                                      <p:cBhvr>
                                        <p:cTn id="11" dur="750" fill="hold">
                                          <p:stCondLst>
                                            <p:cond delay="0"/>
                                          </p:stCondLst>
                                        </p:cTn>
                                        <p:tgtEl>
                                          <p:spTgt spid="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2"/>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3"/>
                                        </p:tgtEl>
                                        <p:attrNameLst>
                                          <p:attrName>style.visibility</p:attrName>
                                        </p:attrNameLst>
                                      </p:cBhvr>
                                      <p:to>
                                        <p:strVal val="visible"/>
                                      </p:to>
                                    </p:set>
                                    <p:anim to="" calcmode="lin" valueType="num">
                                      <p:cBhvr>
                                        <p:cTn id="15" dur="750" fill="hold">
                                          <p:stCondLst>
                                            <p:cond delay="0"/>
                                          </p:stCondLst>
                                        </p:cTn>
                                        <p:tgtEl>
                                          <p:spTgt spid="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3"/>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4"/>
                                        </p:tgtEl>
                                        <p:attrNameLst>
                                          <p:attrName>style.visibility</p:attrName>
                                        </p:attrNameLst>
                                      </p:cBhvr>
                                      <p:to>
                                        <p:strVal val="visible"/>
                                      </p:to>
                                    </p:set>
                                    <p:anim to="" calcmode="lin" valueType="num">
                                      <p:cBhvr>
                                        <p:cTn id="19" dur="750" fill="hold">
                                          <p:stCondLst>
                                            <p:cond delay="0"/>
                                          </p:stCondLst>
                                        </p:cTn>
                                        <p:tgtEl>
                                          <p:spTgt spid="3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4"/>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5"/>
                                        </p:tgtEl>
                                        <p:attrNameLst>
                                          <p:attrName>style.visibility</p:attrName>
                                        </p:attrNameLst>
                                      </p:cBhvr>
                                      <p:to>
                                        <p:strVal val="visible"/>
                                      </p:to>
                                    </p:set>
                                    <p:anim to="" calcmode="lin" valueType="num">
                                      <p:cBhvr>
                                        <p:cTn id="23" dur="750" fill="hold">
                                          <p:stCondLst>
                                            <p:cond delay="0"/>
                                          </p:stCondLst>
                                        </p:cTn>
                                        <p:tgtEl>
                                          <p:spTgt spid="3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5"/>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6"/>
                                        </p:tgtEl>
                                        <p:attrNameLst>
                                          <p:attrName>style.visibility</p:attrName>
                                        </p:attrNameLst>
                                      </p:cBhvr>
                                      <p:to>
                                        <p:strVal val="visible"/>
                                      </p:to>
                                    </p:set>
                                    <p:anim to="" calcmode="lin" valueType="num">
                                      <p:cBhvr>
                                        <p:cTn id="27" dur="750" fill="hold">
                                          <p:stCondLst>
                                            <p:cond delay="0"/>
                                          </p:stCondLst>
                                        </p:cTn>
                                        <p:tgtEl>
                                          <p:spTgt spid="3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6"/>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7"/>
                                        </p:tgtEl>
                                        <p:attrNameLst>
                                          <p:attrName>style.visibility</p:attrName>
                                        </p:attrNameLst>
                                      </p:cBhvr>
                                      <p:to>
                                        <p:strVal val="visible"/>
                                      </p:to>
                                    </p:set>
                                    <p:anim to="" calcmode="lin" valueType="num">
                                      <p:cBhvr>
                                        <p:cTn id="31" dur="750" fill="hold">
                                          <p:stCondLst>
                                            <p:cond delay="0"/>
                                          </p:stCondLst>
                                        </p:cTn>
                                        <p:tgtEl>
                                          <p:spTgt spid="3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7"/>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
                                        </p:tgtEl>
                                        <p:attrNameLst>
                                          <p:attrName>style.visibility</p:attrName>
                                        </p:attrNameLst>
                                      </p:cBhvr>
                                      <p:to>
                                        <p:strVal val="visible"/>
                                      </p:to>
                                    </p:set>
                                    <p:anim to="" calcmode="lin" valueType="num">
                                      <p:cBhvr>
                                        <p:cTn id="35" dur="750" fill="hold">
                                          <p:stCondLst>
                                            <p:cond delay="0"/>
                                          </p:stCondLst>
                                        </p:cTn>
                                        <p:tgtEl>
                                          <p:spTgt spid="3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9"/>
                                        </p:tgtEl>
                                        <p:attrNameLst>
                                          <p:attrName>style.visibility</p:attrName>
                                        </p:attrNameLst>
                                      </p:cBhvr>
                                      <p:to>
                                        <p:strVal val="visible"/>
                                      </p:to>
                                    </p:set>
                                    <p:anim to="" calcmode="lin" valueType="num">
                                      <p:cBhvr>
                                        <p:cTn id="39" dur="750" fill="hold">
                                          <p:stCondLst>
                                            <p:cond delay="0"/>
                                          </p:stCondLst>
                                        </p:cTn>
                                        <p:tgtEl>
                                          <p:spTgt spid="3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9"/>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40"/>
                                        </p:tgtEl>
                                        <p:attrNameLst>
                                          <p:attrName>style.visibility</p:attrName>
                                        </p:attrNameLst>
                                      </p:cBhvr>
                                      <p:to>
                                        <p:strVal val="visible"/>
                                      </p:to>
                                    </p:set>
                                    <p:anim to="" calcmode="lin" valueType="num">
                                      <p:cBhvr>
                                        <p:cTn id="43" dur="750" fill="hold">
                                          <p:stCondLst>
                                            <p:cond delay="0"/>
                                          </p:stCondLst>
                                        </p:cTn>
                                        <p:tgtEl>
                                          <p:spTgt spid="4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40"/>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41"/>
                                        </p:tgtEl>
                                        <p:attrNameLst>
                                          <p:attrName>style.visibility</p:attrName>
                                        </p:attrNameLst>
                                      </p:cBhvr>
                                      <p:to>
                                        <p:strVal val="visible"/>
                                      </p:to>
                                    </p:set>
                                    <p:anim to="" calcmode="lin" valueType="num">
                                      <p:cBhvr>
                                        <p:cTn id="47" dur="750" fill="hold">
                                          <p:stCondLst>
                                            <p:cond delay="0"/>
                                          </p:stCondLst>
                                        </p:cTn>
                                        <p:tgtEl>
                                          <p:spTgt spid="4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41"/>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42"/>
                                        </p:tgtEl>
                                        <p:attrNameLst>
                                          <p:attrName>style.visibility</p:attrName>
                                        </p:attrNameLst>
                                      </p:cBhvr>
                                      <p:to>
                                        <p:strVal val="visible"/>
                                      </p:to>
                                    </p:set>
                                    <p:anim to="" calcmode="lin" valueType="num">
                                      <p:cBhvr>
                                        <p:cTn id="51" dur="750" fill="hold">
                                          <p:stCondLst>
                                            <p:cond delay="0"/>
                                          </p:stCondLst>
                                        </p:cTn>
                                        <p:tgtEl>
                                          <p:spTgt spid="4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42"/>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1" grpId="0"/>
      <p:bldP spid="4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PA_矩形 9"/>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双向工程</a:t>
            </a:r>
          </a:p>
        </p:txBody>
      </p:sp>
      <p:sp>
        <p:nvSpPr>
          <p:cNvPr id="41" name="PA_文本框 21"/>
          <p:cNvSpPr>
            <a:spLocks noChangeArrowheads="1"/>
          </p:cNvSpPr>
          <p:nvPr>
            <p:custDataLst>
              <p:tags r:id="rId6"/>
            </p:custDataLst>
          </p:nvPr>
        </p:nvSpPr>
        <p:spPr bwMode="auto">
          <a:xfrm>
            <a:off x="1256522" y="693495"/>
            <a:ext cx="17441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正向工程</a:t>
            </a:r>
            <a:endParaRPr kumimoji="0" sz="24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grpSp>
        <p:nvGrpSpPr>
          <p:cNvPr id="42" name="组合 41"/>
          <p:cNvGrpSpPr/>
          <p:nvPr/>
        </p:nvGrpSpPr>
        <p:grpSpPr>
          <a:xfrm>
            <a:off x="564372" y="754475"/>
            <a:ext cx="692150" cy="692150"/>
            <a:chOff x="1252" y="3233"/>
            <a:chExt cx="1090" cy="1090"/>
          </a:xfrm>
        </p:grpSpPr>
        <p:sp>
          <p:nvSpPr>
            <p:cNvPr id="43"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4"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PA_文本框 21"/>
          <p:cNvSpPr>
            <a:spLocks noChangeArrowheads="1"/>
          </p:cNvSpPr>
          <p:nvPr>
            <p:custDataLst>
              <p:tags r:id="rId7"/>
            </p:custDataLst>
          </p:nvPr>
        </p:nvSpPr>
        <p:spPr bwMode="auto">
          <a:xfrm>
            <a:off x="2603569" y="673031"/>
            <a:ext cx="9334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指从模型直接产生一个代码框架，这将为程序员节约很多编写类、属性、方法代码的琐碎工作时间。该框架使开发人员思路更清晰。</a:t>
            </a:r>
          </a:p>
        </p:txBody>
      </p:sp>
      <p:pic>
        <p:nvPicPr>
          <p:cNvPr id="3" name="图片 2"/>
          <p:cNvPicPr>
            <a:picLocks noChangeAspect="1"/>
          </p:cNvPicPr>
          <p:nvPr/>
        </p:nvPicPr>
        <p:blipFill>
          <a:blip r:embed="rId17"/>
          <a:stretch>
            <a:fillRect/>
          </a:stretch>
        </p:blipFill>
        <p:spPr>
          <a:xfrm>
            <a:off x="855351" y="1539707"/>
            <a:ext cx="2783150" cy="2138960"/>
          </a:xfrm>
          <a:prstGeom prst="rect">
            <a:avLst/>
          </a:prstGeom>
        </p:spPr>
      </p:pic>
      <p:sp>
        <p:nvSpPr>
          <p:cNvPr id="51" name="PA_矩形 9"/>
          <p:cNvSpPr>
            <a:spLocks noChangeArrowheads="1"/>
          </p:cNvSpPr>
          <p:nvPr>
            <p:custDataLst>
              <p:tags r:id="rId8"/>
            </p:custDataLst>
          </p:nvPr>
        </p:nvSpPr>
        <p:spPr bwMode="auto">
          <a:xfrm>
            <a:off x="621308" y="3762881"/>
            <a:ext cx="34545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Tools-&gt;Java-&gt;Generate Code…</a:t>
            </a:r>
            <a:endPar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pic>
        <p:nvPicPr>
          <p:cNvPr id="5" name="图片 4"/>
          <p:cNvPicPr>
            <a:picLocks noChangeAspect="1"/>
          </p:cNvPicPr>
          <p:nvPr/>
        </p:nvPicPr>
        <p:blipFill>
          <a:blip r:embed="rId18"/>
          <a:stretch>
            <a:fillRect/>
          </a:stretch>
        </p:blipFill>
        <p:spPr>
          <a:xfrm>
            <a:off x="4468378" y="1530728"/>
            <a:ext cx="2858990" cy="2156919"/>
          </a:xfrm>
          <a:prstGeom prst="rect">
            <a:avLst/>
          </a:prstGeom>
        </p:spPr>
      </p:pic>
      <p:sp>
        <p:nvSpPr>
          <p:cNvPr id="54" name="PA_矩形 9"/>
          <p:cNvSpPr>
            <a:spLocks noChangeArrowheads="1"/>
          </p:cNvSpPr>
          <p:nvPr>
            <p:custDataLst>
              <p:tags r:id="rId9"/>
            </p:custDataLst>
          </p:nvPr>
        </p:nvSpPr>
        <p:spPr bwMode="auto">
          <a:xfrm>
            <a:off x="5149638" y="3762881"/>
            <a:ext cx="14964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选择文件路径</a:t>
            </a:r>
          </a:p>
        </p:txBody>
      </p:sp>
      <p:pic>
        <p:nvPicPr>
          <p:cNvPr id="7" name="图片 6"/>
          <p:cNvPicPr>
            <a:picLocks noChangeAspect="1"/>
          </p:cNvPicPr>
          <p:nvPr/>
        </p:nvPicPr>
        <p:blipFill>
          <a:blip r:embed="rId19"/>
          <a:stretch>
            <a:fillRect/>
          </a:stretch>
        </p:blipFill>
        <p:spPr>
          <a:xfrm>
            <a:off x="8218613" y="1530728"/>
            <a:ext cx="2858991" cy="2156919"/>
          </a:xfrm>
          <a:prstGeom prst="rect">
            <a:avLst/>
          </a:prstGeom>
        </p:spPr>
      </p:pic>
      <p:sp>
        <p:nvSpPr>
          <p:cNvPr id="57" name="PA_矩形 9"/>
          <p:cNvSpPr>
            <a:spLocks noChangeArrowheads="1"/>
          </p:cNvSpPr>
          <p:nvPr>
            <p:custDataLst>
              <p:tags r:id="rId10"/>
            </p:custDataLst>
          </p:nvPr>
        </p:nvSpPr>
        <p:spPr bwMode="auto">
          <a:xfrm>
            <a:off x="9129920" y="3762881"/>
            <a:ext cx="1036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代码生成</a:t>
            </a:r>
          </a:p>
        </p:txBody>
      </p:sp>
      <p:pic>
        <p:nvPicPr>
          <p:cNvPr id="9" name="图片 8"/>
          <p:cNvPicPr>
            <a:picLocks noChangeAspect="1"/>
          </p:cNvPicPr>
          <p:nvPr/>
        </p:nvPicPr>
        <p:blipFill>
          <a:blip r:embed="rId20"/>
          <a:stretch>
            <a:fillRect/>
          </a:stretch>
        </p:blipFill>
        <p:spPr>
          <a:xfrm>
            <a:off x="962025" y="4193679"/>
            <a:ext cx="2823383" cy="2130055"/>
          </a:xfrm>
          <a:prstGeom prst="rect">
            <a:avLst/>
          </a:prstGeom>
        </p:spPr>
      </p:pic>
      <p:sp>
        <p:nvSpPr>
          <p:cNvPr id="60" name="PA_矩形 9"/>
          <p:cNvSpPr>
            <a:spLocks noChangeArrowheads="1"/>
          </p:cNvSpPr>
          <p:nvPr>
            <p:custDataLst>
              <p:tags r:id="rId11"/>
            </p:custDataLst>
          </p:nvPr>
        </p:nvSpPr>
        <p:spPr bwMode="auto">
          <a:xfrm>
            <a:off x="1794186" y="6323734"/>
            <a:ext cx="11088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生成成功</a:t>
            </a:r>
          </a:p>
        </p:txBody>
      </p:sp>
      <p:pic>
        <p:nvPicPr>
          <p:cNvPr id="11" name="图片 10"/>
          <p:cNvPicPr>
            <a:picLocks noChangeAspect="1"/>
          </p:cNvPicPr>
          <p:nvPr/>
        </p:nvPicPr>
        <p:blipFill>
          <a:blip r:embed="rId21"/>
          <a:stretch>
            <a:fillRect/>
          </a:stretch>
        </p:blipFill>
        <p:spPr>
          <a:xfrm>
            <a:off x="4468378" y="4193678"/>
            <a:ext cx="2858990" cy="1992628"/>
          </a:xfrm>
          <a:prstGeom prst="rect">
            <a:avLst/>
          </a:prstGeom>
        </p:spPr>
      </p:pic>
      <p:pic>
        <p:nvPicPr>
          <p:cNvPr id="13" name="图片 12"/>
          <p:cNvPicPr>
            <a:picLocks noChangeAspect="1"/>
          </p:cNvPicPr>
          <p:nvPr/>
        </p:nvPicPr>
        <p:blipFill>
          <a:blip r:embed="rId22"/>
          <a:stretch>
            <a:fillRect/>
          </a:stretch>
        </p:blipFill>
        <p:spPr>
          <a:xfrm>
            <a:off x="8218614" y="4186848"/>
            <a:ext cx="2858990" cy="22585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
                                        </p:tgtEl>
                                        <p:attrNameLst>
                                          <p:attrName>style.visibility</p:attrName>
                                        </p:attrNameLst>
                                      </p:cBhvr>
                                      <p:to>
                                        <p:strVal val="visible"/>
                                      </p:to>
                                    </p:set>
                                    <p:anim to="" calcmode="lin" valueType="num">
                                      <p:cBhvr>
                                        <p:cTn id="11" dur="700" fill="hold">
                                          <p:stCondLst>
                                            <p:cond delay="0"/>
                                          </p:stCondLst>
                                        </p:cTn>
                                        <p:tgtEl>
                                          <p:spTgt spid="3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8"/>
                                        </p:tgtEl>
                                        <p:attrNameLst>
                                          <p:attrName>style.visibility</p:attrName>
                                        </p:attrNameLst>
                                      </p:cBhvr>
                                      <p:to>
                                        <p:strVal val="visible"/>
                                      </p:to>
                                    </p:set>
                                    <p:anim to="" calcmode="lin" valueType="num">
                                      <p:cBhvr>
                                        <p:cTn id="15" dur="700" fill="hold">
                                          <p:stCondLst>
                                            <p:cond delay="0"/>
                                          </p:stCondLst>
                                        </p:cTn>
                                        <p:tgtEl>
                                          <p:spTgt spid="3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9"/>
                                        </p:tgtEl>
                                        <p:attrNameLst>
                                          <p:attrName>style.visibility</p:attrName>
                                        </p:attrNameLst>
                                      </p:cBhvr>
                                      <p:to>
                                        <p:strVal val="visible"/>
                                      </p:to>
                                    </p:set>
                                    <p:anim to="" calcmode="lin" valueType="num">
                                      <p:cBhvr>
                                        <p:cTn id="19" dur="700" fill="hold">
                                          <p:stCondLst>
                                            <p:cond delay="0"/>
                                          </p:stCondLst>
                                        </p:cTn>
                                        <p:tgtEl>
                                          <p:spTgt spid="3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
                                        </p:tgtEl>
                                        <p:attrNameLst>
                                          <p:attrName>style.visibility</p:attrName>
                                        </p:attrNameLst>
                                      </p:cBhvr>
                                      <p:to>
                                        <p:strVal val="visible"/>
                                      </p:to>
                                    </p:set>
                                    <p:anim to="" calcmode="lin" valueType="num">
                                      <p:cBhvr>
                                        <p:cTn id="23" dur="700" fill="hold">
                                          <p:stCondLst>
                                            <p:cond delay="0"/>
                                          </p:stCondLst>
                                        </p:cTn>
                                        <p:tgtEl>
                                          <p:spTgt spid="40"/>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6"/>
                                        </p:tgtEl>
                                        <p:attrNameLst>
                                          <p:attrName>style.visibility</p:attrName>
                                        </p:attrNameLst>
                                      </p:cBhvr>
                                      <p:to>
                                        <p:strVal val="visible"/>
                                      </p:to>
                                    </p:set>
                                    <p:anim to="" calcmode="lin" valueType="num">
                                      <p:cBhvr>
                                        <p:cTn id="31" dur="700" fill="hold">
                                          <p:stCondLst>
                                            <p:cond delay="0"/>
                                          </p:stCondLst>
                                        </p:cTn>
                                        <p:tgtEl>
                                          <p:spTgt spid="46"/>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6"/>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51"/>
                                        </p:tgtEl>
                                        <p:attrNameLst>
                                          <p:attrName>style.visibility</p:attrName>
                                        </p:attrNameLst>
                                      </p:cBhvr>
                                      <p:to>
                                        <p:strVal val="visible"/>
                                      </p:to>
                                    </p:set>
                                    <p:anim to="" calcmode="lin" valueType="num">
                                      <p:cBhvr>
                                        <p:cTn id="35" dur="700" fill="hold">
                                          <p:stCondLst>
                                            <p:cond delay="0"/>
                                          </p:stCondLst>
                                        </p:cTn>
                                        <p:tgtEl>
                                          <p:spTgt spid="51"/>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51"/>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54"/>
                                        </p:tgtEl>
                                        <p:attrNameLst>
                                          <p:attrName>style.visibility</p:attrName>
                                        </p:attrNameLst>
                                      </p:cBhvr>
                                      <p:to>
                                        <p:strVal val="visible"/>
                                      </p:to>
                                    </p:set>
                                    <p:anim to="" calcmode="lin" valueType="num">
                                      <p:cBhvr>
                                        <p:cTn id="39" dur="700" fill="hold">
                                          <p:stCondLst>
                                            <p:cond delay="0"/>
                                          </p:stCondLst>
                                        </p:cTn>
                                        <p:tgtEl>
                                          <p:spTgt spid="54"/>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54"/>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57"/>
                                        </p:tgtEl>
                                        <p:attrNameLst>
                                          <p:attrName>style.visibility</p:attrName>
                                        </p:attrNameLst>
                                      </p:cBhvr>
                                      <p:to>
                                        <p:strVal val="visible"/>
                                      </p:to>
                                    </p:set>
                                    <p:anim to="" calcmode="lin" valueType="num">
                                      <p:cBhvr>
                                        <p:cTn id="43" dur="700" fill="hold">
                                          <p:stCondLst>
                                            <p:cond delay="0"/>
                                          </p:stCondLst>
                                        </p:cTn>
                                        <p:tgtEl>
                                          <p:spTgt spid="57"/>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57"/>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60"/>
                                        </p:tgtEl>
                                        <p:attrNameLst>
                                          <p:attrName>style.visibility</p:attrName>
                                        </p:attrNameLst>
                                      </p:cBhvr>
                                      <p:to>
                                        <p:strVal val="visible"/>
                                      </p:to>
                                    </p:set>
                                    <p:anim to="" calcmode="lin" valueType="num">
                                      <p:cBhvr>
                                        <p:cTn id="47" dur="700" fill="hold">
                                          <p:stCondLst>
                                            <p:cond delay="0"/>
                                          </p:stCondLst>
                                        </p:cTn>
                                        <p:tgtEl>
                                          <p:spTgt spid="60"/>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60"/>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p:bldP spid="41" grpId="0"/>
      <p:bldP spid="46" grpId="0" animBg="1" autoUpdateAnimBg="0"/>
      <p:bldP spid="51" grpId="0"/>
      <p:bldP spid="54" grpId="0"/>
      <p:bldP spid="57" grpId="0"/>
      <p:bldP spid="60" grpId="0"/>
    </p:bldLst>
  </p:timing>
</p:sld>
</file>

<file path=ppt/slides/slide4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矩形 9"/>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双向工程</a:t>
            </a:r>
          </a:p>
        </p:txBody>
      </p:sp>
      <p:sp>
        <p:nvSpPr>
          <p:cNvPr id="53" name="PA_文本框 21"/>
          <p:cNvSpPr>
            <a:spLocks noChangeArrowheads="1"/>
          </p:cNvSpPr>
          <p:nvPr>
            <p:custDataLst>
              <p:tags r:id="rId6"/>
            </p:custDataLst>
          </p:nvPr>
        </p:nvSpPr>
        <p:spPr bwMode="auto">
          <a:xfrm>
            <a:off x="1256522" y="693495"/>
            <a:ext cx="17441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逆向工程</a:t>
            </a:r>
            <a:endParaRPr kumimoji="0" sz="24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sp>
        <p:nvSpPr>
          <p:cNvPr id="57" name="PA_文本框 21"/>
          <p:cNvSpPr>
            <a:spLocks noChangeArrowheads="1"/>
          </p:cNvSpPr>
          <p:nvPr>
            <p:custDataLst>
              <p:tags r:id="rId7"/>
            </p:custDataLst>
          </p:nvPr>
        </p:nvSpPr>
        <p:spPr bwMode="auto">
          <a:xfrm>
            <a:off x="2603569" y="673031"/>
            <a:ext cx="9334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是分析</a:t>
            </a:r>
            <a:r>
              <a:rPr kumimoji="0" lang="en-US" altLang="zh-CN" sz="20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Java</a:t>
            </a:r>
            <a:r>
              <a:rPr kumimoji="0" lang="zh-CN" altLang="en-US" sz="20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代码，然后将其转换到模型的过程。当从现有的代码生成图表，或者修改了生成的代码，并且想在图表中反应出来时，就要启用逆向工程了。</a:t>
            </a:r>
            <a:endParaRPr kumimoji="0" lang="zh-CN" altLang="en-US" sz="20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sp>
        <p:nvSpPr>
          <p:cNvPr id="59" name="PA_矩形 9"/>
          <p:cNvSpPr>
            <a:spLocks noChangeArrowheads="1"/>
          </p:cNvSpPr>
          <p:nvPr>
            <p:custDataLst>
              <p:tags r:id="rId8"/>
            </p:custDataLst>
          </p:nvPr>
        </p:nvSpPr>
        <p:spPr bwMode="auto">
          <a:xfrm>
            <a:off x="621307" y="3762881"/>
            <a:ext cx="36133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Tools-&gt;Java-&gt;Reverse Engineer</a:t>
            </a:r>
            <a:endPar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61" name="PA_矩形 9"/>
          <p:cNvSpPr>
            <a:spLocks noChangeArrowheads="1"/>
          </p:cNvSpPr>
          <p:nvPr>
            <p:custDataLst>
              <p:tags r:id="rId9"/>
            </p:custDataLst>
          </p:nvPr>
        </p:nvSpPr>
        <p:spPr bwMode="auto">
          <a:xfrm>
            <a:off x="5258974" y="3741609"/>
            <a:ext cx="12777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选择源代码</a:t>
            </a:r>
          </a:p>
        </p:txBody>
      </p:sp>
      <p:sp>
        <p:nvSpPr>
          <p:cNvPr id="63" name="PA_矩形 9"/>
          <p:cNvSpPr>
            <a:spLocks noChangeArrowheads="1"/>
          </p:cNvSpPr>
          <p:nvPr>
            <p:custDataLst>
              <p:tags r:id="rId10"/>
            </p:custDataLst>
          </p:nvPr>
        </p:nvSpPr>
        <p:spPr bwMode="auto">
          <a:xfrm>
            <a:off x="9129920" y="3762881"/>
            <a:ext cx="1036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属性设置</a:t>
            </a:r>
          </a:p>
        </p:txBody>
      </p:sp>
      <p:sp>
        <p:nvSpPr>
          <p:cNvPr id="65" name="PA_矩形 9"/>
          <p:cNvSpPr>
            <a:spLocks noChangeArrowheads="1"/>
          </p:cNvSpPr>
          <p:nvPr>
            <p:custDataLst>
              <p:tags r:id="rId11"/>
            </p:custDataLst>
          </p:nvPr>
        </p:nvSpPr>
        <p:spPr bwMode="auto">
          <a:xfrm>
            <a:off x="1873555" y="6292992"/>
            <a:ext cx="11088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生成成功</a:t>
            </a:r>
          </a:p>
        </p:txBody>
      </p:sp>
      <p:grpSp>
        <p:nvGrpSpPr>
          <p:cNvPr id="68" name="组合 67"/>
          <p:cNvGrpSpPr/>
          <p:nvPr/>
        </p:nvGrpSpPr>
        <p:grpSpPr>
          <a:xfrm>
            <a:off x="624167" y="655284"/>
            <a:ext cx="692150" cy="692150"/>
            <a:chOff x="825" y="3913"/>
            <a:chExt cx="1090" cy="1090"/>
          </a:xfrm>
        </p:grpSpPr>
        <p:sp>
          <p:nvSpPr>
            <p:cNvPr id="69" name="PA_椭圆 13"/>
            <p:cNvSpPr>
              <a:spLocks noChangeArrowheads="1"/>
            </p:cNvSpPr>
            <p:nvPr>
              <p:custDataLst>
                <p:tags r:id="rId12"/>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70" name="PA_图片 30"/>
            <p:cNvPicPr>
              <a:picLocks noChangeAspect="1" noChangeArrowheads="1"/>
            </p:cNvPicPr>
            <p:nvPr>
              <p:custDataLst>
                <p:tags r:id="rId13"/>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80"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p:cNvPicPr>
            <a:picLocks noChangeAspect="1"/>
          </p:cNvPicPr>
          <p:nvPr/>
        </p:nvPicPr>
        <p:blipFill>
          <a:blip r:embed="rId18"/>
          <a:stretch>
            <a:fillRect/>
          </a:stretch>
        </p:blipFill>
        <p:spPr>
          <a:xfrm>
            <a:off x="792259" y="1517710"/>
            <a:ext cx="3181130" cy="2168304"/>
          </a:xfrm>
          <a:prstGeom prst="rect">
            <a:avLst/>
          </a:prstGeom>
        </p:spPr>
      </p:pic>
      <p:pic>
        <p:nvPicPr>
          <p:cNvPr id="5" name="图片 4"/>
          <p:cNvPicPr>
            <a:picLocks noChangeAspect="1"/>
          </p:cNvPicPr>
          <p:nvPr/>
        </p:nvPicPr>
        <p:blipFill>
          <a:blip r:embed="rId19"/>
          <a:stretch>
            <a:fillRect/>
          </a:stretch>
        </p:blipFill>
        <p:spPr>
          <a:xfrm>
            <a:off x="4468377" y="1525198"/>
            <a:ext cx="2858990" cy="2176421"/>
          </a:xfrm>
          <a:prstGeom prst="rect">
            <a:avLst/>
          </a:prstGeom>
        </p:spPr>
      </p:pic>
      <p:pic>
        <p:nvPicPr>
          <p:cNvPr id="7" name="图片 6"/>
          <p:cNvPicPr>
            <a:picLocks noChangeAspect="1"/>
          </p:cNvPicPr>
          <p:nvPr/>
        </p:nvPicPr>
        <p:blipFill>
          <a:blip r:embed="rId20"/>
          <a:stretch>
            <a:fillRect/>
          </a:stretch>
        </p:blipFill>
        <p:spPr>
          <a:xfrm>
            <a:off x="8218614" y="1525198"/>
            <a:ext cx="2858990" cy="2174388"/>
          </a:xfrm>
          <a:prstGeom prst="rect">
            <a:avLst/>
          </a:prstGeom>
        </p:spPr>
      </p:pic>
      <p:pic>
        <p:nvPicPr>
          <p:cNvPr id="9" name="图片 8"/>
          <p:cNvPicPr>
            <a:picLocks noChangeAspect="1"/>
          </p:cNvPicPr>
          <p:nvPr/>
        </p:nvPicPr>
        <p:blipFill>
          <a:blip r:embed="rId21"/>
          <a:stretch>
            <a:fillRect/>
          </a:stretch>
        </p:blipFill>
        <p:spPr>
          <a:xfrm>
            <a:off x="1008731" y="4132176"/>
            <a:ext cx="2838491" cy="2160816"/>
          </a:xfrm>
          <a:prstGeom prst="rect">
            <a:avLst/>
          </a:prstGeom>
        </p:spPr>
      </p:pic>
      <p:pic>
        <p:nvPicPr>
          <p:cNvPr id="11" name="图片 10"/>
          <p:cNvPicPr>
            <a:picLocks noChangeAspect="1"/>
          </p:cNvPicPr>
          <p:nvPr/>
        </p:nvPicPr>
        <p:blipFill>
          <a:blip r:embed="rId22"/>
          <a:stretch>
            <a:fillRect/>
          </a:stretch>
        </p:blipFill>
        <p:spPr>
          <a:xfrm>
            <a:off x="4570525" y="4101435"/>
            <a:ext cx="5400626" cy="21626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9"/>
                                        </p:tgtEl>
                                        <p:attrNameLst>
                                          <p:attrName>style.visibility</p:attrName>
                                        </p:attrNameLst>
                                      </p:cBhvr>
                                      <p:to>
                                        <p:strVal val="visible"/>
                                      </p:to>
                                    </p:set>
                                    <p:anim to="" calcmode="lin" valueType="num">
                                      <p:cBhvr>
                                        <p:cTn id="11" dur="700" fill="hold">
                                          <p:stCondLst>
                                            <p:cond delay="0"/>
                                          </p:stCondLst>
                                        </p:cTn>
                                        <p:tgtEl>
                                          <p:spTgt spid="4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0"/>
                                        </p:tgtEl>
                                        <p:attrNameLst>
                                          <p:attrName>style.visibility</p:attrName>
                                        </p:attrNameLst>
                                      </p:cBhvr>
                                      <p:to>
                                        <p:strVal val="visible"/>
                                      </p:to>
                                    </p:set>
                                    <p:anim to="" calcmode="lin" valueType="num">
                                      <p:cBhvr>
                                        <p:cTn id="15" dur="700" fill="hold">
                                          <p:stCondLst>
                                            <p:cond delay="0"/>
                                          </p:stCondLst>
                                        </p:cTn>
                                        <p:tgtEl>
                                          <p:spTgt spid="5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5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1"/>
                                        </p:tgtEl>
                                        <p:attrNameLst>
                                          <p:attrName>style.visibility</p:attrName>
                                        </p:attrNameLst>
                                      </p:cBhvr>
                                      <p:to>
                                        <p:strVal val="visible"/>
                                      </p:to>
                                    </p:set>
                                    <p:anim to="" calcmode="lin" valueType="num">
                                      <p:cBhvr>
                                        <p:cTn id="19" dur="700" fill="hold">
                                          <p:stCondLst>
                                            <p:cond delay="0"/>
                                          </p:stCondLst>
                                        </p:cTn>
                                        <p:tgtEl>
                                          <p:spTgt spid="5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51"/>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2"/>
                                        </p:tgtEl>
                                        <p:attrNameLst>
                                          <p:attrName>style.visibility</p:attrName>
                                        </p:attrNameLst>
                                      </p:cBhvr>
                                      <p:to>
                                        <p:strVal val="visible"/>
                                      </p:to>
                                    </p:set>
                                    <p:anim to="" calcmode="lin" valueType="num">
                                      <p:cBhvr>
                                        <p:cTn id="23" dur="700" fill="hold">
                                          <p:stCondLst>
                                            <p:cond delay="0"/>
                                          </p:stCondLst>
                                        </p:cTn>
                                        <p:tgtEl>
                                          <p:spTgt spid="5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52"/>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57"/>
                                        </p:tgtEl>
                                        <p:attrNameLst>
                                          <p:attrName>style.visibility</p:attrName>
                                        </p:attrNameLst>
                                      </p:cBhvr>
                                      <p:to>
                                        <p:strVal val="visible"/>
                                      </p:to>
                                    </p:set>
                                    <p:anim to="" calcmode="lin" valueType="num">
                                      <p:cBhvr>
                                        <p:cTn id="31" dur="700" fill="hold">
                                          <p:stCondLst>
                                            <p:cond delay="0"/>
                                          </p:stCondLst>
                                        </p:cTn>
                                        <p:tgtEl>
                                          <p:spTgt spid="57"/>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57"/>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59"/>
                                        </p:tgtEl>
                                        <p:attrNameLst>
                                          <p:attrName>style.visibility</p:attrName>
                                        </p:attrNameLst>
                                      </p:cBhvr>
                                      <p:to>
                                        <p:strVal val="visible"/>
                                      </p:to>
                                    </p:set>
                                    <p:anim to="" calcmode="lin" valueType="num">
                                      <p:cBhvr>
                                        <p:cTn id="35" dur="700" fill="hold">
                                          <p:stCondLst>
                                            <p:cond delay="0"/>
                                          </p:stCondLst>
                                        </p:cTn>
                                        <p:tgtEl>
                                          <p:spTgt spid="59"/>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59"/>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61"/>
                                        </p:tgtEl>
                                        <p:attrNameLst>
                                          <p:attrName>style.visibility</p:attrName>
                                        </p:attrNameLst>
                                      </p:cBhvr>
                                      <p:to>
                                        <p:strVal val="visible"/>
                                      </p:to>
                                    </p:set>
                                    <p:anim to="" calcmode="lin" valueType="num">
                                      <p:cBhvr>
                                        <p:cTn id="39" dur="700" fill="hold">
                                          <p:stCondLst>
                                            <p:cond delay="0"/>
                                          </p:stCondLst>
                                        </p:cTn>
                                        <p:tgtEl>
                                          <p:spTgt spid="61"/>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61"/>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3"/>
                                        </p:tgtEl>
                                        <p:attrNameLst>
                                          <p:attrName>style.visibility</p:attrName>
                                        </p:attrNameLst>
                                      </p:cBhvr>
                                      <p:to>
                                        <p:strVal val="visible"/>
                                      </p:to>
                                    </p:set>
                                    <p:anim to="" calcmode="lin" valueType="num">
                                      <p:cBhvr>
                                        <p:cTn id="43" dur="700" fill="hold">
                                          <p:stCondLst>
                                            <p:cond delay="0"/>
                                          </p:stCondLst>
                                        </p:cTn>
                                        <p:tgtEl>
                                          <p:spTgt spid="63"/>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63"/>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65"/>
                                        </p:tgtEl>
                                        <p:attrNameLst>
                                          <p:attrName>style.visibility</p:attrName>
                                        </p:attrNameLst>
                                      </p:cBhvr>
                                      <p:to>
                                        <p:strVal val="visible"/>
                                      </p:to>
                                    </p:set>
                                    <p:anim to="" calcmode="lin" valueType="num">
                                      <p:cBhvr>
                                        <p:cTn id="47" dur="700" fill="hold">
                                          <p:stCondLst>
                                            <p:cond delay="0"/>
                                          </p:stCondLst>
                                        </p:cTn>
                                        <p:tgtEl>
                                          <p:spTgt spid="65"/>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6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p:bldP spid="53" grpId="0"/>
      <p:bldP spid="57" grpId="0" animBg="1" autoUpdateAnimBg="0"/>
      <p:bldP spid="59" grpId="0"/>
      <p:bldP spid="61" grpId="0"/>
      <p:bldP spid="63" grpId="0"/>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1"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PA_椭圆 1"/>
          <p:cNvSpPr>
            <a:spLocks noChangeArrowheads="1"/>
          </p:cNvSpPr>
          <p:nvPr>
            <p:custDataLst>
              <p:tags r:id="rId4"/>
            </p:custDataLst>
          </p:nvPr>
        </p:nvSpPr>
        <p:spPr bwMode="auto">
          <a:xfrm>
            <a:off x="6534152"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8</a:t>
            </a:r>
            <a:endPar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42" name="PA_文本框 17"/>
          <p:cNvSpPr>
            <a:spLocks noChangeArrowheads="1"/>
          </p:cNvSpPr>
          <p:nvPr>
            <p:custDataLst>
              <p:tags r:id="rId12"/>
            </p:custDataLst>
          </p:nvPr>
        </p:nvSpPr>
        <p:spPr bwMode="auto">
          <a:xfrm>
            <a:off x="7222656" y="1786007"/>
            <a:ext cx="12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4000" b="1" dirty="0">
                <a:solidFill>
                  <a:srgbClr val="FFFFFF"/>
                </a:solidFill>
                <a:sym typeface="+mn-ea"/>
              </a:rPr>
              <a:t>其他</a:t>
            </a:r>
            <a:endParaRPr kumimoji="0" lang="zh-CN" altLang="en-US" sz="36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1"/>
                                        </p:tgtEl>
                                        <p:attrNameLst>
                                          <p:attrName>style.visibility</p:attrName>
                                        </p:attrNameLst>
                                      </p:cBhvr>
                                      <p:to>
                                        <p:strVal val="visible"/>
                                      </p:to>
                                    </p:set>
                                    <p:anim to="" calcmode="lin" valueType="num">
                                      <p:cBhvr>
                                        <p:cTn id="7" dur="750" fill="hold">
                                          <p:stCondLst>
                                            <p:cond delay="0"/>
                                          </p:stCondLst>
                                        </p:cTn>
                                        <p:tgtEl>
                                          <p:spTgt spid="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1"/>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2"/>
                                        </p:tgtEl>
                                        <p:attrNameLst>
                                          <p:attrName>style.visibility</p:attrName>
                                        </p:attrNameLst>
                                      </p:cBhvr>
                                      <p:to>
                                        <p:strVal val="visible"/>
                                      </p:to>
                                    </p:set>
                                    <p:anim to="" calcmode="lin" valueType="num">
                                      <p:cBhvr>
                                        <p:cTn id="11" dur="750" fill="hold">
                                          <p:stCondLst>
                                            <p:cond delay="0"/>
                                          </p:stCondLst>
                                        </p:cTn>
                                        <p:tgtEl>
                                          <p:spTgt spid="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2"/>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3"/>
                                        </p:tgtEl>
                                        <p:attrNameLst>
                                          <p:attrName>style.visibility</p:attrName>
                                        </p:attrNameLst>
                                      </p:cBhvr>
                                      <p:to>
                                        <p:strVal val="visible"/>
                                      </p:to>
                                    </p:set>
                                    <p:anim to="" calcmode="lin" valueType="num">
                                      <p:cBhvr>
                                        <p:cTn id="15" dur="750" fill="hold">
                                          <p:stCondLst>
                                            <p:cond delay="0"/>
                                          </p:stCondLst>
                                        </p:cTn>
                                        <p:tgtEl>
                                          <p:spTgt spid="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3"/>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4"/>
                                        </p:tgtEl>
                                        <p:attrNameLst>
                                          <p:attrName>style.visibility</p:attrName>
                                        </p:attrNameLst>
                                      </p:cBhvr>
                                      <p:to>
                                        <p:strVal val="visible"/>
                                      </p:to>
                                    </p:set>
                                    <p:anim to="" calcmode="lin" valueType="num">
                                      <p:cBhvr>
                                        <p:cTn id="19" dur="750" fill="hold">
                                          <p:stCondLst>
                                            <p:cond delay="0"/>
                                          </p:stCondLst>
                                        </p:cTn>
                                        <p:tgtEl>
                                          <p:spTgt spid="3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4"/>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5"/>
                                        </p:tgtEl>
                                        <p:attrNameLst>
                                          <p:attrName>style.visibility</p:attrName>
                                        </p:attrNameLst>
                                      </p:cBhvr>
                                      <p:to>
                                        <p:strVal val="visible"/>
                                      </p:to>
                                    </p:set>
                                    <p:anim to="" calcmode="lin" valueType="num">
                                      <p:cBhvr>
                                        <p:cTn id="23" dur="750" fill="hold">
                                          <p:stCondLst>
                                            <p:cond delay="0"/>
                                          </p:stCondLst>
                                        </p:cTn>
                                        <p:tgtEl>
                                          <p:spTgt spid="3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5"/>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6"/>
                                        </p:tgtEl>
                                        <p:attrNameLst>
                                          <p:attrName>style.visibility</p:attrName>
                                        </p:attrNameLst>
                                      </p:cBhvr>
                                      <p:to>
                                        <p:strVal val="visible"/>
                                      </p:to>
                                    </p:set>
                                    <p:anim to="" calcmode="lin" valueType="num">
                                      <p:cBhvr>
                                        <p:cTn id="27" dur="750" fill="hold">
                                          <p:stCondLst>
                                            <p:cond delay="0"/>
                                          </p:stCondLst>
                                        </p:cTn>
                                        <p:tgtEl>
                                          <p:spTgt spid="3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6"/>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7"/>
                                        </p:tgtEl>
                                        <p:attrNameLst>
                                          <p:attrName>style.visibility</p:attrName>
                                        </p:attrNameLst>
                                      </p:cBhvr>
                                      <p:to>
                                        <p:strVal val="visible"/>
                                      </p:to>
                                    </p:set>
                                    <p:anim to="" calcmode="lin" valueType="num">
                                      <p:cBhvr>
                                        <p:cTn id="31" dur="750" fill="hold">
                                          <p:stCondLst>
                                            <p:cond delay="0"/>
                                          </p:stCondLst>
                                        </p:cTn>
                                        <p:tgtEl>
                                          <p:spTgt spid="3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7"/>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
                                        </p:tgtEl>
                                        <p:attrNameLst>
                                          <p:attrName>style.visibility</p:attrName>
                                        </p:attrNameLst>
                                      </p:cBhvr>
                                      <p:to>
                                        <p:strVal val="visible"/>
                                      </p:to>
                                    </p:set>
                                    <p:anim to="" calcmode="lin" valueType="num">
                                      <p:cBhvr>
                                        <p:cTn id="35" dur="750" fill="hold">
                                          <p:stCondLst>
                                            <p:cond delay="0"/>
                                          </p:stCondLst>
                                        </p:cTn>
                                        <p:tgtEl>
                                          <p:spTgt spid="3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9"/>
                                        </p:tgtEl>
                                        <p:attrNameLst>
                                          <p:attrName>style.visibility</p:attrName>
                                        </p:attrNameLst>
                                      </p:cBhvr>
                                      <p:to>
                                        <p:strVal val="visible"/>
                                      </p:to>
                                    </p:set>
                                    <p:anim to="" calcmode="lin" valueType="num">
                                      <p:cBhvr>
                                        <p:cTn id="39" dur="750" fill="hold">
                                          <p:stCondLst>
                                            <p:cond delay="0"/>
                                          </p:stCondLst>
                                        </p:cTn>
                                        <p:tgtEl>
                                          <p:spTgt spid="3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9"/>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40"/>
                                        </p:tgtEl>
                                        <p:attrNameLst>
                                          <p:attrName>style.visibility</p:attrName>
                                        </p:attrNameLst>
                                      </p:cBhvr>
                                      <p:to>
                                        <p:strVal val="visible"/>
                                      </p:to>
                                    </p:set>
                                    <p:anim to="" calcmode="lin" valueType="num">
                                      <p:cBhvr>
                                        <p:cTn id="43" dur="750" fill="hold">
                                          <p:stCondLst>
                                            <p:cond delay="0"/>
                                          </p:stCondLst>
                                        </p:cTn>
                                        <p:tgtEl>
                                          <p:spTgt spid="4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40"/>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41"/>
                                        </p:tgtEl>
                                        <p:attrNameLst>
                                          <p:attrName>style.visibility</p:attrName>
                                        </p:attrNameLst>
                                      </p:cBhvr>
                                      <p:to>
                                        <p:strVal val="visible"/>
                                      </p:to>
                                    </p:set>
                                    <p:anim to="" calcmode="lin" valueType="num">
                                      <p:cBhvr>
                                        <p:cTn id="47" dur="750" fill="hold">
                                          <p:stCondLst>
                                            <p:cond delay="0"/>
                                          </p:stCondLst>
                                        </p:cTn>
                                        <p:tgtEl>
                                          <p:spTgt spid="4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41"/>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42"/>
                                        </p:tgtEl>
                                        <p:attrNameLst>
                                          <p:attrName>style.visibility</p:attrName>
                                        </p:attrNameLst>
                                      </p:cBhvr>
                                      <p:to>
                                        <p:strVal val="visible"/>
                                      </p:to>
                                    </p:set>
                                    <p:anim to="" calcmode="lin" valueType="num">
                                      <p:cBhvr>
                                        <p:cTn id="51" dur="750" fill="hold">
                                          <p:stCondLst>
                                            <p:cond delay="0"/>
                                          </p:stCondLst>
                                        </p:cTn>
                                        <p:tgtEl>
                                          <p:spTgt spid="4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42"/>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1" grpId="0"/>
      <p:bldP spid="42" grpId="0"/>
    </p:bldLst>
  </p:timing>
</p:sld>
</file>

<file path=ppt/slides/slide4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会议纪要</a:t>
            </a:r>
          </a:p>
        </p:txBody>
      </p:sp>
      <p:pic>
        <p:nvPicPr>
          <p:cNvPr id="4" name="图片 3">
            <a:extLst>
              <a:ext uri="{FF2B5EF4-FFF2-40B4-BE49-F238E27FC236}">
                <a16:creationId xmlns:a16="http://schemas.microsoft.com/office/drawing/2014/main" id="{5BB55EBF-F07E-4CFB-B596-9AABE616FCC0}"/>
              </a:ext>
            </a:extLst>
          </p:cNvPr>
          <p:cNvPicPr>
            <a:picLocks noChangeAspect="1"/>
          </p:cNvPicPr>
          <p:nvPr/>
        </p:nvPicPr>
        <p:blipFill>
          <a:blip r:embed="rId8"/>
          <a:stretch>
            <a:fillRect/>
          </a:stretch>
        </p:blipFill>
        <p:spPr>
          <a:xfrm>
            <a:off x="1085156" y="782764"/>
            <a:ext cx="4454817" cy="6075236"/>
          </a:xfrm>
          <a:prstGeom prst="rect">
            <a:avLst/>
          </a:prstGeom>
        </p:spPr>
      </p:pic>
      <p:pic>
        <p:nvPicPr>
          <p:cNvPr id="6" name="图片 5">
            <a:extLst>
              <a:ext uri="{FF2B5EF4-FFF2-40B4-BE49-F238E27FC236}">
                <a16:creationId xmlns:a16="http://schemas.microsoft.com/office/drawing/2014/main" id="{41552012-032B-49CA-83C1-A151091E96D0}"/>
              </a:ext>
            </a:extLst>
          </p:cNvPr>
          <p:cNvPicPr>
            <a:picLocks noChangeAspect="1"/>
          </p:cNvPicPr>
          <p:nvPr/>
        </p:nvPicPr>
        <p:blipFill>
          <a:blip r:embed="rId9"/>
          <a:stretch>
            <a:fillRect/>
          </a:stretch>
        </p:blipFill>
        <p:spPr>
          <a:xfrm>
            <a:off x="6490617" y="782764"/>
            <a:ext cx="4454818" cy="2469460"/>
          </a:xfrm>
          <a:prstGeom prst="rect">
            <a:avLst/>
          </a:prstGeom>
        </p:spPr>
      </p:pic>
    </p:spTree>
    <p:extLst>
      <p:ext uri="{BB962C8B-B14F-4D97-AF65-F5344CB8AC3E}">
        <p14:creationId xmlns:p14="http://schemas.microsoft.com/office/powerpoint/2010/main" val="41004180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37891" grpId="0" bldLvl="0" animBg="1"/>
      <p:bldP spid="37892" grpId="0" bldLvl="0" animBg="1"/>
      <p:bldP spid="37893" grpId="0" bldLvl="0" animBg="1"/>
      <p:bldP spid="45062"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p:cNvSpPr>
            <a:spLocks noChangeArrowheads="1"/>
          </p:cNvSpPr>
          <p:nvPr>
            <p:custDataLst>
              <p:tags r:id="rId5"/>
            </p:custDataLst>
          </p:nvPr>
        </p:nvSpPr>
        <p:spPr bwMode="auto">
          <a:xfrm>
            <a:off x="2917825" y="62230"/>
            <a:ext cx="2316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面向对象方法</a:t>
            </a:r>
          </a:p>
        </p:txBody>
      </p:sp>
      <p:sp>
        <p:nvSpPr>
          <p:cNvPr id="37902" name="PA_椭圆 44"/>
          <p:cNvSpPr>
            <a:spLocks noChangeArrowheads="1"/>
          </p:cNvSpPr>
          <p:nvPr>
            <p:custDataLst>
              <p:tags r:id="rId6"/>
            </p:custDataLst>
          </p:nvPr>
        </p:nvSpPr>
        <p:spPr bwMode="auto">
          <a:xfrm>
            <a:off x="1784350" y="1418273"/>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3" name="PA_椭圆 45"/>
          <p:cNvSpPr>
            <a:spLocks noChangeArrowheads="1"/>
          </p:cNvSpPr>
          <p:nvPr>
            <p:custDataLst>
              <p:tags r:id="rId7"/>
            </p:custDataLst>
          </p:nvPr>
        </p:nvSpPr>
        <p:spPr bwMode="auto">
          <a:xfrm>
            <a:off x="1784350" y="3760788"/>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6" name="PA_文本框 49"/>
          <p:cNvSpPr>
            <a:spLocks noChangeArrowheads="1"/>
          </p:cNvSpPr>
          <p:nvPr>
            <p:custDataLst>
              <p:tags r:id="rId8"/>
            </p:custDataLst>
          </p:nvPr>
        </p:nvSpPr>
        <p:spPr bwMode="auto">
          <a:xfrm>
            <a:off x="2487930" y="1418590"/>
            <a:ext cx="7944485"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C06C84"/>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出发点和基本原则</a:t>
            </a:r>
            <a:endParaRPr kumimoji="0" lang="en-US" altLang="zh-CN" sz="1600" b="1" i="0" u="none" strike="noStrike" kern="1200" cap="none" spc="0" normalizeH="0" baseline="0" noProof="0">
              <a:ln>
                <a:noFill/>
              </a:ln>
              <a:solidFill>
                <a:srgbClr val="C06C84"/>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面向对象方法的出发点和基本原则是尽可能模拟人类习惯的思考问题的方式，使软件开发的方法与过程尽可能接近人类认识世界、解决问题的方法与过程。</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由于客观世界的问题都是由客观世界中的实体及实体相互间的关系构成的，因此把客观世界中的实体抽象为对象。</a:t>
            </a:r>
          </a:p>
        </p:txBody>
      </p:sp>
      <p:sp>
        <p:nvSpPr>
          <p:cNvPr id="37907" name="PA_文本框 50"/>
          <p:cNvSpPr>
            <a:spLocks noChangeArrowheads="1"/>
          </p:cNvSpPr>
          <p:nvPr>
            <p:custDataLst>
              <p:tags r:id="rId9"/>
            </p:custDataLst>
          </p:nvPr>
        </p:nvSpPr>
        <p:spPr bwMode="auto">
          <a:xfrm>
            <a:off x="2487930" y="3761105"/>
            <a:ext cx="800544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好处</a:t>
            </a:r>
            <a:endParaRPr kumimoji="0" lang="en-US" altLang="zh-CN" sz="1600" b="1" i="0" u="none" strike="noStrike" kern="1200" cap="none" spc="0" normalizeH="0" baseline="0" noProof="0" dirty="0">
              <a:ln>
                <a:noFill/>
              </a:ln>
              <a:solidFill>
                <a:srgbClr val="6C5B7B"/>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面向对象所带来的好处是程序的</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稳定性</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与</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可修改性</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（由于把客观世界分解成一个一个的对象，并且把数据和操作都封装在对象的内部）、</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可重用性</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（通过面向对象技术，不仅可以重用代码，而且可以重用需求分析、设计、用户界面等）。</a:t>
            </a:r>
            <a:r>
              <a:rPr lang="en-US" altLang="zh-CN" sz="2000" baseline="30000" noProof="0" dirty="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7902"/>
                                        </p:tgtEl>
                                        <p:attrNameLst>
                                          <p:attrName>style.visibility</p:attrName>
                                        </p:attrNameLst>
                                      </p:cBhvr>
                                      <p:to>
                                        <p:strVal val="visible"/>
                                      </p:to>
                                    </p:set>
                                    <p:animEffect filter="fade">
                                      <p:cBhvr>
                                        <p:cTn id="27" dur="700">
                                          <p:stCondLst>
                                            <p:cond delay="0"/>
                                          </p:stCondLst>
                                        </p:cTn>
                                        <p:tgtEl>
                                          <p:spTgt spid="37902"/>
                                        </p:tgtEl>
                                      </p:cBhvr>
                                    </p:animEffect>
                                    <p:anim to="" calcmode="lin" valueType="num">
                                      <p:cBhvr>
                                        <p:cTn id="28" dur="700" fill="hold">
                                          <p:stCondLst>
                                            <p:cond delay="0"/>
                                          </p:stCondLst>
                                        </p:cTn>
                                        <p:tgtEl>
                                          <p:spTgt spid="37902"/>
                                        </p:tgtEl>
                                        <p:attrNameLst>
                                          <p:attrName>ppt_y</p:attrName>
                                        </p:attrNameLst>
                                      </p:cBhvr>
                                      <p:tavLst>
                                        <p:tav tm="0" fmla="#ppt_y-#ppt_h*((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7903"/>
                                        </p:tgtEl>
                                        <p:attrNameLst>
                                          <p:attrName>style.visibility</p:attrName>
                                        </p:attrNameLst>
                                      </p:cBhvr>
                                      <p:to>
                                        <p:strVal val="visible"/>
                                      </p:to>
                                    </p:set>
                                    <p:animEffect filter="fade">
                                      <p:cBhvr>
                                        <p:cTn id="31" dur="700">
                                          <p:stCondLst>
                                            <p:cond delay="0"/>
                                          </p:stCondLst>
                                        </p:cTn>
                                        <p:tgtEl>
                                          <p:spTgt spid="37903"/>
                                        </p:tgtEl>
                                      </p:cBhvr>
                                    </p:animEffect>
                                    <p:anim to="" calcmode="lin" valueType="num">
                                      <p:cBhvr>
                                        <p:cTn id="32" dur="700" fill="hold">
                                          <p:stCondLst>
                                            <p:cond delay="0"/>
                                          </p:stCondLst>
                                        </p:cTn>
                                        <p:tgtEl>
                                          <p:spTgt spid="37903"/>
                                        </p:tgtEl>
                                        <p:attrNameLst>
                                          <p:attrName>ppt_y</p:attrName>
                                        </p:attrNameLst>
                                      </p:cBhvr>
                                      <p:tavLst>
                                        <p:tav tm="0" fmla="#ppt_y-#ppt_h*((1.5-1.5*$)^2-(1.5-1.5*$)^3)">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7906"/>
                                        </p:tgtEl>
                                        <p:attrNameLst>
                                          <p:attrName>style.visibility</p:attrName>
                                        </p:attrNameLst>
                                      </p:cBhvr>
                                      <p:to>
                                        <p:strVal val="visible"/>
                                      </p:to>
                                    </p:set>
                                    <p:animEffect filter="fade">
                                      <p:cBhvr>
                                        <p:cTn id="35" dur="700">
                                          <p:stCondLst>
                                            <p:cond delay="0"/>
                                          </p:stCondLst>
                                        </p:cTn>
                                        <p:tgtEl>
                                          <p:spTgt spid="37906"/>
                                        </p:tgtEl>
                                      </p:cBhvr>
                                    </p:animEffect>
                                    <p:anim to="" calcmode="lin" valueType="num">
                                      <p:cBhvr>
                                        <p:cTn id="36" dur="700" fill="hold">
                                          <p:stCondLst>
                                            <p:cond delay="0"/>
                                          </p:stCondLst>
                                        </p:cTn>
                                        <p:tgtEl>
                                          <p:spTgt spid="37906"/>
                                        </p:tgtEl>
                                        <p:attrNameLst>
                                          <p:attrName>ppt_y</p:attrName>
                                        </p:attrNameLst>
                                      </p:cBhvr>
                                      <p:tavLst>
                                        <p:tav tm="0" fmla="#ppt_y-#ppt_h*((1.5-1.5*$)^2-(1.5-1.5*$)^3)">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7907"/>
                                        </p:tgtEl>
                                        <p:attrNameLst>
                                          <p:attrName>style.visibility</p:attrName>
                                        </p:attrNameLst>
                                      </p:cBhvr>
                                      <p:to>
                                        <p:strVal val="visible"/>
                                      </p:to>
                                    </p:set>
                                    <p:animEffect filter="fade">
                                      <p:cBhvr>
                                        <p:cTn id="39" dur="700">
                                          <p:stCondLst>
                                            <p:cond delay="0"/>
                                          </p:stCondLst>
                                        </p:cTn>
                                        <p:tgtEl>
                                          <p:spTgt spid="37907"/>
                                        </p:tgtEl>
                                      </p:cBhvr>
                                    </p:animEffect>
                                    <p:anim to="" calcmode="lin" valueType="num">
                                      <p:cBhvr>
                                        <p:cTn id="40" dur="700" fill="hold">
                                          <p:stCondLst>
                                            <p:cond delay="0"/>
                                          </p:stCondLst>
                                        </p:cTn>
                                        <p:tgtEl>
                                          <p:spTgt spid="37907"/>
                                        </p:tgtEl>
                                        <p:attrNameLst>
                                          <p:attrName>ppt_y</p:attrName>
                                        </p:attrNameLst>
                                      </p:cBhvr>
                                      <p:tavLst>
                                        <p:tav tm="0" fmla="#ppt_y-#ppt_h*((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37891" grpId="0" bldLvl="0" animBg="1"/>
      <p:bldP spid="37892" grpId="0" bldLvl="0" animBg="1"/>
      <p:bldP spid="37893" grpId="0" bldLvl="0" animBg="1"/>
      <p:bldP spid="37894" grpId="0"/>
      <p:bldP spid="37902" grpId="0" bldLvl="0" animBg="1"/>
      <p:bldP spid="37903" grpId="0" bldLvl="0" animBg="1"/>
      <p:bldP spid="37906" grpId="0"/>
      <p:bldP spid="37907" grpId="0"/>
    </p:bldLst>
  </p:timing>
</p:sld>
</file>

<file path=ppt/slides/slide5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227900" y="304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p>
        </p:txBody>
      </p:sp>
      <p:sp>
        <p:nvSpPr>
          <p:cNvPr id="7" name="PA_文本框 21">
            <a:extLst>
              <a:ext uri="{FF2B5EF4-FFF2-40B4-BE49-F238E27FC236}">
                <a16:creationId xmlns:a16="http://schemas.microsoft.com/office/drawing/2014/main" id="{BD9CC17D-2859-4364-B3A8-E410AF6EBB28}"/>
              </a:ext>
            </a:extLst>
          </p:cNvPr>
          <p:cNvSpPr>
            <a:spLocks noChangeArrowheads="1"/>
          </p:cNvSpPr>
          <p:nvPr>
            <p:custDataLst>
              <p:tags r:id="rId6"/>
            </p:custDataLst>
          </p:nvPr>
        </p:nvSpPr>
        <p:spPr bwMode="auto">
          <a:xfrm>
            <a:off x="140592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邵美芝（</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95.3</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PA_文本框 22">
            <a:extLst>
              <a:ext uri="{FF2B5EF4-FFF2-40B4-BE49-F238E27FC236}">
                <a16:creationId xmlns:a16="http://schemas.microsoft.com/office/drawing/2014/main" id="{9EFDA646-6691-4BC4-A1CE-22BF7571B7A7}"/>
              </a:ext>
            </a:extLst>
          </p:cNvPr>
          <p:cNvSpPr>
            <a:spLocks noChangeArrowheads="1"/>
          </p:cNvSpPr>
          <p:nvPr>
            <p:custDataLst>
              <p:tags r:id="rId7"/>
            </p:custDataLst>
          </p:nvPr>
        </p:nvSpPr>
        <p:spPr bwMode="auto">
          <a:xfrm>
            <a:off x="1405926" y="1636456"/>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曹未（</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95.5</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PA_文本框 23">
            <a:extLst>
              <a:ext uri="{FF2B5EF4-FFF2-40B4-BE49-F238E27FC236}">
                <a16:creationId xmlns:a16="http://schemas.microsoft.com/office/drawing/2014/main" id="{6CDF7D20-7401-407C-BC68-78ABC375EF97}"/>
              </a:ext>
            </a:extLst>
          </p:cNvPr>
          <p:cNvSpPr>
            <a:spLocks noChangeArrowheads="1"/>
          </p:cNvSpPr>
          <p:nvPr>
            <p:custDataLst>
              <p:tags r:id="rId8"/>
            </p:custDataLst>
          </p:nvPr>
        </p:nvSpPr>
        <p:spPr bwMode="auto">
          <a:xfrm>
            <a:off x="4848857" y="1560932"/>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王心怡（</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95.1</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 name="PA_文本框 24">
            <a:extLst>
              <a:ext uri="{FF2B5EF4-FFF2-40B4-BE49-F238E27FC236}">
                <a16:creationId xmlns:a16="http://schemas.microsoft.com/office/drawing/2014/main" id="{1B96B6F7-3847-4433-A2D8-84410F3DDE38}"/>
              </a:ext>
            </a:extLst>
          </p:cNvPr>
          <p:cNvSpPr>
            <a:spLocks noChangeArrowheads="1"/>
          </p:cNvSpPr>
          <p:nvPr>
            <p:custDataLst>
              <p:tags r:id="rId9"/>
            </p:custDataLst>
          </p:nvPr>
        </p:nvSpPr>
        <p:spPr bwMode="auto">
          <a:xfrm>
            <a:off x="4779774"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李晓菁（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96.0</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1" name="PA_文本框 25">
            <a:extLst>
              <a:ext uri="{FF2B5EF4-FFF2-40B4-BE49-F238E27FC236}">
                <a16:creationId xmlns:a16="http://schemas.microsoft.com/office/drawing/2014/main" id="{7E3AD5ED-F61E-40F3-A0A7-59FDB3794F95}"/>
              </a:ext>
            </a:extLst>
          </p:cNvPr>
          <p:cNvSpPr>
            <a:spLocks noChangeArrowheads="1"/>
          </p:cNvSpPr>
          <p:nvPr>
            <p:custDataLst>
              <p:tags r:id="rId10"/>
            </p:custDataLst>
          </p:nvPr>
        </p:nvSpPr>
        <p:spPr bwMode="auto">
          <a:xfrm>
            <a:off x="793775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豆欣童（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96.1</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5" name="PA_图片 29">
            <a:extLst>
              <a:ext uri="{FF2B5EF4-FFF2-40B4-BE49-F238E27FC236}">
                <a16:creationId xmlns:a16="http://schemas.microsoft.com/office/drawing/2014/main" id="{F40B71D9-7B84-45A7-9632-1BD17F6F49C0}"/>
              </a:ext>
            </a:extLst>
          </p:cNvPr>
          <p:cNvPicPr>
            <a:picLocks noChangeAspect="1" noChangeArrowheads="1"/>
          </p:cNvPicPr>
          <p:nvPr>
            <p:custDataLst>
              <p:tags r:id="rId11"/>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4254244" y="92602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A_图片 29">
            <a:extLst>
              <a:ext uri="{FF2B5EF4-FFF2-40B4-BE49-F238E27FC236}">
                <a16:creationId xmlns:a16="http://schemas.microsoft.com/office/drawing/2014/main" id="{3645AA6D-8734-472F-A4D6-2CA58FF19FE3}"/>
              </a:ext>
            </a:extLst>
          </p:cNvPr>
          <p:cNvPicPr>
            <a:picLocks noChangeAspect="1" noChangeArrowheads="1"/>
          </p:cNvPicPr>
          <p:nvPr>
            <p:custDataLst>
              <p:tags r:id="rId12"/>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914400" y="926026"/>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A_图片 29">
            <a:extLst>
              <a:ext uri="{FF2B5EF4-FFF2-40B4-BE49-F238E27FC236}">
                <a16:creationId xmlns:a16="http://schemas.microsoft.com/office/drawing/2014/main" id="{2D7CFC56-66A5-41DC-921E-ECEB36EE81C0}"/>
              </a:ext>
            </a:extLst>
          </p:cNvPr>
          <p:cNvPicPr>
            <a:picLocks noChangeAspect="1" noChangeArrowheads="1"/>
          </p:cNvPicPr>
          <p:nvPr>
            <p:custDataLst>
              <p:tags r:id="rId13"/>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914400" y="1529789"/>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A_图片 29">
            <a:extLst>
              <a:ext uri="{FF2B5EF4-FFF2-40B4-BE49-F238E27FC236}">
                <a16:creationId xmlns:a16="http://schemas.microsoft.com/office/drawing/2014/main" id="{79646D74-DF04-4AB8-98D9-120AA0B54D06}"/>
              </a:ext>
            </a:extLst>
          </p:cNvPr>
          <p:cNvPicPr>
            <a:picLocks noChangeAspect="1" noChangeArrowheads="1"/>
          </p:cNvPicPr>
          <p:nvPr>
            <p:custDataLst>
              <p:tags r:id="rId14"/>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4254244" y="156027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A_图片 29">
            <a:extLst>
              <a:ext uri="{FF2B5EF4-FFF2-40B4-BE49-F238E27FC236}">
                <a16:creationId xmlns:a16="http://schemas.microsoft.com/office/drawing/2014/main" id="{F9EACF24-1548-4953-AD00-102389976870}"/>
              </a:ext>
            </a:extLst>
          </p:cNvPr>
          <p:cNvPicPr>
            <a:picLocks noChangeAspect="1" noChangeArrowheads="1"/>
          </p:cNvPicPr>
          <p:nvPr>
            <p:custDataLst>
              <p:tags r:id="rId15"/>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7518656" y="96833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A80FFC5F-D8F9-48BD-85F1-581575BA01BF}"/>
              </a:ext>
            </a:extLst>
          </p:cNvPr>
          <p:cNvPicPr>
            <a:picLocks noChangeAspect="1"/>
          </p:cNvPicPr>
          <p:nvPr/>
        </p:nvPicPr>
        <p:blipFill>
          <a:blip r:embed="rId19"/>
          <a:stretch>
            <a:fillRect/>
          </a:stretch>
        </p:blipFill>
        <p:spPr>
          <a:xfrm>
            <a:off x="-39329" y="3054483"/>
            <a:ext cx="12192000" cy="3287684"/>
          </a:xfrm>
          <a:prstGeom prst="rect">
            <a:avLst/>
          </a:prstGeom>
        </p:spPr>
      </p:pic>
    </p:spTree>
    <p:extLst>
      <p:ext uri="{BB962C8B-B14F-4D97-AF65-F5344CB8AC3E}">
        <p14:creationId xmlns:p14="http://schemas.microsoft.com/office/powerpoint/2010/main" val="4201222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227900" y="304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p>
        </p:txBody>
      </p:sp>
      <p:grpSp>
        <p:nvGrpSpPr>
          <p:cNvPr id="10" name="PA_组合 30">
            <a:extLst>
              <a:ext uri="{FF2B5EF4-FFF2-40B4-BE49-F238E27FC236}">
                <a16:creationId xmlns:a16="http://schemas.microsoft.com/office/drawing/2014/main" id="{B1EA7BF7-D57C-4E36-AC79-7C045F0F7EA2}"/>
              </a:ext>
            </a:extLst>
          </p:cNvPr>
          <p:cNvGrpSpPr>
            <a:grpSpLocks/>
          </p:cNvGrpSpPr>
          <p:nvPr>
            <p:custDataLst>
              <p:tags r:id="rId6"/>
            </p:custDataLst>
          </p:nvPr>
        </p:nvGrpSpPr>
        <p:grpSpPr bwMode="auto">
          <a:xfrm>
            <a:off x="557597" y="2941039"/>
            <a:ext cx="1057275" cy="1603922"/>
            <a:chOff x="0" y="0"/>
            <a:chExt cx="1056192" cy="743368"/>
          </a:xfrm>
        </p:grpSpPr>
        <p:sp>
          <p:nvSpPr>
            <p:cNvPr id="17" name="矩形 13">
              <a:extLst>
                <a:ext uri="{FF2B5EF4-FFF2-40B4-BE49-F238E27FC236}">
                  <a16:creationId xmlns:a16="http://schemas.microsoft.com/office/drawing/2014/main" id="{1E9160AA-381F-4537-B65D-291C5ACF8B25}"/>
                </a:ext>
              </a:extLst>
            </p:cNvPr>
            <p:cNvSpPr>
              <a:spLocks noChangeArrowheads="1"/>
            </p:cNvSpPr>
            <p:nvPr/>
          </p:nvSpPr>
          <p:spPr bwMode="auto">
            <a:xfrm>
              <a:off x="0"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矩形 14">
              <a:extLst>
                <a:ext uri="{FF2B5EF4-FFF2-40B4-BE49-F238E27FC236}">
                  <a16:creationId xmlns:a16="http://schemas.microsoft.com/office/drawing/2014/main" id="{6D0CEA91-5071-420B-8587-9D2252314637}"/>
                </a:ext>
              </a:extLst>
            </p:cNvPr>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矩形 15">
              <a:extLst>
                <a:ext uri="{FF2B5EF4-FFF2-40B4-BE49-F238E27FC236}">
                  <a16:creationId xmlns:a16="http://schemas.microsoft.com/office/drawing/2014/main" id="{508FBD7F-D352-4C95-99C1-4956E9EEF625}"/>
                </a:ext>
              </a:extLst>
            </p:cNvPr>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矩形 16">
              <a:extLst>
                <a:ext uri="{FF2B5EF4-FFF2-40B4-BE49-F238E27FC236}">
                  <a16:creationId xmlns:a16="http://schemas.microsoft.com/office/drawing/2014/main" id="{D8755831-D5AD-4131-85B4-9C23134AB4A4}"/>
                </a:ext>
              </a:extLst>
            </p:cNvPr>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11" name="PA_组合 29">
            <a:extLst>
              <a:ext uri="{FF2B5EF4-FFF2-40B4-BE49-F238E27FC236}">
                <a16:creationId xmlns:a16="http://schemas.microsoft.com/office/drawing/2014/main" id="{F647F2E2-64A6-4096-B2F5-152A78956510}"/>
              </a:ext>
            </a:extLst>
          </p:cNvPr>
          <p:cNvGrpSpPr>
            <a:grpSpLocks/>
          </p:cNvGrpSpPr>
          <p:nvPr>
            <p:custDataLst>
              <p:tags r:id="rId7"/>
            </p:custDataLst>
          </p:nvPr>
        </p:nvGrpSpPr>
        <p:grpSpPr bwMode="auto">
          <a:xfrm>
            <a:off x="10236468" y="2941039"/>
            <a:ext cx="1038225" cy="1576770"/>
            <a:chOff x="0" y="0"/>
            <a:chExt cx="1039259" cy="743368"/>
          </a:xfrm>
        </p:grpSpPr>
        <p:sp>
          <p:nvSpPr>
            <p:cNvPr id="13" name="矩形 23">
              <a:extLst>
                <a:ext uri="{FF2B5EF4-FFF2-40B4-BE49-F238E27FC236}">
                  <a16:creationId xmlns:a16="http://schemas.microsoft.com/office/drawing/2014/main" id="{A250697F-4F33-40AA-841B-4F076742DBF4}"/>
                </a:ext>
              </a:extLst>
            </p:cNvPr>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矩形 24">
              <a:extLst>
                <a:ext uri="{FF2B5EF4-FFF2-40B4-BE49-F238E27FC236}">
                  <a16:creationId xmlns:a16="http://schemas.microsoft.com/office/drawing/2014/main" id="{17C13F18-843B-4639-BB23-D6042A459DAD}"/>
                </a:ext>
              </a:extLst>
            </p:cNvPr>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矩形 25">
              <a:extLst>
                <a:ext uri="{FF2B5EF4-FFF2-40B4-BE49-F238E27FC236}">
                  <a16:creationId xmlns:a16="http://schemas.microsoft.com/office/drawing/2014/main" id="{2FE5F066-092B-42CC-9FF6-198E06A49F4B}"/>
                </a:ext>
              </a:extLst>
            </p:cNvPr>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矩形 26">
              <a:extLst>
                <a:ext uri="{FF2B5EF4-FFF2-40B4-BE49-F238E27FC236}">
                  <a16:creationId xmlns:a16="http://schemas.microsoft.com/office/drawing/2014/main" id="{68A10FE6-7CA1-493E-95FD-F3B69E3802F9}"/>
                </a:ext>
              </a:extLst>
            </p:cNvPr>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2" name="PA_文本框 28">
            <a:extLst>
              <a:ext uri="{FF2B5EF4-FFF2-40B4-BE49-F238E27FC236}">
                <a16:creationId xmlns:a16="http://schemas.microsoft.com/office/drawing/2014/main" id="{3DFE87F0-4921-41D1-99EB-0017D23DD10C}"/>
              </a:ext>
            </a:extLst>
          </p:cNvPr>
          <p:cNvSpPr>
            <a:spLocks noChangeArrowheads="1"/>
          </p:cNvSpPr>
          <p:nvPr>
            <p:custDataLst>
              <p:tags r:id="rId8"/>
            </p:custDataLst>
          </p:nvPr>
        </p:nvSpPr>
        <p:spPr bwMode="auto">
          <a:xfrm>
            <a:off x="1771066" y="3117424"/>
            <a:ext cx="846540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[1]</a:t>
            </a:r>
            <a:r>
              <a:rPr kumimoji="0" lang="en-US" altLang="zh-CN" sz="17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starUML</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官网</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[EB/OL].https://staruml.io/,2014.</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 heary29.StarUML</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安装破解及使用简明教程</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[EB/OL].https://blog.csdn.net/heary29/article/details/92838912,2019.06.20.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[3]</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杨弘平</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.UML2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基础、建模与设计教程</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清华大学出版社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2017.3.</a:t>
            </a:r>
          </a:p>
        </p:txBody>
      </p:sp>
    </p:spTree>
    <p:extLst>
      <p:ext uri="{BB962C8B-B14F-4D97-AF65-F5344CB8AC3E}">
        <p14:creationId xmlns:p14="http://schemas.microsoft.com/office/powerpoint/2010/main" val="3075255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1F03866-9D37-4EBF-8A3E-0FED78C7CB52}"/>
              </a:ext>
            </a:extLst>
          </p:cNvPr>
          <p:cNvGrpSpPr/>
          <p:nvPr/>
        </p:nvGrpSpPr>
        <p:grpSpPr>
          <a:xfrm>
            <a:off x="3578225" y="1730375"/>
            <a:ext cx="6588125" cy="2019300"/>
            <a:chOff x="3578225" y="1730375"/>
            <a:chExt cx="6588125" cy="2019300"/>
          </a:xfrm>
        </p:grpSpPr>
        <p:sp>
          <p:nvSpPr>
            <p:cNvPr id="62466" name="PA_矩形 6">
              <a:extLst>
                <a:ext uri="{FF2B5EF4-FFF2-40B4-BE49-F238E27FC236}">
                  <a16:creationId xmlns:a16="http://schemas.microsoft.com/office/drawing/2014/main" id="{0B30DF64-FE27-484C-9FE6-09FE136F857B}"/>
                </a:ext>
              </a:extLst>
            </p:cNvPr>
            <p:cNvSpPr>
              <a:spLocks noChangeArrowheads="1"/>
            </p:cNvSpPr>
            <p:nvPr>
              <p:custDataLst>
                <p:tags r:id="rId2"/>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a:extLst>
                <a:ext uri="{FF2B5EF4-FFF2-40B4-BE49-F238E27FC236}">
                  <a16:creationId xmlns:a16="http://schemas.microsoft.com/office/drawing/2014/main" id="{32EDFC93-549B-42D6-8711-9E36690ACF58}"/>
                </a:ext>
              </a:extLst>
            </p:cNvPr>
            <p:cNvSpPr>
              <a:spLocks/>
            </p:cNvSpPr>
            <p:nvPr>
              <p:custDataLst>
                <p:tags r:id="rId3"/>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a:extLst>
                <a:ext uri="{FF2B5EF4-FFF2-40B4-BE49-F238E27FC236}">
                  <a16:creationId xmlns:a16="http://schemas.microsoft.com/office/drawing/2014/main" id="{B985EFF9-F2E0-434B-8239-12CAF7489E57}"/>
                </a:ext>
              </a:extLst>
            </p:cNvPr>
            <p:cNvSpPr>
              <a:spLocks/>
            </p:cNvSpPr>
            <p:nvPr>
              <p:custDataLst>
                <p:tags r:id="rId4"/>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a:extLst>
                <a:ext uri="{FF2B5EF4-FFF2-40B4-BE49-F238E27FC236}">
                  <a16:creationId xmlns:a16="http://schemas.microsoft.com/office/drawing/2014/main" id="{4EEE5176-1211-432C-BE6E-46230C92201E}"/>
                </a:ext>
              </a:extLst>
            </p:cNvPr>
            <p:cNvSpPr>
              <a:spLocks noChangeArrowheads="1"/>
            </p:cNvSpPr>
            <p:nvPr>
              <p:custDataLst>
                <p:tags r:id="rId5"/>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2470" name="PA_文本框 32">
            <a:extLst>
              <a:ext uri="{FF2B5EF4-FFF2-40B4-BE49-F238E27FC236}">
                <a16:creationId xmlns:a16="http://schemas.microsoft.com/office/drawing/2014/main" id="{D7EDCF36-F7A2-4986-AA20-FCBDED616E80}"/>
              </a:ext>
            </a:extLst>
          </p:cNvPr>
          <p:cNvSpPr>
            <a:spLocks noChangeArrowheads="1"/>
          </p:cNvSpPr>
          <p:nvPr>
            <p:custDataLst>
              <p:tags r:id="rId1"/>
            </p:custDataLst>
          </p:nvPr>
        </p:nvSpPr>
        <p:spPr bwMode="auto">
          <a:xfrm>
            <a:off x="3135313" y="3940175"/>
            <a:ext cx="5980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1066572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70"/>
                                        </p:tgtEl>
                                        <p:attrNameLst>
                                          <p:attrName>style.visibility</p:attrName>
                                        </p:attrNameLst>
                                      </p:cBhvr>
                                      <p:to>
                                        <p:strVal val="visible"/>
                                      </p:to>
                                    </p:set>
                                    <p:anim to="" calcmode="lin" valueType="num">
                                      <p:cBhvr>
                                        <p:cTn id="7" dur="700" fill="hold">
                                          <p:stCondLst>
                                            <p:cond delay="0"/>
                                          </p:stCondLst>
                                        </p:cTn>
                                        <p:tgtEl>
                                          <p:spTgt spid="62470"/>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36867"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p:cNvSpPr>
            <a:spLocks noChangeArrowheads="1"/>
          </p:cNvSpPr>
          <p:nvPr>
            <p:custDataLst>
              <p:tags r:id="rId5"/>
            </p:custDataLst>
          </p:nvPr>
        </p:nvSpPr>
        <p:spPr bwMode="auto">
          <a:xfrm>
            <a:off x="2384425" y="62230"/>
            <a:ext cx="3383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面向对象方法的要点</a:t>
            </a:r>
          </a:p>
        </p:txBody>
      </p:sp>
      <p:grpSp>
        <p:nvGrpSpPr>
          <p:cNvPr id="12" name="组合 11"/>
          <p:cNvGrpSpPr/>
          <p:nvPr/>
        </p:nvGrpSpPr>
        <p:grpSpPr>
          <a:xfrm>
            <a:off x="1518920" y="1584960"/>
            <a:ext cx="9774555" cy="4013835"/>
            <a:chOff x="2297" y="1745"/>
            <a:chExt cx="15393" cy="6321"/>
          </a:xfrm>
        </p:grpSpPr>
        <p:grpSp>
          <p:nvGrpSpPr>
            <p:cNvPr id="11" name="组合 10"/>
            <p:cNvGrpSpPr/>
            <p:nvPr/>
          </p:nvGrpSpPr>
          <p:grpSpPr>
            <a:xfrm>
              <a:off x="2317" y="4903"/>
              <a:ext cx="14681" cy="3163"/>
              <a:chOff x="2317" y="4903"/>
              <a:chExt cx="14681" cy="3163"/>
            </a:xfrm>
          </p:grpSpPr>
          <p:sp>
            <p:nvSpPr>
              <p:cNvPr id="36886" name="PA_任意多边形 42"/>
              <p:cNvSpPr/>
              <p:nvPr>
                <p:custDataLst>
                  <p:tags r:id="rId18"/>
                </p:custDataLst>
              </p:nvPr>
            </p:nvSpPr>
            <p:spPr bwMode="auto">
              <a:xfrm>
                <a:off x="5216" y="4903"/>
                <a:ext cx="620" cy="3153"/>
              </a:xfrm>
              <a:custGeom>
                <a:avLst/>
                <a:gdLst>
                  <a:gd name="T0" fmla="*/ 0 w 366467"/>
                  <a:gd name="T1" fmla="*/ 0 h 1859919"/>
                  <a:gd name="T2" fmla="*/ 8019 w 366467"/>
                  <a:gd name="T3" fmla="*/ 169 h 1859919"/>
                  <a:gd name="T4" fmla="*/ 8019 w 366467"/>
                  <a:gd name="T5" fmla="*/ 4694 h 1859919"/>
                  <a:gd name="T6" fmla="*/ 454388 w 366467"/>
                  <a:gd name="T7" fmla="*/ 390062 h 1859919"/>
                  <a:gd name="T8" fmla="*/ 454388 w 366467"/>
                  <a:gd name="T9" fmla="*/ 2318989 h 1859919"/>
                  <a:gd name="T10" fmla="*/ 451092 w 366467"/>
                  <a:gd name="T11" fmla="*/ 2318989 h 1859919"/>
                  <a:gd name="T12" fmla="*/ 9836 w 366467"/>
                  <a:gd name="T13" fmla="*/ 1938036 h 1859919"/>
                  <a:gd name="T14" fmla="*/ 9836 w 366467"/>
                  <a:gd name="T15" fmla="*/ 1943841 h 1859919"/>
                  <a:gd name="T16" fmla="*/ 0 w 366467"/>
                  <a:gd name="T17" fmla="*/ 1935349 h 18599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467"/>
                  <a:gd name="T28" fmla="*/ 0 h 1859919"/>
                  <a:gd name="T29" fmla="*/ 366467 w 366467"/>
                  <a:gd name="T30" fmla="*/ 1859919 h 18599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467" h="1859919">
                    <a:moveTo>
                      <a:pt x="0" y="0"/>
                    </a:moveTo>
                    <a:lnTo>
                      <a:pt x="6467" y="136"/>
                    </a:lnTo>
                    <a:lnTo>
                      <a:pt x="6467" y="3765"/>
                    </a:lnTo>
                    <a:lnTo>
                      <a:pt x="366467" y="312845"/>
                    </a:lnTo>
                    <a:lnTo>
                      <a:pt x="366467" y="1859919"/>
                    </a:lnTo>
                    <a:lnTo>
                      <a:pt x="363809" y="1859919"/>
                    </a:lnTo>
                    <a:lnTo>
                      <a:pt x="7933" y="1554380"/>
                    </a:lnTo>
                    <a:lnTo>
                      <a:pt x="7933" y="1559036"/>
                    </a:lnTo>
                    <a:lnTo>
                      <a:pt x="0" y="1552225"/>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7" name="PA_任意多边形 43"/>
              <p:cNvSpPr/>
              <p:nvPr>
                <p:custDataLst>
                  <p:tags r:id="rId19"/>
                </p:custDataLst>
              </p:nvPr>
            </p:nvSpPr>
            <p:spPr bwMode="auto">
              <a:xfrm>
                <a:off x="5826" y="4903"/>
                <a:ext cx="1007" cy="3163"/>
              </a:xfrm>
              <a:custGeom>
                <a:avLst/>
                <a:gdLst>
                  <a:gd name="T0" fmla="*/ 742142 w 593997"/>
                  <a:gd name="T1" fmla="*/ 0 h 1848987"/>
                  <a:gd name="T2" fmla="*/ 742142 w 593997"/>
                  <a:gd name="T3" fmla="*/ 1921107 h 1848987"/>
                  <a:gd name="T4" fmla="*/ 727819 w 593997"/>
                  <a:gd name="T5" fmla="*/ 1928490 h 1848987"/>
                  <a:gd name="T6" fmla="*/ 727819 w 593997"/>
                  <a:gd name="T7" fmla="*/ 1926849 h 1848987"/>
                  <a:gd name="T8" fmla="*/ 0 w 593997"/>
                  <a:gd name="T9" fmla="*/ 2302111 h 1848987"/>
                  <a:gd name="T10" fmla="*/ 0 w 593997"/>
                  <a:gd name="T11" fmla="*/ 389225 h 1848987"/>
                  <a:gd name="T12" fmla="*/ 727819 w 593997"/>
                  <a:gd name="T13" fmla="*/ 13962 h 1848987"/>
                  <a:gd name="T14" fmla="*/ 727819 w 593997"/>
                  <a:gd name="T15" fmla="*/ 7386 h 1848987"/>
                  <a:gd name="T16" fmla="*/ 0 60000 65536"/>
                  <a:gd name="T17" fmla="*/ 0 60000 65536"/>
                  <a:gd name="T18" fmla="*/ 0 60000 65536"/>
                  <a:gd name="T19" fmla="*/ 0 60000 65536"/>
                  <a:gd name="T20" fmla="*/ 0 60000 65536"/>
                  <a:gd name="T21" fmla="*/ 0 60000 65536"/>
                  <a:gd name="T22" fmla="*/ 0 60000 65536"/>
                  <a:gd name="T23" fmla="*/ 0 60000 65536"/>
                  <a:gd name="T24" fmla="*/ 0 w 593997"/>
                  <a:gd name="T25" fmla="*/ 0 h 1848987"/>
                  <a:gd name="T26" fmla="*/ 593997 w 593997"/>
                  <a:gd name="T27" fmla="*/ 1848987 h 1848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3997" h="1848987">
                    <a:moveTo>
                      <a:pt x="593997" y="0"/>
                    </a:moveTo>
                    <a:lnTo>
                      <a:pt x="593997" y="1542975"/>
                    </a:lnTo>
                    <a:lnTo>
                      <a:pt x="582533" y="1548906"/>
                    </a:lnTo>
                    <a:lnTo>
                      <a:pt x="582533" y="1547588"/>
                    </a:lnTo>
                    <a:lnTo>
                      <a:pt x="0" y="1848987"/>
                    </a:lnTo>
                    <a:lnTo>
                      <a:pt x="0" y="312613"/>
                    </a:lnTo>
                    <a:lnTo>
                      <a:pt x="582533" y="11214"/>
                    </a:lnTo>
                    <a:lnTo>
                      <a:pt x="582533" y="5932"/>
                    </a:lnTo>
                    <a:lnTo>
                      <a:pt x="593997" y="0"/>
                    </a:lnTo>
                    <a:close/>
                  </a:path>
                </a:pathLst>
              </a:custGeom>
              <a:solidFill>
                <a:srgbClr val="4C405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PA_任意多边形 28"/>
              <p:cNvSpPr/>
              <p:nvPr>
                <p:custDataLst>
                  <p:tags r:id="rId20"/>
                </p:custDataLst>
              </p:nvPr>
            </p:nvSpPr>
            <p:spPr bwMode="auto">
              <a:xfrm>
                <a:off x="4193" y="5395"/>
                <a:ext cx="1022" cy="2544"/>
              </a:xfrm>
              <a:custGeom>
                <a:avLst/>
                <a:gdLst>
                  <a:gd name="T0" fmla="*/ 736633 w 593997"/>
                  <a:gd name="T1" fmla="*/ 0 h 1848987"/>
                  <a:gd name="T2" fmla="*/ 736633 w 593997"/>
                  <a:gd name="T3" fmla="*/ 1921107 h 1848987"/>
                  <a:gd name="T4" fmla="*/ 722416 w 593997"/>
                  <a:gd name="T5" fmla="*/ 1928490 h 1848987"/>
                  <a:gd name="T6" fmla="*/ 722416 w 593997"/>
                  <a:gd name="T7" fmla="*/ 1926849 h 1848987"/>
                  <a:gd name="T8" fmla="*/ 0 w 593997"/>
                  <a:gd name="T9" fmla="*/ 2302111 h 1848987"/>
                  <a:gd name="T10" fmla="*/ 0 w 593997"/>
                  <a:gd name="T11" fmla="*/ 389225 h 1848987"/>
                  <a:gd name="T12" fmla="*/ 722416 w 593997"/>
                  <a:gd name="T13" fmla="*/ 13962 h 1848987"/>
                  <a:gd name="T14" fmla="*/ 722416 w 593997"/>
                  <a:gd name="T15" fmla="*/ 7386 h 1848987"/>
                  <a:gd name="T16" fmla="*/ 0 60000 65536"/>
                  <a:gd name="T17" fmla="*/ 0 60000 65536"/>
                  <a:gd name="T18" fmla="*/ 0 60000 65536"/>
                  <a:gd name="T19" fmla="*/ 0 60000 65536"/>
                  <a:gd name="T20" fmla="*/ 0 60000 65536"/>
                  <a:gd name="T21" fmla="*/ 0 60000 65536"/>
                  <a:gd name="T22" fmla="*/ 0 60000 65536"/>
                  <a:gd name="T23" fmla="*/ 0 60000 65536"/>
                  <a:gd name="T24" fmla="*/ 0 w 593997"/>
                  <a:gd name="T25" fmla="*/ 0 h 1848987"/>
                  <a:gd name="T26" fmla="*/ 593997 w 593997"/>
                  <a:gd name="T27" fmla="*/ 1848987 h 1848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3997" h="1848987">
                    <a:moveTo>
                      <a:pt x="593997" y="0"/>
                    </a:moveTo>
                    <a:lnTo>
                      <a:pt x="593997" y="1542975"/>
                    </a:lnTo>
                    <a:lnTo>
                      <a:pt x="582533" y="1548906"/>
                    </a:lnTo>
                    <a:lnTo>
                      <a:pt x="582533" y="1547588"/>
                    </a:lnTo>
                    <a:lnTo>
                      <a:pt x="0" y="1848987"/>
                    </a:lnTo>
                    <a:lnTo>
                      <a:pt x="0" y="312613"/>
                    </a:lnTo>
                    <a:lnTo>
                      <a:pt x="582533" y="11214"/>
                    </a:lnTo>
                    <a:lnTo>
                      <a:pt x="582533" y="5932"/>
                    </a:lnTo>
                    <a:lnTo>
                      <a:pt x="593997" y="0"/>
                    </a:lnTo>
                    <a:close/>
                  </a:path>
                </a:pathLst>
              </a:custGeom>
              <a:solidFill>
                <a:srgbClr val="4C405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90" name="PA_五边形 46"/>
              <p:cNvSpPr>
                <a:spLocks noChangeArrowheads="1"/>
              </p:cNvSpPr>
              <p:nvPr>
                <p:custDataLst>
                  <p:tags r:id="rId21"/>
                </p:custDataLst>
              </p:nvPr>
            </p:nvSpPr>
            <p:spPr bwMode="auto">
              <a:xfrm>
                <a:off x="6834" y="5396"/>
                <a:ext cx="10164" cy="2158"/>
              </a:xfrm>
              <a:prstGeom prst="homePlate">
                <a:avLst>
                  <a:gd name="adj" fmla="val 86381"/>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93" name="PA_文本框 49"/>
              <p:cNvSpPr>
                <a:spLocks noChangeArrowheads="1"/>
              </p:cNvSpPr>
              <p:nvPr>
                <p:custDataLst>
                  <p:tags r:id="rId22"/>
                </p:custDataLst>
              </p:nvPr>
            </p:nvSpPr>
            <p:spPr bwMode="auto">
              <a:xfrm>
                <a:off x="6981" y="5444"/>
                <a:ext cx="8467" cy="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按照子类与父类的关系，把若干个对象类组成一个层次结构的系统；</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对象彼此之间仅能通过传递消息进行联系。</a:t>
                </a:r>
                <a:r>
                  <a:rPr lang="en-US" altLang="zh-CN" sz="2000" baseline="30000" noProof="0">
                    <a:ln>
                      <a:noFill/>
                    </a:ln>
                    <a:solidFill>
                      <a:schemeClr val="bg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en-US" altLang="zh-CN" sz="2000" b="0" i="0" u="none" strike="noStrike" kern="1200" cap="none" spc="0" normalizeH="0" baseline="30000" noProof="0">
                  <a:ln>
                    <a:noFill/>
                  </a:ln>
                  <a:solidFill>
                    <a:schemeClr val="bg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p:txBody>
          </p:sp>
          <p:sp>
            <p:nvSpPr>
              <p:cNvPr id="10" name="PA_矩形 32"/>
              <p:cNvSpPr>
                <a:spLocks noChangeArrowheads="1"/>
              </p:cNvSpPr>
              <p:nvPr>
                <p:custDataLst>
                  <p:tags r:id="rId23"/>
                </p:custDataLst>
              </p:nvPr>
            </p:nvSpPr>
            <p:spPr bwMode="auto">
              <a:xfrm>
                <a:off x="2317" y="6124"/>
                <a:ext cx="1891" cy="181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5" name="组合 4"/>
            <p:cNvGrpSpPr/>
            <p:nvPr/>
          </p:nvGrpSpPr>
          <p:grpSpPr>
            <a:xfrm>
              <a:off x="2310" y="3588"/>
              <a:ext cx="15380" cy="2536"/>
              <a:chOff x="2482" y="2057"/>
              <a:chExt cx="15380" cy="2536"/>
            </a:xfrm>
          </p:grpSpPr>
          <p:sp>
            <p:nvSpPr>
              <p:cNvPr id="36889" name="PA_五边形 45"/>
              <p:cNvSpPr>
                <a:spLocks noChangeArrowheads="1"/>
              </p:cNvSpPr>
              <p:nvPr>
                <p:custDataLst>
                  <p:tags r:id="rId12"/>
                </p:custDataLst>
              </p:nvPr>
            </p:nvSpPr>
            <p:spPr bwMode="auto">
              <a:xfrm>
                <a:off x="6993" y="2057"/>
                <a:ext cx="10869" cy="1807"/>
              </a:xfrm>
              <a:prstGeom prst="homePlate">
                <a:avLst>
                  <a:gd name="adj" fmla="val 1440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7" name="PA_矩形 31"/>
              <p:cNvSpPr>
                <a:spLocks noChangeArrowheads="1"/>
              </p:cNvSpPr>
              <p:nvPr>
                <p:custDataLst>
                  <p:tags r:id="rId13"/>
                </p:custDataLst>
              </p:nvPr>
            </p:nvSpPr>
            <p:spPr bwMode="auto">
              <a:xfrm>
                <a:off x="2482" y="2775"/>
                <a:ext cx="1898" cy="1818"/>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92" name="PA_文本框 48"/>
              <p:cNvSpPr>
                <a:spLocks noChangeArrowheads="1"/>
              </p:cNvSpPr>
              <p:nvPr>
                <p:custDataLst>
                  <p:tags r:id="rId14"/>
                </p:custDataLst>
              </p:nvPr>
            </p:nvSpPr>
            <p:spPr bwMode="auto">
              <a:xfrm>
                <a:off x="7153" y="2162"/>
                <a:ext cx="8467"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把所有对象都划分成各种对象类，每个对象类都定义了一组数据和一组方法，数据用于表示对象的静态属性，是对象的状态信息。</a:t>
                </a:r>
              </a:p>
            </p:txBody>
          </p:sp>
          <p:sp>
            <p:nvSpPr>
              <p:cNvPr id="36873" name="PA_任意多边形 27"/>
              <p:cNvSpPr/>
              <p:nvPr>
                <p:custDataLst>
                  <p:tags r:id="rId15"/>
                </p:custDataLst>
              </p:nvPr>
            </p:nvSpPr>
            <p:spPr bwMode="auto">
              <a:xfrm>
                <a:off x="4380" y="2057"/>
                <a:ext cx="1008" cy="2536"/>
              </a:xfrm>
              <a:custGeom>
                <a:avLst/>
                <a:gdLst>
                  <a:gd name="T0" fmla="*/ 742145 w 593997"/>
                  <a:gd name="T1" fmla="*/ 0 h 1073886"/>
                  <a:gd name="T2" fmla="*/ 742145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AC4A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94" name="PA_任意多边形 40"/>
              <p:cNvSpPr/>
              <p:nvPr>
                <p:custDataLst>
                  <p:tags r:id="rId16"/>
                </p:custDataLst>
              </p:nvPr>
            </p:nvSpPr>
            <p:spPr bwMode="auto">
              <a:xfrm flipH="1">
                <a:off x="5388" y="2057"/>
                <a:ext cx="610" cy="2536"/>
              </a:xfrm>
              <a:custGeom>
                <a:avLst/>
                <a:gdLst>
                  <a:gd name="T0" fmla="*/ 164718 w 593997"/>
                  <a:gd name="T1" fmla="*/ 0 h 1073886"/>
                  <a:gd name="T2" fmla="*/ 164718 w 593997"/>
                  <a:gd name="T3" fmla="*/ 971278 h 1073886"/>
                  <a:gd name="T4" fmla="*/ 0 w 593997"/>
                  <a:gd name="T5" fmla="*/ 1360686 h 1073886"/>
                  <a:gd name="T6" fmla="*/ 0 w 593997"/>
                  <a:gd name="T7" fmla="*/ 389408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5" name="PA_任意多边形 41"/>
              <p:cNvSpPr/>
              <p:nvPr>
                <p:custDataLst>
                  <p:tags r:id="rId17"/>
                </p:custDataLst>
              </p:nvPr>
            </p:nvSpPr>
            <p:spPr bwMode="auto">
              <a:xfrm>
                <a:off x="5998" y="2057"/>
                <a:ext cx="995" cy="2536"/>
              </a:xfrm>
              <a:custGeom>
                <a:avLst/>
                <a:gdLst>
                  <a:gd name="T0" fmla="*/ 846097 w 593997"/>
                  <a:gd name="T1" fmla="*/ 0 h 1073886"/>
                  <a:gd name="T2" fmla="*/ 846097 w 593997"/>
                  <a:gd name="T3" fmla="*/ 1306306 h 1073886"/>
                  <a:gd name="T4" fmla="*/ 0 w 593997"/>
                  <a:gd name="T5" fmla="*/ 1830033 h 1073886"/>
                  <a:gd name="T6" fmla="*/ 0 w 593997"/>
                  <a:gd name="T7" fmla="*/ 523727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AC4A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9" name="组合 8"/>
            <p:cNvGrpSpPr/>
            <p:nvPr/>
          </p:nvGrpSpPr>
          <p:grpSpPr>
            <a:xfrm>
              <a:off x="2297" y="1745"/>
              <a:ext cx="15119" cy="2564"/>
              <a:chOff x="2620" y="1745"/>
              <a:chExt cx="15119" cy="2564"/>
            </a:xfrm>
          </p:grpSpPr>
          <p:grpSp>
            <p:nvGrpSpPr>
              <p:cNvPr id="2" name="组合 1"/>
              <p:cNvGrpSpPr/>
              <p:nvPr/>
            </p:nvGrpSpPr>
            <p:grpSpPr>
              <a:xfrm>
                <a:off x="2620" y="1745"/>
                <a:ext cx="15119" cy="2564"/>
                <a:chOff x="2534" y="2179"/>
                <a:chExt cx="15119" cy="2564"/>
              </a:xfrm>
            </p:grpSpPr>
            <p:sp>
              <p:nvSpPr>
                <p:cNvPr id="36866" name="PA_任意多边形 38"/>
                <p:cNvSpPr/>
                <p:nvPr>
                  <p:custDataLst>
                    <p:tags r:id="rId7"/>
                  </p:custDataLst>
                </p:nvPr>
              </p:nvSpPr>
              <p:spPr bwMode="auto">
                <a:xfrm flipH="1">
                  <a:off x="5453" y="2181"/>
                  <a:ext cx="610" cy="2562"/>
                </a:xfrm>
                <a:custGeom>
                  <a:avLst/>
                  <a:gdLst>
                    <a:gd name="T0" fmla="*/ 164718 w 593997"/>
                    <a:gd name="T1" fmla="*/ 0 h 1073886"/>
                    <a:gd name="T2" fmla="*/ 164718 w 593997"/>
                    <a:gd name="T3" fmla="*/ 975266 h 1073886"/>
                    <a:gd name="T4" fmla="*/ 0 w 593997"/>
                    <a:gd name="T5" fmla="*/ 1366272 h 1073886"/>
                    <a:gd name="T6" fmla="*/ 0 w 593997"/>
                    <a:gd name="T7" fmla="*/ 391007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2" name="PA_任意多边形 26"/>
                <p:cNvSpPr/>
                <p:nvPr>
                  <p:custDataLst>
                    <p:tags r:id="rId8"/>
                  </p:custDataLst>
                </p:nvPr>
              </p:nvSpPr>
              <p:spPr bwMode="auto">
                <a:xfrm>
                  <a:off x="4445" y="2179"/>
                  <a:ext cx="1008" cy="2562"/>
                </a:xfrm>
                <a:custGeom>
                  <a:avLst/>
                  <a:gdLst>
                    <a:gd name="T0" fmla="*/ 742145 w 593997"/>
                    <a:gd name="T1" fmla="*/ 0 h 1073886"/>
                    <a:gd name="T2" fmla="*/ 742145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343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6" name="PA_矩形 30"/>
                <p:cNvSpPr>
                  <a:spLocks noChangeArrowheads="1"/>
                </p:cNvSpPr>
                <p:nvPr>
                  <p:custDataLst>
                    <p:tags r:id="rId9"/>
                  </p:custDataLst>
                </p:nvPr>
              </p:nvSpPr>
              <p:spPr bwMode="auto">
                <a:xfrm>
                  <a:off x="2534" y="2922"/>
                  <a:ext cx="1911" cy="182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84" name="PA_任意多边形 39"/>
                <p:cNvSpPr/>
                <p:nvPr>
                  <p:custDataLst>
                    <p:tags r:id="rId10"/>
                  </p:custDataLst>
                </p:nvPr>
              </p:nvSpPr>
              <p:spPr bwMode="auto">
                <a:xfrm>
                  <a:off x="6063" y="2181"/>
                  <a:ext cx="1007" cy="2559"/>
                </a:xfrm>
                <a:custGeom>
                  <a:avLst/>
                  <a:gdLst>
                    <a:gd name="T0" fmla="*/ 742142 w 593997"/>
                    <a:gd name="T1" fmla="*/ 0 h 1073886"/>
                    <a:gd name="T2" fmla="*/ 742142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343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8" name="PA_五边形 44"/>
                <p:cNvSpPr>
                  <a:spLocks noChangeArrowheads="1"/>
                </p:cNvSpPr>
                <p:nvPr>
                  <p:custDataLst>
                    <p:tags r:id="rId11"/>
                  </p:custDataLst>
                </p:nvPr>
              </p:nvSpPr>
              <p:spPr bwMode="auto">
                <a:xfrm>
                  <a:off x="7071" y="2179"/>
                  <a:ext cx="10582" cy="1843"/>
                </a:xfrm>
                <a:prstGeom prst="homePlate">
                  <a:avLst>
                    <a:gd name="adj" fmla="val 127471"/>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8" name="PA_文本框 48"/>
              <p:cNvSpPr>
                <a:spLocks noChangeArrowheads="1"/>
              </p:cNvSpPr>
              <p:nvPr>
                <p:custDataLst>
                  <p:tags r:id="rId6"/>
                </p:custDataLst>
              </p:nvPr>
            </p:nvSpPr>
            <p:spPr bwMode="auto">
              <a:xfrm>
                <a:off x="7303" y="1868"/>
                <a:ext cx="8468"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认为客观世界是由各种对象组成的，任何事物都是对象，复杂的对象可以由比较简单的对象以某种方式组合而成。</a:t>
                </a: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6867"/>
                                        </p:tgtEl>
                                        <p:attrNameLst>
                                          <p:attrName>style.visibility</p:attrName>
                                        </p:attrNameLst>
                                      </p:cBhvr>
                                      <p:to>
                                        <p:strVal val="visible"/>
                                      </p:to>
                                    </p:set>
                                    <p:anim to="" calcmode="lin" valueType="num">
                                      <p:cBhvr>
                                        <p:cTn id="7" dur="700" fill="hold">
                                          <p:stCondLst>
                                            <p:cond delay="0"/>
                                          </p:stCondLst>
                                        </p:cTn>
                                        <p:tgtEl>
                                          <p:spTgt spid="36867"/>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867"/>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36868"/>
                                        </p:tgtEl>
                                        <p:attrNameLst>
                                          <p:attrName>style.visibility</p:attrName>
                                        </p:attrNameLst>
                                      </p:cBhvr>
                                      <p:to>
                                        <p:strVal val="visible"/>
                                      </p:to>
                                    </p:set>
                                    <p:anim to="" calcmode="lin" valueType="num">
                                      <p:cBhvr>
                                        <p:cTn id="11" dur="700" fill="hold">
                                          <p:stCondLst>
                                            <p:cond delay="0"/>
                                          </p:stCondLst>
                                        </p:cTn>
                                        <p:tgtEl>
                                          <p:spTgt spid="36868"/>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36868"/>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36869"/>
                                        </p:tgtEl>
                                        <p:attrNameLst>
                                          <p:attrName>style.visibility</p:attrName>
                                        </p:attrNameLst>
                                      </p:cBhvr>
                                      <p:to>
                                        <p:strVal val="visible"/>
                                      </p:to>
                                    </p:set>
                                    <p:anim to="" calcmode="lin" valueType="num">
                                      <p:cBhvr>
                                        <p:cTn id="15" dur="700" fill="hold">
                                          <p:stCondLst>
                                            <p:cond delay="0"/>
                                          </p:stCondLst>
                                        </p:cTn>
                                        <p:tgtEl>
                                          <p:spTgt spid="36869"/>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36869"/>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36870"/>
                                        </p:tgtEl>
                                        <p:attrNameLst>
                                          <p:attrName>style.visibility</p:attrName>
                                        </p:attrNameLst>
                                      </p:cBhvr>
                                      <p:to>
                                        <p:strVal val="visible"/>
                                      </p:to>
                                    </p:set>
                                    <p:anim to="" calcmode="lin" valueType="num">
                                      <p:cBhvr>
                                        <p:cTn id="19" dur="700" fill="hold">
                                          <p:stCondLst>
                                            <p:cond delay="0"/>
                                          </p:stCondLst>
                                        </p:cTn>
                                        <p:tgtEl>
                                          <p:spTgt spid="36870"/>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36870"/>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36871"/>
                                        </p:tgtEl>
                                        <p:attrNameLst>
                                          <p:attrName>style.visibility</p:attrName>
                                        </p:attrNameLst>
                                      </p:cBhvr>
                                      <p:to>
                                        <p:strVal val="visible"/>
                                      </p:to>
                                    </p:set>
                                    <p:anim to="" calcmode="lin" valueType="num">
                                      <p:cBhvr>
                                        <p:cTn id="23" dur="700" fill="hold">
                                          <p:stCondLst>
                                            <p:cond delay="0"/>
                                          </p:stCondLst>
                                        </p:cTn>
                                        <p:tgtEl>
                                          <p:spTgt spid="36871"/>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36871"/>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ldLvl="0" animBg="1" autoUpdateAnimBg="0"/>
      <p:bldP spid="36868" grpId="0" bldLvl="0" animBg="1" autoUpdateAnimBg="0"/>
      <p:bldP spid="36869" grpId="0" bldLvl="0" animBg="1" autoUpdateAnimBg="0"/>
      <p:bldP spid="36870" grpId="0" bldLvl="0" animBg="1"/>
      <p:bldP spid="36871"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9"/>
          <a:srcRect/>
          <a:stretch>
            <a:fillRect/>
          </a:stretch>
        </a:blipFill>
        <a:effectLst/>
      </p:bgPr>
    </p:bg>
    <p:spTree>
      <p:nvGrpSpPr>
        <p:cNvPr id="1" name=""/>
        <p:cNvGrpSpPr/>
        <p:nvPr/>
      </p:nvGrpSpPr>
      <p:grpSpPr>
        <a:xfrm>
          <a:off x="0" y="0"/>
          <a:ext cx="0" cy="0"/>
          <a:chOff x="0" y="0"/>
          <a:chExt cx="0" cy="0"/>
        </a:xfrm>
      </p:grpSpPr>
      <p:sp>
        <p:nvSpPr>
          <p:cNvPr id="4096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对象</a:t>
            </a:r>
          </a:p>
        </p:txBody>
      </p:sp>
      <p:sp>
        <p:nvSpPr>
          <p:cNvPr id="40967" name="PA_直接连接符 18"/>
          <p:cNvSpPr>
            <a:spLocks noChangeShapeType="1"/>
          </p:cNvSpPr>
          <p:nvPr>
            <p:custDataLst>
              <p:tags r:id="rId6"/>
            </p:custDataLst>
          </p:nvPr>
        </p:nvSpPr>
        <p:spPr bwMode="auto">
          <a:xfrm>
            <a:off x="1038225" y="3657600"/>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9" name="组合 8"/>
          <p:cNvGrpSpPr/>
          <p:nvPr/>
        </p:nvGrpSpPr>
        <p:grpSpPr>
          <a:xfrm>
            <a:off x="9104313" y="3931285"/>
            <a:ext cx="2101850" cy="598488"/>
            <a:chOff x="2278" y="6300"/>
            <a:chExt cx="3310" cy="943"/>
          </a:xfrm>
        </p:grpSpPr>
        <p:sp>
          <p:nvSpPr>
            <p:cNvPr id="40968" name="PA_矩形 23"/>
            <p:cNvSpPr>
              <a:spLocks noChangeArrowheads="1"/>
            </p:cNvSpPr>
            <p:nvPr>
              <p:custDataLst>
                <p:tags r:id="rId26"/>
              </p:custDataLst>
            </p:nvPr>
          </p:nvSpPr>
          <p:spPr bwMode="auto">
            <a:xfrm>
              <a:off x="2278" y="6300"/>
              <a:ext cx="3310" cy="943"/>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27"/>
              </p:custDataLst>
            </p:nvPr>
          </p:nvSpPr>
          <p:spPr bwMode="auto">
            <a:xfrm>
              <a:off x="2669" y="6359"/>
              <a:ext cx="252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性能说明</a:t>
              </a:r>
            </a:p>
          </p:txBody>
        </p:sp>
      </p:grpSp>
      <p:grpSp>
        <p:nvGrpSpPr>
          <p:cNvPr id="8" name="组合 7"/>
          <p:cNvGrpSpPr/>
          <p:nvPr/>
        </p:nvGrpSpPr>
        <p:grpSpPr>
          <a:xfrm>
            <a:off x="6482080" y="3931285"/>
            <a:ext cx="2101850" cy="598488"/>
            <a:chOff x="8060" y="6300"/>
            <a:chExt cx="3310" cy="943"/>
          </a:xfrm>
        </p:grpSpPr>
        <p:sp>
          <p:nvSpPr>
            <p:cNvPr id="40970" name="PA_矩形 25"/>
            <p:cNvSpPr>
              <a:spLocks noChangeArrowheads="1"/>
            </p:cNvSpPr>
            <p:nvPr>
              <p:custDataLst>
                <p:tags r:id="rId24"/>
              </p:custDataLst>
            </p:nvPr>
          </p:nvSpPr>
          <p:spPr bwMode="auto">
            <a:xfrm>
              <a:off x="8060" y="6300"/>
              <a:ext cx="3310" cy="94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25"/>
              </p:custDataLst>
            </p:nvPr>
          </p:nvSpPr>
          <p:spPr bwMode="auto">
            <a:xfrm>
              <a:off x="9011" y="6375"/>
              <a:ext cx="140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事件</a:t>
              </a:r>
            </a:p>
          </p:txBody>
        </p:sp>
      </p:grpSp>
      <p:grpSp>
        <p:nvGrpSpPr>
          <p:cNvPr id="7" name="组合 6"/>
          <p:cNvGrpSpPr/>
          <p:nvPr/>
        </p:nvGrpSpPr>
        <p:grpSpPr>
          <a:xfrm>
            <a:off x="3724910" y="3931920"/>
            <a:ext cx="2101850" cy="598488"/>
            <a:chOff x="13842" y="6300"/>
            <a:chExt cx="3310" cy="943"/>
          </a:xfrm>
        </p:grpSpPr>
        <p:sp>
          <p:nvSpPr>
            <p:cNvPr id="40972" name="PA_矩形 27"/>
            <p:cNvSpPr>
              <a:spLocks noChangeArrowheads="1"/>
            </p:cNvSpPr>
            <p:nvPr>
              <p:custDataLst>
                <p:tags r:id="rId22"/>
              </p:custDataLst>
            </p:nvPr>
          </p:nvSpPr>
          <p:spPr bwMode="auto">
            <a:xfrm>
              <a:off x="13842" y="6300"/>
              <a:ext cx="3310" cy="943"/>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23"/>
              </p:custDataLst>
            </p:nvPr>
          </p:nvSpPr>
          <p:spPr bwMode="auto">
            <a:xfrm>
              <a:off x="14793" y="6331"/>
              <a:ext cx="140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作用</a:t>
              </a:r>
            </a:p>
          </p:txBody>
        </p:sp>
      </p:grpSp>
      <p:sp>
        <p:nvSpPr>
          <p:cNvPr id="40974" name="PA_文本框 29"/>
          <p:cNvSpPr>
            <a:spLocks noChangeArrowheads="1"/>
          </p:cNvSpPr>
          <p:nvPr>
            <p:custDataLst>
              <p:tags r:id="rId7"/>
            </p:custDataLst>
          </p:nvPr>
        </p:nvSpPr>
        <p:spPr bwMode="auto">
          <a:xfrm>
            <a:off x="967740" y="4662170"/>
            <a:ext cx="210820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指一切看得见、摸得着的实物。如计算机、人等，是最易于识别的对象。</a:t>
            </a:r>
          </a:p>
        </p:txBody>
      </p:sp>
      <p:sp>
        <p:nvSpPr>
          <p:cNvPr id="40975" name="PA_文本框 33"/>
          <p:cNvSpPr>
            <a:spLocks noChangeArrowheads="1"/>
          </p:cNvSpPr>
          <p:nvPr>
            <p:custDataLst>
              <p:tags r:id="rId8"/>
            </p:custDataLst>
          </p:nvPr>
        </p:nvSpPr>
        <p:spPr bwMode="auto">
          <a:xfrm>
            <a:off x="3724910" y="4663440"/>
            <a:ext cx="210248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指人或组织，如员工、公司等所起的作用。</a:t>
            </a:r>
          </a:p>
        </p:txBody>
      </p:sp>
      <p:sp>
        <p:nvSpPr>
          <p:cNvPr id="40976" name="PA_文本框 34"/>
          <p:cNvSpPr>
            <a:spLocks noChangeArrowheads="1"/>
          </p:cNvSpPr>
          <p:nvPr>
            <p:custDataLst>
              <p:tags r:id="rId9"/>
            </p:custDataLst>
          </p:nvPr>
        </p:nvSpPr>
        <p:spPr bwMode="auto">
          <a:xfrm>
            <a:off x="6476365" y="4662170"/>
            <a:ext cx="210756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在特定的时间所发生的事。如开会、中断等。</a:t>
            </a:r>
          </a:p>
        </p:txBody>
      </p:sp>
      <p:sp>
        <p:nvSpPr>
          <p:cNvPr id="40981" name="PA_椭圆 40"/>
          <p:cNvSpPr>
            <a:spLocks noChangeArrowheads="1"/>
          </p:cNvSpPr>
          <p:nvPr>
            <p:custDataLst>
              <p:tags r:id="rId10"/>
            </p:custDataLst>
          </p:nvPr>
        </p:nvSpPr>
        <p:spPr bwMode="auto">
          <a:xfrm flipV="1">
            <a:off x="7392353" y="3518218"/>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2" name="PA_椭圆 41"/>
          <p:cNvSpPr>
            <a:spLocks noChangeArrowheads="1"/>
          </p:cNvSpPr>
          <p:nvPr>
            <p:custDataLst>
              <p:tags r:id="rId11"/>
            </p:custDataLst>
          </p:nvPr>
        </p:nvSpPr>
        <p:spPr bwMode="auto">
          <a:xfrm flipV="1">
            <a:off x="4635183" y="3516630"/>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 name="PA_文本框 29"/>
          <p:cNvSpPr>
            <a:spLocks noChangeArrowheads="1"/>
          </p:cNvSpPr>
          <p:nvPr>
            <p:custDataLst>
              <p:tags r:id="rId12"/>
            </p:custDataLst>
          </p:nvPr>
        </p:nvSpPr>
        <p:spPr bwMode="auto">
          <a:xfrm>
            <a:off x="1178560" y="998220"/>
            <a:ext cx="983488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面向对象程序设计使用对象、类、继承、封装、消息等基本概念来进行程序的设计。</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Object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）是面向对象的基本构造单元，是系统中用来描述客观事物的一个实体。</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对象不仅能表示结构化的数据，而且也能表示抽象的事件、规则以及复杂的工程实体。</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主要的对象类型：</a:t>
            </a:r>
          </a:p>
        </p:txBody>
      </p:sp>
      <p:grpSp>
        <p:nvGrpSpPr>
          <p:cNvPr id="6" name="组合 5"/>
          <p:cNvGrpSpPr/>
          <p:nvPr/>
        </p:nvGrpSpPr>
        <p:grpSpPr>
          <a:xfrm>
            <a:off x="967423" y="3931285"/>
            <a:ext cx="2101850" cy="598488"/>
            <a:chOff x="4764" y="8322"/>
            <a:chExt cx="3310" cy="943"/>
          </a:xfrm>
        </p:grpSpPr>
        <p:sp>
          <p:nvSpPr>
            <p:cNvPr id="4" name="PA_矩形 23"/>
            <p:cNvSpPr>
              <a:spLocks noChangeArrowheads="1"/>
            </p:cNvSpPr>
            <p:nvPr>
              <p:custDataLst>
                <p:tags r:id="rId20"/>
              </p:custDataLst>
            </p:nvPr>
          </p:nvSpPr>
          <p:spPr bwMode="auto">
            <a:xfrm>
              <a:off x="4764" y="8322"/>
              <a:ext cx="3310" cy="94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21"/>
              </p:custDataLst>
            </p:nvPr>
          </p:nvSpPr>
          <p:spPr bwMode="auto">
            <a:xfrm>
              <a:off x="4875" y="8383"/>
              <a:ext cx="308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有形的实体</a:t>
              </a:r>
            </a:p>
          </p:txBody>
        </p:sp>
      </p:grpSp>
      <p:sp>
        <p:nvSpPr>
          <p:cNvPr id="10" name="PA_椭圆 41"/>
          <p:cNvSpPr>
            <a:spLocks noChangeArrowheads="1"/>
          </p:cNvSpPr>
          <p:nvPr>
            <p:custDataLst>
              <p:tags r:id="rId13"/>
            </p:custDataLst>
          </p:nvPr>
        </p:nvSpPr>
        <p:spPr bwMode="auto">
          <a:xfrm flipV="1">
            <a:off x="1878013" y="3516630"/>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1" name="PA_文本框 34"/>
          <p:cNvSpPr>
            <a:spLocks noChangeArrowheads="1"/>
          </p:cNvSpPr>
          <p:nvPr>
            <p:custDataLst>
              <p:tags r:id="rId14"/>
            </p:custDataLst>
          </p:nvPr>
        </p:nvSpPr>
        <p:spPr bwMode="auto">
          <a:xfrm>
            <a:off x="9105265" y="4660265"/>
            <a:ext cx="210121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制造厂或企业往往对产品的性能进行全面的说明，如车场对车辆的性能描述等。</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12" name="PA_直接连接符 18"/>
          <p:cNvSpPr>
            <a:spLocks noChangeShapeType="1"/>
          </p:cNvSpPr>
          <p:nvPr>
            <p:custDataLst>
              <p:tags r:id="rId15"/>
            </p:custDataLst>
          </p:nvPr>
        </p:nvSpPr>
        <p:spPr bwMode="auto">
          <a:xfrm>
            <a:off x="1038225" y="3657600"/>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16"/>
            </p:custDataLst>
          </p:nvPr>
        </p:nvSpPr>
        <p:spPr bwMode="auto">
          <a:xfrm flipV="1">
            <a:off x="7392353" y="3518218"/>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17"/>
            </p:custDataLst>
          </p:nvPr>
        </p:nvSpPr>
        <p:spPr bwMode="auto">
          <a:xfrm flipV="1">
            <a:off x="4635183" y="3516630"/>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8"/>
            </p:custDataLst>
          </p:nvPr>
        </p:nvSpPr>
        <p:spPr bwMode="auto">
          <a:xfrm flipV="1">
            <a:off x="1878013" y="3516630"/>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9"/>
            </p:custDataLst>
          </p:nvPr>
        </p:nvSpPr>
        <p:spPr bwMode="auto">
          <a:xfrm flipV="1">
            <a:off x="10014585" y="3518218"/>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0962"/>
                                        </p:tgtEl>
                                        <p:attrNameLst>
                                          <p:attrName>style.visibility</p:attrName>
                                        </p:attrNameLst>
                                      </p:cBhvr>
                                      <p:to>
                                        <p:strVal val="visible"/>
                                      </p:to>
                                    </p:set>
                                    <p:anim to="" calcmode="lin" valueType="num">
                                      <p:cBhvr>
                                        <p:cTn id="7" dur="700" fill="hold">
                                          <p:stCondLst>
                                            <p:cond delay="0"/>
                                          </p:stCondLst>
                                        </p:cTn>
                                        <p:tgtEl>
                                          <p:spTgt spid="40962"/>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0962"/>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0963"/>
                                        </p:tgtEl>
                                        <p:attrNameLst>
                                          <p:attrName>style.visibility</p:attrName>
                                        </p:attrNameLst>
                                      </p:cBhvr>
                                      <p:to>
                                        <p:strVal val="visible"/>
                                      </p:to>
                                    </p:set>
                                    <p:anim to="" calcmode="lin" valueType="num">
                                      <p:cBhvr>
                                        <p:cTn id="11" dur="700" fill="hold">
                                          <p:stCondLst>
                                            <p:cond delay="0"/>
                                          </p:stCondLst>
                                        </p:cTn>
                                        <p:tgtEl>
                                          <p:spTgt spid="40963"/>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0963"/>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0964"/>
                                        </p:tgtEl>
                                        <p:attrNameLst>
                                          <p:attrName>style.visibility</p:attrName>
                                        </p:attrNameLst>
                                      </p:cBhvr>
                                      <p:to>
                                        <p:strVal val="visible"/>
                                      </p:to>
                                    </p:set>
                                    <p:anim to="" calcmode="lin" valueType="num">
                                      <p:cBhvr>
                                        <p:cTn id="15" dur="700" fill="hold">
                                          <p:stCondLst>
                                            <p:cond delay="0"/>
                                          </p:stCondLst>
                                        </p:cTn>
                                        <p:tgtEl>
                                          <p:spTgt spid="40964"/>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0964"/>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0965"/>
                                        </p:tgtEl>
                                        <p:attrNameLst>
                                          <p:attrName>style.visibility</p:attrName>
                                        </p:attrNameLst>
                                      </p:cBhvr>
                                      <p:to>
                                        <p:strVal val="visible"/>
                                      </p:to>
                                    </p:set>
                                    <p:anim to="" calcmode="lin" valueType="num">
                                      <p:cBhvr>
                                        <p:cTn id="19" dur="700" fill="hold">
                                          <p:stCondLst>
                                            <p:cond delay="0"/>
                                          </p:stCondLst>
                                        </p:cTn>
                                        <p:tgtEl>
                                          <p:spTgt spid="40965"/>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0965"/>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0967"/>
                                        </p:tgtEl>
                                        <p:attrNameLst>
                                          <p:attrName>style.visibility</p:attrName>
                                        </p:attrNameLst>
                                      </p:cBhvr>
                                      <p:to>
                                        <p:strVal val="visible"/>
                                      </p:to>
                                    </p:set>
                                    <p:anim to="" calcmode="lin" valueType="num">
                                      <p:cBhvr>
                                        <p:cTn id="27" dur="700" fill="hold">
                                          <p:stCondLst>
                                            <p:cond delay="0"/>
                                          </p:stCondLst>
                                        </p:cTn>
                                        <p:tgtEl>
                                          <p:spTgt spid="40967"/>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0967"/>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74"/>
                                        </p:tgtEl>
                                        <p:attrNameLst>
                                          <p:attrName>style.visibility</p:attrName>
                                        </p:attrNameLst>
                                      </p:cBhvr>
                                      <p:to>
                                        <p:strVal val="visible"/>
                                      </p:to>
                                    </p:set>
                                    <p:anim to="" calcmode="lin" valueType="num">
                                      <p:cBhvr>
                                        <p:cTn id="31" dur="700" fill="hold">
                                          <p:stCondLst>
                                            <p:cond delay="0"/>
                                          </p:stCondLst>
                                        </p:cTn>
                                        <p:tgtEl>
                                          <p:spTgt spid="4097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097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0975"/>
                                        </p:tgtEl>
                                        <p:attrNameLst>
                                          <p:attrName>style.visibility</p:attrName>
                                        </p:attrNameLst>
                                      </p:cBhvr>
                                      <p:to>
                                        <p:strVal val="visible"/>
                                      </p:to>
                                    </p:set>
                                    <p:anim to="" calcmode="lin" valueType="num">
                                      <p:cBhvr>
                                        <p:cTn id="35" dur="700" fill="hold">
                                          <p:stCondLst>
                                            <p:cond delay="0"/>
                                          </p:stCondLst>
                                        </p:cTn>
                                        <p:tgtEl>
                                          <p:spTgt spid="40975"/>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0975"/>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0976"/>
                                        </p:tgtEl>
                                        <p:attrNameLst>
                                          <p:attrName>style.visibility</p:attrName>
                                        </p:attrNameLst>
                                      </p:cBhvr>
                                      <p:to>
                                        <p:strVal val="visible"/>
                                      </p:to>
                                    </p:set>
                                    <p:anim to="" calcmode="lin" valueType="num">
                                      <p:cBhvr>
                                        <p:cTn id="39" dur="700" fill="hold">
                                          <p:stCondLst>
                                            <p:cond delay="0"/>
                                          </p:stCondLst>
                                        </p:cTn>
                                        <p:tgtEl>
                                          <p:spTgt spid="40976"/>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0976"/>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0980"/>
                                        </p:tgtEl>
                                        <p:attrNameLst>
                                          <p:attrName>style.visibility</p:attrName>
                                        </p:attrNameLst>
                                      </p:cBhvr>
                                      <p:to>
                                        <p:strVal val="visible"/>
                                      </p:to>
                                    </p:set>
                                    <p:anim to="" calcmode="lin" valueType="num">
                                      <p:cBhvr>
                                        <p:cTn id="43" dur="700" fill="hold">
                                          <p:stCondLst>
                                            <p:cond delay="0"/>
                                          </p:stCondLst>
                                        </p:cTn>
                                        <p:tgtEl>
                                          <p:spTgt spid="40980"/>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0980"/>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0981"/>
                                        </p:tgtEl>
                                        <p:attrNameLst>
                                          <p:attrName>style.visibility</p:attrName>
                                        </p:attrNameLst>
                                      </p:cBhvr>
                                      <p:to>
                                        <p:strVal val="visible"/>
                                      </p:to>
                                    </p:set>
                                    <p:anim to="" calcmode="lin" valueType="num">
                                      <p:cBhvr>
                                        <p:cTn id="47" dur="700" fill="hold">
                                          <p:stCondLst>
                                            <p:cond delay="0"/>
                                          </p:stCondLst>
                                        </p:cTn>
                                        <p:tgtEl>
                                          <p:spTgt spid="40981"/>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40981"/>
                                        </p:tgtEl>
                                        <p:attrNameLst>
                                          <p:attrName>ppt_h</p:attrName>
                                        </p:attrNameLst>
                                      </p:cBhvr>
                                      <p:tavLst>
                                        <p:tav tm="0" fmla="#ppt_h-#ppt_h*((1.5-1.5*$)^3-(1.5-1.5*$)^2)">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40982"/>
                                        </p:tgtEl>
                                        <p:attrNameLst>
                                          <p:attrName>style.visibility</p:attrName>
                                        </p:attrNameLst>
                                      </p:cBhvr>
                                      <p:to>
                                        <p:strVal val="visible"/>
                                      </p:to>
                                    </p:set>
                                    <p:anim to="" calcmode="lin" valueType="num">
                                      <p:cBhvr>
                                        <p:cTn id="51" dur="700" fill="hold">
                                          <p:stCondLst>
                                            <p:cond delay="0"/>
                                          </p:stCondLst>
                                        </p:cTn>
                                        <p:tgtEl>
                                          <p:spTgt spid="40982"/>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40982"/>
                                        </p:tgtEl>
                                        <p:attrNameLst>
                                          <p:attrName>ppt_h</p:attrName>
                                        </p:attrNameLst>
                                      </p:cBhvr>
                                      <p:tavLst>
                                        <p:tav tm="0" fmla="#ppt_h-#ppt_h*((1.5-1.5*$)^3-(1.5-1.5*$)^2)">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2"/>
                                        </p:tgtEl>
                                        <p:attrNameLst>
                                          <p:attrName>style.visibility</p:attrName>
                                        </p:attrNameLst>
                                      </p:cBhvr>
                                      <p:to>
                                        <p:strVal val="visible"/>
                                      </p:to>
                                    </p:set>
                                    <p:anim to="" calcmode="lin" valueType="num">
                                      <p:cBhvr>
                                        <p:cTn id="55"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10"/>
                                        </p:tgtEl>
                                        <p:attrNameLst>
                                          <p:attrName>style.visibility</p:attrName>
                                        </p:attrNameLst>
                                      </p:cBhvr>
                                      <p:to>
                                        <p:strVal val="visible"/>
                                      </p:to>
                                    </p:set>
                                    <p:anim to="" calcmode="lin" valueType="num">
                                      <p:cBhvr>
                                        <p:cTn id="59" dur="700" fill="hold">
                                          <p:stCondLst>
                                            <p:cond delay="0"/>
                                          </p:stCondLst>
                                        </p:cTn>
                                        <p:tgtEl>
                                          <p:spTgt spid="10"/>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10"/>
                                        </p:tgtEl>
                                        <p:attrNameLst>
                                          <p:attrName>ppt_h</p:attrName>
                                        </p:attrNameLst>
                                      </p:cBhvr>
                                      <p:tavLst>
                                        <p:tav tm="0" fmla="#ppt_h-#ppt_h*((1.5-1.5*$)^3-(1.5-1.5*$)^2)">
                                          <p:val>
                                            <p:fltVal val="0"/>
                                          </p:val>
                                        </p:tav>
                                        <p:tav tm="100000">
                                          <p:val>
                                            <p:flt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11"/>
                                        </p:tgtEl>
                                        <p:attrNameLst>
                                          <p:attrName>style.visibility</p:attrName>
                                        </p:attrNameLst>
                                      </p:cBhvr>
                                      <p:to>
                                        <p:strVal val="visible"/>
                                      </p:to>
                                    </p:set>
                                    <p:anim to="" calcmode="lin" valueType="num">
                                      <p:cBhvr>
                                        <p:cTn id="63" dur="700" fill="hold">
                                          <p:stCondLst>
                                            <p:cond delay="0"/>
                                          </p:stCondLst>
                                        </p:cTn>
                                        <p:tgtEl>
                                          <p:spTgt spid="11"/>
                                        </p:tgtEl>
                                        <p:attrNameLst>
                                          <p:attrName>ppt_y</p:attrName>
                                        </p:attrNameLst>
                                      </p:cBhvr>
                                      <p:tavLst>
                                        <p:tav tm="0" fmla="#ppt_y+#ppt_h/2*((1.5-1.5*$)^3-(1.5-1.5*$)^2)*8/9">
                                          <p:val>
                                            <p:fltVal val="0"/>
                                          </p:val>
                                        </p:tav>
                                        <p:tav tm="100000">
                                          <p:val>
                                            <p:fltVal val="1"/>
                                          </p:val>
                                        </p:tav>
                                      </p:tavLst>
                                    </p:anim>
                                    <p:anim to="" calcmode="lin" valueType="num">
                                      <p:cBhvr>
                                        <p:cTn id="64" dur="700" fill="hold">
                                          <p:stCondLst>
                                            <p:cond delay="0"/>
                                          </p:stCondLst>
                                        </p:cTn>
                                        <p:tgtEl>
                                          <p:spTgt spid="11"/>
                                        </p:tgtEl>
                                        <p:attrNameLst>
                                          <p:attrName>ppt_h</p:attrName>
                                        </p:attrNameLst>
                                      </p:cBhvr>
                                      <p:tavLst>
                                        <p:tav tm="0" fmla="#ppt_h-#ppt_h*((1.5-1.5*$)^3-(1.5-1.5*$)^2)">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12"/>
                                        </p:tgtEl>
                                        <p:attrNameLst>
                                          <p:attrName>style.visibility</p:attrName>
                                        </p:attrNameLst>
                                      </p:cBhvr>
                                      <p:to>
                                        <p:strVal val="visible"/>
                                      </p:to>
                                    </p:set>
                                    <p:anim to="" calcmode="lin" valueType="num">
                                      <p:cBhvr>
                                        <p:cTn id="67" dur="700" fill="hold">
                                          <p:stCondLst>
                                            <p:cond delay="0"/>
                                          </p:stCondLst>
                                        </p:cTn>
                                        <p:tgtEl>
                                          <p:spTgt spid="12"/>
                                        </p:tgtEl>
                                        <p:attrNameLst>
                                          <p:attrName>ppt_y</p:attrName>
                                        </p:attrNameLst>
                                      </p:cBhvr>
                                      <p:tavLst>
                                        <p:tav tm="0" fmla="#ppt_y+#ppt_h/2*((1.5-1.5*$)^3-(1.5-1.5*$)^2)*8/9">
                                          <p:val>
                                            <p:fltVal val="0"/>
                                          </p:val>
                                        </p:tav>
                                        <p:tav tm="100000">
                                          <p:val>
                                            <p:fltVal val="1"/>
                                          </p:val>
                                        </p:tav>
                                      </p:tavLst>
                                    </p:anim>
                                    <p:anim to="" calcmode="lin" valueType="num">
                                      <p:cBhvr>
                                        <p:cTn id="68" dur="700" fill="hold">
                                          <p:stCondLst>
                                            <p:cond delay="0"/>
                                          </p:stCondLst>
                                        </p:cTn>
                                        <p:tgtEl>
                                          <p:spTgt spid="12"/>
                                        </p:tgtEl>
                                        <p:attrNameLst>
                                          <p:attrName>ppt_h</p:attrName>
                                        </p:attrNameLst>
                                      </p:cBhvr>
                                      <p:tavLst>
                                        <p:tav tm="0" fmla="#ppt_h-#ppt_h*((1.5-1.5*$)^3-(1.5-1.5*$)^2)">
                                          <p:val>
                                            <p:fltVal val="0"/>
                                          </p:val>
                                        </p:tav>
                                        <p:tav tm="100000">
                                          <p:val>
                                            <p:flt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13"/>
                                        </p:tgtEl>
                                        <p:attrNameLst>
                                          <p:attrName>style.visibility</p:attrName>
                                        </p:attrNameLst>
                                      </p:cBhvr>
                                      <p:to>
                                        <p:strVal val="visible"/>
                                      </p:to>
                                    </p:set>
                                    <p:anim to="" calcmode="lin" valueType="num">
                                      <p:cBhvr>
                                        <p:cTn id="71"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72"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par>
                                <p:cTn id="73" presetID="0" presetClass="entr" presetSubtype="0" fill="hold" grpId="0" nodeType="withEffect">
                                  <p:stCondLst>
                                    <p:cond delay="0"/>
                                  </p:stCondLst>
                                  <p:iterate type="lt">
                                    <p:tmPct val="10000"/>
                                  </p:iterate>
                                  <p:childTnLst>
                                    <p:set>
                                      <p:cBhvr>
                                        <p:cTn id="74" dur="1" fill="hold">
                                          <p:stCondLst>
                                            <p:cond delay="0"/>
                                          </p:stCondLst>
                                        </p:cTn>
                                        <p:tgtEl>
                                          <p:spTgt spid="14"/>
                                        </p:tgtEl>
                                        <p:attrNameLst>
                                          <p:attrName>style.visibility</p:attrName>
                                        </p:attrNameLst>
                                      </p:cBhvr>
                                      <p:to>
                                        <p:strVal val="visible"/>
                                      </p:to>
                                    </p:set>
                                    <p:anim to="" calcmode="lin" valueType="num">
                                      <p:cBhvr>
                                        <p:cTn id="75"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76"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15"/>
                                        </p:tgtEl>
                                        <p:attrNameLst>
                                          <p:attrName>style.visibility</p:attrName>
                                        </p:attrNameLst>
                                      </p:cBhvr>
                                      <p:to>
                                        <p:strVal val="visible"/>
                                      </p:to>
                                    </p:set>
                                    <p:anim to="" calcmode="lin" valueType="num">
                                      <p:cBhvr>
                                        <p:cTn id="79" dur="700" fill="hold">
                                          <p:stCondLst>
                                            <p:cond delay="0"/>
                                          </p:stCondLst>
                                        </p:cTn>
                                        <p:tgtEl>
                                          <p:spTgt spid="15"/>
                                        </p:tgtEl>
                                        <p:attrNameLst>
                                          <p:attrName>ppt_y</p:attrName>
                                        </p:attrNameLst>
                                      </p:cBhvr>
                                      <p:tavLst>
                                        <p:tav tm="0" fmla="#ppt_y+#ppt_h/2*((1.5-1.5*$)^3-(1.5-1.5*$)^2)*8/9">
                                          <p:val>
                                            <p:fltVal val="0"/>
                                          </p:val>
                                        </p:tav>
                                        <p:tav tm="100000">
                                          <p:val>
                                            <p:fltVal val="1"/>
                                          </p:val>
                                        </p:tav>
                                      </p:tavLst>
                                    </p:anim>
                                    <p:anim to="" calcmode="lin" valueType="num">
                                      <p:cBhvr>
                                        <p:cTn id="80" dur="700" fill="hold">
                                          <p:stCondLst>
                                            <p:cond delay="0"/>
                                          </p:stCondLst>
                                        </p:cTn>
                                        <p:tgtEl>
                                          <p:spTgt spid="1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nimBg="1" autoUpdateAnimBg="0"/>
      <p:bldP spid="40963" grpId="0" bldLvl="0" animBg="1" autoUpdateAnimBg="0"/>
      <p:bldP spid="40964" grpId="0" bldLvl="0" animBg="1" autoUpdateAnimBg="0"/>
      <p:bldP spid="40965" grpId="0" bldLvl="0" animBg="1" autoUpdateAnimBg="0"/>
      <p:bldP spid="40966" grpId="0"/>
      <p:bldP spid="40967" grpId="0" bldLvl="0" animBg="1" autoUpdateAnimBg="0"/>
      <p:bldP spid="40974" grpId="0" animBg="1" autoUpdateAnimBg="0"/>
      <p:bldP spid="40975" grpId="0" animBg="1" autoUpdateAnimBg="0"/>
      <p:bldP spid="40976" grpId="0" animBg="1" autoUpdateAnimBg="0"/>
      <p:bldP spid="40981" grpId="0" bldLvl="0" animBg="1" autoUpdateAnimBg="0"/>
      <p:bldP spid="40982" grpId="0" bldLvl="0" animBg="1" autoUpdateAnimBg="0"/>
      <p:bldP spid="2" grpId="0" animBg="1" autoUpdateAnimBg="0"/>
      <p:bldP spid="10" grpId="0" bldLvl="0" animBg="1" autoUpdateAnimBg="0"/>
      <p:bldP spid="11" grpId="0" animBg="1" autoUpdateAnimBg="0"/>
      <p:bldP spid="12" grpId="0" bldLvl="0" animBg="1" autoUpdateAnimBg="0"/>
      <p:bldP spid="13" grpId="0" bldLvl="0" animBg="1" autoUpdateAnimBg="0"/>
      <p:bldP spid="14" grpId="0" bldLvl="0" animBg="1" autoUpdateAnimBg="0"/>
      <p:bldP spid="15" grpId="0" bldLvl="0" animBg="1" autoUpdateAnimBg="0"/>
      <p:bldP spid="40980"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8" name="组合 7"/>
          <p:cNvGrpSpPr/>
          <p:nvPr/>
        </p:nvGrpSpPr>
        <p:grpSpPr>
          <a:xfrm>
            <a:off x="0" y="3987165"/>
            <a:ext cx="9831705" cy="1116965"/>
            <a:chOff x="-207" y="4332"/>
            <a:chExt cx="15483" cy="1759"/>
          </a:xfrm>
        </p:grpSpPr>
        <p:sp>
          <p:nvSpPr>
            <p:cNvPr id="33812" name="PA_文本框 48"/>
            <p:cNvSpPr>
              <a:spLocks noChangeArrowheads="1"/>
            </p:cNvSpPr>
            <p:nvPr>
              <p:custDataLst>
                <p:tags r:id="rId17"/>
              </p:custDataLst>
            </p:nvPr>
          </p:nvSpPr>
          <p:spPr bwMode="auto">
            <a:xfrm>
              <a:off x="2982" y="4655"/>
              <a:ext cx="173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继承</a:t>
              </a:r>
            </a:p>
          </p:txBody>
        </p:sp>
        <p:grpSp>
          <p:nvGrpSpPr>
            <p:cNvPr id="7" name="组合 6"/>
            <p:cNvGrpSpPr/>
            <p:nvPr/>
          </p:nvGrpSpPr>
          <p:grpSpPr>
            <a:xfrm>
              <a:off x="-207" y="4332"/>
              <a:ext cx="15483" cy="1759"/>
              <a:chOff x="-207" y="4332"/>
              <a:chExt cx="15483" cy="1759"/>
            </a:xfrm>
          </p:grpSpPr>
          <p:sp>
            <p:nvSpPr>
              <p:cNvPr id="33800" name="PA_任意多边形 34"/>
              <p:cNvSpPr/>
              <p:nvPr>
                <p:custDataLst>
                  <p:tags r:id="rId18"/>
                </p:custDataLst>
              </p:nvPr>
            </p:nvSpPr>
            <p:spPr bwMode="auto">
              <a:xfrm flipH="1">
                <a:off x="5183" y="4333"/>
                <a:ext cx="10093" cy="1758"/>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8" name="PA_文本框 44"/>
              <p:cNvSpPr>
                <a:spLocks noChangeArrowheads="1"/>
              </p:cNvSpPr>
              <p:nvPr>
                <p:custDataLst>
                  <p:tags r:id="rId19"/>
                </p:custDataLst>
              </p:nvPr>
            </p:nvSpPr>
            <p:spPr bwMode="auto">
              <a:xfrm flipH="1">
                <a:off x="5370" y="4656"/>
                <a:ext cx="9352"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继承是利用已有的定义作为基础来建立新的定义，而不必重复定义它们。</a:t>
                </a:r>
              </a:p>
            </p:txBody>
          </p:sp>
          <p:grpSp>
            <p:nvGrpSpPr>
              <p:cNvPr id="6" name="组合 5"/>
              <p:cNvGrpSpPr/>
              <p:nvPr/>
            </p:nvGrpSpPr>
            <p:grpSpPr>
              <a:xfrm>
                <a:off x="-207" y="4332"/>
                <a:ext cx="2722" cy="1759"/>
                <a:chOff x="-207" y="4332"/>
                <a:chExt cx="2722" cy="1759"/>
              </a:xfrm>
            </p:grpSpPr>
            <p:sp>
              <p:nvSpPr>
                <p:cNvPr id="33804" name="PA_任意多边形 40"/>
                <p:cNvSpPr/>
                <p:nvPr>
                  <p:custDataLst>
                    <p:tags r:id="rId20"/>
                  </p:custDataLst>
                </p:nvPr>
              </p:nvSpPr>
              <p:spPr bwMode="auto">
                <a:xfrm flipH="1">
                  <a:off x="-207" y="4332"/>
                  <a:ext cx="2722" cy="1759"/>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3816" name="PA_图片 53"/>
                <p:cNvPicPr>
                  <a:picLocks noChangeAspect="1" noChangeArrowheads="1"/>
                </p:cNvPicPr>
                <p:nvPr>
                  <p:custDataLst>
                    <p:tags r:id="rId21"/>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733" y="4785"/>
                  <a:ext cx="682"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5" name="组合 4"/>
          <p:cNvGrpSpPr/>
          <p:nvPr/>
        </p:nvGrpSpPr>
        <p:grpSpPr>
          <a:xfrm>
            <a:off x="-5080" y="5104130"/>
            <a:ext cx="9477375" cy="1198880"/>
            <a:chOff x="-136" y="6792"/>
            <a:chExt cx="14925" cy="1888"/>
          </a:xfrm>
        </p:grpSpPr>
        <p:sp>
          <p:nvSpPr>
            <p:cNvPr id="33813" name="PA_文本框 49"/>
            <p:cNvSpPr>
              <a:spLocks noChangeArrowheads="1"/>
            </p:cNvSpPr>
            <p:nvPr>
              <p:custDataLst>
                <p:tags r:id="rId12"/>
              </p:custDataLst>
            </p:nvPr>
          </p:nvSpPr>
          <p:spPr bwMode="auto">
            <a:xfrm>
              <a:off x="2176" y="6792"/>
              <a:ext cx="2457" cy="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动态</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连接性</a:t>
              </a:r>
            </a:p>
          </p:txBody>
        </p:sp>
        <p:grpSp>
          <p:nvGrpSpPr>
            <p:cNvPr id="4" name="组合 3"/>
            <p:cNvGrpSpPr/>
            <p:nvPr/>
          </p:nvGrpSpPr>
          <p:grpSpPr>
            <a:xfrm>
              <a:off x="-136" y="6792"/>
              <a:ext cx="14925" cy="1763"/>
              <a:chOff x="-136" y="5003"/>
              <a:chExt cx="14925" cy="1763"/>
            </a:xfrm>
          </p:grpSpPr>
          <p:sp>
            <p:nvSpPr>
              <p:cNvPr id="33801" name="PA_任意多边形 35"/>
              <p:cNvSpPr/>
              <p:nvPr>
                <p:custDataLst>
                  <p:tags r:id="rId13"/>
                </p:custDataLst>
              </p:nvPr>
            </p:nvSpPr>
            <p:spPr bwMode="auto">
              <a:xfrm flipH="1">
                <a:off x="4758" y="5005"/>
                <a:ext cx="10031" cy="1761"/>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9" name="PA_文本框 45"/>
              <p:cNvSpPr>
                <a:spLocks noChangeArrowheads="1"/>
              </p:cNvSpPr>
              <p:nvPr>
                <p:custDataLst>
                  <p:tags r:id="rId14"/>
                </p:custDataLst>
              </p:nvPr>
            </p:nvSpPr>
            <p:spPr bwMode="auto">
              <a:xfrm flipH="1">
                <a:off x="4933" y="5569"/>
                <a:ext cx="8678"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各个对象之间是通过传递消息来建立起连接。</a:t>
                </a:r>
                <a:r>
                  <a:rPr lang="en-US" altLang="zh-CN" sz="2000" baseline="30000" noProof="0">
                    <a:ln>
                      <a:noFill/>
                    </a:ln>
                    <a:solidFill>
                      <a:schemeClr val="bg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p:txBody>
          </p:sp>
          <p:grpSp>
            <p:nvGrpSpPr>
              <p:cNvPr id="3" name="组合 2"/>
              <p:cNvGrpSpPr/>
              <p:nvPr/>
            </p:nvGrpSpPr>
            <p:grpSpPr>
              <a:xfrm>
                <a:off x="-136" y="5003"/>
                <a:ext cx="2187" cy="1760"/>
                <a:chOff x="-136" y="5003"/>
                <a:chExt cx="2187" cy="1760"/>
              </a:xfrm>
            </p:grpSpPr>
            <p:sp>
              <p:nvSpPr>
                <p:cNvPr id="33805" name="PA_任意多边形 41"/>
                <p:cNvSpPr/>
                <p:nvPr>
                  <p:custDataLst>
                    <p:tags r:id="rId15"/>
                  </p:custDataLst>
                </p:nvPr>
              </p:nvSpPr>
              <p:spPr bwMode="auto">
                <a:xfrm flipH="1">
                  <a:off x="-136" y="5003"/>
                  <a:ext cx="2187" cy="176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3817" name="PA_图片 54"/>
                <p:cNvPicPr>
                  <a:picLocks noChangeAspect="1" noChangeArrowheads="1"/>
                </p:cNvPicPr>
                <p:nvPr>
                  <p:custDataLst>
                    <p:tags r:id="rId16"/>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514" y="5442"/>
                  <a:ext cx="890"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对象</a:t>
            </a:r>
          </a:p>
        </p:txBody>
      </p:sp>
      <p:sp>
        <p:nvSpPr>
          <p:cNvPr id="2" name="PA_文本框 29"/>
          <p:cNvSpPr>
            <a:spLocks noChangeArrowheads="1"/>
          </p:cNvSpPr>
          <p:nvPr>
            <p:custDataLst>
              <p:tags r:id="rId6"/>
            </p:custDataLst>
          </p:nvPr>
        </p:nvSpPr>
        <p:spPr bwMode="auto">
          <a:xfrm>
            <a:off x="1240155" y="1143000"/>
            <a:ext cx="962660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是一个封装数据属性和操作行为的实体。数据描述了对象的状态，操作指的是操作私有数据，改变对象的状态。当其他对象向本对象发出消息，本对象响应时，其操作才得以实现，在对象内的操作通常叫做方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对象具有如下特征。</a:t>
            </a:r>
          </a:p>
        </p:txBody>
      </p:sp>
      <p:grpSp>
        <p:nvGrpSpPr>
          <p:cNvPr id="27" name="组合 26"/>
          <p:cNvGrpSpPr/>
          <p:nvPr/>
        </p:nvGrpSpPr>
        <p:grpSpPr>
          <a:xfrm>
            <a:off x="-10160" y="2870200"/>
            <a:ext cx="10171430" cy="1116965"/>
            <a:chOff x="85" y="2761"/>
            <a:chExt cx="16018" cy="1759"/>
          </a:xfrm>
        </p:grpSpPr>
        <p:grpSp>
          <p:nvGrpSpPr>
            <p:cNvPr id="20" name="组合 19"/>
            <p:cNvGrpSpPr/>
            <p:nvPr/>
          </p:nvGrpSpPr>
          <p:grpSpPr>
            <a:xfrm>
              <a:off x="6105" y="2764"/>
              <a:ext cx="9998" cy="1756"/>
              <a:chOff x="6020" y="2764"/>
              <a:chExt cx="9998" cy="1756"/>
            </a:xfrm>
          </p:grpSpPr>
          <p:sp>
            <p:nvSpPr>
              <p:cNvPr id="21" name="PA_任意多边形 33"/>
              <p:cNvSpPr/>
              <p:nvPr>
                <p:custDataLst>
                  <p:tags r:id="rId10"/>
                </p:custDataLst>
              </p:nvPr>
            </p:nvSpPr>
            <p:spPr bwMode="auto">
              <a:xfrm flipH="1">
                <a:off x="6020" y="2764"/>
                <a:ext cx="9998" cy="1756"/>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文本框 43"/>
              <p:cNvSpPr>
                <a:spLocks noChangeArrowheads="1"/>
              </p:cNvSpPr>
              <p:nvPr>
                <p:custDataLst>
                  <p:tags r:id="rId11"/>
                </p:custDataLst>
              </p:nvPr>
            </p:nvSpPr>
            <p:spPr bwMode="auto">
              <a:xfrm flipH="1">
                <a:off x="6105" y="2845"/>
                <a:ext cx="9572"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模块性是指对象是一个独立存在的实体。从外部了解它的功能，其内部细节是</a:t>
                </a:r>
                <a:r>
                  <a:rPr kumimoji="0" lang="en-US" altLang="zh-CN"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隐蔽</a:t>
                </a:r>
                <a:r>
                  <a:rPr kumimoji="0" lang="en-US" altLang="zh-CN"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的，不受外界干扰，对象之间的相互依赖性很小。</a:t>
                </a:r>
              </a:p>
            </p:txBody>
          </p:sp>
        </p:grpSp>
        <p:sp>
          <p:nvSpPr>
            <p:cNvPr id="23" name="PA_文本框 47"/>
            <p:cNvSpPr>
              <a:spLocks noChangeArrowheads="1"/>
            </p:cNvSpPr>
            <p:nvPr>
              <p:custDataLst>
                <p:tags r:id="rId7"/>
              </p:custDataLst>
            </p:nvPr>
          </p:nvSpPr>
          <p:spPr bwMode="auto">
            <a:xfrm>
              <a:off x="3425" y="3124"/>
              <a:ext cx="2680"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模块性</a:t>
              </a:r>
            </a:p>
          </p:txBody>
        </p:sp>
        <p:grpSp>
          <p:nvGrpSpPr>
            <p:cNvPr id="24" name="组合 23"/>
            <p:cNvGrpSpPr/>
            <p:nvPr/>
          </p:nvGrpSpPr>
          <p:grpSpPr>
            <a:xfrm>
              <a:off x="85" y="2761"/>
              <a:ext cx="3363" cy="1759"/>
              <a:chOff x="0" y="2761"/>
              <a:chExt cx="3363" cy="1759"/>
            </a:xfrm>
          </p:grpSpPr>
          <p:sp>
            <p:nvSpPr>
              <p:cNvPr id="25" name="PA_任意多边形 39"/>
              <p:cNvSpPr/>
              <p:nvPr>
                <p:custDataLst>
                  <p:tags r:id="rId8"/>
                </p:custDataLst>
              </p:nvPr>
            </p:nvSpPr>
            <p:spPr bwMode="auto">
              <a:xfrm flipH="1">
                <a:off x="0" y="2761"/>
                <a:ext cx="3363" cy="1759"/>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6" name="PA_图片 52"/>
              <p:cNvPicPr>
                <a:picLocks noChangeAspect="1" noChangeArrowheads="1"/>
              </p:cNvPicPr>
              <p:nvPr>
                <p:custDataLst>
                  <p:tags r:id="rId9"/>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1148" y="3192"/>
                <a:ext cx="86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806825" y="62230"/>
            <a:ext cx="538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类</a:t>
            </a:r>
          </a:p>
        </p:txBody>
      </p:sp>
      <p:sp>
        <p:nvSpPr>
          <p:cNvPr id="2" name="PA_文本框 29"/>
          <p:cNvSpPr>
            <a:spLocks noChangeArrowheads="1"/>
          </p:cNvSpPr>
          <p:nvPr>
            <p:custDataLst>
              <p:tags r:id="rId6"/>
            </p:custDataLst>
          </p:nvPr>
        </p:nvSpPr>
        <p:spPr bwMode="auto">
          <a:xfrm>
            <a:off x="1240155" y="1143000"/>
            <a:ext cx="9626600"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类（</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Class</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）定义了一组大体上相似的对象。一个类所包含的方法和</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数据描述一组对象的共同行为和属性</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类是在对象之上的抽象，有了类以后，对象则是类的具体化，是类的实例。类可以有子类和父类，形成层次结构。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把一组对象的共同特性加以抽象储存在一个类中，是面向对象技术最重要的一点；是否建立了一个丰富的类库，是衡量一个面向对象程序设计语言成熟与否的重要标志。</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类是静态的，类的语义和类之间的关系在程序执行前就已经定义好了；而对象是动态的，对象是在程序执行时被创建和删除的。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而实例是由某个特定的类所描述的一个具体的对象；类是对具有相同属性和行为的一组相似的对象的抽象，类在现实世界中并不能真正存在。</a:t>
            </a:r>
            <a:r>
              <a:rPr lang="en-US" altLang="zh-CN" sz="2000" baseline="30000" noProof="0" dirty="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9" name="图片 8"/>
          <p:cNvPicPr>
            <a:picLocks noChangeAspect="1"/>
          </p:cNvPicPr>
          <p:nvPr/>
        </p:nvPicPr>
        <p:blipFill>
          <a:blip r:embed="rId10"/>
          <a:stretch>
            <a:fillRect/>
          </a:stretch>
        </p:blipFill>
        <p:spPr>
          <a:xfrm>
            <a:off x="1384300" y="4373880"/>
            <a:ext cx="2774315" cy="2025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196.xml><?xml version="1.0" encoding="utf-8"?>
<p:tagLst xmlns:a="http://schemas.openxmlformats.org/drawingml/2006/main" xmlns:r="http://schemas.openxmlformats.org/officeDocument/2006/relationships" xmlns:p="http://schemas.openxmlformats.org/presentationml/2006/main">
  <p:tag name="PA" val="v4.1.3"/>
</p:tagLst>
</file>

<file path=ppt/tags/tag197.xml><?xml version="1.0" encoding="utf-8"?>
<p:tagLst xmlns:a="http://schemas.openxmlformats.org/drawingml/2006/main" xmlns:r="http://schemas.openxmlformats.org/officeDocument/2006/relationships" xmlns:p="http://schemas.openxmlformats.org/presentationml/2006/main">
  <p:tag name="PA" val="v4.1.3"/>
</p:tagLst>
</file>

<file path=ppt/tags/tag198.xml><?xml version="1.0" encoding="utf-8"?>
<p:tagLst xmlns:a="http://schemas.openxmlformats.org/drawingml/2006/main" xmlns:r="http://schemas.openxmlformats.org/officeDocument/2006/relationships" xmlns:p="http://schemas.openxmlformats.org/presentationml/2006/main">
  <p:tag name="PA" val="v4.1.3"/>
</p:tagLst>
</file>

<file path=ppt/tags/tag19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00.xml><?xml version="1.0" encoding="utf-8"?>
<p:tagLst xmlns:a="http://schemas.openxmlformats.org/drawingml/2006/main" xmlns:r="http://schemas.openxmlformats.org/officeDocument/2006/relationships" xmlns:p="http://schemas.openxmlformats.org/presentationml/2006/main">
  <p:tag name="PA" val="v4.1.3"/>
</p:tagLst>
</file>

<file path=ppt/tags/tag201.xml><?xml version="1.0" encoding="utf-8"?>
<p:tagLst xmlns:a="http://schemas.openxmlformats.org/drawingml/2006/main" xmlns:r="http://schemas.openxmlformats.org/officeDocument/2006/relationships" xmlns:p="http://schemas.openxmlformats.org/presentationml/2006/main">
  <p:tag name="PA" val="v4.1.3"/>
</p:tagLst>
</file>

<file path=ppt/tags/tag202.xml><?xml version="1.0" encoding="utf-8"?>
<p:tagLst xmlns:a="http://schemas.openxmlformats.org/drawingml/2006/main" xmlns:r="http://schemas.openxmlformats.org/officeDocument/2006/relationships" xmlns:p="http://schemas.openxmlformats.org/presentationml/2006/main">
  <p:tag name="PA" val="v4.1.3"/>
</p:tagLst>
</file>

<file path=ppt/tags/tag203.xml><?xml version="1.0" encoding="utf-8"?>
<p:tagLst xmlns:a="http://schemas.openxmlformats.org/drawingml/2006/main" xmlns:r="http://schemas.openxmlformats.org/officeDocument/2006/relationships" xmlns:p="http://schemas.openxmlformats.org/presentationml/2006/main">
  <p:tag name="PA" val="v4.1.3"/>
</p:tagLst>
</file>

<file path=ppt/tags/tag204.xml><?xml version="1.0" encoding="utf-8"?>
<p:tagLst xmlns:a="http://schemas.openxmlformats.org/drawingml/2006/main" xmlns:r="http://schemas.openxmlformats.org/officeDocument/2006/relationships" xmlns:p="http://schemas.openxmlformats.org/presentationml/2006/main">
  <p:tag name="PA" val="v4.1.3"/>
</p:tagLst>
</file>

<file path=ppt/tags/tag205.xml><?xml version="1.0" encoding="utf-8"?>
<p:tagLst xmlns:a="http://schemas.openxmlformats.org/drawingml/2006/main" xmlns:r="http://schemas.openxmlformats.org/officeDocument/2006/relationships" xmlns:p="http://schemas.openxmlformats.org/presentationml/2006/main">
  <p:tag name="PA" val="v4.1.3"/>
</p:tagLst>
</file>

<file path=ppt/tags/tag206.xml><?xml version="1.0" encoding="utf-8"?>
<p:tagLst xmlns:a="http://schemas.openxmlformats.org/drawingml/2006/main" xmlns:r="http://schemas.openxmlformats.org/officeDocument/2006/relationships" xmlns:p="http://schemas.openxmlformats.org/presentationml/2006/main">
  <p:tag name="PA" val="v4.1.3"/>
</p:tagLst>
</file>

<file path=ppt/tags/tag207.xml><?xml version="1.0" encoding="utf-8"?>
<p:tagLst xmlns:a="http://schemas.openxmlformats.org/drawingml/2006/main" xmlns:r="http://schemas.openxmlformats.org/officeDocument/2006/relationships" xmlns:p="http://schemas.openxmlformats.org/presentationml/2006/main">
  <p:tag name="PA" val="v4.1.3"/>
</p:tagLst>
</file>

<file path=ppt/tags/tag208.xml><?xml version="1.0" encoding="utf-8"?>
<p:tagLst xmlns:a="http://schemas.openxmlformats.org/drawingml/2006/main" xmlns:r="http://schemas.openxmlformats.org/officeDocument/2006/relationships" xmlns:p="http://schemas.openxmlformats.org/presentationml/2006/main">
  <p:tag name="PA" val="v4.1.3"/>
</p:tagLst>
</file>

<file path=ppt/tags/tag209.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10.xml><?xml version="1.0" encoding="utf-8"?>
<p:tagLst xmlns:a="http://schemas.openxmlformats.org/drawingml/2006/main" xmlns:r="http://schemas.openxmlformats.org/officeDocument/2006/relationships" xmlns:p="http://schemas.openxmlformats.org/presentationml/2006/main">
  <p:tag name="PA" val="v4.1.3"/>
</p:tagLst>
</file>

<file path=ppt/tags/tag211.xml><?xml version="1.0" encoding="utf-8"?>
<p:tagLst xmlns:a="http://schemas.openxmlformats.org/drawingml/2006/main" xmlns:r="http://schemas.openxmlformats.org/officeDocument/2006/relationships" xmlns:p="http://schemas.openxmlformats.org/presentationml/2006/main">
  <p:tag name="PA" val="v4.1.3"/>
</p:tagLst>
</file>

<file path=ppt/tags/tag212.xml><?xml version="1.0" encoding="utf-8"?>
<p:tagLst xmlns:a="http://schemas.openxmlformats.org/drawingml/2006/main" xmlns:r="http://schemas.openxmlformats.org/officeDocument/2006/relationships" xmlns:p="http://schemas.openxmlformats.org/presentationml/2006/main">
  <p:tag name="PA" val="v4.1.3"/>
</p:tagLst>
</file>

<file path=ppt/tags/tag213.xml><?xml version="1.0" encoding="utf-8"?>
<p:tagLst xmlns:a="http://schemas.openxmlformats.org/drawingml/2006/main" xmlns:r="http://schemas.openxmlformats.org/officeDocument/2006/relationships" xmlns:p="http://schemas.openxmlformats.org/presentationml/2006/main">
  <p:tag name="PA" val="v4.1.3"/>
</p:tagLst>
</file>

<file path=ppt/tags/tag214.xml><?xml version="1.0" encoding="utf-8"?>
<p:tagLst xmlns:a="http://schemas.openxmlformats.org/drawingml/2006/main" xmlns:r="http://schemas.openxmlformats.org/officeDocument/2006/relationships" xmlns:p="http://schemas.openxmlformats.org/presentationml/2006/main">
  <p:tag name="PA" val="v4.1.3"/>
</p:tagLst>
</file>

<file path=ppt/tags/tag215.xml><?xml version="1.0" encoding="utf-8"?>
<p:tagLst xmlns:a="http://schemas.openxmlformats.org/drawingml/2006/main" xmlns:r="http://schemas.openxmlformats.org/officeDocument/2006/relationships" xmlns:p="http://schemas.openxmlformats.org/presentationml/2006/main">
  <p:tag name="PA" val="v4.1.3"/>
</p:tagLst>
</file>

<file path=ppt/tags/tag216.xml><?xml version="1.0" encoding="utf-8"?>
<p:tagLst xmlns:a="http://schemas.openxmlformats.org/drawingml/2006/main" xmlns:r="http://schemas.openxmlformats.org/officeDocument/2006/relationships" xmlns:p="http://schemas.openxmlformats.org/presentationml/2006/main">
  <p:tag name="PA" val="v4.1.3"/>
</p:tagLst>
</file>

<file path=ppt/tags/tag217.xml><?xml version="1.0" encoding="utf-8"?>
<p:tagLst xmlns:a="http://schemas.openxmlformats.org/drawingml/2006/main" xmlns:r="http://schemas.openxmlformats.org/officeDocument/2006/relationships" xmlns:p="http://schemas.openxmlformats.org/presentationml/2006/main">
  <p:tag name="PA" val="v4.1.3"/>
</p:tagLst>
</file>

<file path=ppt/tags/tag218.xml><?xml version="1.0" encoding="utf-8"?>
<p:tagLst xmlns:a="http://schemas.openxmlformats.org/drawingml/2006/main" xmlns:r="http://schemas.openxmlformats.org/officeDocument/2006/relationships" xmlns:p="http://schemas.openxmlformats.org/presentationml/2006/main">
  <p:tag name="PA" val="v4.1.3"/>
</p:tagLst>
</file>

<file path=ppt/tags/tag219.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20.xml><?xml version="1.0" encoding="utf-8"?>
<p:tagLst xmlns:a="http://schemas.openxmlformats.org/drawingml/2006/main" xmlns:r="http://schemas.openxmlformats.org/officeDocument/2006/relationships" xmlns:p="http://schemas.openxmlformats.org/presentationml/2006/main">
  <p:tag name="PA" val="v4.1.3"/>
</p:tagLst>
</file>

<file path=ppt/tags/tag221.xml><?xml version="1.0" encoding="utf-8"?>
<p:tagLst xmlns:a="http://schemas.openxmlformats.org/drawingml/2006/main" xmlns:r="http://schemas.openxmlformats.org/officeDocument/2006/relationships" xmlns:p="http://schemas.openxmlformats.org/presentationml/2006/main">
  <p:tag name="PA" val="v4.1.3"/>
</p:tagLst>
</file>

<file path=ppt/tags/tag222.xml><?xml version="1.0" encoding="utf-8"?>
<p:tagLst xmlns:a="http://schemas.openxmlformats.org/drawingml/2006/main" xmlns:r="http://schemas.openxmlformats.org/officeDocument/2006/relationships" xmlns:p="http://schemas.openxmlformats.org/presentationml/2006/main">
  <p:tag name="PA" val="v4.1.3"/>
</p:tagLst>
</file>

<file path=ppt/tags/tag223.xml><?xml version="1.0" encoding="utf-8"?>
<p:tagLst xmlns:a="http://schemas.openxmlformats.org/drawingml/2006/main" xmlns:r="http://schemas.openxmlformats.org/officeDocument/2006/relationships" xmlns:p="http://schemas.openxmlformats.org/presentationml/2006/main">
  <p:tag name="PA" val="v4.1.3"/>
</p:tagLst>
</file>

<file path=ppt/tags/tag224.xml><?xml version="1.0" encoding="utf-8"?>
<p:tagLst xmlns:a="http://schemas.openxmlformats.org/drawingml/2006/main" xmlns:r="http://schemas.openxmlformats.org/officeDocument/2006/relationships" xmlns:p="http://schemas.openxmlformats.org/presentationml/2006/main">
  <p:tag name="PA" val="v4.1.3"/>
</p:tagLst>
</file>

<file path=ppt/tags/tag225.xml><?xml version="1.0" encoding="utf-8"?>
<p:tagLst xmlns:a="http://schemas.openxmlformats.org/drawingml/2006/main" xmlns:r="http://schemas.openxmlformats.org/officeDocument/2006/relationships" xmlns:p="http://schemas.openxmlformats.org/presentationml/2006/main">
  <p:tag name="PA" val="v4.1.3"/>
</p:tagLst>
</file>

<file path=ppt/tags/tag226.xml><?xml version="1.0" encoding="utf-8"?>
<p:tagLst xmlns:a="http://schemas.openxmlformats.org/drawingml/2006/main" xmlns:r="http://schemas.openxmlformats.org/officeDocument/2006/relationships" xmlns:p="http://schemas.openxmlformats.org/presentationml/2006/main">
  <p:tag name="PA" val="v4.1.3"/>
</p:tagLst>
</file>

<file path=ppt/tags/tag227.xml><?xml version="1.0" encoding="utf-8"?>
<p:tagLst xmlns:a="http://schemas.openxmlformats.org/drawingml/2006/main" xmlns:r="http://schemas.openxmlformats.org/officeDocument/2006/relationships" xmlns:p="http://schemas.openxmlformats.org/presentationml/2006/main">
  <p:tag name="PA" val="v4.1.3"/>
</p:tagLst>
</file>

<file path=ppt/tags/tag228.xml><?xml version="1.0" encoding="utf-8"?>
<p:tagLst xmlns:a="http://schemas.openxmlformats.org/drawingml/2006/main" xmlns:r="http://schemas.openxmlformats.org/officeDocument/2006/relationships" xmlns:p="http://schemas.openxmlformats.org/presentationml/2006/main">
  <p:tag name="PA" val="v4.1.3"/>
</p:tagLst>
</file>

<file path=ppt/tags/tag229.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30.xml><?xml version="1.0" encoding="utf-8"?>
<p:tagLst xmlns:a="http://schemas.openxmlformats.org/drawingml/2006/main" xmlns:r="http://schemas.openxmlformats.org/officeDocument/2006/relationships" xmlns:p="http://schemas.openxmlformats.org/presentationml/2006/main">
  <p:tag name="PA" val="v4.1.3"/>
</p:tagLst>
</file>

<file path=ppt/tags/tag231.xml><?xml version="1.0" encoding="utf-8"?>
<p:tagLst xmlns:a="http://schemas.openxmlformats.org/drawingml/2006/main" xmlns:r="http://schemas.openxmlformats.org/officeDocument/2006/relationships" xmlns:p="http://schemas.openxmlformats.org/presentationml/2006/main">
  <p:tag name="PA" val="v4.1.3"/>
</p:tagLst>
</file>

<file path=ppt/tags/tag232.xml><?xml version="1.0" encoding="utf-8"?>
<p:tagLst xmlns:a="http://schemas.openxmlformats.org/drawingml/2006/main" xmlns:r="http://schemas.openxmlformats.org/officeDocument/2006/relationships" xmlns:p="http://schemas.openxmlformats.org/presentationml/2006/main">
  <p:tag name="PA" val="v4.1.3"/>
</p:tagLst>
</file>

<file path=ppt/tags/tag233.xml><?xml version="1.0" encoding="utf-8"?>
<p:tagLst xmlns:a="http://schemas.openxmlformats.org/drawingml/2006/main" xmlns:r="http://schemas.openxmlformats.org/officeDocument/2006/relationships" xmlns:p="http://schemas.openxmlformats.org/presentationml/2006/main">
  <p:tag name="PA" val="v4.1.3"/>
</p:tagLst>
</file>

<file path=ppt/tags/tag234.xml><?xml version="1.0" encoding="utf-8"?>
<p:tagLst xmlns:a="http://schemas.openxmlformats.org/drawingml/2006/main" xmlns:r="http://schemas.openxmlformats.org/officeDocument/2006/relationships" xmlns:p="http://schemas.openxmlformats.org/presentationml/2006/main">
  <p:tag name="PA" val="v4.1.3"/>
</p:tagLst>
</file>

<file path=ppt/tags/tag235.xml><?xml version="1.0" encoding="utf-8"?>
<p:tagLst xmlns:a="http://schemas.openxmlformats.org/drawingml/2006/main" xmlns:r="http://schemas.openxmlformats.org/officeDocument/2006/relationships" xmlns:p="http://schemas.openxmlformats.org/presentationml/2006/main">
  <p:tag name="PA" val="v4.1.3"/>
</p:tagLst>
</file>

<file path=ppt/tags/tag236.xml><?xml version="1.0" encoding="utf-8"?>
<p:tagLst xmlns:a="http://schemas.openxmlformats.org/drawingml/2006/main" xmlns:r="http://schemas.openxmlformats.org/officeDocument/2006/relationships" xmlns:p="http://schemas.openxmlformats.org/presentationml/2006/main">
  <p:tag name="PA" val="v4.1.3"/>
</p:tagLst>
</file>

<file path=ppt/tags/tag237.xml><?xml version="1.0" encoding="utf-8"?>
<p:tagLst xmlns:a="http://schemas.openxmlformats.org/drawingml/2006/main" xmlns:r="http://schemas.openxmlformats.org/officeDocument/2006/relationships" xmlns:p="http://schemas.openxmlformats.org/presentationml/2006/main">
  <p:tag name="PA" val="v4.1.3"/>
</p:tagLst>
</file>

<file path=ppt/tags/tag238.xml><?xml version="1.0" encoding="utf-8"?>
<p:tagLst xmlns:a="http://schemas.openxmlformats.org/drawingml/2006/main" xmlns:r="http://schemas.openxmlformats.org/officeDocument/2006/relationships" xmlns:p="http://schemas.openxmlformats.org/presentationml/2006/main">
  <p:tag name="PA" val="v4.1.3"/>
</p:tagLst>
</file>

<file path=ppt/tags/tag239.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40.xml><?xml version="1.0" encoding="utf-8"?>
<p:tagLst xmlns:a="http://schemas.openxmlformats.org/drawingml/2006/main" xmlns:r="http://schemas.openxmlformats.org/officeDocument/2006/relationships" xmlns:p="http://schemas.openxmlformats.org/presentationml/2006/main">
  <p:tag name="PA" val="v4.1.3"/>
</p:tagLst>
</file>

<file path=ppt/tags/tag241.xml><?xml version="1.0" encoding="utf-8"?>
<p:tagLst xmlns:a="http://schemas.openxmlformats.org/drawingml/2006/main" xmlns:r="http://schemas.openxmlformats.org/officeDocument/2006/relationships" xmlns:p="http://schemas.openxmlformats.org/presentationml/2006/main">
  <p:tag name="PA" val="v4.1.3"/>
</p:tagLst>
</file>

<file path=ppt/tags/tag242.xml><?xml version="1.0" encoding="utf-8"?>
<p:tagLst xmlns:a="http://schemas.openxmlformats.org/drawingml/2006/main" xmlns:r="http://schemas.openxmlformats.org/officeDocument/2006/relationships" xmlns:p="http://schemas.openxmlformats.org/presentationml/2006/main">
  <p:tag name="PA" val="v4.1.3"/>
</p:tagLst>
</file>

<file path=ppt/tags/tag243.xml><?xml version="1.0" encoding="utf-8"?>
<p:tagLst xmlns:a="http://schemas.openxmlformats.org/drawingml/2006/main" xmlns:r="http://schemas.openxmlformats.org/officeDocument/2006/relationships" xmlns:p="http://schemas.openxmlformats.org/presentationml/2006/main">
  <p:tag name="PA" val="v4.1.3"/>
</p:tagLst>
</file>

<file path=ppt/tags/tag244.xml><?xml version="1.0" encoding="utf-8"?>
<p:tagLst xmlns:a="http://schemas.openxmlformats.org/drawingml/2006/main" xmlns:r="http://schemas.openxmlformats.org/officeDocument/2006/relationships" xmlns:p="http://schemas.openxmlformats.org/presentationml/2006/main">
  <p:tag name="PA" val="v4.1.3"/>
</p:tagLst>
</file>

<file path=ppt/tags/tag245.xml><?xml version="1.0" encoding="utf-8"?>
<p:tagLst xmlns:a="http://schemas.openxmlformats.org/drawingml/2006/main" xmlns:r="http://schemas.openxmlformats.org/officeDocument/2006/relationships" xmlns:p="http://schemas.openxmlformats.org/presentationml/2006/main">
  <p:tag name="PA" val="v4.1.3"/>
</p:tagLst>
</file>

<file path=ppt/tags/tag246.xml><?xml version="1.0" encoding="utf-8"?>
<p:tagLst xmlns:a="http://schemas.openxmlformats.org/drawingml/2006/main" xmlns:r="http://schemas.openxmlformats.org/officeDocument/2006/relationships" xmlns:p="http://schemas.openxmlformats.org/presentationml/2006/main">
  <p:tag name="PA" val="v4.1.3"/>
</p:tagLst>
</file>

<file path=ppt/tags/tag247.xml><?xml version="1.0" encoding="utf-8"?>
<p:tagLst xmlns:a="http://schemas.openxmlformats.org/drawingml/2006/main" xmlns:r="http://schemas.openxmlformats.org/officeDocument/2006/relationships" xmlns:p="http://schemas.openxmlformats.org/presentationml/2006/main">
  <p:tag name="PA" val="v4.1.3"/>
</p:tagLst>
</file>

<file path=ppt/tags/tag248.xml><?xml version="1.0" encoding="utf-8"?>
<p:tagLst xmlns:a="http://schemas.openxmlformats.org/drawingml/2006/main" xmlns:r="http://schemas.openxmlformats.org/officeDocument/2006/relationships" xmlns:p="http://schemas.openxmlformats.org/presentationml/2006/main">
  <p:tag name="PA" val="v4.1.3"/>
</p:tagLst>
</file>

<file path=ppt/tags/tag249.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50.xml><?xml version="1.0" encoding="utf-8"?>
<p:tagLst xmlns:a="http://schemas.openxmlformats.org/drawingml/2006/main" xmlns:r="http://schemas.openxmlformats.org/officeDocument/2006/relationships" xmlns:p="http://schemas.openxmlformats.org/presentationml/2006/main">
  <p:tag name="PA" val="v4.1.3"/>
</p:tagLst>
</file>

<file path=ppt/tags/tag251.xml><?xml version="1.0" encoding="utf-8"?>
<p:tagLst xmlns:a="http://schemas.openxmlformats.org/drawingml/2006/main" xmlns:r="http://schemas.openxmlformats.org/officeDocument/2006/relationships" xmlns:p="http://schemas.openxmlformats.org/presentationml/2006/main">
  <p:tag name="PA" val="v4.1.3"/>
</p:tagLst>
</file>

<file path=ppt/tags/tag252.xml><?xml version="1.0" encoding="utf-8"?>
<p:tagLst xmlns:a="http://schemas.openxmlformats.org/drawingml/2006/main" xmlns:r="http://schemas.openxmlformats.org/officeDocument/2006/relationships" xmlns:p="http://schemas.openxmlformats.org/presentationml/2006/main">
  <p:tag name="PA" val="v4.1.3"/>
</p:tagLst>
</file>

<file path=ppt/tags/tag253.xml><?xml version="1.0" encoding="utf-8"?>
<p:tagLst xmlns:a="http://schemas.openxmlformats.org/drawingml/2006/main" xmlns:r="http://schemas.openxmlformats.org/officeDocument/2006/relationships" xmlns:p="http://schemas.openxmlformats.org/presentationml/2006/main">
  <p:tag name="PA" val="v4.1.3"/>
</p:tagLst>
</file>

<file path=ppt/tags/tag254.xml><?xml version="1.0" encoding="utf-8"?>
<p:tagLst xmlns:a="http://schemas.openxmlformats.org/drawingml/2006/main" xmlns:r="http://schemas.openxmlformats.org/officeDocument/2006/relationships" xmlns:p="http://schemas.openxmlformats.org/presentationml/2006/main">
  <p:tag name="PA" val="v4.1.3"/>
</p:tagLst>
</file>

<file path=ppt/tags/tag255.xml><?xml version="1.0" encoding="utf-8"?>
<p:tagLst xmlns:a="http://schemas.openxmlformats.org/drawingml/2006/main" xmlns:r="http://schemas.openxmlformats.org/officeDocument/2006/relationships" xmlns:p="http://schemas.openxmlformats.org/presentationml/2006/main">
  <p:tag name="PA" val="v4.1.3"/>
</p:tagLst>
</file>

<file path=ppt/tags/tag256.xml><?xml version="1.0" encoding="utf-8"?>
<p:tagLst xmlns:a="http://schemas.openxmlformats.org/drawingml/2006/main" xmlns:r="http://schemas.openxmlformats.org/officeDocument/2006/relationships" xmlns:p="http://schemas.openxmlformats.org/presentationml/2006/main">
  <p:tag name="PA" val="v4.1.3"/>
</p:tagLst>
</file>

<file path=ppt/tags/tag257.xml><?xml version="1.0" encoding="utf-8"?>
<p:tagLst xmlns:a="http://schemas.openxmlformats.org/drawingml/2006/main" xmlns:r="http://schemas.openxmlformats.org/officeDocument/2006/relationships" xmlns:p="http://schemas.openxmlformats.org/presentationml/2006/main">
  <p:tag name="PA" val="v4.1.3"/>
</p:tagLst>
</file>

<file path=ppt/tags/tag258.xml><?xml version="1.0" encoding="utf-8"?>
<p:tagLst xmlns:a="http://schemas.openxmlformats.org/drawingml/2006/main" xmlns:r="http://schemas.openxmlformats.org/officeDocument/2006/relationships" xmlns:p="http://schemas.openxmlformats.org/presentationml/2006/main">
  <p:tag name="PA" val="v4.1.3"/>
</p:tagLst>
</file>

<file path=ppt/tags/tag259.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60.xml><?xml version="1.0" encoding="utf-8"?>
<p:tagLst xmlns:a="http://schemas.openxmlformats.org/drawingml/2006/main" xmlns:r="http://schemas.openxmlformats.org/officeDocument/2006/relationships" xmlns:p="http://schemas.openxmlformats.org/presentationml/2006/main">
  <p:tag name="PA" val="v4.1.3"/>
</p:tagLst>
</file>

<file path=ppt/tags/tag261.xml><?xml version="1.0" encoding="utf-8"?>
<p:tagLst xmlns:a="http://schemas.openxmlformats.org/drawingml/2006/main" xmlns:r="http://schemas.openxmlformats.org/officeDocument/2006/relationships" xmlns:p="http://schemas.openxmlformats.org/presentationml/2006/main">
  <p:tag name="PA" val="v4.1.3"/>
</p:tagLst>
</file>

<file path=ppt/tags/tag262.xml><?xml version="1.0" encoding="utf-8"?>
<p:tagLst xmlns:a="http://schemas.openxmlformats.org/drawingml/2006/main" xmlns:r="http://schemas.openxmlformats.org/officeDocument/2006/relationships" xmlns:p="http://schemas.openxmlformats.org/presentationml/2006/main">
  <p:tag name="PA" val="v4.1.3"/>
</p:tagLst>
</file>

<file path=ppt/tags/tag263.xml><?xml version="1.0" encoding="utf-8"?>
<p:tagLst xmlns:a="http://schemas.openxmlformats.org/drawingml/2006/main" xmlns:r="http://schemas.openxmlformats.org/officeDocument/2006/relationships" xmlns:p="http://schemas.openxmlformats.org/presentationml/2006/main">
  <p:tag name="PA" val="v4.1.3"/>
</p:tagLst>
</file>

<file path=ppt/tags/tag264.xml><?xml version="1.0" encoding="utf-8"?>
<p:tagLst xmlns:a="http://schemas.openxmlformats.org/drawingml/2006/main" xmlns:r="http://schemas.openxmlformats.org/officeDocument/2006/relationships" xmlns:p="http://schemas.openxmlformats.org/presentationml/2006/main">
  <p:tag name="PA" val="v4.1.3"/>
</p:tagLst>
</file>

<file path=ppt/tags/tag265.xml><?xml version="1.0" encoding="utf-8"?>
<p:tagLst xmlns:a="http://schemas.openxmlformats.org/drawingml/2006/main" xmlns:r="http://schemas.openxmlformats.org/officeDocument/2006/relationships" xmlns:p="http://schemas.openxmlformats.org/presentationml/2006/main">
  <p:tag name="PA" val="v4.1.3"/>
</p:tagLst>
</file>

<file path=ppt/tags/tag266.xml><?xml version="1.0" encoding="utf-8"?>
<p:tagLst xmlns:a="http://schemas.openxmlformats.org/drawingml/2006/main" xmlns:r="http://schemas.openxmlformats.org/officeDocument/2006/relationships" xmlns:p="http://schemas.openxmlformats.org/presentationml/2006/main">
  <p:tag name="PA" val="v4.1.3"/>
</p:tagLst>
</file>

<file path=ppt/tags/tag267.xml><?xml version="1.0" encoding="utf-8"?>
<p:tagLst xmlns:a="http://schemas.openxmlformats.org/drawingml/2006/main" xmlns:r="http://schemas.openxmlformats.org/officeDocument/2006/relationships" xmlns:p="http://schemas.openxmlformats.org/presentationml/2006/main">
  <p:tag name="PA" val="v4.1.3"/>
</p:tagLst>
</file>

<file path=ppt/tags/tag268.xml><?xml version="1.0" encoding="utf-8"?>
<p:tagLst xmlns:a="http://schemas.openxmlformats.org/drawingml/2006/main" xmlns:r="http://schemas.openxmlformats.org/officeDocument/2006/relationships" xmlns:p="http://schemas.openxmlformats.org/presentationml/2006/main">
  <p:tag name="PA" val="v4.1.3"/>
</p:tagLst>
</file>

<file path=ppt/tags/tag269.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70.xml><?xml version="1.0" encoding="utf-8"?>
<p:tagLst xmlns:a="http://schemas.openxmlformats.org/drawingml/2006/main" xmlns:r="http://schemas.openxmlformats.org/officeDocument/2006/relationships" xmlns:p="http://schemas.openxmlformats.org/presentationml/2006/main">
  <p:tag name="PA" val="v4.1.3"/>
</p:tagLst>
</file>

<file path=ppt/tags/tag271.xml><?xml version="1.0" encoding="utf-8"?>
<p:tagLst xmlns:a="http://schemas.openxmlformats.org/drawingml/2006/main" xmlns:r="http://schemas.openxmlformats.org/officeDocument/2006/relationships" xmlns:p="http://schemas.openxmlformats.org/presentationml/2006/main">
  <p:tag name="PA" val="v4.1.3"/>
</p:tagLst>
</file>

<file path=ppt/tags/tag272.xml><?xml version="1.0" encoding="utf-8"?>
<p:tagLst xmlns:a="http://schemas.openxmlformats.org/drawingml/2006/main" xmlns:r="http://schemas.openxmlformats.org/officeDocument/2006/relationships" xmlns:p="http://schemas.openxmlformats.org/presentationml/2006/main">
  <p:tag name="PA" val="v4.1.3"/>
</p:tagLst>
</file>

<file path=ppt/tags/tag273.xml><?xml version="1.0" encoding="utf-8"?>
<p:tagLst xmlns:a="http://schemas.openxmlformats.org/drawingml/2006/main" xmlns:r="http://schemas.openxmlformats.org/officeDocument/2006/relationships" xmlns:p="http://schemas.openxmlformats.org/presentationml/2006/main">
  <p:tag name="PA" val="v4.1.3"/>
</p:tagLst>
</file>

<file path=ppt/tags/tag274.xml><?xml version="1.0" encoding="utf-8"?>
<p:tagLst xmlns:a="http://schemas.openxmlformats.org/drawingml/2006/main" xmlns:r="http://schemas.openxmlformats.org/officeDocument/2006/relationships" xmlns:p="http://schemas.openxmlformats.org/presentationml/2006/main">
  <p:tag name="PA" val="v4.1.3"/>
</p:tagLst>
</file>

<file path=ppt/tags/tag275.xml><?xml version="1.0" encoding="utf-8"?>
<p:tagLst xmlns:a="http://schemas.openxmlformats.org/drawingml/2006/main" xmlns:r="http://schemas.openxmlformats.org/officeDocument/2006/relationships" xmlns:p="http://schemas.openxmlformats.org/presentationml/2006/main">
  <p:tag name="PA" val="v4.1.3"/>
</p:tagLst>
</file>

<file path=ppt/tags/tag276.xml><?xml version="1.0" encoding="utf-8"?>
<p:tagLst xmlns:a="http://schemas.openxmlformats.org/drawingml/2006/main" xmlns:r="http://schemas.openxmlformats.org/officeDocument/2006/relationships" xmlns:p="http://schemas.openxmlformats.org/presentationml/2006/main">
  <p:tag name="PA" val="v4.1.3"/>
</p:tagLst>
</file>

<file path=ppt/tags/tag277.xml><?xml version="1.0" encoding="utf-8"?>
<p:tagLst xmlns:a="http://schemas.openxmlformats.org/drawingml/2006/main" xmlns:r="http://schemas.openxmlformats.org/officeDocument/2006/relationships" xmlns:p="http://schemas.openxmlformats.org/presentationml/2006/main">
  <p:tag name="PA" val="v4.1.3"/>
</p:tagLst>
</file>

<file path=ppt/tags/tag278.xml><?xml version="1.0" encoding="utf-8"?>
<p:tagLst xmlns:a="http://schemas.openxmlformats.org/drawingml/2006/main" xmlns:r="http://schemas.openxmlformats.org/officeDocument/2006/relationships" xmlns:p="http://schemas.openxmlformats.org/presentationml/2006/main">
  <p:tag name="PA" val="v4.1.3"/>
</p:tagLst>
</file>

<file path=ppt/tags/tag279.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PA" val="v4.1.3"/>
</p:tagLst>
</file>

<file path=ppt/tags/tag281.xml><?xml version="1.0" encoding="utf-8"?>
<p:tagLst xmlns:a="http://schemas.openxmlformats.org/drawingml/2006/main" xmlns:r="http://schemas.openxmlformats.org/officeDocument/2006/relationships" xmlns:p="http://schemas.openxmlformats.org/presentationml/2006/main">
  <p:tag name="PA" val="v4.1.3"/>
</p:tagLst>
</file>

<file path=ppt/tags/tag282.xml><?xml version="1.0" encoding="utf-8"?>
<p:tagLst xmlns:a="http://schemas.openxmlformats.org/drawingml/2006/main" xmlns:r="http://schemas.openxmlformats.org/officeDocument/2006/relationships" xmlns:p="http://schemas.openxmlformats.org/presentationml/2006/main">
  <p:tag name="PA" val="v4.1.3"/>
</p:tagLst>
</file>

<file path=ppt/tags/tag283.xml><?xml version="1.0" encoding="utf-8"?>
<p:tagLst xmlns:a="http://schemas.openxmlformats.org/drawingml/2006/main" xmlns:r="http://schemas.openxmlformats.org/officeDocument/2006/relationships" xmlns:p="http://schemas.openxmlformats.org/presentationml/2006/main">
  <p:tag name="PA" val="v4.1.3"/>
</p:tagLst>
</file>

<file path=ppt/tags/tag284.xml><?xml version="1.0" encoding="utf-8"?>
<p:tagLst xmlns:a="http://schemas.openxmlformats.org/drawingml/2006/main" xmlns:r="http://schemas.openxmlformats.org/officeDocument/2006/relationships" xmlns:p="http://schemas.openxmlformats.org/presentationml/2006/main">
  <p:tag name="PA" val="v4.1.3"/>
</p:tagLst>
</file>

<file path=ppt/tags/tag285.xml><?xml version="1.0" encoding="utf-8"?>
<p:tagLst xmlns:a="http://schemas.openxmlformats.org/drawingml/2006/main" xmlns:r="http://schemas.openxmlformats.org/officeDocument/2006/relationships" xmlns:p="http://schemas.openxmlformats.org/presentationml/2006/main">
  <p:tag name="PA" val="v4.1.3"/>
</p:tagLst>
</file>

<file path=ppt/tags/tag286.xml><?xml version="1.0" encoding="utf-8"?>
<p:tagLst xmlns:a="http://schemas.openxmlformats.org/drawingml/2006/main" xmlns:r="http://schemas.openxmlformats.org/officeDocument/2006/relationships" xmlns:p="http://schemas.openxmlformats.org/presentationml/2006/main">
  <p:tag name="PA" val="v4.1.3"/>
</p:tagLst>
</file>

<file path=ppt/tags/tag287.xml><?xml version="1.0" encoding="utf-8"?>
<p:tagLst xmlns:a="http://schemas.openxmlformats.org/drawingml/2006/main" xmlns:r="http://schemas.openxmlformats.org/officeDocument/2006/relationships" xmlns:p="http://schemas.openxmlformats.org/presentationml/2006/main">
  <p:tag name="PA" val="v4.1.3"/>
</p:tagLst>
</file>

<file path=ppt/tags/tag288.xml><?xml version="1.0" encoding="utf-8"?>
<p:tagLst xmlns:a="http://schemas.openxmlformats.org/drawingml/2006/main" xmlns:r="http://schemas.openxmlformats.org/officeDocument/2006/relationships" xmlns:p="http://schemas.openxmlformats.org/presentationml/2006/main">
  <p:tag name="PA" val="v4.1.3"/>
</p:tagLst>
</file>

<file path=ppt/tags/tag289.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290.xml><?xml version="1.0" encoding="utf-8"?>
<p:tagLst xmlns:a="http://schemas.openxmlformats.org/drawingml/2006/main" xmlns:r="http://schemas.openxmlformats.org/officeDocument/2006/relationships" xmlns:p="http://schemas.openxmlformats.org/presentationml/2006/main">
  <p:tag name="PA" val="v4.1.3"/>
</p:tagLst>
</file>

<file path=ppt/tags/tag291.xml><?xml version="1.0" encoding="utf-8"?>
<p:tagLst xmlns:a="http://schemas.openxmlformats.org/drawingml/2006/main" xmlns:r="http://schemas.openxmlformats.org/officeDocument/2006/relationships" xmlns:p="http://schemas.openxmlformats.org/presentationml/2006/main">
  <p:tag name="PA" val="v4.1.3"/>
</p:tagLst>
</file>

<file path=ppt/tags/tag292.xml><?xml version="1.0" encoding="utf-8"?>
<p:tagLst xmlns:a="http://schemas.openxmlformats.org/drawingml/2006/main" xmlns:r="http://schemas.openxmlformats.org/officeDocument/2006/relationships" xmlns:p="http://schemas.openxmlformats.org/presentationml/2006/main">
  <p:tag name="PA" val="v4.1.3"/>
</p:tagLst>
</file>

<file path=ppt/tags/tag293.xml><?xml version="1.0" encoding="utf-8"?>
<p:tagLst xmlns:a="http://schemas.openxmlformats.org/drawingml/2006/main" xmlns:r="http://schemas.openxmlformats.org/officeDocument/2006/relationships" xmlns:p="http://schemas.openxmlformats.org/presentationml/2006/main">
  <p:tag name="PA" val="v4.1.3"/>
</p:tagLst>
</file>

<file path=ppt/tags/tag294.xml><?xml version="1.0" encoding="utf-8"?>
<p:tagLst xmlns:a="http://schemas.openxmlformats.org/drawingml/2006/main" xmlns:r="http://schemas.openxmlformats.org/officeDocument/2006/relationships" xmlns:p="http://schemas.openxmlformats.org/presentationml/2006/main">
  <p:tag name="PA" val="v4.1.3"/>
</p:tagLst>
</file>

<file path=ppt/tags/tag295.xml><?xml version="1.0" encoding="utf-8"?>
<p:tagLst xmlns:a="http://schemas.openxmlformats.org/drawingml/2006/main" xmlns:r="http://schemas.openxmlformats.org/officeDocument/2006/relationships" xmlns:p="http://schemas.openxmlformats.org/presentationml/2006/main">
  <p:tag name="PA" val="v4.1.3"/>
</p:tagLst>
</file>

<file path=ppt/tags/tag296.xml><?xml version="1.0" encoding="utf-8"?>
<p:tagLst xmlns:a="http://schemas.openxmlformats.org/drawingml/2006/main" xmlns:r="http://schemas.openxmlformats.org/officeDocument/2006/relationships" xmlns:p="http://schemas.openxmlformats.org/presentationml/2006/main">
  <p:tag name="PA" val="v4.1.3"/>
</p:tagLst>
</file>

<file path=ppt/tags/tag297.xml><?xml version="1.0" encoding="utf-8"?>
<p:tagLst xmlns:a="http://schemas.openxmlformats.org/drawingml/2006/main" xmlns:r="http://schemas.openxmlformats.org/officeDocument/2006/relationships" xmlns:p="http://schemas.openxmlformats.org/presentationml/2006/main">
  <p:tag name="PA" val="v4.1.3"/>
</p:tagLst>
</file>

<file path=ppt/tags/tag298.xml><?xml version="1.0" encoding="utf-8"?>
<p:tagLst xmlns:a="http://schemas.openxmlformats.org/drawingml/2006/main" xmlns:r="http://schemas.openxmlformats.org/officeDocument/2006/relationships" xmlns:p="http://schemas.openxmlformats.org/presentationml/2006/main">
  <p:tag name="PA" val="v4.1.3"/>
</p:tagLst>
</file>

<file path=ppt/tags/tag29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00.xml><?xml version="1.0" encoding="utf-8"?>
<p:tagLst xmlns:a="http://schemas.openxmlformats.org/drawingml/2006/main" xmlns:r="http://schemas.openxmlformats.org/officeDocument/2006/relationships" xmlns:p="http://schemas.openxmlformats.org/presentationml/2006/main">
  <p:tag name="PA" val="v4.1.3"/>
</p:tagLst>
</file>

<file path=ppt/tags/tag301.xml><?xml version="1.0" encoding="utf-8"?>
<p:tagLst xmlns:a="http://schemas.openxmlformats.org/drawingml/2006/main" xmlns:r="http://schemas.openxmlformats.org/officeDocument/2006/relationships" xmlns:p="http://schemas.openxmlformats.org/presentationml/2006/main">
  <p:tag name="PA" val="v4.1.3"/>
</p:tagLst>
</file>

<file path=ppt/tags/tag302.xml><?xml version="1.0" encoding="utf-8"?>
<p:tagLst xmlns:a="http://schemas.openxmlformats.org/drawingml/2006/main" xmlns:r="http://schemas.openxmlformats.org/officeDocument/2006/relationships" xmlns:p="http://schemas.openxmlformats.org/presentationml/2006/main">
  <p:tag name="PA" val="v4.1.3"/>
</p:tagLst>
</file>

<file path=ppt/tags/tag303.xml><?xml version="1.0" encoding="utf-8"?>
<p:tagLst xmlns:a="http://schemas.openxmlformats.org/drawingml/2006/main" xmlns:r="http://schemas.openxmlformats.org/officeDocument/2006/relationships" xmlns:p="http://schemas.openxmlformats.org/presentationml/2006/main">
  <p:tag name="PA" val="v4.1.3"/>
</p:tagLst>
</file>

<file path=ppt/tags/tag304.xml><?xml version="1.0" encoding="utf-8"?>
<p:tagLst xmlns:a="http://schemas.openxmlformats.org/drawingml/2006/main" xmlns:r="http://schemas.openxmlformats.org/officeDocument/2006/relationships" xmlns:p="http://schemas.openxmlformats.org/presentationml/2006/main">
  <p:tag name="PA" val="v4.1.3"/>
</p:tagLst>
</file>

<file path=ppt/tags/tag305.xml><?xml version="1.0" encoding="utf-8"?>
<p:tagLst xmlns:a="http://schemas.openxmlformats.org/drawingml/2006/main" xmlns:r="http://schemas.openxmlformats.org/officeDocument/2006/relationships" xmlns:p="http://schemas.openxmlformats.org/presentationml/2006/main">
  <p:tag name="PA" val="v4.1.3"/>
</p:tagLst>
</file>

<file path=ppt/tags/tag306.xml><?xml version="1.0" encoding="utf-8"?>
<p:tagLst xmlns:a="http://schemas.openxmlformats.org/drawingml/2006/main" xmlns:r="http://schemas.openxmlformats.org/officeDocument/2006/relationships" xmlns:p="http://schemas.openxmlformats.org/presentationml/2006/main">
  <p:tag name="PA" val="v4.1.3"/>
</p:tagLst>
</file>

<file path=ppt/tags/tag307.xml><?xml version="1.0" encoding="utf-8"?>
<p:tagLst xmlns:a="http://schemas.openxmlformats.org/drawingml/2006/main" xmlns:r="http://schemas.openxmlformats.org/officeDocument/2006/relationships" xmlns:p="http://schemas.openxmlformats.org/presentationml/2006/main">
  <p:tag name="PA" val="v4.1.3"/>
</p:tagLst>
</file>

<file path=ppt/tags/tag308.xml><?xml version="1.0" encoding="utf-8"?>
<p:tagLst xmlns:a="http://schemas.openxmlformats.org/drawingml/2006/main" xmlns:r="http://schemas.openxmlformats.org/officeDocument/2006/relationships" xmlns:p="http://schemas.openxmlformats.org/presentationml/2006/main">
  <p:tag name="PA" val="v4.1.3"/>
</p:tagLst>
</file>

<file path=ppt/tags/tag309.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10.xml><?xml version="1.0" encoding="utf-8"?>
<p:tagLst xmlns:a="http://schemas.openxmlformats.org/drawingml/2006/main" xmlns:r="http://schemas.openxmlformats.org/officeDocument/2006/relationships" xmlns:p="http://schemas.openxmlformats.org/presentationml/2006/main">
  <p:tag name="PA" val="v4.1.3"/>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PA" val="v4.1.3"/>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16.xml><?xml version="1.0" encoding="utf-8"?>
<p:tagLst xmlns:a="http://schemas.openxmlformats.org/drawingml/2006/main" xmlns:r="http://schemas.openxmlformats.org/officeDocument/2006/relationships" xmlns:p="http://schemas.openxmlformats.org/presentationml/2006/main">
  <p:tag name="PA" val="v4.1.3"/>
</p:tagLst>
</file>

<file path=ppt/tags/tag317.xml><?xml version="1.0" encoding="utf-8"?>
<p:tagLst xmlns:a="http://schemas.openxmlformats.org/drawingml/2006/main" xmlns:r="http://schemas.openxmlformats.org/officeDocument/2006/relationships" xmlns:p="http://schemas.openxmlformats.org/presentationml/2006/main">
  <p:tag name="PA" val="v4.1.3"/>
</p:tagLst>
</file>

<file path=ppt/tags/tag318.xml><?xml version="1.0" encoding="utf-8"?>
<p:tagLst xmlns:a="http://schemas.openxmlformats.org/drawingml/2006/main" xmlns:r="http://schemas.openxmlformats.org/officeDocument/2006/relationships" xmlns:p="http://schemas.openxmlformats.org/presentationml/2006/main">
  <p:tag name="PA" val="v4.1.3"/>
</p:tagLst>
</file>

<file path=ppt/tags/tag319.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20.xml><?xml version="1.0" encoding="utf-8"?>
<p:tagLst xmlns:a="http://schemas.openxmlformats.org/drawingml/2006/main" xmlns:r="http://schemas.openxmlformats.org/officeDocument/2006/relationships" xmlns:p="http://schemas.openxmlformats.org/presentationml/2006/main">
  <p:tag name="PA" val="v4.1.3"/>
</p:tagLst>
</file>

<file path=ppt/tags/tag321.xml><?xml version="1.0" encoding="utf-8"?>
<p:tagLst xmlns:a="http://schemas.openxmlformats.org/drawingml/2006/main" xmlns:r="http://schemas.openxmlformats.org/officeDocument/2006/relationships" xmlns:p="http://schemas.openxmlformats.org/presentationml/2006/main">
  <p:tag name="PA" val="v4.1.3"/>
</p:tagLst>
</file>

<file path=ppt/tags/tag322.xml><?xml version="1.0" encoding="utf-8"?>
<p:tagLst xmlns:a="http://schemas.openxmlformats.org/drawingml/2006/main" xmlns:r="http://schemas.openxmlformats.org/officeDocument/2006/relationships" xmlns:p="http://schemas.openxmlformats.org/presentationml/2006/main">
  <p:tag name="PA" val="v4.1.3"/>
</p:tagLst>
</file>

<file path=ppt/tags/tag323.xml><?xml version="1.0" encoding="utf-8"?>
<p:tagLst xmlns:a="http://schemas.openxmlformats.org/drawingml/2006/main" xmlns:r="http://schemas.openxmlformats.org/officeDocument/2006/relationships" xmlns:p="http://schemas.openxmlformats.org/presentationml/2006/main">
  <p:tag name="PA" val="v4.1.3"/>
</p:tagLst>
</file>

<file path=ppt/tags/tag324.xml><?xml version="1.0" encoding="utf-8"?>
<p:tagLst xmlns:a="http://schemas.openxmlformats.org/drawingml/2006/main" xmlns:r="http://schemas.openxmlformats.org/officeDocument/2006/relationships" xmlns:p="http://schemas.openxmlformats.org/presentationml/2006/main">
  <p:tag name="PA" val="v4.1.3"/>
</p:tagLst>
</file>

<file path=ppt/tags/tag325.xml><?xml version="1.0" encoding="utf-8"?>
<p:tagLst xmlns:a="http://schemas.openxmlformats.org/drawingml/2006/main" xmlns:r="http://schemas.openxmlformats.org/officeDocument/2006/relationships" xmlns:p="http://schemas.openxmlformats.org/presentationml/2006/main">
  <p:tag name="PA" val="v4.1.3"/>
</p:tagLst>
</file>

<file path=ppt/tags/tag326.xml><?xml version="1.0" encoding="utf-8"?>
<p:tagLst xmlns:a="http://schemas.openxmlformats.org/drawingml/2006/main" xmlns:r="http://schemas.openxmlformats.org/officeDocument/2006/relationships" xmlns:p="http://schemas.openxmlformats.org/presentationml/2006/main">
  <p:tag name="PA" val="v4.1.3"/>
</p:tagLst>
</file>

<file path=ppt/tags/tag327.xml><?xml version="1.0" encoding="utf-8"?>
<p:tagLst xmlns:a="http://schemas.openxmlformats.org/drawingml/2006/main" xmlns:r="http://schemas.openxmlformats.org/officeDocument/2006/relationships" xmlns:p="http://schemas.openxmlformats.org/presentationml/2006/main">
  <p:tag name="PA" val="v4.1.3"/>
</p:tagLst>
</file>

<file path=ppt/tags/tag328.xml><?xml version="1.0" encoding="utf-8"?>
<p:tagLst xmlns:a="http://schemas.openxmlformats.org/drawingml/2006/main" xmlns:r="http://schemas.openxmlformats.org/officeDocument/2006/relationships" xmlns:p="http://schemas.openxmlformats.org/presentationml/2006/main">
  <p:tag name="PA" val="v4.1.3"/>
</p:tagLst>
</file>

<file path=ppt/tags/tag329.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30.xml><?xml version="1.0" encoding="utf-8"?>
<p:tagLst xmlns:a="http://schemas.openxmlformats.org/drawingml/2006/main" xmlns:r="http://schemas.openxmlformats.org/officeDocument/2006/relationships" xmlns:p="http://schemas.openxmlformats.org/presentationml/2006/main">
  <p:tag name="PA" val="v4.1.3"/>
</p:tagLst>
</file>

<file path=ppt/tags/tag331.xml><?xml version="1.0" encoding="utf-8"?>
<p:tagLst xmlns:a="http://schemas.openxmlformats.org/drawingml/2006/main" xmlns:r="http://schemas.openxmlformats.org/officeDocument/2006/relationships" xmlns:p="http://schemas.openxmlformats.org/presentationml/2006/main">
  <p:tag name="PA" val="v4.1.3"/>
</p:tagLst>
</file>

<file path=ppt/tags/tag332.xml><?xml version="1.0" encoding="utf-8"?>
<p:tagLst xmlns:a="http://schemas.openxmlformats.org/drawingml/2006/main" xmlns:r="http://schemas.openxmlformats.org/officeDocument/2006/relationships" xmlns:p="http://schemas.openxmlformats.org/presentationml/2006/main">
  <p:tag name="PA" val="v4.1.3"/>
</p:tagLst>
</file>

<file path=ppt/tags/tag333.xml><?xml version="1.0" encoding="utf-8"?>
<p:tagLst xmlns:a="http://schemas.openxmlformats.org/drawingml/2006/main" xmlns:r="http://schemas.openxmlformats.org/officeDocument/2006/relationships" xmlns:p="http://schemas.openxmlformats.org/presentationml/2006/main">
  <p:tag name="PA" val="v4.1.3"/>
</p:tagLst>
</file>

<file path=ppt/tags/tag334.xml><?xml version="1.0" encoding="utf-8"?>
<p:tagLst xmlns:a="http://schemas.openxmlformats.org/drawingml/2006/main" xmlns:r="http://schemas.openxmlformats.org/officeDocument/2006/relationships" xmlns:p="http://schemas.openxmlformats.org/presentationml/2006/main">
  <p:tag name="PA" val="v4.1.3"/>
</p:tagLst>
</file>

<file path=ppt/tags/tag335.xml><?xml version="1.0" encoding="utf-8"?>
<p:tagLst xmlns:a="http://schemas.openxmlformats.org/drawingml/2006/main" xmlns:r="http://schemas.openxmlformats.org/officeDocument/2006/relationships" xmlns:p="http://schemas.openxmlformats.org/presentationml/2006/main">
  <p:tag name="PA" val="v4.1.3"/>
</p:tagLst>
</file>

<file path=ppt/tags/tag336.xml><?xml version="1.0" encoding="utf-8"?>
<p:tagLst xmlns:a="http://schemas.openxmlformats.org/drawingml/2006/main" xmlns:r="http://schemas.openxmlformats.org/officeDocument/2006/relationships" xmlns:p="http://schemas.openxmlformats.org/presentationml/2006/main">
  <p:tag name="PA" val="v4.1.3"/>
</p:tagLst>
</file>

<file path=ppt/tags/tag337.xml><?xml version="1.0" encoding="utf-8"?>
<p:tagLst xmlns:a="http://schemas.openxmlformats.org/drawingml/2006/main" xmlns:r="http://schemas.openxmlformats.org/officeDocument/2006/relationships" xmlns:p="http://schemas.openxmlformats.org/presentationml/2006/main">
  <p:tag name="PA" val="v4.1.3"/>
</p:tagLst>
</file>

<file path=ppt/tags/tag338.xml><?xml version="1.0" encoding="utf-8"?>
<p:tagLst xmlns:a="http://schemas.openxmlformats.org/drawingml/2006/main" xmlns:r="http://schemas.openxmlformats.org/officeDocument/2006/relationships" xmlns:p="http://schemas.openxmlformats.org/presentationml/2006/main">
  <p:tag name="PA" val="v4.1.3"/>
</p:tagLst>
</file>

<file path=ppt/tags/tag339.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40.xml><?xml version="1.0" encoding="utf-8"?>
<p:tagLst xmlns:a="http://schemas.openxmlformats.org/drawingml/2006/main" xmlns:r="http://schemas.openxmlformats.org/officeDocument/2006/relationships" xmlns:p="http://schemas.openxmlformats.org/presentationml/2006/main">
  <p:tag name="PA" val="v4.1.3"/>
</p:tagLst>
</file>

<file path=ppt/tags/tag341.xml><?xml version="1.0" encoding="utf-8"?>
<p:tagLst xmlns:a="http://schemas.openxmlformats.org/drawingml/2006/main" xmlns:r="http://schemas.openxmlformats.org/officeDocument/2006/relationships" xmlns:p="http://schemas.openxmlformats.org/presentationml/2006/main">
  <p:tag name="PA" val="v4.1.3"/>
</p:tagLst>
</file>

<file path=ppt/tags/tag342.xml><?xml version="1.0" encoding="utf-8"?>
<p:tagLst xmlns:a="http://schemas.openxmlformats.org/drawingml/2006/main" xmlns:r="http://schemas.openxmlformats.org/officeDocument/2006/relationships" xmlns:p="http://schemas.openxmlformats.org/presentationml/2006/main">
  <p:tag name="PA" val="v4.1.3"/>
</p:tagLst>
</file>

<file path=ppt/tags/tag343.xml><?xml version="1.0" encoding="utf-8"?>
<p:tagLst xmlns:a="http://schemas.openxmlformats.org/drawingml/2006/main" xmlns:r="http://schemas.openxmlformats.org/officeDocument/2006/relationships" xmlns:p="http://schemas.openxmlformats.org/presentationml/2006/main">
  <p:tag name="PA" val="v4.1.3"/>
</p:tagLst>
</file>

<file path=ppt/tags/tag344.xml><?xml version="1.0" encoding="utf-8"?>
<p:tagLst xmlns:a="http://schemas.openxmlformats.org/drawingml/2006/main" xmlns:r="http://schemas.openxmlformats.org/officeDocument/2006/relationships" xmlns:p="http://schemas.openxmlformats.org/presentationml/2006/main">
  <p:tag name="PA" val="v4.1.3"/>
</p:tagLst>
</file>

<file path=ppt/tags/tag345.xml><?xml version="1.0" encoding="utf-8"?>
<p:tagLst xmlns:a="http://schemas.openxmlformats.org/drawingml/2006/main" xmlns:r="http://schemas.openxmlformats.org/officeDocument/2006/relationships" xmlns:p="http://schemas.openxmlformats.org/presentationml/2006/main">
  <p:tag name="PA" val="v4.1.3"/>
</p:tagLst>
</file>

<file path=ppt/tags/tag346.xml><?xml version="1.0" encoding="utf-8"?>
<p:tagLst xmlns:a="http://schemas.openxmlformats.org/drawingml/2006/main" xmlns:r="http://schemas.openxmlformats.org/officeDocument/2006/relationships" xmlns:p="http://schemas.openxmlformats.org/presentationml/2006/main">
  <p:tag name="PA" val="v4.1.3"/>
</p:tagLst>
</file>

<file path=ppt/tags/tag347.xml><?xml version="1.0" encoding="utf-8"?>
<p:tagLst xmlns:a="http://schemas.openxmlformats.org/drawingml/2006/main" xmlns:r="http://schemas.openxmlformats.org/officeDocument/2006/relationships" xmlns:p="http://schemas.openxmlformats.org/presentationml/2006/main">
  <p:tag name="PA" val="v4.1.3"/>
</p:tagLst>
</file>

<file path=ppt/tags/tag348.xml><?xml version="1.0" encoding="utf-8"?>
<p:tagLst xmlns:a="http://schemas.openxmlformats.org/drawingml/2006/main" xmlns:r="http://schemas.openxmlformats.org/officeDocument/2006/relationships" xmlns:p="http://schemas.openxmlformats.org/presentationml/2006/main">
  <p:tag name="PA" val="v4.1.3"/>
</p:tagLst>
</file>

<file path=ppt/tags/tag349.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50.xml><?xml version="1.0" encoding="utf-8"?>
<p:tagLst xmlns:a="http://schemas.openxmlformats.org/drawingml/2006/main" xmlns:r="http://schemas.openxmlformats.org/officeDocument/2006/relationships" xmlns:p="http://schemas.openxmlformats.org/presentationml/2006/main">
  <p:tag name="PA" val="v4.1.3"/>
</p:tagLst>
</file>

<file path=ppt/tags/tag351.xml><?xml version="1.0" encoding="utf-8"?>
<p:tagLst xmlns:a="http://schemas.openxmlformats.org/drawingml/2006/main" xmlns:r="http://schemas.openxmlformats.org/officeDocument/2006/relationships" xmlns:p="http://schemas.openxmlformats.org/presentationml/2006/main">
  <p:tag name="PA" val="v4.1.3"/>
</p:tagLst>
</file>

<file path=ppt/tags/tag352.xml><?xml version="1.0" encoding="utf-8"?>
<p:tagLst xmlns:a="http://schemas.openxmlformats.org/drawingml/2006/main" xmlns:r="http://schemas.openxmlformats.org/officeDocument/2006/relationships" xmlns:p="http://schemas.openxmlformats.org/presentationml/2006/main">
  <p:tag name="PA" val="v4.1.3"/>
</p:tagLst>
</file>

<file path=ppt/tags/tag353.xml><?xml version="1.0" encoding="utf-8"?>
<p:tagLst xmlns:a="http://schemas.openxmlformats.org/drawingml/2006/main" xmlns:r="http://schemas.openxmlformats.org/officeDocument/2006/relationships" xmlns:p="http://schemas.openxmlformats.org/presentationml/2006/main">
  <p:tag name="PA" val="v4.1.3"/>
</p:tagLst>
</file>

<file path=ppt/tags/tag354.xml><?xml version="1.0" encoding="utf-8"?>
<p:tagLst xmlns:a="http://schemas.openxmlformats.org/drawingml/2006/main" xmlns:r="http://schemas.openxmlformats.org/officeDocument/2006/relationships" xmlns:p="http://schemas.openxmlformats.org/presentationml/2006/main">
  <p:tag name="PA" val="v4.1.3"/>
</p:tagLst>
</file>

<file path=ppt/tags/tag355.xml><?xml version="1.0" encoding="utf-8"?>
<p:tagLst xmlns:a="http://schemas.openxmlformats.org/drawingml/2006/main" xmlns:r="http://schemas.openxmlformats.org/officeDocument/2006/relationships" xmlns:p="http://schemas.openxmlformats.org/presentationml/2006/main">
  <p:tag name="PA" val="v4.1.3"/>
</p:tagLst>
</file>

<file path=ppt/tags/tag356.xml><?xml version="1.0" encoding="utf-8"?>
<p:tagLst xmlns:a="http://schemas.openxmlformats.org/drawingml/2006/main" xmlns:r="http://schemas.openxmlformats.org/officeDocument/2006/relationships" xmlns:p="http://schemas.openxmlformats.org/presentationml/2006/main">
  <p:tag name="PA" val="v4.1.3"/>
</p:tagLst>
</file>

<file path=ppt/tags/tag357.xml><?xml version="1.0" encoding="utf-8"?>
<p:tagLst xmlns:a="http://schemas.openxmlformats.org/drawingml/2006/main" xmlns:r="http://schemas.openxmlformats.org/officeDocument/2006/relationships" xmlns:p="http://schemas.openxmlformats.org/presentationml/2006/main">
  <p:tag name="PA" val="v4.1.3"/>
</p:tagLst>
</file>

<file path=ppt/tags/tag358.xml><?xml version="1.0" encoding="utf-8"?>
<p:tagLst xmlns:a="http://schemas.openxmlformats.org/drawingml/2006/main" xmlns:r="http://schemas.openxmlformats.org/officeDocument/2006/relationships" xmlns:p="http://schemas.openxmlformats.org/presentationml/2006/main">
  <p:tag name="PA" val="v4.1.3"/>
</p:tagLst>
</file>

<file path=ppt/tags/tag359.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60.xml><?xml version="1.0" encoding="utf-8"?>
<p:tagLst xmlns:a="http://schemas.openxmlformats.org/drawingml/2006/main" xmlns:r="http://schemas.openxmlformats.org/officeDocument/2006/relationships" xmlns:p="http://schemas.openxmlformats.org/presentationml/2006/main">
  <p:tag name="PA" val="v4.1.3"/>
</p:tagLst>
</file>

<file path=ppt/tags/tag361.xml><?xml version="1.0" encoding="utf-8"?>
<p:tagLst xmlns:a="http://schemas.openxmlformats.org/drawingml/2006/main" xmlns:r="http://schemas.openxmlformats.org/officeDocument/2006/relationships" xmlns:p="http://schemas.openxmlformats.org/presentationml/2006/main">
  <p:tag name="PA" val="v4.1.3"/>
</p:tagLst>
</file>

<file path=ppt/tags/tag362.xml><?xml version="1.0" encoding="utf-8"?>
<p:tagLst xmlns:a="http://schemas.openxmlformats.org/drawingml/2006/main" xmlns:r="http://schemas.openxmlformats.org/officeDocument/2006/relationships" xmlns:p="http://schemas.openxmlformats.org/presentationml/2006/main">
  <p:tag name="PA" val="v4.1.3"/>
</p:tagLst>
</file>

<file path=ppt/tags/tag363.xml><?xml version="1.0" encoding="utf-8"?>
<p:tagLst xmlns:a="http://schemas.openxmlformats.org/drawingml/2006/main" xmlns:r="http://schemas.openxmlformats.org/officeDocument/2006/relationships" xmlns:p="http://schemas.openxmlformats.org/presentationml/2006/main">
  <p:tag name="PA" val="v4.1.3"/>
</p:tagLst>
</file>

<file path=ppt/tags/tag364.xml><?xml version="1.0" encoding="utf-8"?>
<p:tagLst xmlns:a="http://schemas.openxmlformats.org/drawingml/2006/main" xmlns:r="http://schemas.openxmlformats.org/officeDocument/2006/relationships" xmlns:p="http://schemas.openxmlformats.org/presentationml/2006/main">
  <p:tag name="PA" val="v4.1.3"/>
</p:tagLst>
</file>

<file path=ppt/tags/tag365.xml><?xml version="1.0" encoding="utf-8"?>
<p:tagLst xmlns:a="http://schemas.openxmlformats.org/drawingml/2006/main" xmlns:r="http://schemas.openxmlformats.org/officeDocument/2006/relationships" xmlns:p="http://schemas.openxmlformats.org/presentationml/2006/main">
  <p:tag name="PA" val="v4.1.3"/>
</p:tagLst>
</file>

<file path=ppt/tags/tag366.xml><?xml version="1.0" encoding="utf-8"?>
<p:tagLst xmlns:a="http://schemas.openxmlformats.org/drawingml/2006/main" xmlns:r="http://schemas.openxmlformats.org/officeDocument/2006/relationships" xmlns:p="http://schemas.openxmlformats.org/presentationml/2006/main">
  <p:tag name="PA" val="v4.1.3"/>
</p:tagLst>
</file>

<file path=ppt/tags/tag367.xml><?xml version="1.0" encoding="utf-8"?>
<p:tagLst xmlns:a="http://schemas.openxmlformats.org/drawingml/2006/main" xmlns:r="http://schemas.openxmlformats.org/officeDocument/2006/relationships" xmlns:p="http://schemas.openxmlformats.org/presentationml/2006/main">
  <p:tag name="PA" val="v4.1.3"/>
</p:tagLst>
</file>

<file path=ppt/tags/tag368.xml><?xml version="1.0" encoding="utf-8"?>
<p:tagLst xmlns:a="http://schemas.openxmlformats.org/drawingml/2006/main" xmlns:r="http://schemas.openxmlformats.org/officeDocument/2006/relationships" xmlns:p="http://schemas.openxmlformats.org/presentationml/2006/main">
  <p:tag name="PA" val="v4.1.3"/>
</p:tagLst>
</file>

<file path=ppt/tags/tag369.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70.xml><?xml version="1.0" encoding="utf-8"?>
<p:tagLst xmlns:a="http://schemas.openxmlformats.org/drawingml/2006/main" xmlns:r="http://schemas.openxmlformats.org/officeDocument/2006/relationships" xmlns:p="http://schemas.openxmlformats.org/presentationml/2006/main">
  <p:tag name="PA" val="v4.1.3"/>
</p:tagLst>
</file>

<file path=ppt/tags/tag371.xml><?xml version="1.0" encoding="utf-8"?>
<p:tagLst xmlns:a="http://schemas.openxmlformats.org/drawingml/2006/main" xmlns:r="http://schemas.openxmlformats.org/officeDocument/2006/relationships" xmlns:p="http://schemas.openxmlformats.org/presentationml/2006/main">
  <p:tag name="PA" val="v4.1.3"/>
</p:tagLst>
</file>

<file path=ppt/tags/tag372.xml><?xml version="1.0" encoding="utf-8"?>
<p:tagLst xmlns:a="http://schemas.openxmlformats.org/drawingml/2006/main" xmlns:r="http://schemas.openxmlformats.org/officeDocument/2006/relationships" xmlns:p="http://schemas.openxmlformats.org/presentationml/2006/main">
  <p:tag name="PA" val="v4.1.3"/>
</p:tagLst>
</file>

<file path=ppt/tags/tag373.xml><?xml version="1.0" encoding="utf-8"?>
<p:tagLst xmlns:a="http://schemas.openxmlformats.org/drawingml/2006/main" xmlns:r="http://schemas.openxmlformats.org/officeDocument/2006/relationships" xmlns:p="http://schemas.openxmlformats.org/presentationml/2006/main">
  <p:tag name="PA" val="v4.1.3"/>
</p:tagLst>
</file>

<file path=ppt/tags/tag374.xml><?xml version="1.0" encoding="utf-8"?>
<p:tagLst xmlns:a="http://schemas.openxmlformats.org/drawingml/2006/main" xmlns:r="http://schemas.openxmlformats.org/officeDocument/2006/relationships" xmlns:p="http://schemas.openxmlformats.org/presentationml/2006/main">
  <p:tag name="PA" val="v4.1.3"/>
</p:tagLst>
</file>

<file path=ppt/tags/tag375.xml><?xml version="1.0" encoding="utf-8"?>
<p:tagLst xmlns:a="http://schemas.openxmlformats.org/drawingml/2006/main" xmlns:r="http://schemas.openxmlformats.org/officeDocument/2006/relationships" xmlns:p="http://schemas.openxmlformats.org/presentationml/2006/main">
  <p:tag name="PA" val="v4.1.3"/>
</p:tagLst>
</file>

<file path=ppt/tags/tag376.xml><?xml version="1.0" encoding="utf-8"?>
<p:tagLst xmlns:a="http://schemas.openxmlformats.org/drawingml/2006/main" xmlns:r="http://schemas.openxmlformats.org/officeDocument/2006/relationships" xmlns:p="http://schemas.openxmlformats.org/presentationml/2006/main">
  <p:tag name="PA" val="v4.1.3"/>
</p:tagLst>
</file>

<file path=ppt/tags/tag377.xml><?xml version="1.0" encoding="utf-8"?>
<p:tagLst xmlns:a="http://schemas.openxmlformats.org/drawingml/2006/main" xmlns:r="http://schemas.openxmlformats.org/officeDocument/2006/relationships" xmlns:p="http://schemas.openxmlformats.org/presentationml/2006/main">
  <p:tag name="PA" val="v4.1.3"/>
</p:tagLst>
</file>

<file path=ppt/tags/tag378.xml><?xml version="1.0" encoding="utf-8"?>
<p:tagLst xmlns:a="http://schemas.openxmlformats.org/drawingml/2006/main" xmlns:r="http://schemas.openxmlformats.org/officeDocument/2006/relationships" xmlns:p="http://schemas.openxmlformats.org/presentationml/2006/main">
  <p:tag name="PA" val="v4.1.3"/>
</p:tagLst>
</file>

<file path=ppt/tags/tag379.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80.xml><?xml version="1.0" encoding="utf-8"?>
<p:tagLst xmlns:a="http://schemas.openxmlformats.org/drawingml/2006/main" xmlns:r="http://schemas.openxmlformats.org/officeDocument/2006/relationships" xmlns:p="http://schemas.openxmlformats.org/presentationml/2006/main">
  <p:tag name="PA" val="v4.1.3"/>
</p:tagLst>
</file>

<file path=ppt/tags/tag381.xml><?xml version="1.0" encoding="utf-8"?>
<p:tagLst xmlns:a="http://schemas.openxmlformats.org/drawingml/2006/main" xmlns:r="http://schemas.openxmlformats.org/officeDocument/2006/relationships" xmlns:p="http://schemas.openxmlformats.org/presentationml/2006/main">
  <p:tag name="PA" val="v4.1.3"/>
</p:tagLst>
</file>

<file path=ppt/tags/tag382.xml><?xml version="1.0" encoding="utf-8"?>
<p:tagLst xmlns:a="http://schemas.openxmlformats.org/drawingml/2006/main" xmlns:r="http://schemas.openxmlformats.org/officeDocument/2006/relationships" xmlns:p="http://schemas.openxmlformats.org/presentationml/2006/main">
  <p:tag name="PA" val="v4.1.3"/>
</p:tagLst>
</file>

<file path=ppt/tags/tag383.xml><?xml version="1.0" encoding="utf-8"?>
<p:tagLst xmlns:a="http://schemas.openxmlformats.org/drawingml/2006/main" xmlns:r="http://schemas.openxmlformats.org/officeDocument/2006/relationships" xmlns:p="http://schemas.openxmlformats.org/presentationml/2006/main">
  <p:tag name="PA" val="v4.1.3"/>
</p:tagLst>
</file>

<file path=ppt/tags/tag384.xml><?xml version="1.0" encoding="utf-8"?>
<p:tagLst xmlns:a="http://schemas.openxmlformats.org/drawingml/2006/main" xmlns:r="http://schemas.openxmlformats.org/officeDocument/2006/relationships" xmlns:p="http://schemas.openxmlformats.org/presentationml/2006/main">
  <p:tag name="PA" val="v4.1.3"/>
</p:tagLst>
</file>

<file path=ppt/tags/tag385.xml><?xml version="1.0" encoding="utf-8"?>
<p:tagLst xmlns:a="http://schemas.openxmlformats.org/drawingml/2006/main" xmlns:r="http://schemas.openxmlformats.org/officeDocument/2006/relationships" xmlns:p="http://schemas.openxmlformats.org/presentationml/2006/main">
  <p:tag name="PA" val="v4.1.3"/>
</p:tagLst>
</file>

<file path=ppt/tags/tag386.xml><?xml version="1.0" encoding="utf-8"?>
<p:tagLst xmlns:a="http://schemas.openxmlformats.org/drawingml/2006/main" xmlns:r="http://schemas.openxmlformats.org/officeDocument/2006/relationships" xmlns:p="http://schemas.openxmlformats.org/presentationml/2006/main">
  <p:tag name="PA" val="v4.1.3"/>
</p:tagLst>
</file>

<file path=ppt/tags/tag387.xml><?xml version="1.0" encoding="utf-8"?>
<p:tagLst xmlns:a="http://schemas.openxmlformats.org/drawingml/2006/main" xmlns:r="http://schemas.openxmlformats.org/officeDocument/2006/relationships" xmlns:p="http://schemas.openxmlformats.org/presentationml/2006/main">
  <p:tag name="PA" val="v4.1.3"/>
</p:tagLst>
</file>

<file path=ppt/tags/tag388.xml><?xml version="1.0" encoding="utf-8"?>
<p:tagLst xmlns:a="http://schemas.openxmlformats.org/drawingml/2006/main" xmlns:r="http://schemas.openxmlformats.org/officeDocument/2006/relationships" xmlns:p="http://schemas.openxmlformats.org/presentationml/2006/main">
  <p:tag name="PA" val="v4.1.3"/>
</p:tagLst>
</file>

<file path=ppt/tags/tag389.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390.xml><?xml version="1.0" encoding="utf-8"?>
<p:tagLst xmlns:a="http://schemas.openxmlformats.org/drawingml/2006/main" xmlns:r="http://schemas.openxmlformats.org/officeDocument/2006/relationships" xmlns:p="http://schemas.openxmlformats.org/presentationml/2006/main">
  <p:tag name="PA" val="v4.1.3"/>
</p:tagLst>
</file>

<file path=ppt/tags/tag391.xml><?xml version="1.0" encoding="utf-8"?>
<p:tagLst xmlns:a="http://schemas.openxmlformats.org/drawingml/2006/main" xmlns:r="http://schemas.openxmlformats.org/officeDocument/2006/relationships" xmlns:p="http://schemas.openxmlformats.org/presentationml/2006/main">
  <p:tag name="PA" val="v4.1.3"/>
</p:tagLst>
</file>

<file path=ppt/tags/tag392.xml><?xml version="1.0" encoding="utf-8"?>
<p:tagLst xmlns:a="http://schemas.openxmlformats.org/drawingml/2006/main" xmlns:r="http://schemas.openxmlformats.org/officeDocument/2006/relationships" xmlns:p="http://schemas.openxmlformats.org/presentationml/2006/main">
  <p:tag name="PA" val="v4.1.3"/>
</p:tagLst>
</file>

<file path=ppt/tags/tag393.xml><?xml version="1.0" encoding="utf-8"?>
<p:tagLst xmlns:a="http://schemas.openxmlformats.org/drawingml/2006/main" xmlns:r="http://schemas.openxmlformats.org/officeDocument/2006/relationships" xmlns:p="http://schemas.openxmlformats.org/presentationml/2006/main">
  <p:tag name="PA" val="v4.1.3"/>
</p:tagLst>
</file>

<file path=ppt/tags/tag394.xml><?xml version="1.0" encoding="utf-8"?>
<p:tagLst xmlns:a="http://schemas.openxmlformats.org/drawingml/2006/main" xmlns:r="http://schemas.openxmlformats.org/officeDocument/2006/relationships" xmlns:p="http://schemas.openxmlformats.org/presentationml/2006/main">
  <p:tag name="PA" val="v4.1.3"/>
</p:tagLst>
</file>

<file path=ppt/tags/tag395.xml><?xml version="1.0" encoding="utf-8"?>
<p:tagLst xmlns:a="http://schemas.openxmlformats.org/drawingml/2006/main" xmlns:r="http://schemas.openxmlformats.org/officeDocument/2006/relationships" xmlns:p="http://schemas.openxmlformats.org/presentationml/2006/main">
  <p:tag name="PA" val="v4.1.3"/>
</p:tagLst>
</file>

<file path=ppt/tags/tag396.xml><?xml version="1.0" encoding="utf-8"?>
<p:tagLst xmlns:a="http://schemas.openxmlformats.org/drawingml/2006/main" xmlns:r="http://schemas.openxmlformats.org/officeDocument/2006/relationships" xmlns:p="http://schemas.openxmlformats.org/presentationml/2006/main">
  <p:tag name="PA" val="v4.1.3"/>
</p:tagLst>
</file>

<file path=ppt/tags/tag397.xml><?xml version="1.0" encoding="utf-8"?>
<p:tagLst xmlns:a="http://schemas.openxmlformats.org/drawingml/2006/main" xmlns:r="http://schemas.openxmlformats.org/officeDocument/2006/relationships" xmlns:p="http://schemas.openxmlformats.org/presentationml/2006/main">
  <p:tag name="PA" val="v4.1.3"/>
</p:tagLst>
</file>

<file path=ppt/tags/tag398.xml><?xml version="1.0" encoding="utf-8"?>
<p:tagLst xmlns:a="http://schemas.openxmlformats.org/drawingml/2006/main" xmlns:r="http://schemas.openxmlformats.org/officeDocument/2006/relationships" xmlns:p="http://schemas.openxmlformats.org/presentationml/2006/main">
  <p:tag name="PA" val="v4.1.3"/>
</p:tagLst>
</file>

<file path=ppt/tags/tag39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00.xml><?xml version="1.0" encoding="utf-8"?>
<p:tagLst xmlns:a="http://schemas.openxmlformats.org/drawingml/2006/main" xmlns:r="http://schemas.openxmlformats.org/officeDocument/2006/relationships" xmlns:p="http://schemas.openxmlformats.org/presentationml/2006/main">
  <p:tag name="PA" val="v4.1.3"/>
</p:tagLst>
</file>

<file path=ppt/tags/tag401.xml><?xml version="1.0" encoding="utf-8"?>
<p:tagLst xmlns:a="http://schemas.openxmlformats.org/drawingml/2006/main" xmlns:r="http://schemas.openxmlformats.org/officeDocument/2006/relationships" xmlns:p="http://schemas.openxmlformats.org/presentationml/2006/main">
  <p:tag name="PA" val="v4.1.3"/>
</p:tagLst>
</file>

<file path=ppt/tags/tag402.xml><?xml version="1.0" encoding="utf-8"?>
<p:tagLst xmlns:a="http://schemas.openxmlformats.org/drawingml/2006/main" xmlns:r="http://schemas.openxmlformats.org/officeDocument/2006/relationships" xmlns:p="http://schemas.openxmlformats.org/presentationml/2006/main">
  <p:tag name="PA" val="v4.1.3"/>
</p:tagLst>
</file>

<file path=ppt/tags/tag403.xml><?xml version="1.0" encoding="utf-8"?>
<p:tagLst xmlns:a="http://schemas.openxmlformats.org/drawingml/2006/main" xmlns:r="http://schemas.openxmlformats.org/officeDocument/2006/relationships" xmlns:p="http://schemas.openxmlformats.org/presentationml/2006/main">
  <p:tag name="PA" val="v4.1.3"/>
</p:tagLst>
</file>

<file path=ppt/tags/tag404.xml><?xml version="1.0" encoding="utf-8"?>
<p:tagLst xmlns:a="http://schemas.openxmlformats.org/drawingml/2006/main" xmlns:r="http://schemas.openxmlformats.org/officeDocument/2006/relationships" xmlns:p="http://schemas.openxmlformats.org/presentationml/2006/main">
  <p:tag name="PA" val="v4.1.3"/>
</p:tagLst>
</file>

<file path=ppt/tags/tag405.xml><?xml version="1.0" encoding="utf-8"?>
<p:tagLst xmlns:a="http://schemas.openxmlformats.org/drawingml/2006/main" xmlns:r="http://schemas.openxmlformats.org/officeDocument/2006/relationships" xmlns:p="http://schemas.openxmlformats.org/presentationml/2006/main">
  <p:tag name="PA" val="v4.1.3"/>
</p:tagLst>
</file>

<file path=ppt/tags/tag406.xml><?xml version="1.0" encoding="utf-8"?>
<p:tagLst xmlns:a="http://schemas.openxmlformats.org/drawingml/2006/main" xmlns:r="http://schemas.openxmlformats.org/officeDocument/2006/relationships" xmlns:p="http://schemas.openxmlformats.org/presentationml/2006/main">
  <p:tag name="PA" val="v4.1.3"/>
</p:tagLst>
</file>

<file path=ppt/tags/tag407.xml><?xml version="1.0" encoding="utf-8"?>
<p:tagLst xmlns:a="http://schemas.openxmlformats.org/drawingml/2006/main" xmlns:r="http://schemas.openxmlformats.org/officeDocument/2006/relationships" xmlns:p="http://schemas.openxmlformats.org/presentationml/2006/main">
  <p:tag name="PA" val="v4.1.3"/>
</p:tagLst>
</file>

<file path=ppt/tags/tag408.xml><?xml version="1.0" encoding="utf-8"?>
<p:tagLst xmlns:a="http://schemas.openxmlformats.org/drawingml/2006/main" xmlns:r="http://schemas.openxmlformats.org/officeDocument/2006/relationships" xmlns:p="http://schemas.openxmlformats.org/presentationml/2006/main">
  <p:tag name="PA" val="v4.1.3"/>
</p:tagLst>
</file>

<file path=ppt/tags/tag409.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10.xml><?xml version="1.0" encoding="utf-8"?>
<p:tagLst xmlns:a="http://schemas.openxmlformats.org/drawingml/2006/main" xmlns:r="http://schemas.openxmlformats.org/officeDocument/2006/relationships" xmlns:p="http://schemas.openxmlformats.org/presentationml/2006/main">
  <p:tag name="PA" val="v4.1.3"/>
</p:tagLst>
</file>

<file path=ppt/tags/tag411.xml><?xml version="1.0" encoding="utf-8"?>
<p:tagLst xmlns:a="http://schemas.openxmlformats.org/drawingml/2006/main" xmlns:r="http://schemas.openxmlformats.org/officeDocument/2006/relationships" xmlns:p="http://schemas.openxmlformats.org/presentationml/2006/main">
  <p:tag name="PA" val="v4.1.3"/>
</p:tagLst>
</file>

<file path=ppt/tags/tag412.xml><?xml version="1.0" encoding="utf-8"?>
<p:tagLst xmlns:a="http://schemas.openxmlformats.org/drawingml/2006/main" xmlns:r="http://schemas.openxmlformats.org/officeDocument/2006/relationships" xmlns:p="http://schemas.openxmlformats.org/presentationml/2006/main">
  <p:tag name="PA" val="v4.1.3"/>
</p:tagLst>
</file>

<file path=ppt/tags/tag413.xml><?xml version="1.0" encoding="utf-8"?>
<p:tagLst xmlns:a="http://schemas.openxmlformats.org/drawingml/2006/main" xmlns:r="http://schemas.openxmlformats.org/officeDocument/2006/relationships" xmlns:p="http://schemas.openxmlformats.org/presentationml/2006/main">
  <p:tag name="PA" val="v4.1.3"/>
</p:tagLst>
</file>

<file path=ppt/tags/tag414.xml><?xml version="1.0" encoding="utf-8"?>
<p:tagLst xmlns:a="http://schemas.openxmlformats.org/drawingml/2006/main" xmlns:r="http://schemas.openxmlformats.org/officeDocument/2006/relationships" xmlns:p="http://schemas.openxmlformats.org/presentationml/2006/main">
  <p:tag name="PA" val="v4.1.3"/>
</p:tagLst>
</file>

<file path=ppt/tags/tag415.xml><?xml version="1.0" encoding="utf-8"?>
<p:tagLst xmlns:a="http://schemas.openxmlformats.org/drawingml/2006/main" xmlns:r="http://schemas.openxmlformats.org/officeDocument/2006/relationships" xmlns:p="http://schemas.openxmlformats.org/presentationml/2006/main">
  <p:tag name="PA" val="v4.1.3"/>
</p:tagLst>
</file>

<file path=ppt/tags/tag416.xml><?xml version="1.0" encoding="utf-8"?>
<p:tagLst xmlns:a="http://schemas.openxmlformats.org/drawingml/2006/main" xmlns:r="http://schemas.openxmlformats.org/officeDocument/2006/relationships" xmlns:p="http://schemas.openxmlformats.org/presentationml/2006/main">
  <p:tag name="PA" val="v4.1.3"/>
</p:tagLst>
</file>

<file path=ppt/tags/tag417.xml><?xml version="1.0" encoding="utf-8"?>
<p:tagLst xmlns:a="http://schemas.openxmlformats.org/drawingml/2006/main" xmlns:r="http://schemas.openxmlformats.org/officeDocument/2006/relationships" xmlns:p="http://schemas.openxmlformats.org/presentationml/2006/main">
  <p:tag name="PA" val="v4.1.3"/>
</p:tagLst>
</file>

<file path=ppt/tags/tag418.xml><?xml version="1.0" encoding="utf-8"?>
<p:tagLst xmlns:a="http://schemas.openxmlformats.org/drawingml/2006/main" xmlns:r="http://schemas.openxmlformats.org/officeDocument/2006/relationships" xmlns:p="http://schemas.openxmlformats.org/presentationml/2006/main">
  <p:tag name="PA" val="v4.1.3"/>
</p:tagLst>
</file>

<file path=ppt/tags/tag419.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20.xml><?xml version="1.0" encoding="utf-8"?>
<p:tagLst xmlns:a="http://schemas.openxmlformats.org/drawingml/2006/main" xmlns:r="http://schemas.openxmlformats.org/officeDocument/2006/relationships" xmlns:p="http://schemas.openxmlformats.org/presentationml/2006/main">
  <p:tag name="PA" val="v4.1.3"/>
</p:tagLst>
</file>

<file path=ppt/tags/tag421.xml><?xml version="1.0" encoding="utf-8"?>
<p:tagLst xmlns:a="http://schemas.openxmlformats.org/drawingml/2006/main" xmlns:r="http://schemas.openxmlformats.org/officeDocument/2006/relationships" xmlns:p="http://schemas.openxmlformats.org/presentationml/2006/main">
  <p:tag name="PA" val="v4.1.3"/>
</p:tagLst>
</file>

<file path=ppt/tags/tag422.xml><?xml version="1.0" encoding="utf-8"?>
<p:tagLst xmlns:a="http://schemas.openxmlformats.org/drawingml/2006/main" xmlns:r="http://schemas.openxmlformats.org/officeDocument/2006/relationships" xmlns:p="http://schemas.openxmlformats.org/presentationml/2006/main">
  <p:tag name="PA" val="v4.1.3"/>
</p:tagLst>
</file>

<file path=ppt/tags/tag423.xml><?xml version="1.0" encoding="utf-8"?>
<p:tagLst xmlns:a="http://schemas.openxmlformats.org/drawingml/2006/main" xmlns:r="http://schemas.openxmlformats.org/officeDocument/2006/relationships" xmlns:p="http://schemas.openxmlformats.org/presentationml/2006/main">
  <p:tag name="PA" val="v4.1.3"/>
</p:tagLst>
</file>

<file path=ppt/tags/tag424.xml><?xml version="1.0" encoding="utf-8"?>
<p:tagLst xmlns:a="http://schemas.openxmlformats.org/drawingml/2006/main" xmlns:r="http://schemas.openxmlformats.org/officeDocument/2006/relationships" xmlns:p="http://schemas.openxmlformats.org/presentationml/2006/main">
  <p:tag name="PA" val="v4.1.3"/>
</p:tagLst>
</file>

<file path=ppt/tags/tag425.xml><?xml version="1.0" encoding="utf-8"?>
<p:tagLst xmlns:a="http://schemas.openxmlformats.org/drawingml/2006/main" xmlns:r="http://schemas.openxmlformats.org/officeDocument/2006/relationships" xmlns:p="http://schemas.openxmlformats.org/presentationml/2006/main">
  <p:tag name="PA" val="v4.1.3"/>
</p:tagLst>
</file>

<file path=ppt/tags/tag426.xml><?xml version="1.0" encoding="utf-8"?>
<p:tagLst xmlns:a="http://schemas.openxmlformats.org/drawingml/2006/main" xmlns:r="http://schemas.openxmlformats.org/officeDocument/2006/relationships" xmlns:p="http://schemas.openxmlformats.org/presentationml/2006/main">
  <p:tag name="PA" val="v4.1.3"/>
</p:tagLst>
</file>

<file path=ppt/tags/tag427.xml><?xml version="1.0" encoding="utf-8"?>
<p:tagLst xmlns:a="http://schemas.openxmlformats.org/drawingml/2006/main" xmlns:r="http://schemas.openxmlformats.org/officeDocument/2006/relationships" xmlns:p="http://schemas.openxmlformats.org/presentationml/2006/main">
  <p:tag name="PA" val="v4.1.3"/>
</p:tagLst>
</file>

<file path=ppt/tags/tag428.xml><?xml version="1.0" encoding="utf-8"?>
<p:tagLst xmlns:a="http://schemas.openxmlformats.org/drawingml/2006/main" xmlns:r="http://schemas.openxmlformats.org/officeDocument/2006/relationships" xmlns:p="http://schemas.openxmlformats.org/presentationml/2006/main">
  <p:tag name="PA" val="v4.1.3"/>
</p:tagLst>
</file>

<file path=ppt/tags/tag429.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30.xml><?xml version="1.0" encoding="utf-8"?>
<p:tagLst xmlns:a="http://schemas.openxmlformats.org/drawingml/2006/main" xmlns:r="http://schemas.openxmlformats.org/officeDocument/2006/relationships" xmlns:p="http://schemas.openxmlformats.org/presentationml/2006/main">
  <p:tag name="PA" val="v4.1.3"/>
</p:tagLst>
</file>

<file path=ppt/tags/tag431.xml><?xml version="1.0" encoding="utf-8"?>
<p:tagLst xmlns:a="http://schemas.openxmlformats.org/drawingml/2006/main" xmlns:r="http://schemas.openxmlformats.org/officeDocument/2006/relationships" xmlns:p="http://schemas.openxmlformats.org/presentationml/2006/main">
  <p:tag name="PA" val="v4.1.3"/>
</p:tagLst>
</file>

<file path=ppt/tags/tag432.xml><?xml version="1.0" encoding="utf-8"?>
<p:tagLst xmlns:a="http://schemas.openxmlformats.org/drawingml/2006/main" xmlns:r="http://schemas.openxmlformats.org/officeDocument/2006/relationships" xmlns:p="http://schemas.openxmlformats.org/presentationml/2006/main">
  <p:tag name="PA" val="v4.1.3"/>
</p:tagLst>
</file>

<file path=ppt/tags/tag433.xml><?xml version="1.0" encoding="utf-8"?>
<p:tagLst xmlns:a="http://schemas.openxmlformats.org/drawingml/2006/main" xmlns:r="http://schemas.openxmlformats.org/officeDocument/2006/relationships" xmlns:p="http://schemas.openxmlformats.org/presentationml/2006/main">
  <p:tag name="PA" val="v4.1.3"/>
</p:tagLst>
</file>

<file path=ppt/tags/tag434.xml><?xml version="1.0" encoding="utf-8"?>
<p:tagLst xmlns:a="http://schemas.openxmlformats.org/drawingml/2006/main" xmlns:r="http://schemas.openxmlformats.org/officeDocument/2006/relationships" xmlns:p="http://schemas.openxmlformats.org/presentationml/2006/main">
  <p:tag name="PA" val="v4.1.3"/>
</p:tagLst>
</file>

<file path=ppt/tags/tag435.xml><?xml version="1.0" encoding="utf-8"?>
<p:tagLst xmlns:a="http://schemas.openxmlformats.org/drawingml/2006/main" xmlns:r="http://schemas.openxmlformats.org/officeDocument/2006/relationships" xmlns:p="http://schemas.openxmlformats.org/presentationml/2006/main">
  <p:tag name="PA" val="v4.1.3"/>
</p:tagLst>
</file>

<file path=ppt/tags/tag436.xml><?xml version="1.0" encoding="utf-8"?>
<p:tagLst xmlns:a="http://schemas.openxmlformats.org/drawingml/2006/main" xmlns:r="http://schemas.openxmlformats.org/officeDocument/2006/relationships" xmlns:p="http://schemas.openxmlformats.org/presentationml/2006/main">
  <p:tag name="PA" val="v4.1.3"/>
</p:tagLst>
</file>

<file path=ppt/tags/tag437.xml><?xml version="1.0" encoding="utf-8"?>
<p:tagLst xmlns:a="http://schemas.openxmlformats.org/drawingml/2006/main" xmlns:r="http://schemas.openxmlformats.org/officeDocument/2006/relationships" xmlns:p="http://schemas.openxmlformats.org/presentationml/2006/main">
  <p:tag name="PA" val="v4.1.3"/>
</p:tagLst>
</file>

<file path=ppt/tags/tag438.xml><?xml version="1.0" encoding="utf-8"?>
<p:tagLst xmlns:a="http://schemas.openxmlformats.org/drawingml/2006/main" xmlns:r="http://schemas.openxmlformats.org/officeDocument/2006/relationships" xmlns:p="http://schemas.openxmlformats.org/presentationml/2006/main">
  <p:tag name="PA" val="v4.1.3"/>
</p:tagLst>
</file>

<file path=ppt/tags/tag439.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40.xml><?xml version="1.0" encoding="utf-8"?>
<p:tagLst xmlns:a="http://schemas.openxmlformats.org/drawingml/2006/main" xmlns:r="http://schemas.openxmlformats.org/officeDocument/2006/relationships" xmlns:p="http://schemas.openxmlformats.org/presentationml/2006/main">
  <p:tag name="PA" val="v4.1.3"/>
</p:tagLst>
</file>

<file path=ppt/tags/tag441.xml><?xml version="1.0" encoding="utf-8"?>
<p:tagLst xmlns:a="http://schemas.openxmlformats.org/drawingml/2006/main" xmlns:r="http://schemas.openxmlformats.org/officeDocument/2006/relationships" xmlns:p="http://schemas.openxmlformats.org/presentationml/2006/main">
  <p:tag name="PA" val="v4.1.3"/>
</p:tagLst>
</file>

<file path=ppt/tags/tag442.xml><?xml version="1.0" encoding="utf-8"?>
<p:tagLst xmlns:a="http://schemas.openxmlformats.org/drawingml/2006/main" xmlns:r="http://schemas.openxmlformats.org/officeDocument/2006/relationships" xmlns:p="http://schemas.openxmlformats.org/presentationml/2006/main">
  <p:tag name="PA" val="v4.1.3"/>
</p:tagLst>
</file>

<file path=ppt/tags/tag443.xml><?xml version="1.0" encoding="utf-8"?>
<p:tagLst xmlns:a="http://schemas.openxmlformats.org/drawingml/2006/main" xmlns:r="http://schemas.openxmlformats.org/officeDocument/2006/relationships" xmlns:p="http://schemas.openxmlformats.org/presentationml/2006/main">
  <p:tag name="PA" val="v4.1.3"/>
</p:tagLst>
</file>

<file path=ppt/tags/tag444.xml><?xml version="1.0" encoding="utf-8"?>
<p:tagLst xmlns:a="http://schemas.openxmlformats.org/drawingml/2006/main" xmlns:r="http://schemas.openxmlformats.org/officeDocument/2006/relationships" xmlns:p="http://schemas.openxmlformats.org/presentationml/2006/main">
  <p:tag name="PA" val="v4.1.3"/>
</p:tagLst>
</file>

<file path=ppt/tags/tag445.xml><?xml version="1.0" encoding="utf-8"?>
<p:tagLst xmlns:a="http://schemas.openxmlformats.org/drawingml/2006/main" xmlns:r="http://schemas.openxmlformats.org/officeDocument/2006/relationships" xmlns:p="http://schemas.openxmlformats.org/presentationml/2006/main">
  <p:tag name="PA" val="v4.1.3"/>
</p:tagLst>
</file>

<file path=ppt/tags/tag446.xml><?xml version="1.0" encoding="utf-8"?>
<p:tagLst xmlns:a="http://schemas.openxmlformats.org/drawingml/2006/main" xmlns:r="http://schemas.openxmlformats.org/officeDocument/2006/relationships" xmlns:p="http://schemas.openxmlformats.org/presentationml/2006/main">
  <p:tag name="PA" val="v4.1.3"/>
</p:tagLst>
</file>

<file path=ppt/tags/tag447.xml><?xml version="1.0" encoding="utf-8"?>
<p:tagLst xmlns:a="http://schemas.openxmlformats.org/drawingml/2006/main" xmlns:r="http://schemas.openxmlformats.org/officeDocument/2006/relationships" xmlns:p="http://schemas.openxmlformats.org/presentationml/2006/main">
  <p:tag name="PA" val="v4.1.3"/>
</p:tagLst>
</file>

<file path=ppt/tags/tag448.xml><?xml version="1.0" encoding="utf-8"?>
<p:tagLst xmlns:a="http://schemas.openxmlformats.org/drawingml/2006/main" xmlns:r="http://schemas.openxmlformats.org/officeDocument/2006/relationships" xmlns:p="http://schemas.openxmlformats.org/presentationml/2006/main">
  <p:tag name="PA" val="v4.1.3"/>
</p:tagLst>
</file>

<file path=ppt/tags/tag449.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50.xml><?xml version="1.0" encoding="utf-8"?>
<p:tagLst xmlns:a="http://schemas.openxmlformats.org/drawingml/2006/main" xmlns:r="http://schemas.openxmlformats.org/officeDocument/2006/relationships" xmlns:p="http://schemas.openxmlformats.org/presentationml/2006/main">
  <p:tag name="PA" val="v4.1.3"/>
</p:tagLst>
</file>

<file path=ppt/tags/tag451.xml><?xml version="1.0" encoding="utf-8"?>
<p:tagLst xmlns:a="http://schemas.openxmlformats.org/drawingml/2006/main" xmlns:r="http://schemas.openxmlformats.org/officeDocument/2006/relationships" xmlns:p="http://schemas.openxmlformats.org/presentationml/2006/main">
  <p:tag name="PA" val="v4.1.3"/>
</p:tagLst>
</file>

<file path=ppt/tags/tag452.xml><?xml version="1.0" encoding="utf-8"?>
<p:tagLst xmlns:a="http://schemas.openxmlformats.org/drawingml/2006/main" xmlns:r="http://schemas.openxmlformats.org/officeDocument/2006/relationships" xmlns:p="http://schemas.openxmlformats.org/presentationml/2006/main">
  <p:tag name="PA" val="v4.1.3"/>
</p:tagLst>
</file>

<file path=ppt/tags/tag453.xml><?xml version="1.0" encoding="utf-8"?>
<p:tagLst xmlns:a="http://schemas.openxmlformats.org/drawingml/2006/main" xmlns:r="http://schemas.openxmlformats.org/officeDocument/2006/relationships" xmlns:p="http://schemas.openxmlformats.org/presentationml/2006/main">
  <p:tag name="PA" val="v4.1.3"/>
</p:tagLst>
</file>

<file path=ppt/tags/tag454.xml><?xml version="1.0" encoding="utf-8"?>
<p:tagLst xmlns:a="http://schemas.openxmlformats.org/drawingml/2006/main" xmlns:r="http://schemas.openxmlformats.org/officeDocument/2006/relationships" xmlns:p="http://schemas.openxmlformats.org/presentationml/2006/main">
  <p:tag name="PA" val="v4.1.3"/>
</p:tagLst>
</file>

<file path=ppt/tags/tag455.xml><?xml version="1.0" encoding="utf-8"?>
<p:tagLst xmlns:a="http://schemas.openxmlformats.org/drawingml/2006/main" xmlns:r="http://schemas.openxmlformats.org/officeDocument/2006/relationships" xmlns:p="http://schemas.openxmlformats.org/presentationml/2006/main">
  <p:tag name="PA" val="v4.1.3"/>
</p:tagLst>
</file>

<file path=ppt/tags/tag456.xml><?xml version="1.0" encoding="utf-8"?>
<p:tagLst xmlns:a="http://schemas.openxmlformats.org/drawingml/2006/main" xmlns:r="http://schemas.openxmlformats.org/officeDocument/2006/relationships" xmlns:p="http://schemas.openxmlformats.org/presentationml/2006/main">
  <p:tag name="PA" val="v4.1.3"/>
</p:tagLst>
</file>

<file path=ppt/tags/tag457.xml><?xml version="1.0" encoding="utf-8"?>
<p:tagLst xmlns:a="http://schemas.openxmlformats.org/drawingml/2006/main" xmlns:r="http://schemas.openxmlformats.org/officeDocument/2006/relationships" xmlns:p="http://schemas.openxmlformats.org/presentationml/2006/main">
  <p:tag name="PA" val="v4.1.3"/>
</p:tagLst>
</file>

<file path=ppt/tags/tag458.xml><?xml version="1.0" encoding="utf-8"?>
<p:tagLst xmlns:a="http://schemas.openxmlformats.org/drawingml/2006/main" xmlns:r="http://schemas.openxmlformats.org/officeDocument/2006/relationships" xmlns:p="http://schemas.openxmlformats.org/presentationml/2006/main">
  <p:tag name="PA" val="v4.1.3"/>
</p:tagLst>
</file>

<file path=ppt/tags/tag459.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60.xml><?xml version="1.0" encoding="utf-8"?>
<p:tagLst xmlns:a="http://schemas.openxmlformats.org/drawingml/2006/main" xmlns:r="http://schemas.openxmlformats.org/officeDocument/2006/relationships" xmlns:p="http://schemas.openxmlformats.org/presentationml/2006/main">
  <p:tag name="PA" val="v4.1.3"/>
</p:tagLst>
</file>

<file path=ppt/tags/tag461.xml><?xml version="1.0" encoding="utf-8"?>
<p:tagLst xmlns:a="http://schemas.openxmlformats.org/drawingml/2006/main" xmlns:r="http://schemas.openxmlformats.org/officeDocument/2006/relationships" xmlns:p="http://schemas.openxmlformats.org/presentationml/2006/main">
  <p:tag name="PA" val="v4.1.3"/>
</p:tagLst>
</file>

<file path=ppt/tags/tag462.xml><?xml version="1.0" encoding="utf-8"?>
<p:tagLst xmlns:a="http://schemas.openxmlformats.org/drawingml/2006/main" xmlns:r="http://schemas.openxmlformats.org/officeDocument/2006/relationships" xmlns:p="http://schemas.openxmlformats.org/presentationml/2006/main">
  <p:tag name="PA" val="v4.1.3"/>
</p:tagLst>
</file>

<file path=ppt/tags/tag463.xml><?xml version="1.0" encoding="utf-8"?>
<p:tagLst xmlns:a="http://schemas.openxmlformats.org/drawingml/2006/main" xmlns:r="http://schemas.openxmlformats.org/officeDocument/2006/relationships" xmlns:p="http://schemas.openxmlformats.org/presentationml/2006/main">
  <p:tag name="PA" val="v4.1.3"/>
</p:tagLst>
</file>

<file path=ppt/tags/tag464.xml><?xml version="1.0" encoding="utf-8"?>
<p:tagLst xmlns:a="http://schemas.openxmlformats.org/drawingml/2006/main" xmlns:r="http://schemas.openxmlformats.org/officeDocument/2006/relationships" xmlns:p="http://schemas.openxmlformats.org/presentationml/2006/main">
  <p:tag name="PA" val="v4.1.3"/>
</p:tagLst>
</file>

<file path=ppt/tags/tag465.xml><?xml version="1.0" encoding="utf-8"?>
<p:tagLst xmlns:a="http://schemas.openxmlformats.org/drawingml/2006/main" xmlns:r="http://schemas.openxmlformats.org/officeDocument/2006/relationships" xmlns:p="http://schemas.openxmlformats.org/presentationml/2006/main">
  <p:tag name="PA" val="v4.1.3"/>
</p:tagLst>
</file>

<file path=ppt/tags/tag466.xml><?xml version="1.0" encoding="utf-8"?>
<p:tagLst xmlns:a="http://schemas.openxmlformats.org/drawingml/2006/main" xmlns:r="http://schemas.openxmlformats.org/officeDocument/2006/relationships" xmlns:p="http://schemas.openxmlformats.org/presentationml/2006/main">
  <p:tag name="PA" val="v4.1.3"/>
</p:tagLst>
</file>

<file path=ppt/tags/tag467.xml><?xml version="1.0" encoding="utf-8"?>
<p:tagLst xmlns:a="http://schemas.openxmlformats.org/drawingml/2006/main" xmlns:r="http://schemas.openxmlformats.org/officeDocument/2006/relationships" xmlns:p="http://schemas.openxmlformats.org/presentationml/2006/main">
  <p:tag name="PA" val="v4.1.3"/>
</p:tagLst>
</file>

<file path=ppt/tags/tag468.xml><?xml version="1.0" encoding="utf-8"?>
<p:tagLst xmlns:a="http://schemas.openxmlformats.org/drawingml/2006/main" xmlns:r="http://schemas.openxmlformats.org/officeDocument/2006/relationships" xmlns:p="http://schemas.openxmlformats.org/presentationml/2006/main">
  <p:tag name="PA" val="v4.1.3"/>
</p:tagLst>
</file>

<file path=ppt/tags/tag469.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70.xml><?xml version="1.0" encoding="utf-8"?>
<p:tagLst xmlns:a="http://schemas.openxmlformats.org/drawingml/2006/main" xmlns:r="http://schemas.openxmlformats.org/officeDocument/2006/relationships" xmlns:p="http://schemas.openxmlformats.org/presentationml/2006/main">
  <p:tag name="PA" val="v4.1.3"/>
</p:tagLst>
</file>

<file path=ppt/tags/tag471.xml><?xml version="1.0" encoding="utf-8"?>
<p:tagLst xmlns:a="http://schemas.openxmlformats.org/drawingml/2006/main" xmlns:r="http://schemas.openxmlformats.org/officeDocument/2006/relationships" xmlns:p="http://schemas.openxmlformats.org/presentationml/2006/main">
  <p:tag name="PA" val="v4.1.3"/>
</p:tagLst>
</file>

<file path=ppt/tags/tag472.xml><?xml version="1.0" encoding="utf-8"?>
<p:tagLst xmlns:a="http://schemas.openxmlformats.org/drawingml/2006/main" xmlns:r="http://schemas.openxmlformats.org/officeDocument/2006/relationships" xmlns:p="http://schemas.openxmlformats.org/presentationml/2006/main">
  <p:tag name="PA" val="v4.1.3"/>
</p:tagLst>
</file>

<file path=ppt/tags/tag473.xml><?xml version="1.0" encoding="utf-8"?>
<p:tagLst xmlns:a="http://schemas.openxmlformats.org/drawingml/2006/main" xmlns:r="http://schemas.openxmlformats.org/officeDocument/2006/relationships" xmlns:p="http://schemas.openxmlformats.org/presentationml/2006/main">
  <p:tag name="PA" val="v4.1.3"/>
</p:tagLst>
</file>

<file path=ppt/tags/tag474.xml><?xml version="1.0" encoding="utf-8"?>
<p:tagLst xmlns:a="http://schemas.openxmlformats.org/drawingml/2006/main" xmlns:r="http://schemas.openxmlformats.org/officeDocument/2006/relationships" xmlns:p="http://schemas.openxmlformats.org/presentationml/2006/main">
  <p:tag name="PA" val="v4.1.3"/>
</p:tagLst>
</file>

<file path=ppt/tags/tag475.xml><?xml version="1.0" encoding="utf-8"?>
<p:tagLst xmlns:a="http://schemas.openxmlformats.org/drawingml/2006/main" xmlns:r="http://schemas.openxmlformats.org/officeDocument/2006/relationships" xmlns:p="http://schemas.openxmlformats.org/presentationml/2006/main">
  <p:tag name="PA" val="v4.1.3"/>
</p:tagLst>
</file>

<file path=ppt/tags/tag476.xml><?xml version="1.0" encoding="utf-8"?>
<p:tagLst xmlns:a="http://schemas.openxmlformats.org/drawingml/2006/main" xmlns:r="http://schemas.openxmlformats.org/officeDocument/2006/relationships" xmlns:p="http://schemas.openxmlformats.org/presentationml/2006/main">
  <p:tag name="PA" val="v4.1.3"/>
</p:tagLst>
</file>

<file path=ppt/tags/tag477.xml><?xml version="1.0" encoding="utf-8"?>
<p:tagLst xmlns:a="http://schemas.openxmlformats.org/drawingml/2006/main" xmlns:r="http://schemas.openxmlformats.org/officeDocument/2006/relationships" xmlns:p="http://schemas.openxmlformats.org/presentationml/2006/main">
  <p:tag name="PA" val="v4.1.3"/>
</p:tagLst>
</file>

<file path=ppt/tags/tag478.xml><?xml version="1.0" encoding="utf-8"?>
<p:tagLst xmlns:a="http://schemas.openxmlformats.org/drawingml/2006/main" xmlns:r="http://schemas.openxmlformats.org/officeDocument/2006/relationships" xmlns:p="http://schemas.openxmlformats.org/presentationml/2006/main">
  <p:tag name="PA" val="v4.1.3"/>
</p:tagLst>
</file>

<file path=ppt/tags/tag479.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80.xml><?xml version="1.0" encoding="utf-8"?>
<p:tagLst xmlns:a="http://schemas.openxmlformats.org/drawingml/2006/main" xmlns:r="http://schemas.openxmlformats.org/officeDocument/2006/relationships" xmlns:p="http://schemas.openxmlformats.org/presentationml/2006/main">
  <p:tag name="PA" val="v4.1.3"/>
</p:tagLst>
</file>

<file path=ppt/tags/tag481.xml><?xml version="1.0" encoding="utf-8"?>
<p:tagLst xmlns:a="http://schemas.openxmlformats.org/drawingml/2006/main" xmlns:r="http://schemas.openxmlformats.org/officeDocument/2006/relationships" xmlns:p="http://schemas.openxmlformats.org/presentationml/2006/main">
  <p:tag name="PA" val="v4.1.3"/>
</p:tagLst>
</file>

<file path=ppt/tags/tag482.xml><?xml version="1.0" encoding="utf-8"?>
<p:tagLst xmlns:a="http://schemas.openxmlformats.org/drawingml/2006/main" xmlns:r="http://schemas.openxmlformats.org/officeDocument/2006/relationships" xmlns:p="http://schemas.openxmlformats.org/presentationml/2006/main">
  <p:tag name="PA" val="v4.1.3"/>
</p:tagLst>
</file>

<file path=ppt/tags/tag483.xml><?xml version="1.0" encoding="utf-8"?>
<p:tagLst xmlns:a="http://schemas.openxmlformats.org/drawingml/2006/main" xmlns:r="http://schemas.openxmlformats.org/officeDocument/2006/relationships" xmlns:p="http://schemas.openxmlformats.org/presentationml/2006/main">
  <p:tag name="PA" val="v4.1.3"/>
</p:tagLst>
</file>

<file path=ppt/tags/tag484.xml><?xml version="1.0" encoding="utf-8"?>
<p:tagLst xmlns:a="http://schemas.openxmlformats.org/drawingml/2006/main" xmlns:r="http://schemas.openxmlformats.org/officeDocument/2006/relationships" xmlns:p="http://schemas.openxmlformats.org/presentationml/2006/main">
  <p:tag name="PA" val="v4.1.3"/>
</p:tagLst>
</file>

<file path=ppt/tags/tag485.xml><?xml version="1.0" encoding="utf-8"?>
<p:tagLst xmlns:a="http://schemas.openxmlformats.org/drawingml/2006/main" xmlns:r="http://schemas.openxmlformats.org/officeDocument/2006/relationships" xmlns:p="http://schemas.openxmlformats.org/presentationml/2006/main">
  <p:tag name="PA" val="v4.1.3"/>
</p:tagLst>
</file>

<file path=ppt/tags/tag486.xml><?xml version="1.0" encoding="utf-8"?>
<p:tagLst xmlns:a="http://schemas.openxmlformats.org/drawingml/2006/main" xmlns:r="http://schemas.openxmlformats.org/officeDocument/2006/relationships" xmlns:p="http://schemas.openxmlformats.org/presentationml/2006/main">
  <p:tag name="PA" val="v4.1.3"/>
</p:tagLst>
</file>

<file path=ppt/tags/tag487.xml><?xml version="1.0" encoding="utf-8"?>
<p:tagLst xmlns:a="http://schemas.openxmlformats.org/drawingml/2006/main" xmlns:r="http://schemas.openxmlformats.org/officeDocument/2006/relationships" xmlns:p="http://schemas.openxmlformats.org/presentationml/2006/main">
  <p:tag name="PA" val="v4.1.3"/>
</p:tagLst>
</file>

<file path=ppt/tags/tag488.xml><?xml version="1.0" encoding="utf-8"?>
<p:tagLst xmlns:a="http://schemas.openxmlformats.org/drawingml/2006/main" xmlns:r="http://schemas.openxmlformats.org/officeDocument/2006/relationships" xmlns:p="http://schemas.openxmlformats.org/presentationml/2006/main">
  <p:tag name="PA" val="v4.1.3"/>
</p:tagLst>
</file>

<file path=ppt/tags/tag489.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490.xml><?xml version="1.0" encoding="utf-8"?>
<p:tagLst xmlns:a="http://schemas.openxmlformats.org/drawingml/2006/main" xmlns:r="http://schemas.openxmlformats.org/officeDocument/2006/relationships" xmlns:p="http://schemas.openxmlformats.org/presentationml/2006/main">
  <p:tag name="PA" val="v4.1.3"/>
</p:tagLst>
</file>

<file path=ppt/tags/tag491.xml><?xml version="1.0" encoding="utf-8"?>
<p:tagLst xmlns:a="http://schemas.openxmlformats.org/drawingml/2006/main" xmlns:r="http://schemas.openxmlformats.org/officeDocument/2006/relationships" xmlns:p="http://schemas.openxmlformats.org/presentationml/2006/main">
  <p:tag name="PA" val="v4.1.3"/>
</p:tagLst>
</file>

<file path=ppt/tags/tag492.xml><?xml version="1.0" encoding="utf-8"?>
<p:tagLst xmlns:a="http://schemas.openxmlformats.org/drawingml/2006/main" xmlns:r="http://schemas.openxmlformats.org/officeDocument/2006/relationships" xmlns:p="http://schemas.openxmlformats.org/presentationml/2006/main">
  <p:tag name="PA" val="v4.1.3"/>
</p:tagLst>
</file>

<file path=ppt/tags/tag493.xml><?xml version="1.0" encoding="utf-8"?>
<p:tagLst xmlns:a="http://schemas.openxmlformats.org/drawingml/2006/main" xmlns:r="http://schemas.openxmlformats.org/officeDocument/2006/relationships" xmlns:p="http://schemas.openxmlformats.org/presentationml/2006/main">
  <p:tag name="PA" val="v4.1.3"/>
</p:tagLst>
</file>

<file path=ppt/tags/tag494.xml><?xml version="1.0" encoding="utf-8"?>
<p:tagLst xmlns:a="http://schemas.openxmlformats.org/drawingml/2006/main" xmlns:r="http://schemas.openxmlformats.org/officeDocument/2006/relationships" xmlns:p="http://schemas.openxmlformats.org/presentationml/2006/main">
  <p:tag name="PA" val="v4.1.3"/>
</p:tagLst>
</file>

<file path=ppt/tags/tag495.xml><?xml version="1.0" encoding="utf-8"?>
<p:tagLst xmlns:a="http://schemas.openxmlformats.org/drawingml/2006/main" xmlns:r="http://schemas.openxmlformats.org/officeDocument/2006/relationships" xmlns:p="http://schemas.openxmlformats.org/presentationml/2006/main">
  <p:tag name="PA" val="v4.1.3"/>
</p:tagLst>
</file>

<file path=ppt/tags/tag496.xml><?xml version="1.0" encoding="utf-8"?>
<p:tagLst xmlns:a="http://schemas.openxmlformats.org/drawingml/2006/main" xmlns:r="http://schemas.openxmlformats.org/officeDocument/2006/relationships" xmlns:p="http://schemas.openxmlformats.org/presentationml/2006/main">
  <p:tag name="PA" val="v4.1.3"/>
</p:tagLst>
</file>

<file path=ppt/tags/tag497.xml><?xml version="1.0" encoding="utf-8"?>
<p:tagLst xmlns:a="http://schemas.openxmlformats.org/drawingml/2006/main" xmlns:r="http://schemas.openxmlformats.org/officeDocument/2006/relationships" xmlns:p="http://schemas.openxmlformats.org/presentationml/2006/main">
  <p:tag name="PA" val="v4.1.3"/>
</p:tagLst>
</file>

<file path=ppt/tags/tag498.xml><?xml version="1.0" encoding="utf-8"?>
<p:tagLst xmlns:a="http://schemas.openxmlformats.org/drawingml/2006/main" xmlns:r="http://schemas.openxmlformats.org/officeDocument/2006/relationships" xmlns:p="http://schemas.openxmlformats.org/presentationml/2006/main">
  <p:tag name="PA" val="v4.1.3"/>
</p:tagLst>
</file>

<file path=ppt/tags/tag49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00.xml><?xml version="1.0" encoding="utf-8"?>
<p:tagLst xmlns:a="http://schemas.openxmlformats.org/drawingml/2006/main" xmlns:r="http://schemas.openxmlformats.org/officeDocument/2006/relationships" xmlns:p="http://schemas.openxmlformats.org/presentationml/2006/main">
  <p:tag name="PA" val="v4.1.3"/>
</p:tagLst>
</file>

<file path=ppt/tags/tag501.xml><?xml version="1.0" encoding="utf-8"?>
<p:tagLst xmlns:a="http://schemas.openxmlformats.org/drawingml/2006/main" xmlns:r="http://schemas.openxmlformats.org/officeDocument/2006/relationships" xmlns:p="http://schemas.openxmlformats.org/presentationml/2006/main">
  <p:tag name="PA" val="v4.1.3"/>
</p:tagLst>
</file>

<file path=ppt/tags/tag502.xml><?xml version="1.0" encoding="utf-8"?>
<p:tagLst xmlns:a="http://schemas.openxmlformats.org/drawingml/2006/main" xmlns:r="http://schemas.openxmlformats.org/officeDocument/2006/relationships" xmlns:p="http://schemas.openxmlformats.org/presentationml/2006/main">
  <p:tag name="PA" val="v4.1.3"/>
</p:tagLst>
</file>

<file path=ppt/tags/tag503.xml><?xml version="1.0" encoding="utf-8"?>
<p:tagLst xmlns:a="http://schemas.openxmlformats.org/drawingml/2006/main" xmlns:r="http://schemas.openxmlformats.org/officeDocument/2006/relationships" xmlns:p="http://schemas.openxmlformats.org/presentationml/2006/main">
  <p:tag name="PA" val="v4.1.3"/>
</p:tagLst>
</file>

<file path=ppt/tags/tag504.xml><?xml version="1.0" encoding="utf-8"?>
<p:tagLst xmlns:a="http://schemas.openxmlformats.org/drawingml/2006/main" xmlns:r="http://schemas.openxmlformats.org/officeDocument/2006/relationships" xmlns:p="http://schemas.openxmlformats.org/presentationml/2006/main">
  <p:tag name="PA" val="v4.1.3"/>
</p:tagLst>
</file>

<file path=ppt/tags/tag505.xml><?xml version="1.0" encoding="utf-8"?>
<p:tagLst xmlns:a="http://schemas.openxmlformats.org/drawingml/2006/main" xmlns:r="http://schemas.openxmlformats.org/officeDocument/2006/relationships" xmlns:p="http://schemas.openxmlformats.org/presentationml/2006/main">
  <p:tag name="PA" val="v4.1.3"/>
</p:tagLst>
</file>

<file path=ppt/tags/tag506.xml><?xml version="1.0" encoding="utf-8"?>
<p:tagLst xmlns:a="http://schemas.openxmlformats.org/drawingml/2006/main" xmlns:r="http://schemas.openxmlformats.org/officeDocument/2006/relationships" xmlns:p="http://schemas.openxmlformats.org/presentationml/2006/main">
  <p:tag name="PA" val="v4.1.3"/>
</p:tagLst>
</file>

<file path=ppt/tags/tag507.xml><?xml version="1.0" encoding="utf-8"?>
<p:tagLst xmlns:a="http://schemas.openxmlformats.org/drawingml/2006/main" xmlns:r="http://schemas.openxmlformats.org/officeDocument/2006/relationships" xmlns:p="http://schemas.openxmlformats.org/presentationml/2006/main">
  <p:tag name="PA" val="v4.1.3"/>
</p:tagLst>
</file>

<file path=ppt/tags/tag508.xml><?xml version="1.0" encoding="utf-8"?>
<p:tagLst xmlns:a="http://schemas.openxmlformats.org/drawingml/2006/main" xmlns:r="http://schemas.openxmlformats.org/officeDocument/2006/relationships" xmlns:p="http://schemas.openxmlformats.org/presentationml/2006/main">
  <p:tag name="PA" val="v4.1.3"/>
</p:tagLst>
</file>

<file path=ppt/tags/tag509.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10.xml><?xml version="1.0" encoding="utf-8"?>
<p:tagLst xmlns:a="http://schemas.openxmlformats.org/drawingml/2006/main" xmlns:r="http://schemas.openxmlformats.org/officeDocument/2006/relationships" xmlns:p="http://schemas.openxmlformats.org/presentationml/2006/main">
  <p:tag name="PA" val="v4.1.3"/>
</p:tagLst>
</file>

<file path=ppt/tags/tag511.xml><?xml version="1.0" encoding="utf-8"?>
<p:tagLst xmlns:a="http://schemas.openxmlformats.org/drawingml/2006/main" xmlns:r="http://schemas.openxmlformats.org/officeDocument/2006/relationships" xmlns:p="http://schemas.openxmlformats.org/presentationml/2006/main">
  <p:tag name="PA" val="v4.1.3"/>
</p:tagLst>
</file>

<file path=ppt/tags/tag512.xml><?xml version="1.0" encoding="utf-8"?>
<p:tagLst xmlns:a="http://schemas.openxmlformats.org/drawingml/2006/main" xmlns:r="http://schemas.openxmlformats.org/officeDocument/2006/relationships" xmlns:p="http://schemas.openxmlformats.org/presentationml/2006/main">
  <p:tag name="PA" val="v4.1.3"/>
</p:tagLst>
</file>

<file path=ppt/tags/tag513.xml><?xml version="1.0" encoding="utf-8"?>
<p:tagLst xmlns:a="http://schemas.openxmlformats.org/drawingml/2006/main" xmlns:r="http://schemas.openxmlformats.org/officeDocument/2006/relationships" xmlns:p="http://schemas.openxmlformats.org/presentationml/2006/main">
  <p:tag name="PA" val="v4.1.3"/>
</p:tagLst>
</file>

<file path=ppt/tags/tag514.xml><?xml version="1.0" encoding="utf-8"?>
<p:tagLst xmlns:a="http://schemas.openxmlformats.org/drawingml/2006/main" xmlns:r="http://schemas.openxmlformats.org/officeDocument/2006/relationships" xmlns:p="http://schemas.openxmlformats.org/presentationml/2006/main">
  <p:tag name="PA" val="v4.1.3"/>
</p:tagLst>
</file>

<file path=ppt/tags/tag515.xml><?xml version="1.0" encoding="utf-8"?>
<p:tagLst xmlns:a="http://schemas.openxmlformats.org/drawingml/2006/main" xmlns:r="http://schemas.openxmlformats.org/officeDocument/2006/relationships" xmlns:p="http://schemas.openxmlformats.org/presentationml/2006/main">
  <p:tag name="PA" val="v4.1.3"/>
</p:tagLst>
</file>

<file path=ppt/tags/tag516.xml><?xml version="1.0" encoding="utf-8"?>
<p:tagLst xmlns:a="http://schemas.openxmlformats.org/drawingml/2006/main" xmlns:r="http://schemas.openxmlformats.org/officeDocument/2006/relationships" xmlns:p="http://schemas.openxmlformats.org/presentationml/2006/main">
  <p:tag name="PA" val="v4.1.3"/>
</p:tagLst>
</file>

<file path=ppt/tags/tag517.xml><?xml version="1.0" encoding="utf-8"?>
<p:tagLst xmlns:a="http://schemas.openxmlformats.org/drawingml/2006/main" xmlns:r="http://schemas.openxmlformats.org/officeDocument/2006/relationships" xmlns:p="http://schemas.openxmlformats.org/presentationml/2006/main">
  <p:tag name="PA" val="v4.1.3"/>
</p:tagLst>
</file>

<file path=ppt/tags/tag518.xml><?xml version="1.0" encoding="utf-8"?>
<p:tagLst xmlns:a="http://schemas.openxmlformats.org/drawingml/2006/main" xmlns:r="http://schemas.openxmlformats.org/officeDocument/2006/relationships" xmlns:p="http://schemas.openxmlformats.org/presentationml/2006/main">
  <p:tag name="PA" val="v4.1.3"/>
</p:tagLst>
</file>

<file path=ppt/tags/tag519.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20.xml><?xml version="1.0" encoding="utf-8"?>
<p:tagLst xmlns:a="http://schemas.openxmlformats.org/drawingml/2006/main" xmlns:r="http://schemas.openxmlformats.org/officeDocument/2006/relationships" xmlns:p="http://schemas.openxmlformats.org/presentationml/2006/main">
  <p:tag name="PA" val="v4.1.3"/>
</p:tagLst>
</file>

<file path=ppt/tags/tag521.xml><?xml version="1.0" encoding="utf-8"?>
<p:tagLst xmlns:a="http://schemas.openxmlformats.org/drawingml/2006/main" xmlns:r="http://schemas.openxmlformats.org/officeDocument/2006/relationships" xmlns:p="http://schemas.openxmlformats.org/presentationml/2006/main">
  <p:tag name="PA" val="v4.1.3"/>
</p:tagLst>
</file>

<file path=ppt/tags/tag522.xml><?xml version="1.0" encoding="utf-8"?>
<p:tagLst xmlns:a="http://schemas.openxmlformats.org/drawingml/2006/main" xmlns:r="http://schemas.openxmlformats.org/officeDocument/2006/relationships" xmlns:p="http://schemas.openxmlformats.org/presentationml/2006/main">
  <p:tag name="PA" val="v4.1.3"/>
</p:tagLst>
</file>

<file path=ppt/tags/tag523.xml><?xml version="1.0" encoding="utf-8"?>
<p:tagLst xmlns:a="http://schemas.openxmlformats.org/drawingml/2006/main" xmlns:r="http://schemas.openxmlformats.org/officeDocument/2006/relationships" xmlns:p="http://schemas.openxmlformats.org/presentationml/2006/main">
  <p:tag name="PA" val="v4.1.3"/>
</p:tagLst>
</file>

<file path=ppt/tags/tag524.xml><?xml version="1.0" encoding="utf-8"?>
<p:tagLst xmlns:a="http://schemas.openxmlformats.org/drawingml/2006/main" xmlns:r="http://schemas.openxmlformats.org/officeDocument/2006/relationships" xmlns:p="http://schemas.openxmlformats.org/presentationml/2006/main">
  <p:tag name="PA" val="v4.1.3"/>
</p:tagLst>
</file>

<file path=ppt/tags/tag525.xml><?xml version="1.0" encoding="utf-8"?>
<p:tagLst xmlns:a="http://schemas.openxmlformats.org/drawingml/2006/main" xmlns:r="http://schemas.openxmlformats.org/officeDocument/2006/relationships" xmlns:p="http://schemas.openxmlformats.org/presentationml/2006/main">
  <p:tag name="PA" val="v4.1.3"/>
</p:tagLst>
</file>

<file path=ppt/tags/tag526.xml><?xml version="1.0" encoding="utf-8"?>
<p:tagLst xmlns:a="http://schemas.openxmlformats.org/drawingml/2006/main" xmlns:r="http://schemas.openxmlformats.org/officeDocument/2006/relationships" xmlns:p="http://schemas.openxmlformats.org/presentationml/2006/main">
  <p:tag name="PA" val="v4.1.3"/>
</p:tagLst>
</file>

<file path=ppt/tags/tag527.xml><?xml version="1.0" encoding="utf-8"?>
<p:tagLst xmlns:a="http://schemas.openxmlformats.org/drawingml/2006/main" xmlns:r="http://schemas.openxmlformats.org/officeDocument/2006/relationships" xmlns:p="http://schemas.openxmlformats.org/presentationml/2006/main">
  <p:tag name="PA" val="v4.1.3"/>
</p:tagLst>
</file>

<file path=ppt/tags/tag528.xml><?xml version="1.0" encoding="utf-8"?>
<p:tagLst xmlns:a="http://schemas.openxmlformats.org/drawingml/2006/main" xmlns:r="http://schemas.openxmlformats.org/officeDocument/2006/relationships" xmlns:p="http://schemas.openxmlformats.org/presentationml/2006/main">
  <p:tag name="PA" val="v4.1.3"/>
</p:tagLst>
</file>

<file path=ppt/tags/tag529.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30.xml><?xml version="1.0" encoding="utf-8"?>
<p:tagLst xmlns:a="http://schemas.openxmlformats.org/drawingml/2006/main" xmlns:r="http://schemas.openxmlformats.org/officeDocument/2006/relationships" xmlns:p="http://schemas.openxmlformats.org/presentationml/2006/main">
  <p:tag name="PA" val="v4.1.3"/>
</p:tagLst>
</file>

<file path=ppt/tags/tag531.xml><?xml version="1.0" encoding="utf-8"?>
<p:tagLst xmlns:a="http://schemas.openxmlformats.org/drawingml/2006/main" xmlns:r="http://schemas.openxmlformats.org/officeDocument/2006/relationships" xmlns:p="http://schemas.openxmlformats.org/presentationml/2006/main">
  <p:tag name="PA" val="v4.1.3"/>
</p:tagLst>
</file>

<file path=ppt/tags/tag532.xml><?xml version="1.0" encoding="utf-8"?>
<p:tagLst xmlns:a="http://schemas.openxmlformats.org/drawingml/2006/main" xmlns:r="http://schemas.openxmlformats.org/officeDocument/2006/relationships" xmlns:p="http://schemas.openxmlformats.org/presentationml/2006/main">
  <p:tag name="PA" val="v4.1.3"/>
</p:tagLst>
</file>

<file path=ppt/tags/tag533.xml><?xml version="1.0" encoding="utf-8"?>
<p:tagLst xmlns:a="http://schemas.openxmlformats.org/drawingml/2006/main" xmlns:r="http://schemas.openxmlformats.org/officeDocument/2006/relationships" xmlns:p="http://schemas.openxmlformats.org/presentationml/2006/main">
  <p:tag name="PA" val="v4.1.3"/>
</p:tagLst>
</file>

<file path=ppt/tags/tag534.xml><?xml version="1.0" encoding="utf-8"?>
<p:tagLst xmlns:a="http://schemas.openxmlformats.org/drawingml/2006/main" xmlns:r="http://schemas.openxmlformats.org/officeDocument/2006/relationships" xmlns:p="http://schemas.openxmlformats.org/presentationml/2006/main">
  <p:tag name="PA" val="v4.1.3"/>
</p:tagLst>
</file>

<file path=ppt/tags/tag535.xml><?xml version="1.0" encoding="utf-8"?>
<p:tagLst xmlns:a="http://schemas.openxmlformats.org/drawingml/2006/main" xmlns:r="http://schemas.openxmlformats.org/officeDocument/2006/relationships" xmlns:p="http://schemas.openxmlformats.org/presentationml/2006/main">
  <p:tag name="PA" val="v4.1.3"/>
</p:tagLst>
</file>

<file path=ppt/tags/tag536.xml><?xml version="1.0" encoding="utf-8"?>
<p:tagLst xmlns:a="http://schemas.openxmlformats.org/drawingml/2006/main" xmlns:r="http://schemas.openxmlformats.org/officeDocument/2006/relationships" xmlns:p="http://schemas.openxmlformats.org/presentationml/2006/main">
  <p:tag name="PA" val="v4.1.3"/>
</p:tagLst>
</file>

<file path=ppt/tags/tag537.xml><?xml version="1.0" encoding="utf-8"?>
<p:tagLst xmlns:a="http://schemas.openxmlformats.org/drawingml/2006/main" xmlns:r="http://schemas.openxmlformats.org/officeDocument/2006/relationships" xmlns:p="http://schemas.openxmlformats.org/presentationml/2006/main">
  <p:tag name="PA" val="v4.1.3"/>
</p:tagLst>
</file>

<file path=ppt/tags/tag538.xml><?xml version="1.0" encoding="utf-8"?>
<p:tagLst xmlns:a="http://schemas.openxmlformats.org/drawingml/2006/main" xmlns:r="http://schemas.openxmlformats.org/officeDocument/2006/relationships" xmlns:p="http://schemas.openxmlformats.org/presentationml/2006/main">
  <p:tag name="PA" val="v4.1.3"/>
</p:tagLst>
</file>

<file path=ppt/tags/tag539.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40.xml><?xml version="1.0" encoding="utf-8"?>
<p:tagLst xmlns:a="http://schemas.openxmlformats.org/drawingml/2006/main" xmlns:r="http://schemas.openxmlformats.org/officeDocument/2006/relationships" xmlns:p="http://schemas.openxmlformats.org/presentationml/2006/main">
  <p:tag name="PA" val="v4.1.3"/>
</p:tagLst>
</file>

<file path=ppt/tags/tag541.xml><?xml version="1.0" encoding="utf-8"?>
<p:tagLst xmlns:a="http://schemas.openxmlformats.org/drawingml/2006/main" xmlns:r="http://schemas.openxmlformats.org/officeDocument/2006/relationships" xmlns:p="http://schemas.openxmlformats.org/presentationml/2006/main">
  <p:tag name="PA" val="v4.1.3"/>
</p:tagLst>
</file>

<file path=ppt/tags/tag542.xml><?xml version="1.0" encoding="utf-8"?>
<p:tagLst xmlns:a="http://schemas.openxmlformats.org/drawingml/2006/main" xmlns:r="http://schemas.openxmlformats.org/officeDocument/2006/relationships" xmlns:p="http://schemas.openxmlformats.org/presentationml/2006/main">
  <p:tag name="PA" val="v4.1.3"/>
</p:tagLst>
</file>

<file path=ppt/tags/tag543.xml><?xml version="1.0" encoding="utf-8"?>
<p:tagLst xmlns:a="http://schemas.openxmlformats.org/drawingml/2006/main" xmlns:r="http://schemas.openxmlformats.org/officeDocument/2006/relationships" xmlns:p="http://schemas.openxmlformats.org/presentationml/2006/main">
  <p:tag name="PA" val="v4.1.3"/>
</p:tagLst>
</file>

<file path=ppt/tags/tag544.xml><?xml version="1.0" encoding="utf-8"?>
<p:tagLst xmlns:a="http://schemas.openxmlformats.org/drawingml/2006/main" xmlns:r="http://schemas.openxmlformats.org/officeDocument/2006/relationships" xmlns:p="http://schemas.openxmlformats.org/presentationml/2006/main">
  <p:tag name="PA" val="v4.1.3"/>
</p:tagLst>
</file>

<file path=ppt/tags/tag545.xml><?xml version="1.0" encoding="utf-8"?>
<p:tagLst xmlns:a="http://schemas.openxmlformats.org/drawingml/2006/main" xmlns:r="http://schemas.openxmlformats.org/officeDocument/2006/relationships" xmlns:p="http://schemas.openxmlformats.org/presentationml/2006/main">
  <p:tag name="PA" val="v4.1.3"/>
</p:tagLst>
</file>

<file path=ppt/tags/tag546.xml><?xml version="1.0" encoding="utf-8"?>
<p:tagLst xmlns:a="http://schemas.openxmlformats.org/drawingml/2006/main" xmlns:r="http://schemas.openxmlformats.org/officeDocument/2006/relationships" xmlns:p="http://schemas.openxmlformats.org/presentationml/2006/main">
  <p:tag name="PA" val="v4.1.3"/>
</p:tagLst>
</file>

<file path=ppt/tags/tag547.xml><?xml version="1.0" encoding="utf-8"?>
<p:tagLst xmlns:a="http://schemas.openxmlformats.org/drawingml/2006/main" xmlns:r="http://schemas.openxmlformats.org/officeDocument/2006/relationships" xmlns:p="http://schemas.openxmlformats.org/presentationml/2006/main">
  <p:tag name="PA" val="v4.1.3"/>
</p:tagLst>
</file>

<file path=ppt/tags/tag548.xml><?xml version="1.0" encoding="utf-8"?>
<p:tagLst xmlns:a="http://schemas.openxmlformats.org/drawingml/2006/main" xmlns:r="http://schemas.openxmlformats.org/officeDocument/2006/relationships" xmlns:p="http://schemas.openxmlformats.org/presentationml/2006/main">
  <p:tag name="PA" val="v4.1.3"/>
</p:tagLst>
</file>

<file path=ppt/tags/tag549.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50.xml><?xml version="1.0" encoding="utf-8"?>
<p:tagLst xmlns:a="http://schemas.openxmlformats.org/drawingml/2006/main" xmlns:r="http://schemas.openxmlformats.org/officeDocument/2006/relationships" xmlns:p="http://schemas.openxmlformats.org/presentationml/2006/main">
  <p:tag name="PA" val="v4.1.3"/>
</p:tagLst>
</file>

<file path=ppt/tags/tag551.xml><?xml version="1.0" encoding="utf-8"?>
<p:tagLst xmlns:a="http://schemas.openxmlformats.org/drawingml/2006/main" xmlns:r="http://schemas.openxmlformats.org/officeDocument/2006/relationships" xmlns:p="http://schemas.openxmlformats.org/presentationml/2006/main">
  <p:tag name="PA" val="v4.1.3"/>
</p:tagLst>
</file>

<file path=ppt/tags/tag552.xml><?xml version="1.0" encoding="utf-8"?>
<p:tagLst xmlns:a="http://schemas.openxmlformats.org/drawingml/2006/main" xmlns:r="http://schemas.openxmlformats.org/officeDocument/2006/relationships" xmlns:p="http://schemas.openxmlformats.org/presentationml/2006/main">
  <p:tag name="PA" val="v4.1.3"/>
</p:tagLst>
</file>

<file path=ppt/tags/tag553.xml><?xml version="1.0" encoding="utf-8"?>
<p:tagLst xmlns:a="http://schemas.openxmlformats.org/drawingml/2006/main" xmlns:r="http://schemas.openxmlformats.org/officeDocument/2006/relationships" xmlns:p="http://schemas.openxmlformats.org/presentationml/2006/main">
  <p:tag name="PA" val="v4.1.3"/>
</p:tagLst>
</file>

<file path=ppt/tags/tag554.xml><?xml version="1.0" encoding="utf-8"?>
<p:tagLst xmlns:a="http://schemas.openxmlformats.org/drawingml/2006/main" xmlns:r="http://schemas.openxmlformats.org/officeDocument/2006/relationships" xmlns:p="http://schemas.openxmlformats.org/presentationml/2006/main">
  <p:tag name="PA" val="v4.1.3"/>
</p:tagLst>
</file>

<file path=ppt/tags/tag555.xml><?xml version="1.0" encoding="utf-8"?>
<p:tagLst xmlns:a="http://schemas.openxmlformats.org/drawingml/2006/main" xmlns:r="http://schemas.openxmlformats.org/officeDocument/2006/relationships" xmlns:p="http://schemas.openxmlformats.org/presentationml/2006/main">
  <p:tag name="PA" val="v4.1.3"/>
</p:tagLst>
</file>

<file path=ppt/tags/tag556.xml><?xml version="1.0" encoding="utf-8"?>
<p:tagLst xmlns:a="http://schemas.openxmlformats.org/drawingml/2006/main" xmlns:r="http://schemas.openxmlformats.org/officeDocument/2006/relationships" xmlns:p="http://schemas.openxmlformats.org/presentationml/2006/main">
  <p:tag name="PA" val="v4.1.3"/>
</p:tagLst>
</file>

<file path=ppt/tags/tag557.xml><?xml version="1.0" encoding="utf-8"?>
<p:tagLst xmlns:a="http://schemas.openxmlformats.org/drawingml/2006/main" xmlns:r="http://schemas.openxmlformats.org/officeDocument/2006/relationships" xmlns:p="http://schemas.openxmlformats.org/presentationml/2006/main">
  <p:tag name="PA" val="v4.1.3"/>
</p:tagLst>
</file>

<file path=ppt/tags/tag558.xml><?xml version="1.0" encoding="utf-8"?>
<p:tagLst xmlns:a="http://schemas.openxmlformats.org/drawingml/2006/main" xmlns:r="http://schemas.openxmlformats.org/officeDocument/2006/relationships" xmlns:p="http://schemas.openxmlformats.org/presentationml/2006/main">
  <p:tag name="PA" val="v4.1.3"/>
</p:tagLst>
</file>

<file path=ppt/tags/tag559.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60.xml><?xml version="1.0" encoding="utf-8"?>
<p:tagLst xmlns:a="http://schemas.openxmlformats.org/drawingml/2006/main" xmlns:r="http://schemas.openxmlformats.org/officeDocument/2006/relationships" xmlns:p="http://schemas.openxmlformats.org/presentationml/2006/main">
  <p:tag name="PA" val="v4.1.3"/>
</p:tagLst>
</file>

<file path=ppt/tags/tag561.xml><?xml version="1.0" encoding="utf-8"?>
<p:tagLst xmlns:a="http://schemas.openxmlformats.org/drawingml/2006/main" xmlns:r="http://schemas.openxmlformats.org/officeDocument/2006/relationships" xmlns:p="http://schemas.openxmlformats.org/presentationml/2006/main">
  <p:tag name="PA" val="v4.1.3"/>
</p:tagLst>
</file>

<file path=ppt/tags/tag562.xml><?xml version="1.0" encoding="utf-8"?>
<p:tagLst xmlns:a="http://schemas.openxmlformats.org/drawingml/2006/main" xmlns:r="http://schemas.openxmlformats.org/officeDocument/2006/relationships" xmlns:p="http://schemas.openxmlformats.org/presentationml/2006/main">
  <p:tag name="PA" val="v4.1.3"/>
</p:tagLst>
</file>

<file path=ppt/tags/tag563.xml><?xml version="1.0" encoding="utf-8"?>
<p:tagLst xmlns:a="http://schemas.openxmlformats.org/drawingml/2006/main" xmlns:r="http://schemas.openxmlformats.org/officeDocument/2006/relationships" xmlns:p="http://schemas.openxmlformats.org/presentationml/2006/main">
  <p:tag name="PA" val="v4.1.3"/>
</p:tagLst>
</file>

<file path=ppt/tags/tag564.xml><?xml version="1.0" encoding="utf-8"?>
<p:tagLst xmlns:a="http://schemas.openxmlformats.org/drawingml/2006/main" xmlns:r="http://schemas.openxmlformats.org/officeDocument/2006/relationships" xmlns:p="http://schemas.openxmlformats.org/presentationml/2006/main">
  <p:tag name="PA" val="v4.1.3"/>
</p:tagLst>
</file>

<file path=ppt/tags/tag565.xml><?xml version="1.0" encoding="utf-8"?>
<p:tagLst xmlns:a="http://schemas.openxmlformats.org/drawingml/2006/main" xmlns:r="http://schemas.openxmlformats.org/officeDocument/2006/relationships" xmlns:p="http://schemas.openxmlformats.org/presentationml/2006/main">
  <p:tag name="PA" val="v4.1.3"/>
</p:tagLst>
</file>

<file path=ppt/tags/tag566.xml><?xml version="1.0" encoding="utf-8"?>
<p:tagLst xmlns:a="http://schemas.openxmlformats.org/drawingml/2006/main" xmlns:r="http://schemas.openxmlformats.org/officeDocument/2006/relationships" xmlns:p="http://schemas.openxmlformats.org/presentationml/2006/main">
  <p:tag name="PA" val="v4.1.3"/>
</p:tagLst>
</file>

<file path=ppt/tags/tag567.xml><?xml version="1.0" encoding="utf-8"?>
<p:tagLst xmlns:a="http://schemas.openxmlformats.org/drawingml/2006/main" xmlns:r="http://schemas.openxmlformats.org/officeDocument/2006/relationships" xmlns:p="http://schemas.openxmlformats.org/presentationml/2006/main">
  <p:tag name="PA" val="v4.1.3"/>
</p:tagLst>
</file>

<file path=ppt/tags/tag568.xml><?xml version="1.0" encoding="utf-8"?>
<p:tagLst xmlns:a="http://schemas.openxmlformats.org/drawingml/2006/main" xmlns:r="http://schemas.openxmlformats.org/officeDocument/2006/relationships" xmlns:p="http://schemas.openxmlformats.org/presentationml/2006/main">
  <p:tag name="PA" val="v4.1.3"/>
</p:tagLst>
</file>

<file path=ppt/tags/tag569.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70.xml><?xml version="1.0" encoding="utf-8"?>
<p:tagLst xmlns:a="http://schemas.openxmlformats.org/drawingml/2006/main" xmlns:r="http://schemas.openxmlformats.org/officeDocument/2006/relationships" xmlns:p="http://schemas.openxmlformats.org/presentationml/2006/main">
  <p:tag name="PA" val="v4.1.3"/>
</p:tagLst>
</file>

<file path=ppt/tags/tag571.xml><?xml version="1.0" encoding="utf-8"?>
<p:tagLst xmlns:a="http://schemas.openxmlformats.org/drawingml/2006/main" xmlns:r="http://schemas.openxmlformats.org/officeDocument/2006/relationships" xmlns:p="http://schemas.openxmlformats.org/presentationml/2006/main">
  <p:tag name="PA" val="v4.1.3"/>
</p:tagLst>
</file>

<file path=ppt/tags/tag572.xml><?xml version="1.0" encoding="utf-8"?>
<p:tagLst xmlns:a="http://schemas.openxmlformats.org/drawingml/2006/main" xmlns:r="http://schemas.openxmlformats.org/officeDocument/2006/relationships" xmlns:p="http://schemas.openxmlformats.org/presentationml/2006/main">
  <p:tag name="PA" val="v4.1.3"/>
</p:tagLst>
</file>

<file path=ppt/tags/tag573.xml><?xml version="1.0" encoding="utf-8"?>
<p:tagLst xmlns:a="http://schemas.openxmlformats.org/drawingml/2006/main" xmlns:r="http://schemas.openxmlformats.org/officeDocument/2006/relationships" xmlns:p="http://schemas.openxmlformats.org/presentationml/2006/main">
  <p:tag name="PA" val="v4.1.3"/>
</p:tagLst>
</file>

<file path=ppt/tags/tag574.xml><?xml version="1.0" encoding="utf-8"?>
<p:tagLst xmlns:a="http://schemas.openxmlformats.org/drawingml/2006/main" xmlns:r="http://schemas.openxmlformats.org/officeDocument/2006/relationships" xmlns:p="http://schemas.openxmlformats.org/presentationml/2006/main">
  <p:tag name="PA" val="v4.1.3"/>
</p:tagLst>
</file>

<file path=ppt/tags/tag575.xml><?xml version="1.0" encoding="utf-8"?>
<p:tagLst xmlns:a="http://schemas.openxmlformats.org/drawingml/2006/main" xmlns:r="http://schemas.openxmlformats.org/officeDocument/2006/relationships" xmlns:p="http://schemas.openxmlformats.org/presentationml/2006/main">
  <p:tag name="PA" val="v4.1.3"/>
</p:tagLst>
</file>

<file path=ppt/tags/tag576.xml><?xml version="1.0" encoding="utf-8"?>
<p:tagLst xmlns:a="http://schemas.openxmlformats.org/drawingml/2006/main" xmlns:r="http://schemas.openxmlformats.org/officeDocument/2006/relationships" xmlns:p="http://schemas.openxmlformats.org/presentationml/2006/main">
  <p:tag name="PA" val="v4.1.3"/>
</p:tagLst>
</file>

<file path=ppt/tags/tag577.xml><?xml version="1.0" encoding="utf-8"?>
<p:tagLst xmlns:a="http://schemas.openxmlformats.org/drawingml/2006/main" xmlns:r="http://schemas.openxmlformats.org/officeDocument/2006/relationships" xmlns:p="http://schemas.openxmlformats.org/presentationml/2006/main">
  <p:tag name="PA" val="v4.1.3"/>
</p:tagLst>
</file>

<file path=ppt/tags/tag578.xml><?xml version="1.0" encoding="utf-8"?>
<p:tagLst xmlns:a="http://schemas.openxmlformats.org/drawingml/2006/main" xmlns:r="http://schemas.openxmlformats.org/officeDocument/2006/relationships" xmlns:p="http://schemas.openxmlformats.org/presentationml/2006/main">
  <p:tag name="PA" val="v4.1.3"/>
</p:tagLst>
</file>

<file path=ppt/tags/tag579.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80.xml><?xml version="1.0" encoding="utf-8"?>
<p:tagLst xmlns:a="http://schemas.openxmlformats.org/drawingml/2006/main" xmlns:r="http://schemas.openxmlformats.org/officeDocument/2006/relationships" xmlns:p="http://schemas.openxmlformats.org/presentationml/2006/main">
  <p:tag name="PA" val="v4.1.3"/>
</p:tagLst>
</file>

<file path=ppt/tags/tag581.xml><?xml version="1.0" encoding="utf-8"?>
<p:tagLst xmlns:a="http://schemas.openxmlformats.org/drawingml/2006/main" xmlns:r="http://schemas.openxmlformats.org/officeDocument/2006/relationships" xmlns:p="http://schemas.openxmlformats.org/presentationml/2006/main">
  <p:tag name="PA" val="v4.1.3"/>
</p:tagLst>
</file>

<file path=ppt/tags/tag582.xml><?xml version="1.0" encoding="utf-8"?>
<p:tagLst xmlns:a="http://schemas.openxmlformats.org/drawingml/2006/main" xmlns:r="http://schemas.openxmlformats.org/officeDocument/2006/relationships" xmlns:p="http://schemas.openxmlformats.org/presentationml/2006/main">
  <p:tag name="PA" val="v4.1.3"/>
</p:tagLst>
</file>

<file path=ppt/tags/tag583.xml><?xml version="1.0" encoding="utf-8"?>
<p:tagLst xmlns:a="http://schemas.openxmlformats.org/drawingml/2006/main" xmlns:r="http://schemas.openxmlformats.org/officeDocument/2006/relationships" xmlns:p="http://schemas.openxmlformats.org/presentationml/2006/main">
  <p:tag name="PA" val="v4.1.3"/>
</p:tagLst>
</file>

<file path=ppt/tags/tag584.xml><?xml version="1.0" encoding="utf-8"?>
<p:tagLst xmlns:a="http://schemas.openxmlformats.org/drawingml/2006/main" xmlns:r="http://schemas.openxmlformats.org/officeDocument/2006/relationships" xmlns:p="http://schemas.openxmlformats.org/presentationml/2006/main">
  <p:tag name="PA" val="v4.1.3"/>
</p:tagLst>
</file>

<file path=ppt/tags/tag585.xml><?xml version="1.0" encoding="utf-8"?>
<p:tagLst xmlns:a="http://schemas.openxmlformats.org/drawingml/2006/main" xmlns:r="http://schemas.openxmlformats.org/officeDocument/2006/relationships" xmlns:p="http://schemas.openxmlformats.org/presentationml/2006/main">
  <p:tag name="PA" val="v4.1.3"/>
</p:tagLst>
</file>

<file path=ppt/tags/tag586.xml><?xml version="1.0" encoding="utf-8"?>
<p:tagLst xmlns:a="http://schemas.openxmlformats.org/drawingml/2006/main" xmlns:r="http://schemas.openxmlformats.org/officeDocument/2006/relationships" xmlns:p="http://schemas.openxmlformats.org/presentationml/2006/main">
  <p:tag name="PA" val="v4.1.3"/>
</p:tagLst>
</file>

<file path=ppt/tags/tag587.xml><?xml version="1.0" encoding="utf-8"?>
<p:tagLst xmlns:a="http://schemas.openxmlformats.org/drawingml/2006/main" xmlns:r="http://schemas.openxmlformats.org/officeDocument/2006/relationships" xmlns:p="http://schemas.openxmlformats.org/presentationml/2006/main">
  <p:tag name="PA" val="v4.1.3"/>
</p:tagLst>
</file>

<file path=ppt/tags/tag588.xml><?xml version="1.0" encoding="utf-8"?>
<p:tagLst xmlns:a="http://schemas.openxmlformats.org/drawingml/2006/main" xmlns:r="http://schemas.openxmlformats.org/officeDocument/2006/relationships" xmlns:p="http://schemas.openxmlformats.org/presentationml/2006/main">
  <p:tag name="PA" val="v4.1.3"/>
</p:tagLst>
</file>

<file path=ppt/tags/tag589.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590.xml><?xml version="1.0" encoding="utf-8"?>
<p:tagLst xmlns:a="http://schemas.openxmlformats.org/drawingml/2006/main" xmlns:r="http://schemas.openxmlformats.org/officeDocument/2006/relationships" xmlns:p="http://schemas.openxmlformats.org/presentationml/2006/main">
  <p:tag name="PA" val="v4.1.3"/>
</p:tagLst>
</file>

<file path=ppt/tags/tag591.xml><?xml version="1.0" encoding="utf-8"?>
<p:tagLst xmlns:a="http://schemas.openxmlformats.org/drawingml/2006/main" xmlns:r="http://schemas.openxmlformats.org/officeDocument/2006/relationships" xmlns:p="http://schemas.openxmlformats.org/presentationml/2006/main">
  <p:tag name="PA" val="v4.1.3"/>
</p:tagLst>
</file>

<file path=ppt/tags/tag592.xml><?xml version="1.0" encoding="utf-8"?>
<p:tagLst xmlns:a="http://schemas.openxmlformats.org/drawingml/2006/main" xmlns:r="http://schemas.openxmlformats.org/officeDocument/2006/relationships" xmlns:p="http://schemas.openxmlformats.org/presentationml/2006/main">
  <p:tag name="PA" val="v4.1.3"/>
</p:tagLst>
</file>

<file path=ppt/tags/tag593.xml><?xml version="1.0" encoding="utf-8"?>
<p:tagLst xmlns:a="http://schemas.openxmlformats.org/drawingml/2006/main" xmlns:r="http://schemas.openxmlformats.org/officeDocument/2006/relationships" xmlns:p="http://schemas.openxmlformats.org/presentationml/2006/main">
  <p:tag name="PA" val="v4.1.3"/>
</p:tagLst>
</file>

<file path=ppt/tags/tag594.xml><?xml version="1.0" encoding="utf-8"?>
<p:tagLst xmlns:a="http://schemas.openxmlformats.org/drawingml/2006/main" xmlns:r="http://schemas.openxmlformats.org/officeDocument/2006/relationships" xmlns:p="http://schemas.openxmlformats.org/presentationml/2006/main">
  <p:tag name="PA" val="v4.1.3"/>
</p:tagLst>
</file>

<file path=ppt/tags/tag595.xml><?xml version="1.0" encoding="utf-8"?>
<p:tagLst xmlns:a="http://schemas.openxmlformats.org/drawingml/2006/main" xmlns:r="http://schemas.openxmlformats.org/officeDocument/2006/relationships" xmlns:p="http://schemas.openxmlformats.org/presentationml/2006/main">
  <p:tag name="PA" val="v4.1.3"/>
</p:tagLst>
</file>

<file path=ppt/tags/tag596.xml><?xml version="1.0" encoding="utf-8"?>
<p:tagLst xmlns:a="http://schemas.openxmlformats.org/drawingml/2006/main" xmlns:r="http://schemas.openxmlformats.org/officeDocument/2006/relationships" xmlns:p="http://schemas.openxmlformats.org/presentationml/2006/main">
  <p:tag name="PA" val="v4.1.3"/>
</p:tagLst>
</file>

<file path=ppt/tags/tag597.xml><?xml version="1.0" encoding="utf-8"?>
<p:tagLst xmlns:a="http://schemas.openxmlformats.org/drawingml/2006/main" xmlns:r="http://schemas.openxmlformats.org/officeDocument/2006/relationships" xmlns:p="http://schemas.openxmlformats.org/presentationml/2006/main">
  <p:tag name="PA" val="v4.1.3"/>
</p:tagLst>
</file>

<file path=ppt/tags/tag598.xml><?xml version="1.0" encoding="utf-8"?>
<p:tagLst xmlns:a="http://schemas.openxmlformats.org/drawingml/2006/main" xmlns:r="http://schemas.openxmlformats.org/officeDocument/2006/relationships" xmlns:p="http://schemas.openxmlformats.org/presentationml/2006/main">
  <p:tag name="PA" val="v4.1.3"/>
</p:tagLst>
</file>

<file path=ppt/tags/tag59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00.xml><?xml version="1.0" encoding="utf-8"?>
<p:tagLst xmlns:a="http://schemas.openxmlformats.org/drawingml/2006/main" xmlns:r="http://schemas.openxmlformats.org/officeDocument/2006/relationships" xmlns:p="http://schemas.openxmlformats.org/presentationml/2006/main">
  <p:tag name="PA" val="v4.1.3"/>
</p:tagLst>
</file>

<file path=ppt/tags/tag601.xml><?xml version="1.0" encoding="utf-8"?>
<p:tagLst xmlns:a="http://schemas.openxmlformats.org/drawingml/2006/main" xmlns:r="http://schemas.openxmlformats.org/officeDocument/2006/relationships" xmlns:p="http://schemas.openxmlformats.org/presentationml/2006/main">
  <p:tag name="PA" val="v4.1.3"/>
</p:tagLst>
</file>

<file path=ppt/tags/tag602.xml><?xml version="1.0" encoding="utf-8"?>
<p:tagLst xmlns:a="http://schemas.openxmlformats.org/drawingml/2006/main" xmlns:r="http://schemas.openxmlformats.org/officeDocument/2006/relationships" xmlns:p="http://schemas.openxmlformats.org/presentationml/2006/main">
  <p:tag name="PA" val="v4.1.3"/>
</p:tagLst>
</file>

<file path=ppt/tags/tag603.xml><?xml version="1.0" encoding="utf-8"?>
<p:tagLst xmlns:a="http://schemas.openxmlformats.org/drawingml/2006/main" xmlns:r="http://schemas.openxmlformats.org/officeDocument/2006/relationships" xmlns:p="http://schemas.openxmlformats.org/presentationml/2006/main">
  <p:tag name="PA" val="v4.1.3"/>
</p:tagLst>
</file>

<file path=ppt/tags/tag604.xml><?xml version="1.0" encoding="utf-8"?>
<p:tagLst xmlns:a="http://schemas.openxmlformats.org/drawingml/2006/main" xmlns:r="http://schemas.openxmlformats.org/officeDocument/2006/relationships" xmlns:p="http://schemas.openxmlformats.org/presentationml/2006/main">
  <p:tag name="PA" val="v4.1.3"/>
</p:tagLst>
</file>

<file path=ppt/tags/tag605.xml><?xml version="1.0" encoding="utf-8"?>
<p:tagLst xmlns:a="http://schemas.openxmlformats.org/drawingml/2006/main" xmlns:r="http://schemas.openxmlformats.org/officeDocument/2006/relationships" xmlns:p="http://schemas.openxmlformats.org/presentationml/2006/main">
  <p:tag name="PA" val="v4.1.3"/>
</p:tagLst>
</file>

<file path=ppt/tags/tag606.xml><?xml version="1.0" encoding="utf-8"?>
<p:tagLst xmlns:a="http://schemas.openxmlformats.org/drawingml/2006/main" xmlns:r="http://schemas.openxmlformats.org/officeDocument/2006/relationships" xmlns:p="http://schemas.openxmlformats.org/presentationml/2006/main">
  <p:tag name="PA" val="v4.1.3"/>
</p:tagLst>
</file>

<file path=ppt/tags/tag607.xml><?xml version="1.0" encoding="utf-8"?>
<p:tagLst xmlns:a="http://schemas.openxmlformats.org/drawingml/2006/main" xmlns:r="http://schemas.openxmlformats.org/officeDocument/2006/relationships" xmlns:p="http://schemas.openxmlformats.org/presentationml/2006/main">
  <p:tag name="PA" val="v4.1.3"/>
</p:tagLst>
</file>

<file path=ppt/tags/tag608.xml><?xml version="1.0" encoding="utf-8"?>
<p:tagLst xmlns:a="http://schemas.openxmlformats.org/drawingml/2006/main" xmlns:r="http://schemas.openxmlformats.org/officeDocument/2006/relationships" xmlns:p="http://schemas.openxmlformats.org/presentationml/2006/main">
  <p:tag name="PA" val="v4.1.3"/>
</p:tagLst>
</file>

<file path=ppt/tags/tag609.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10.xml><?xml version="1.0" encoding="utf-8"?>
<p:tagLst xmlns:a="http://schemas.openxmlformats.org/drawingml/2006/main" xmlns:r="http://schemas.openxmlformats.org/officeDocument/2006/relationships" xmlns:p="http://schemas.openxmlformats.org/presentationml/2006/main">
  <p:tag name="PA" val="v4.1.3"/>
</p:tagLst>
</file>

<file path=ppt/tags/tag611.xml><?xml version="1.0" encoding="utf-8"?>
<p:tagLst xmlns:a="http://schemas.openxmlformats.org/drawingml/2006/main" xmlns:r="http://schemas.openxmlformats.org/officeDocument/2006/relationships" xmlns:p="http://schemas.openxmlformats.org/presentationml/2006/main">
  <p:tag name="PA" val="v4.1.3"/>
</p:tagLst>
</file>

<file path=ppt/tags/tag612.xml><?xml version="1.0" encoding="utf-8"?>
<p:tagLst xmlns:a="http://schemas.openxmlformats.org/drawingml/2006/main" xmlns:r="http://schemas.openxmlformats.org/officeDocument/2006/relationships" xmlns:p="http://schemas.openxmlformats.org/presentationml/2006/main">
  <p:tag name="PA" val="v4.1.3"/>
</p:tagLst>
</file>

<file path=ppt/tags/tag613.xml><?xml version="1.0" encoding="utf-8"?>
<p:tagLst xmlns:a="http://schemas.openxmlformats.org/drawingml/2006/main" xmlns:r="http://schemas.openxmlformats.org/officeDocument/2006/relationships" xmlns:p="http://schemas.openxmlformats.org/presentationml/2006/main">
  <p:tag name="PA" val="v4.1.3"/>
</p:tagLst>
</file>

<file path=ppt/tags/tag614.xml><?xml version="1.0" encoding="utf-8"?>
<p:tagLst xmlns:a="http://schemas.openxmlformats.org/drawingml/2006/main" xmlns:r="http://schemas.openxmlformats.org/officeDocument/2006/relationships" xmlns:p="http://schemas.openxmlformats.org/presentationml/2006/main">
  <p:tag name="PA" val="v4.1.3"/>
</p:tagLst>
</file>

<file path=ppt/tags/tag615.xml><?xml version="1.0" encoding="utf-8"?>
<p:tagLst xmlns:a="http://schemas.openxmlformats.org/drawingml/2006/main" xmlns:r="http://schemas.openxmlformats.org/officeDocument/2006/relationships" xmlns:p="http://schemas.openxmlformats.org/presentationml/2006/main">
  <p:tag name="PA" val="v4.1.3"/>
</p:tagLst>
</file>

<file path=ppt/tags/tag616.xml><?xml version="1.0" encoding="utf-8"?>
<p:tagLst xmlns:a="http://schemas.openxmlformats.org/drawingml/2006/main" xmlns:r="http://schemas.openxmlformats.org/officeDocument/2006/relationships" xmlns:p="http://schemas.openxmlformats.org/presentationml/2006/main">
  <p:tag name="PA" val="v4.1.3"/>
</p:tagLst>
</file>

<file path=ppt/tags/tag617.xml><?xml version="1.0" encoding="utf-8"?>
<p:tagLst xmlns:a="http://schemas.openxmlformats.org/drawingml/2006/main" xmlns:r="http://schemas.openxmlformats.org/officeDocument/2006/relationships" xmlns:p="http://schemas.openxmlformats.org/presentationml/2006/main">
  <p:tag name="PA" val="v4.1.3"/>
</p:tagLst>
</file>

<file path=ppt/tags/tag618.xml><?xml version="1.0" encoding="utf-8"?>
<p:tagLst xmlns:a="http://schemas.openxmlformats.org/drawingml/2006/main" xmlns:r="http://schemas.openxmlformats.org/officeDocument/2006/relationships" xmlns:p="http://schemas.openxmlformats.org/presentationml/2006/main">
  <p:tag name="PA" val="v4.1.3"/>
</p:tagLst>
</file>

<file path=ppt/tags/tag619.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20.xml><?xml version="1.0" encoding="utf-8"?>
<p:tagLst xmlns:a="http://schemas.openxmlformats.org/drawingml/2006/main" xmlns:r="http://schemas.openxmlformats.org/officeDocument/2006/relationships" xmlns:p="http://schemas.openxmlformats.org/presentationml/2006/main">
  <p:tag name="PA" val="v4.1.3"/>
</p:tagLst>
</file>

<file path=ppt/tags/tag621.xml><?xml version="1.0" encoding="utf-8"?>
<p:tagLst xmlns:a="http://schemas.openxmlformats.org/drawingml/2006/main" xmlns:r="http://schemas.openxmlformats.org/officeDocument/2006/relationships" xmlns:p="http://schemas.openxmlformats.org/presentationml/2006/main">
  <p:tag name="PA" val="v4.1.3"/>
</p:tagLst>
</file>

<file path=ppt/tags/tag622.xml><?xml version="1.0" encoding="utf-8"?>
<p:tagLst xmlns:a="http://schemas.openxmlformats.org/drawingml/2006/main" xmlns:r="http://schemas.openxmlformats.org/officeDocument/2006/relationships" xmlns:p="http://schemas.openxmlformats.org/presentationml/2006/main">
  <p:tag name="PA" val="v4.1.3"/>
</p:tagLst>
</file>

<file path=ppt/tags/tag623.xml><?xml version="1.0" encoding="utf-8"?>
<p:tagLst xmlns:a="http://schemas.openxmlformats.org/drawingml/2006/main" xmlns:r="http://schemas.openxmlformats.org/officeDocument/2006/relationships" xmlns:p="http://schemas.openxmlformats.org/presentationml/2006/main">
  <p:tag name="PA" val="v4.1.3"/>
</p:tagLst>
</file>

<file path=ppt/tags/tag624.xml><?xml version="1.0" encoding="utf-8"?>
<p:tagLst xmlns:a="http://schemas.openxmlformats.org/drawingml/2006/main" xmlns:r="http://schemas.openxmlformats.org/officeDocument/2006/relationships" xmlns:p="http://schemas.openxmlformats.org/presentationml/2006/main">
  <p:tag name="PA" val="v4.1.3"/>
</p:tagLst>
</file>

<file path=ppt/tags/tag625.xml><?xml version="1.0" encoding="utf-8"?>
<p:tagLst xmlns:a="http://schemas.openxmlformats.org/drawingml/2006/main" xmlns:r="http://schemas.openxmlformats.org/officeDocument/2006/relationships" xmlns:p="http://schemas.openxmlformats.org/presentationml/2006/main">
  <p:tag name="PA" val="v4.1.3"/>
</p:tagLst>
</file>

<file path=ppt/tags/tag626.xml><?xml version="1.0" encoding="utf-8"?>
<p:tagLst xmlns:a="http://schemas.openxmlformats.org/drawingml/2006/main" xmlns:r="http://schemas.openxmlformats.org/officeDocument/2006/relationships" xmlns:p="http://schemas.openxmlformats.org/presentationml/2006/main">
  <p:tag name="PA" val="v4.1.3"/>
</p:tagLst>
</file>

<file path=ppt/tags/tag627.xml><?xml version="1.0" encoding="utf-8"?>
<p:tagLst xmlns:a="http://schemas.openxmlformats.org/drawingml/2006/main" xmlns:r="http://schemas.openxmlformats.org/officeDocument/2006/relationships" xmlns:p="http://schemas.openxmlformats.org/presentationml/2006/main">
  <p:tag name="PA" val="v4.1.3"/>
</p:tagLst>
</file>

<file path=ppt/tags/tag628.xml><?xml version="1.0" encoding="utf-8"?>
<p:tagLst xmlns:a="http://schemas.openxmlformats.org/drawingml/2006/main" xmlns:r="http://schemas.openxmlformats.org/officeDocument/2006/relationships" xmlns:p="http://schemas.openxmlformats.org/presentationml/2006/main">
  <p:tag name="PA" val="v4.1.3"/>
</p:tagLst>
</file>

<file path=ppt/tags/tag629.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30.xml><?xml version="1.0" encoding="utf-8"?>
<p:tagLst xmlns:a="http://schemas.openxmlformats.org/drawingml/2006/main" xmlns:r="http://schemas.openxmlformats.org/officeDocument/2006/relationships" xmlns:p="http://schemas.openxmlformats.org/presentationml/2006/main">
  <p:tag name="PA" val="v4.1.3"/>
</p:tagLst>
</file>

<file path=ppt/tags/tag631.xml><?xml version="1.0" encoding="utf-8"?>
<p:tagLst xmlns:a="http://schemas.openxmlformats.org/drawingml/2006/main" xmlns:r="http://schemas.openxmlformats.org/officeDocument/2006/relationships" xmlns:p="http://schemas.openxmlformats.org/presentationml/2006/main">
  <p:tag name="PA" val="v4.1.3"/>
</p:tagLst>
</file>

<file path=ppt/tags/tag632.xml><?xml version="1.0" encoding="utf-8"?>
<p:tagLst xmlns:a="http://schemas.openxmlformats.org/drawingml/2006/main" xmlns:r="http://schemas.openxmlformats.org/officeDocument/2006/relationships" xmlns:p="http://schemas.openxmlformats.org/presentationml/2006/main">
  <p:tag name="PA" val="v4.1.3"/>
</p:tagLst>
</file>

<file path=ppt/tags/tag633.xml><?xml version="1.0" encoding="utf-8"?>
<p:tagLst xmlns:a="http://schemas.openxmlformats.org/drawingml/2006/main" xmlns:r="http://schemas.openxmlformats.org/officeDocument/2006/relationships" xmlns:p="http://schemas.openxmlformats.org/presentationml/2006/main">
  <p:tag name="PA" val="v4.1.3"/>
</p:tagLst>
</file>

<file path=ppt/tags/tag634.xml><?xml version="1.0" encoding="utf-8"?>
<p:tagLst xmlns:a="http://schemas.openxmlformats.org/drawingml/2006/main" xmlns:r="http://schemas.openxmlformats.org/officeDocument/2006/relationships" xmlns:p="http://schemas.openxmlformats.org/presentationml/2006/main">
  <p:tag name="PA" val="v4.1.3"/>
</p:tagLst>
</file>

<file path=ppt/tags/tag635.xml><?xml version="1.0" encoding="utf-8"?>
<p:tagLst xmlns:a="http://schemas.openxmlformats.org/drawingml/2006/main" xmlns:r="http://schemas.openxmlformats.org/officeDocument/2006/relationships" xmlns:p="http://schemas.openxmlformats.org/presentationml/2006/main">
  <p:tag name="PA" val="v4.1.3"/>
</p:tagLst>
</file>

<file path=ppt/tags/tag636.xml><?xml version="1.0" encoding="utf-8"?>
<p:tagLst xmlns:a="http://schemas.openxmlformats.org/drawingml/2006/main" xmlns:r="http://schemas.openxmlformats.org/officeDocument/2006/relationships" xmlns:p="http://schemas.openxmlformats.org/presentationml/2006/main">
  <p:tag name="PA" val="v4.1.3"/>
</p:tagLst>
</file>

<file path=ppt/tags/tag637.xml><?xml version="1.0" encoding="utf-8"?>
<p:tagLst xmlns:a="http://schemas.openxmlformats.org/drawingml/2006/main" xmlns:r="http://schemas.openxmlformats.org/officeDocument/2006/relationships" xmlns:p="http://schemas.openxmlformats.org/presentationml/2006/main">
  <p:tag name="PA" val="v4.1.3"/>
</p:tagLst>
</file>

<file path=ppt/tags/tag638.xml><?xml version="1.0" encoding="utf-8"?>
<p:tagLst xmlns:a="http://schemas.openxmlformats.org/drawingml/2006/main" xmlns:r="http://schemas.openxmlformats.org/officeDocument/2006/relationships" xmlns:p="http://schemas.openxmlformats.org/presentationml/2006/main">
  <p:tag name="PA" val="v4.1.3"/>
</p:tagLst>
</file>

<file path=ppt/tags/tag639.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40.xml><?xml version="1.0" encoding="utf-8"?>
<p:tagLst xmlns:a="http://schemas.openxmlformats.org/drawingml/2006/main" xmlns:r="http://schemas.openxmlformats.org/officeDocument/2006/relationships" xmlns:p="http://schemas.openxmlformats.org/presentationml/2006/main">
  <p:tag name="PA" val="v4.1.3"/>
</p:tagLst>
</file>

<file path=ppt/tags/tag641.xml><?xml version="1.0" encoding="utf-8"?>
<p:tagLst xmlns:a="http://schemas.openxmlformats.org/drawingml/2006/main" xmlns:r="http://schemas.openxmlformats.org/officeDocument/2006/relationships" xmlns:p="http://schemas.openxmlformats.org/presentationml/2006/main">
  <p:tag name="PA" val="v4.1.3"/>
</p:tagLst>
</file>

<file path=ppt/tags/tag642.xml><?xml version="1.0" encoding="utf-8"?>
<p:tagLst xmlns:a="http://schemas.openxmlformats.org/drawingml/2006/main" xmlns:r="http://schemas.openxmlformats.org/officeDocument/2006/relationships" xmlns:p="http://schemas.openxmlformats.org/presentationml/2006/main">
  <p:tag name="PA" val="v4.1.3"/>
</p:tagLst>
</file>

<file path=ppt/tags/tag643.xml><?xml version="1.0" encoding="utf-8"?>
<p:tagLst xmlns:a="http://schemas.openxmlformats.org/drawingml/2006/main" xmlns:r="http://schemas.openxmlformats.org/officeDocument/2006/relationships" xmlns:p="http://schemas.openxmlformats.org/presentationml/2006/main">
  <p:tag name="PA" val="v4.1.3"/>
</p:tagLst>
</file>

<file path=ppt/tags/tag644.xml><?xml version="1.0" encoding="utf-8"?>
<p:tagLst xmlns:a="http://schemas.openxmlformats.org/drawingml/2006/main" xmlns:r="http://schemas.openxmlformats.org/officeDocument/2006/relationships" xmlns:p="http://schemas.openxmlformats.org/presentationml/2006/main">
  <p:tag name="PA" val="v4.1.3"/>
</p:tagLst>
</file>

<file path=ppt/tags/tag645.xml><?xml version="1.0" encoding="utf-8"?>
<p:tagLst xmlns:a="http://schemas.openxmlformats.org/drawingml/2006/main" xmlns:r="http://schemas.openxmlformats.org/officeDocument/2006/relationships" xmlns:p="http://schemas.openxmlformats.org/presentationml/2006/main">
  <p:tag name="PA" val="v4.1.3"/>
</p:tagLst>
</file>

<file path=ppt/tags/tag646.xml><?xml version="1.0" encoding="utf-8"?>
<p:tagLst xmlns:a="http://schemas.openxmlformats.org/drawingml/2006/main" xmlns:r="http://schemas.openxmlformats.org/officeDocument/2006/relationships" xmlns:p="http://schemas.openxmlformats.org/presentationml/2006/main">
  <p:tag name="PA" val="v4.1.3"/>
</p:tagLst>
</file>

<file path=ppt/tags/tag647.xml><?xml version="1.0" encoding="utf-8"?>
<p:tagLst xmlns:a="http://schemas.openxmlformats.org/drawingml/2006/main" xmlns:r="http://schemas.openxmlformats.org/officeDocument/2006/relationships" xmlns:p="http://schemas.openxmlformats.org/presentationml/2006/main">
  <p:tag name="PA" val="v4.1.3"/>
</p:tagLst>
</file>

<file path=ppt/tags/tag648.xml><?xml version="1.0" encoding="utf-8"?>
<p:tagLst xmlns:a="http://schemas.openxmlformats.org/drawingml/2006/main" xmlns:r="http://schemas.openxmlformats.org/officeDocument/2006/relationships" xmlns:p="http://schemas.openxmlformats.org/presentationml/2006/main">
  <p:tag name="PA" val="v4.1.3"/>
</p:tagLst>
</file>

<file path=ppt/tags/tag649.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50.xml><?xml version="1.0" encoding="utf-8"?>
<p:tagLst xmlns:a="http://schemas.openxmlformats.org/drawingml/2006/main" xmlns:r="http://schemas.openxmlformats.org/officeDocument/2006/relationships" xmlns:p="http://schemas.openxmlformats.org/presentationml/2006/main">
  <p:tag name="PA" val="v4.1.3"/>
</p:tagLst>
</file>

<file path=ppt/tags/tag651.xml><?xml version="1.0" encoding="utf-8"?>
<p:tagLst xmlns:a="http://schemas.openxmlformats.org/drawingml/2006/main" xmlns:r="http://schemas.openxmlformats.org/officeDocument/2006/relationships" xmlns:p="http://schemas.openxmlformats.org/presentationml/2006/main">
  <p:tag name="PA" val="v4.1.3"/>
</p:tagLst>
</file>

<file path=ppt/tags/tag652.xml><?xml version="1.0" encoding="utf-8"?>
<p:tagLst xmlns:a="http://schemas.openxmlformats.org/drawingml/2006/main" xmlns:r="http://schemas.openxmlformats.org/officeDocument/2006/relationships" xmlns:p="http://schemas.openxmlformats.org/presentationml/2006/main">
  <p:tag name="PA" val="v4.1.3"/>
</p:tagLst>
</file>

<file path=ppt/tags/tag653.xml><?xml version="1.0" encoding="utf-8"?>
<p:tagLst xmlns:a="http://schemas.openxmlformats.org/drawingml/2006/main" xmlns:r="http://schemas.openxmlformats.org/officeDocument/2006/relationships" xmlns:p="http://schemas.openxmlformats.org/presentationml/2006/main">
  <p:tag name="PA" val="v4.1.3"/>
</p:tagLst>
</file>

<file path=ppt/tags/tag654.xml><?xml version="1.0" encoding="utf-8"?>
<p:tagLst xmlns:a="http://schemas.openxmlformats.org/drawingml/2006/main" xmlns:r="http://schemas.openxmlformats.org/officeDocument/2006/relationships" xmlns:p="http://schemas.openxmlformats.org/presentationml/2006/main">
  <p:tag name="PA" val="v4.1.3"/>
</p:tagLst>
</file>

<file path=ppt/tags/tag655.xml><?xml version="1.0" encoding="utf-8"?>
<p:tagLst xmlns:a="http://schemas.openxmlformats.org/drawingml/2006/main" xmlns:r="http://schemas.openxmlformats.org/officeDocument/2006/relationships" xmlns:p="http://schemas.openxmlformats.org/presentationml/2006/main">
  <p:tag name="PA" val="v4.1.3"/>
</p:tagLst>
</file>

<file path=ppt/tags/tag656.xml><?xml version="1.0" encoding="utf-8"?>
<p:tagLst xmlns:a="http://schemas.openxmlformats.org/drawingml/2006/main" xmlns:r="http://schemas.openxmlformats.org/officeDocument/2006/relationships" xmlns:p="http://schemas.openxmlformats.org/presentationml/2006/main">
  <p:tag name="PA" val="v4.1.3"/>
</p:tagLst>
</file>

<file path=ppt/tags/tag657.xml><?xml version="1.0" encoding="utf-8"?>
<p:tagLst xmlns:a="http://schemas.openxmlformats.org/drawingml/2006/main" xmlns:r="http://schemas.openxmlformats.org/officeDocument/2006/relationships" xmlns:p="http://schemas.openxmlformats.org/presentationml/2006/main">
  <p:tag name="PA" val="v4.1.3"/>
</p:tagLst>
</file>

<file path=ppt/tags/tag658.xml><?xml version="1.0" encoding="utf-8"?>
<p:tagLst xmlns:a="http://schemas.openxmlformats.org/drawingml/2006/main" xmlns:r="http://schemas.openxmlformats.org/officeDocument/2006/relationships" xmlns:p="http://schemas.openxmlformats.org/presentationml/2006/main">
  <p:tag name="PA" val="v4.1.3"/>
</p:tagLst>
</file>

<file path=ppt/tags/tag659.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60.xml><?xml version="1.0" encoding="utf-8"?>
<p:tagLst xmlns:a="http://schemas.openxmlformats.org/drawingml/2006/main" xmlns:r="http://schemas.openxmlformats.org/officeDocument/2006/relationships" xmlns:p="http://schemas.openxmlformats.org/presentationml/2006/main">
  <p:tag name="PA" val="v4.1.3"/>
</p:tagLst>
</file>

<file path=ppt/tags/tag661.xml><?xml version="1.0" encoding="utf-8"?>
<p:tagLst xmlns:a="http://schemas.openxmlformats.org/drawingml/2006/main" xmlns:r="http://schemas.openxmlformats.org/officeDocument/2006/relationships" xmlns:p="http://schemas.openxmlformats.org/presentationml/2006/main">
  <p:tag name="PA" val="v4.1.3"/>
</p:tagLst>
</file>

<file path=ppt/tags/tag662.xml><?xml version="1.0" encoding="utf-8"?>
<p:tagLst xmlns:a="http://schemas.openxmlformats.org/drawingml/2006/main" xmlns:r="http://schemas.openxmlformats.org/officeDocument/2006/relationships" xmlns:p="http://schemas.openxmlformats.org/presentationml/2006/main">
  <p:tag name="PA" val="v4.1.3"/>
</p:tagLst>
</file>

<file path=ppt/tags/tag663.xml><?xml version="1.0" encoding="utf-8"?>
<p:tagLst xmlns:a="http://schemas.openxmlformats.org/drawingml/2006/main" xmlns:r="http://schemas.openxmlformats.org/officeDocument/2006/relationships" xmlns:p="http://schemas.openxmlformats.org/presentationml/2006/main">
  <p:tag name="PA" val="v4.1.3"/>
</p:tagLst>
</file>

<file path=ppt/tags/tag664.xml><?xml version="1.0" encoding="utf-8"?>
<p:tagLst xmlns:a="http://schemas.openxmlformats.org/drawingml/2006/main" xmlns:r="http://schemas.openxmlformats.org/officeDocument/2006/relationships" xmlns:p="http://schemas.openxmlformats.org/presentationml/2006/main">
  <p:tag name="PA" val="v4.1.3"/>
</p:tagLst>
</file>

<file path=ppt/tags/tag665.xml><?xml version="1.0" encoding="utf-8"?>
<p:tagLst xmlns:a="http://schemas.openxmlformats.org/drawingml/2006/main" xmlns:r="http://schemas.openxmlformats.org/officeDocument/2006/relationships" xmlns:p="http://schemas.openxmlformats.org/presentationml/2006/main">
  <p:tag name="PA" val="v4.1.3"/>
</p:tagLst>
</file>

<file path=ppt/tags/tag666.xml><?xml version="1.0" encoding="utf-8"?>
<p:tagLst xmlns:a="http://schemas.openxmlformats.org/drawingml/2006/main" xmlns:r="http://schemas.openxmlformats.org/officeDocument/2006/relationships" xmlns:p="http://schemas.openxmlformats.org/presentationml/2006/main">
  <p:tag name="PA" val="v4.1.3"/>
</p:tagLst>
</file>

<file path=ppt/tags/tag667.xml><?xml version="1.0" encoding="utf-8"?>
<p:tagLst xmlns:a="http://schemas.openxmlformats.org/drawingml/2006/main" xmlns:r="http://schemas.openxmlformats.org/officeDocument/2006/relationships" xmlns:p="http://schemas.openxmlformats.org/presentationml/2006/main">
  <p:tag name="PA" val="v4.1.3"/>
</p:tagLst>
</file>

<file path=ppt/tags/tag668.xml><?xml version="1.0" encoding="utf-8"?>
<p:tagLst xmlns:a="http://schemas.openxmlformats.org/drawingml/2006/main" xmlns:r="http://schemas.openxmlformats.org/officeDocument/2006/relationships" xmlns:p="http://schemas.openxmlformats.org/presentationml/2006/main">
  <p:tag name="PA" val="v4.1.3"/>
</p:tagLst>
</file>

<file path=ppt/tags/tag669.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70.xml><?xml version="1.0" encoding="utf-8"?>
<p:tagLst xmlns:a="http://schemas.openxmlformats.org/drawingml/2006/main" xmlns:r="http://schemas.openxmlformats.org/officeDocument/2006/relationships" xmlns:p="http://schemas.openxmlformats.org/presentationml/2006/main">
  <p:tag name="PA" val="v4.1.3"/>
</p:tagLst>
</file>

<file path=ppt/tags/tag671.xml><?xml version="1.0" encoding="utf-8"?>
<p:tagLst xmlns:a="http://schemas.openxmlformats.org/drawingml/2006/main" xmlns:r="http://schemas.openxmlformats.org/officeDocument/2006/relationships" xmlns:p="http://schemas.openxmlformats.org/presentationml/2006/main">
  <p:tag name="PA" val="v4.1.3"/>
</p:tagLst>
</file>

<file path=ppt/tags/tag672.xml><?xml version="1.0" encoding="utf-8"?>
<p:tagLst xmlns:a="http://schemas.openxmlformats.org/drawingml/2006/main" xmlns:r="http://schemas.openxmlformats.org/officeDocument/2006/relationships" xmlns:p="http://schemas.openxmlformats.org/presentationml/2006/main">
  <p:tag name="PA" val="v4.1.3"/>
</p:tagLst>
</file>

<file path=ppt/tags/tag673.xml><?xml version="1.0" encoding="utf-8"?>
<p:tagLst xmlns:a="http://schemas.openxmlformats.org/drawingml/2006/main" xmlns:r="http://schemas.openxmlformats.org/officeDocument/2006/relationships" xmlns:p="http://schemas.openxmlformats.org/presentationml/2006/main">
  <p:tag name="PA" val="v4.1.3"/>
</p:tagLst>
</file>

<file path=ppt/tags/tag674.xml><?xml version="1.0" encoding="utf-8"?>
<p:tagLst xmlns:a="http://schemas.openxmlformats.org/drawingml/2006/main" xmlns:r="http://schemas.openxmlformats.org/officeDocument/2006/relationships" xmlns:p="http://schemas.openxmlformats.org/presentationml/2006/main">
  <p:tag name="PA" val="v4.1.3"/>
</p:tagLst>
</file>

<file path=ppt/tags/tag675.xml><?xml version="1.0" encoding="utf-8"?>
<p:tagLst xmlns:a="http://schemas.openxmlformats.org/drawingml/2006/main" xmlns:r="http://schemas.openxmlformats.org/officeDocument/2006/relationships" xmlns:p="http://schemas.openxmlformats.org/presentationml/2006/main">
  <p:tag name="PA" val="v4.1.3"/>
</p:tagLst>
</file>

<file path=ppt/tags/tag676.xml><?xml version="1.0" encoding="utf-8"?>
<p:tagLst xmlns:a="http://schemas.openxmlformats.org/drawingml/2006/main" xmlns:r="http://schemas.openxmlformats.org/officeDocument/2006/relationships" xmlns:p="http://schemas.openxmlformats.org/presentationml/2006/main">
  <p:tag name="PA" val="v4.1.3"/>
</p:tagLst>
</file>

<file path=ppt/tags/tag677.xml><?xml version="1.0" encoding="utf-8"?>
<p:tagLst xmlns:a="http://schemas.openxmlformats.org/drawingml/2006/main" xmlns:r="http://schemas.openxmlformats.org/officeDocument/2006/relationships" xmlns:p="http://schemas.openxmlformats.org/presentationml/2006/main">
  <p:tag name="PA" val="v4.1.3"/>
</p:tagLst>
</file>

<file path=ppt/tags/tag678.xml><?xml version="1.0" encoding="utf-8"?>
<p:tagLst xmlns:a="http://schemas.openxmlformats.org/drawingml/2006/main" xmlns:r="http://schemas.openxmlformats.org/officeDocument/2006/relationships" xmlns:p="http://schemas.openxmlformats.org/presentationml/2006/main">
  <p:tag name="PA" val="v4.1.3"/>
</p:tagLst>
</file>

<file path=ppt/tags/tag679.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80.xml><?xml version="1.0" encoding="utf-8"?>
<p:tagLst xmlns:a="http://schemas.openxmlformats.org/drawingml/2006/main" xmlns:r="http://schemas.openxmlformats.org/officeDocument/2006/relationships" xmlns:p="http://schemas.openxmlformats.org/presentationml/2006/main">
  <p:tag name="PA" val="v4.1.3"/>
</p:tagLst>
</file>

<file path=ppt/tags/tag681.xml><?xml version="1.0" encoding="utf-8"?>
<p:tagLst xmlns:a="http://schemas.openxmlformats.org/drawingml/2006/main" xmlns:r="http://schemas.openxmlformats.org/officeDocument/2006/relationships" xmlns:p="http://schemas.openxmlformats.org/presentationml/2006/main">
  <p:tag name="PA" val="v4.1.3"/>
</p:tagLst>
</file>

<file path=ppt/tags/tag682.xml><?xml version="1.0" encoding="utf-8"?>
<p:tagLst xmlns:a="http://schemas.openxmlformats.org/drawingml/2006/main" xmlns:r="http://schemas.openxmlformats.org/officeDocument/2006/relationships" xmlns:p="http://schemas.openxmlformats.org/presentationml/2006/main">
  <p:tag name="PA" val="v4.1.3"/>
</p:tagLst>
</file>

<file path=ppt/tags/tag683.xml><?xml version="1.0" encoding="utf-8"?>
<p:tagLst xmlns:a="http://schemas.openxmlformats.org/drawingml/2006/main" xmlns:r="http://schemas.openxmlformats.org/officeDocument/2006/relationships" xmlns:p="http://schemas.openxmlformats.org/presentationml/2006/main">
  <p:tag name="PA" val="v4.1.3"/>
</p:tagLst>
</file>

<file path=ppt/tags/tag684.xml><?xml version="1.0" encoding="utf-8"?>
<p:tagLst xmlns:a="http://schemas.openxmlformats.org/drawingml/2006/main" xmlns:r="http://schemas.openxmlformats.org/officeDocument/2006/relationships" xmlns:p="http://schemas.openxmlformats.org/presentationml/2006/main">
  <p:tag name="PA" val="v4.1.3"/>
</p:tagLst>
</file>

<file path=ppt/tags/tag685.xml><?xml version="1.0" encoding="utf-8"?>
<p:tagLst xmlns:a="http://schemas.openxmlformats.org/drawingml/2006/main" xmlns:r="http://schemas.openxmlformats.org/officeDocument/2006/relationships" xmlns:p="http://schemas.openxmlformats.org/presentationml/2006/main">
  <p:tag name="PA" val="v4.1.3"/>
</p:tagLst>
</file>

<file path=ppt/tags/tag686.xml><?xml version="1.0" encoding="utf-8"?>
<p:tagLst xmlns:a="http://schemas.openxmlformats.org/drawingml/2006/main" xmlns:r="http://schemas.openxmlformats.org/officeDocument/2006/relationships" xmlns:p="http://schemas.openxmlformats.org/presentationml/2006/main">
  <p:tag name="PA" val="v4.1.3"/>
</p:tagLst>
</file>

<file path=ppt/tags/tag687.xml><?xml version="1.0" encoding="utf-8"?>
<p:tagLst xmlns:a="http://schemas.openxmlformats.org/drawingml/2006/main" xmlns:r="http://schemas.openxmlformats.org/officeDocument/2006/relationships" xmlns:p="http://schemas.openxmlformats.org/presentationml/2006/main">
  <p:tag name="PA" val="v4.1.3"/>
</p:tagLst>
</file>

<file path=ppt/tags/tag688.xml><?xml version="1.0" encoding="utf-8"?>
<p:tagLst xmlns:a="http://schemas.openxmlformats.org/drawingml/2006/main" xmlns:r="http://schemas.openxmlformats.org/officeDocument/2006/relationships" xmlns:p="http://schemas.openxmlformats.org/presentationml/2006/main">
  <p:tag name="PA" val="v4.1.3"/>
</p:tagLst>
</file>

<file path=ppt/tags/tag689.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690.xml><?xml version="1.0" encoding="utf-8"?>
<p:tagLst xmlns:a="http://schemas.openxmlformats.org/drawingml/2006/main" xmlns:r="http://schemas.openxmlformats.org/officeDocument/2006/relationships" xmlns:p="http://schemas.openxmlformats.org/presentationml/2006/main">
  <p:tag name="PA" val="v4.1.3"/>
</p:tagLst>
</file>

<file path=ppt/tags/tag691.xml><?xml version="1.0" encoding="utf-8"?>
<p:tagLst xmlns:a="http://schemas.openxmlformats.org/drawingml/2006/main" xmlns:r="http://schemas.openxmlformats.org/officeDocument/2006/relationships" xmlns:p="http://schemas.openxmlformats.org/presentationml/2006/main">
  <p:tag name="PA" val="v4.1.3"/>
</p:tagLst>
</file>

<file path=ppt/tags/tag692.xml><?xml version="1.0" encoding="utf-8"?>
<p:tagLst xmlns:a="http://schemas.openxmlformats.org/drawingml/2006/main" xmlns:r="http://schemas.openxmlformats.org/officeDocument/2006/relationships" xmlns:p="http://schemas.openxmlformats.org/presentationml/2006/main">
  <p:tag name="PA" val="v4.1.3"/>
</p:tagLst>
</file>

<file path=ppt/tags/tag693.xml><?xml version="1.0" encoding="utf-8"?>
<p:tagLst xmlns:a="http://schemas.openxmlformats.org/drawingml/2006/main" xmlns:r="http://schemas.openxmlformats.org/officeDocument/2006/relationships" xmlns:p="http://schemas.openxmlformats.org/presentationml/2006/main">
  <p:tag name="PA" val="v4.1.3"/>
</p:tagLst>
</file>

<file path=ppt/tags/tag694.xml><?xml version="1.0" encoding="utf-8"?>
<p:tagLst xmlns:a="http://schemas.openxmlformats.org/drawingml/2006/main" xmlns:r="http://schemas.openxmlformats.org/officeDocument/2006/relationships" xmlns:p="http://schemas.openxmlformats.org/presentationml/2006/main">
  <p:tag name="PA" val="v4.1.3"/>
</p:tagLst>
</file>

<file path=ppt/tags/tag695.xml><?xml version="1.0" encoding="utf-8"?>
<p:tagLst xmlns:a="http://schemas.openxmlformats.org/drawingml/2006/main" xmlns:r="http://schemas.openxmlformats.org/officeDocument/2006/relationships" xmlns:p="http://schemas.openxmlformats.org/presentationml/2006/main">
  <p:tag name="PA" val="v4.1.3"/>
</p:tagLst>
</file>

<file path=ppt/tags/tag696.xml><?xml version="1.0" encoding="utf-8"?>
<p:tagLst xmlns:a="http://schemas.openxmlformats.org/drawingml/2006/main" xmlns:r="http://schemas.openxmlformats.org/officeDocument/2006/relationships" xmlns:p="http://schemas.openxmlformats.org/presentationml/2006/main">
  <p:tag name="PA" val="v4.1.3"/>
</p:tagLst>
</file>

<file path=ppt/tags/tag697.xml><?xml version="1.0" encoding="utf-8"?>
<p:tagLst xmlns:a="http://schemas.openxmlformats.org/drawingml/2006/main" xmlns:r="http://schemas.openxmlformats.org/officeDocument/2006/relationships" xmlns:p="http://schemas.openxmlformats.org/presentationml/2006/main">
  <p:tag name="PA" val="v4.1.3"/>
</p:tagLst>
</file>

<file path=ppt/tags/tag698.xml><?xml version="1.0" encoding="utf-8"?>
<p:tagLst xmlns:a="http://schemas.openxmlformats.org/drawingml/2006/main" xmlns:r="http://schemas.openxmlformats.org/officeDocument/2006/relationships" xmlns:p="http://schemas.openxmlformats.org/presentationml/2006/main">
  <p:tag name="PA" val="v4.1.3"/>
</p:tagLst>
</file>

<file path=ppt/tags/tag69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00.xml><?xml version="1.0" encoding="utf-8"?>
<p:tagLst xmlns:a="http://schemas.openxmlformats.org/drawingml/2006/main" xmlns:r="http://schemas.openxmlformats.org/officeDocument/2006/relationships" xmlns:p="http://schemas.openxmlformats.org/presentationml/2006/main">
  <p:tag name="PA" val="v4.1.3"/>
</p:tagLst>
</file>

<file path=ppt/tags/tag701.xml><?xml version="1.0" encoding="utf-8"?>
<p:tagLst xmlns:a="http://schemas.openxmlformats.org/drawingml/2006/main" xmlns:r="http://schemas.openxmlformats.org/officeDocument/2006/relationships" xmlns:p="http://schemas.openxmlformats.org/presentationml/2006/main">
  <p:tag name="PA" val="v4.1.3"/>
</p:tagLst>
</file>

<file path=ppt/tags/tag702.xml><?xml version="1.0" encoding="utf-8"?>
<p:tagLst xmlns:a="http://schemas.openxmlformats.org/drawingml/2006/main" xmlns:r="http://schemas.openxmlformats.org/officeDocument/2006/relationships" xmlns:p="http://schemas.openxmlformats.org/presentationml/2006/main">
  <p:tag name="PA" val="v4.1.3"/>
</p:tagLst>
</file>

<file path=ppt/tags/tag703.xml><?xml version="1.0" encoding="utf-8"?>
<p:tagLst xmlns:a="http://schemas.openxmlformats.org/drawingml/2006/main" xmlns:r="http://schemas.openxmlformats.org/officeDocument/2006/relationships" xmlns:p="http://schemas.openxmlformats.org/presentationml/2006/main">
  <p:tag name="PA" val="v4.1.3"/>
</p:tagLst>
</file>

<file path=ppt/tags/tag704.xml><?xml version="1.0" encoding="utf-8"?>
<p:tagLst xmlns:a="http://schemas.openxmlformats.org/drawingml/2006/main" xmlns:r="http://schemas.openxmlformats.org/officeDocument/2006/relationships" xmlns:p="http://schemas.openxmlformats.org/presentationml/2006/main">
  <p:tag name="PA" val="v4.1.3"/>
</p:tagLst>
</file>

<file path=ppt/tags/tag705.xml><?xml version="1.0" encoding="utf-8"?>
<p:tagLst xmlns:a="http://schemas.openxmlformats.org/drawingml/2006/main" xmlns:r="http://schemas.openxmlformats.org/officeDocument/2006/relationships" xmlns:p="http://schemas.openxmlformats.org/presentationml/2006/main">
  <p:tag name="PA" val="v4.1.3"/>
</p:tagLst>
</file>

<file path=ppt/tags/tag706.xml><?xml version="1.0" encoding="utf-8"?>
<p:tagLst xmlns:a="http://schemas.openxmlformats.org/drawingml/2006/main" xmlns:r="http://schemas.openxmlformats.org/officeDocument/2006/relationships" xmlns:p="http://schemas.openxmlformats.org/presentationml/2006/main">
  <p:tag name="PA" val="v4.1.3"/>
</p:tagLst>
</file>

<file path=ppt/tags/tag707.xml><?xml version="1.0" encoding="utf-8"?>
<p:tagLst xmlns:a="http://schemas.openxmlformats.org/drawingml/2006/main" xmlns:r="http://schemas.openxmlformats.org/officeDocument/2006/relationships" xmlns:p="http://schemas.openxmlformats.org/presentationml/2006/main">
  <p:tag name="PA" val="v4.1.3"/>
</p:tagLst>
</file>

<file path=ppt/tags/tag708.xml><?xml version="1.0" encoding="utf-8"?>
<p:tagLst xmlns:a="http://schemas.openxmlformats.org/drawingml/2006/main" xmlns:r="http://schemas.openxmlformats.org/officeDocument/2006/relationships" xmlns:p="http://schemas.openxmlformats.org/presentationml/2006/main">
  <p:tag name="PA" val="v4.1.3"/>
</p:tagLst>
</file>

<file path=ppt/tags/tag709.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10.xml><?xml version="1.0" encoding="utf-8"?>
<p:tagLst xmlns:a="http://schemas.openxmlformats.org/drawingml/2006/main" xmlns:r="http://schemas.openxmlformats.org/officeDocument/2006/relationships" xmlns:p="http://schemas.openxmlformats.org/presentationml/2006/main">
  <p:tag name="PA" val="v4.1.3"/>
</p:tagLst>
</file>

<file path=ppt/tags/tag711.xml><?xml version="1.0" encoding="utf-8"?>
<p:tagLst xmlns:a="http://schemas.openxmlformats.org/drawingml/2006/main" xmlns:r="http://schemas.openxmlformats.org/officeDocument/2006/relationships" xmlns:p="http://schemas.openxmlformats.org/presentationml/2006/main">
  <p:tag name="PA" val="v4.1.3"/>
</p:tagLst>
</file>

<file path=ppt/tags/tag712.xml><?xml version="1.0" encoding="utf-8"?>
<p:tagLst xmlns:a="http://schemas.openxmlformats.org/drawingml/2006/main" xmlns:r="http://schemas.openxmlformats.org/officeDocument/2006/relationships" xmlns:p="http://schemas.openxmlformats.org/presentationml/2006/main">
  <p:tag name="PA" val="v4.1.3"/>
</p:tagLst>
</file>

<file path=ppt/tags/tag713.xml><?xml version="1.0" encoding="utf-8"?>
<p:tagLst xmlns:a="http://schemas.openxmlformats.org/drawingml/2006/main" xmlns:r="http://schemas.openxmlformats.org/officeDocument/2006/relationships" xmlns:p="http://schemas.openxmlformats.org/presentationml/2006/main">
  <p:tag name="PA" val="v4.1.3"/>
</p:tagLst>
</file>

<file path=ppt/tags/tag714.xml><?xml version="1.0" encoding="utf-8"?>
<p:tagLst xmlns:a="http://schemas.openxmlformats.org/drawingml/2006/main" xmlns:r="http://schemas.openxmlformats.org/officeDocument/2006/relationships" xmlns:p="http://schemas.openxmlformats.org/presentationml/2006/main">
  <p:tag name="PA" val="v4.1.3"/>
</p:tagLst>
</file>

<file path=ppt/tags/tag715.xml><?xml version="1.0" encoding="utf-8"?>
<p:tagLst xmlns:a="http://schemas.openxmlformats.org/drawingml/2006/main" xmlns:r="http://schemas.openxmlformats.org/officeDocument/2006/relationships" xmlns:p="http://schemas.openxmlformats.org/presentationml/2006/main">
  <p:tag name="PA" val="v4.1.3"/>
</p:tagLst>
</file>

<file path=ppt/tags/tag716.xml><?xml version="1.0" encoding="utf-8"?>
<p:tagLst xmlns:a="http://schemas.openxmlformats.org/drawingml/2006/main" xmlns:r="http://schemas.openxmlformats.org/officeDocument/2006/relationships" xmlns:p="http://schemas.openxmlformats.org/presentationml/2006/main">
  <p:tag name="PA" val="v4.1.3"/>
</p:tagLst>
</file>

<file path=ppt/tags/tag717.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4_Office 主题">
  <a:themeElements>
    <a:clrScheme name="碧海晴空">
      <a:dk1>
        <a:srgbClr val="000000"/>
      </a:dk1>
      <a:lt1>
        <a:srgbClr val="FFFFFF"/>
      </a:lt1>
      <a:dk2>
        <a:srgbClr val="97C3D2"/>
      </a:dk2>
      <a:lt2>
        <a:srgbClr val="7CBED1"/>
      </a:lt2>
      <a:accent1>
        <a:srgbClr val="51AECD"/>
      </a:accent1>
      <a:accent2>
        <a:srgbClr val="2EA0C3"/>
      </a:accent2>
      <a:accent3>
        <a:srgbClr val="7ACCB2"/>
      </a:accent3>
      <a:accent4>
        <a:srgbClr val="61B89D"/>
      </a:accent4>
      <a:accent5>
        <a:srgbClr val="1EAD92"/>
      </a:accent5>
      <a:accent6>
        <a:srgbClr val="038077"/>
      </a:accent6>
      <a:hlink>
        <a:srgbClr val="FCF1D8"/>
      </a:hlink>
      <a:folHlink>
        <a:srgbClr val="F0E4C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4637</Words>
  <Application>Microsoft Office PowerPoint</Application>
  <PresentationFormat>宽屏</PresentationFormat>
  <Paragraphs>444</Paragraphs>
  <Slides>52</Slides>
  <Notes>26</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52</vt:i4>
      </vt:variant>
    </vt:vector>
  </HeadingPairs>
  <TitlesOfParts>
    <vt:vector size="67" baseType="lpstr">
      <vt:lpstr>等线</vt:lpstr>
      <vt:lpstr>等线 Light</vt:lpstr>
      <vt:lpstr>方正姚体</vt:lpstr>
      <vt:lpstr>黑体</vt:lpstr>
      <vt:lpstr>宋体</vt:lpstr>
      <vt:lpstr>微软雅黑</vt:lpstr>
      <vt:lpstr>Arial</vt:lpstr>
      <vt:lpstr>Calibri</vt:lpstr>
      <vt:lpstr>Calibri Light</vt:lpstr>
      <vt:lpstr>Times New Roman</vt:lpstr>
      <vt:lpstr>Office 主题​​</vt:lpstr>
      <vt:lpstr>12_Office 主题</vt:lpstr>
      <vt:lpstr>13_Office 主题</vt:lpstr>
      <vt:lpstr>14_Office 主题</vt:lpstr>
      <vt:lpstr>15_Office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邵美芝</dc:creator>
  <cp:lastModifiedBy>邵 美芝</cp:lastModifiedBy>
  <cp:revision>73</cp:revision>
  <dcterms:created xsi:type="dcterms:W3CDTF">2016-08-30T15:41:00Z</dcterms:created>
  <dcterms:modified xsi:type="dcterms:W3CDTF">2021-04-06T01:28:48Z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0D3CE8C0777B4F0685D5BB41F2565BD2</vt:lpwstr>
  </property>
  <property fmtid="{D5CDD505-2E9C-101B-9397-08002B2CF9AE}" pid="3" name="KSOProductBuildVer">
    <vt:lpwstr>2052-11.1.0.10446</vt:lpwstr>
  </property>
</Properties>
</file>