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9"/>
  </p:notesMasterIdLst>
  <p:sldIdLst>
    <p:sldId id="258" r:id="rId7"/>
    <p:sldId id="335" r:id="rId8"/>
    <p:sldId id="256" r:id="rId10"/>
    <p:sldId id="288" r:id="rId11"/>
    <p:sldId id="287" r:id="rId12"/>
    <p:sldId id="260" r:id="rId13"/>
    <p:sldId id="423" r:id="rId14"/>
    <p:sldId id="433" r:id="rId15"/>
    <p:sldId id="298" r:id="rId16"/>
    <p:sldId id="267" r:id="rId17"/>
    <p:sldId id="461" r:id="rId18"/>
    <p:sldId id="462" r:id="rId19"/>
    <p:sldId id="339" r:id="rId20"/>
    <p:sldId id="424" r:id="rId21"/>
    <p:sldId id="343" r:id="rId22"/>
    <p:sldId id="425" r:id="rId23"/>
    <p:sldId id="357" r:id="rId24"/>
    <p:sldId id="327" r:id="rId25"/>
    <p:sldId id="302" r:id="rId26"/>
    <p:sldId id="303" r:id="rId27"/>
    <p:sldId id="463" r:id="rId28"/>
    <p:sldId id="464" r:id="rId29"/>
    <p:sldId id="358" r:id="rId30"/>
    <p:sldId id="427" r:id="rId31"/>
    <p:sldId id="429" r:id="rId32"/>
    <p:sldId id="428" r:id="rId33"/>
    <p:sldId id="434" r:id="rId34"/>
    <p:sldId id="426" r:id="rId35"/>
    <p:sldId id="430" r:id="rId36"/>
    <p:sldId id="431" r:id="rId37"/>
    <p:sldId id="432" r:id="rId38"/>
    <p:sldId id="336" r:id="rId39"/>
    <p:sldId id="319" r:id="rId40"/>
    <p:sldId id="323" r:id="rId41"/>
    <p:sldId id="322" r:id="rId42"/>
    <p:sldId id="285"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5B7B"/>
    <a:srgbClr val="DDE2E6"/>
    <a:srgbClr val="F8B1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24" autoAdjust="0"/>
    <p:restoredTop sz="94660"/>
  </p:normalViewPr>
  <p:slideViewPr>
    <p:cSldViewPr snapToGrid="0" showGuides="1">
      <p:cViewPr varScale="1">
        <p:scale>
          <a:sx n="76" d="100"/>
          <a:sy n="76" d="100"/>
        </p:scale>
        <p:origin x="78" y="61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A9913-DAFF-4AC4-A00D-EEF3451B5CD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D5886-07B7-448A-8728-3372821FF11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6E5B907-34E9-4687-A8E8-4DDF48A74675}"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323A62-2024-4E8D-AE57-FA2A2DDDD1D2}"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D202F13-EFC6-4830-AA8C-1E416E85ACFC}"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fld>
            <a:endParaRPr lang="zh-CN"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fld>
            <a:endParaRPr lang="zh-CN" altLang="en-US" sz="180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fld>
            <a:endParaRPr lang="zh-CN" altLang="en-US" sz="1800">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fld>
            <a:endParaRPr lang="zh-CN" altLang="en-US" sz="180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fld>
            <a:endParaRPr lang="zh-CN" altLang="en-US" sz="180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fld>
            <a:endParaRPr lang="zh-CN" altLang="en-US" sz="1800">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fld>
            <a:endParaRPr lang="zh-CN" altLang="en-US" sz="1800">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fld>
            <a:endParaRPr lang="zh-CN" altLang="en-US" sz="1800">
              <a:solidFill>
                <a:schemeClr val="tx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fld>
            <a:endParaRPr lang="zh-CN" altLang="en-US" sz="1800">
              <a:solidFill>
                <a:schemeClr val="tx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fld>
            <a:endParaRPr lang="zh-CN" altLang="en-US" sz="1800">
              <a:solidFill>
                <a:schemeClr val="tx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fld>
            <a:endParaRPr lang="zh-CN" altLang="en-US" sz="1800">
              <a:solidFill>
                <a:schemeClr val="tx1"/>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fld>
            <a:endParaRPr lang="zh-CN" altLang="en-US" sz="1800">
              <a:solidFill>
                <a:schemeClr val="tx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fld>
            <a:endParaRPr lang="zh-CN" altLang="en-US" sz="1800">
              <a:solidFill>
                <a:schemeClr val="tx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fld>
            <a:endParaRPr lang="zh-CN" altLang="en-US" sz="1800">
              <a:solidFill>
                <a:schemeClr val="tx1"/>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fld>
            <a:endParaRPr lang="zh-CN" altLang="en-US" sz="1800">
              <a:solidFill>
                <a:schemeClr val="tx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fld>
            <a:endParaRPr lang="zh-CN" altLang="en-US" sz="1800">
              <a:solidFill>
                <a:schemeClr val="tx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fld>
            <a:endParaRPr lang="zh-CN" altLang="en-US" sz="1800">
              <a:solidFill>
                <a:schemeClr val="tx1"/>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fld>
            <a:endParaRPr lang="zh-CN" altLang="en-US" sz="1800">
              <a:solidFill>
                <a:schemeClr val="tx1"/>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fld>
            <a:endParaRPr lang="zh-CN" altLang="en-US" sz="1800">
              <a:solidFill>
                <a:schemeClr val="tx1"/>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fld>
            <a:endParaRPr lang="zh-CN" altLang="en-US" sz="1800">
              <a:solidFill>
                <a:schemeClr val="tx1"/>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fld>
            <a:endParaRPr lang="zh-CN" altLang="en-US" sz="1800">
              <a:solidFill>
                <a:schemeClr val="tx1"/>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fld>
            <a:endParaRPr lang="zh-CN" altLang="en-US" sz="1800">
              <a:solidFill>
                <a:schemeClr val="tx1"/>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fld>
            <a:endParaRPr lang="zh-CN" altLang="en-US" sz="1800">
              <a:solidFill>
                <a:schemeClr val="tx1"/>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fld>
            <a:endParaRPr lang="zh-CN" altLang="en-US" sz="1800">
              <a:solidFill>
                <a:schemeClr val="tx1"/>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fld>
            <a:endParaRPr lang="zh-CN" altLang="en-US" sz="1800">
              <a:solidFill>
                <a:schemeClr val="tx1"/>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fld>
            <a:endParaRPr lang="zh-CN" altLang="en-US" sz="1800">
              <a:solidFill>
                <a:schemeClr val="tx1"/>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fld>
            <a:endParaRPr lang="zh-CN" altLang="en-US" sz="1800">
              <a:solidFill>
                <a:schemeClr val="tx1"/>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fld>
            <a:endParaRPr lang="zh-CN" altLang="en-US" sz="1800">
              <a:solidFill>
                <a:schemeClr val="tx1"/>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fld>
            <a:endParaRPr lang="zh-CN" altLang="en-US" sz="1800">
              <a:solidFill>
                <a:schemeClr val="tx1"/>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fld>
            <a:endParaRPr lang="zh-CN" altLang="en-US" sz="1800">
              <a:solidFill>
                <a:schemeClr val="tx1"/>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fld>
            <a:endParaRPr lang="zh-CN" altLang="en-US" sz="1800">
              <a:solidFill>
                <a:schemeClr val="tx1"/>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fld>
            <a:endParaRPr lang="zh-CN" altLang="en-US" sz="1800">
              <a:solidFill>
                <a:schemeClr val="tx1"/>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fld>
            <a:endParaRPr lang="zh-CN" altLang="en-US" sz="1800">
              <a:solidFill>
                <a:schemeClr val="tx1"/>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fld>
            <a:endParaRPr lang="zh-CN" altLang="en-US" sz="1800">
              <a:solidFill>
                <a:schemeClr val="tx1"/>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fld>
            <a:endParaRPr lang="zh-CN" altLang="en-US" sz="1800">
              <a:solidFill>
                <a:schemeClr val="tx1"/>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fld>
            <a:endParaRPr lang="zh-CN" altLang="en-US" sz="1800">
              <a:solidFill>
                <a:schemeClr val="tx1"/>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fld>
            <a:endParaRPr lang="zh-CN" altLang="en-US" sz="1800">
              <a:solidFill>
                <a:schemeClr val="tx1"/>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fld>
            <a:endParaRPr lang="zh-CN" altLang="en-US" sz="1800">
              <a:solidFill>
                <a:schemeClr val="tx1"/>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fld>
            <a:endParaRPr lang="zh-CN" altLang="en-US" sz="1800">
              <a:solidFill>
                <a:schemeClr val="tx1"/>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124AB-CF4B-457E-BF1F-5A1E87BE531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1023A-5B5B-414B-859F-C536B9CF040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endParaRPr lang="zh-CN" altLang="zh-CN">
              <a:sym typeface="Calibri Light" panose="020F0302020204030204" pitchFamily="34" charset="0"/>
            </a:endParaRP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endParaRPr lang="zh-CN" altLang="zh-CN">
              <a:sym typeface="Calibri" panose="020F0502020204030204" pitchFamily="34" charset="0"/>
            </a:endParaRPr>
          </a:p>
          <a:p>
            <a:pPr lvl="1"/>
            <a:r>
              <a:rPr lang="zh-CN" altLang="zh-CN">
                <a:sym typeface="Calibri" panose="020F0502020204030204" pitchFamily="34" charset="0"/>
              </a:rPr>
              <a:t>第二级</a:t>
            </a:r>
            <a:endParaRPr lang="zh-CN" altLang="zh-CN">
              <a:sym typeface="Calibri" panose="020F0502020204030204" pitchFamily="34" charset="0"/>
            </a:endParaRPr>
          </a:p>
          <a:p>
            <a:pPr lvl="2"/>
            <a:r>
              <a:rPr lang="zh-CN" altLang="zh-CN">
                <a:sym typeface="Calibri" panose="020F0502020204030204" pitchFamily="34" charset="0"/>
              </a:rPr>
              <a:t>第三级</a:t>
            </a:r>
            <a:endParaRPr lang="zh-CN" altLang="zh-CN">
              <a:sym typeface="Calibri" panose="020F0502020204030204" pitchFamily="34" charset="0"/>
            </a:endParaRPr>
          </a:p>
          <a:p>
            <a:pPr lvl="3"/>
            <a:r>
              <a:rPr lang="zh-CN" altLang="zh-CN">
                <a:sym typeface="Calibri" panose="020F0502020204030204" pitchFamily="34" charset="0"/>
              </a:rPr>
              <a:t>第四级</a:t>
            </a:r>
            <a:endParaRPr lang="zh-CN" altLang="zh-CN">
              <a:sym typeface="Calibri" panose="020F0502020204030204" pitchFamily="34" charset="0"/>
            </a:endParaRPr>
          </a:p>
          <a:p>
            <a:pPr lvl="4"/>
            <a:r>
              <a:rPr lang="zh-CN" altLang="zh-CN">
                <a:sym typeface="Calibri" panose="020F0502020204030204" pitchFamily="34" charset="0"/>
              </a:rPr>
              <a:t>第五级</a:t>
            </a:r>
            <a:endParaRPr lang="zh-CN" altLang="zh-CN">
              <a:sym typeface="Calibri" panose="020F0502020204030204" pitchFamily="34" charset="0"/>
            </a:endParaRP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endParaRPr lang="zh-CN" altLang="zh-CN">
              <a:sym typeface="Calibri Light" panose="020F0302020204030204" pitchFamily="34" charset="0"/>
            </a:endParaRP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endParaRPr lang="zh-CN" altLang="zh-CN">
              <a:sym typeface="Calibri" panose="020F0502020204030204" pitchFamily="34" charset="0"/>
            </a:endParaRPr>
          </a:p>
          <a:p>
            <a:pPr lvl="1"/>
            <a:r>
              <a:rPr lang="zh-CN" altLang="zh-CN">
                <a:sym typeface="Calibri" panose="020F0502020204030204" pitchFamily="34" charset="0"/>
              </a:rPr>
              <a:t>第二级</a:t>
            </a:r>
            <a:endParaRPr lang="zh-CN" altLang="zh-CN">
              <a:sym typeface="Calibri" panose="020F0502020204030204" pitchFamily="34" charset="0"/>
            </a:endParaRPr>
          </a:p>
          <a:p>
            <a:pPr lvl="2"/>
            <a:r>
              <a:rPr lang="zh-CN" altLang="zh-CN">
                <a:sym typeface="Calibri" panose="020F0502020204030204" pitchFamily="34" charset="0"/>
              </a:rPr>
              <a:t>第三级</a:t>
            </a:r>
            <a:endParaRPr lang="zh-CN" altLang="zh-CN">
              <a:sym typeface="Calibri" panose="020F0502020204030204" pitchFamily="34" charset="0"/>
            </a:endParaRPr>
          </a:p>
          <a:p>
            <a:pPr lvl="3"/>
            <a:r>
              <a:rPr lang="zh-CN" altLang="zh-CN">
                <a:sym typeface="Calibri" panose="020F0502020204030204" pitchFamily="34" charset="0"/>
              </a:rPr>
              <a:t>第四级</a:t>
            </a:r>
            <a:endParaRPr lang="zh-CN" altLang="zh-CN">
              <a:sym typeface="Calibri" panose="020F0502020204030204" pitchFamily="34" charset="0"/>
            </a:endParaRPr>
          </a:p>
          <a:p>
            <a:pPr lvl="4"/>
            <a:r>
              <a:rPr lang="zh-CN" altLang="zh-CN">
                <a:sym typeface="Calibri" panose="020F0502020204030204" pitchFamily="34" charset="0"/>
              </a:rPr>
              <a:t>第五级</a:t>
            </a:r>
            <a:endParaRPr lang="zh-CN" altLang="zh-CN">
              <a:sym typeface="Calibri" panose="020F0502020204030204" pitchFamily="34" charset="0"/>
            </a:endParaRP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endParaRPr lang="zh-CN" altLang="zh-CN">
              <a:sym typeface="Calibri Light" panose="020F0302020204030204" pitchFamily="34" charset="0"/>
            </a:endParaRP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endParaRPr lang="zh-CN" altLang="zh-CN">
              <a:sym typeface="Calibri" panose="020F0502020204030204" pitchFamily="34" charset="0"/>
            </a:endParaRPr>
          </a:p>
          <a:p>
            <a:pPr lvl="1"/>
            <a:r>
              <a:rPr lang="zh-CN" altLang="zh-CN">
                <a:sym typeface="Calibri" panose="020F0502020204030204" pitchFamily="34" charset="0"/>
              </a:rPr>
              <a:t>第二级</a:t>
            </a:r>
            <a:endParaRPr lang="zh-CN" altLang="zh-CN">
              <a:sym typeface="Calibri" panose="020F0502020204030204" pitchFamily="34" charset="0"/>
            </a:endParaRPr>
          </a:p>
          <a:p>
            <a:pPr lvl="2"/>
            <a:r>
              <a:rPr lang="zh-CN" altLang="zh-CN">
                <a:sym typeface="Calibri" panose="020F0502020204030204" pitchFamily="34" charset="0"/>
              </a:rPr>
              <a:t>第三级</a:t>
            </a:r>
            <a:endParaRPr lang="zh-CN" altLang="zh-CN">
              <a:sym typeface="Calibri" panose="020F0502020204030204" pitchFamily="34" charset="0"/>
            </a:endParaRPr>
          </a:p>
          <a:p>
            <a:pPr lvl="3"/>
            <a:r>
              <a:rPr lang="zh-CN" altLang="zh-CN">
                <a:sym typeface="Calibri" panose="020F0502020204030204" pitchFamily="34" charset="0"/>
              </a:rPr>
              <a:t>第四级</a:t>
            </a:r>
            <a:endParaRPr lang="zh-CN" altLang="zh-CN">
              <a:sym typeface="Calibri" panose="020F0502020204030204" pitchFamily="34" charset="0"/>
            </a:endParaRPr>
          </a:p>
          <a:p>
            <a:pPr lvl="4"/>
            <a:r>
              <a:rPr lang="zh-CN" altLang="zh-CN">
                <a:sym typeface="Calibri" panose="020F0502020204030204" pitchFamily="34" charset="0"/>
              </a:rPr>
              <a:t>第五级</a:t>
            </a:r>
            <a:endParaRPr lang="zh-CN" altLang="zh-CN">
              <a:sym typeface="Calibri" panose="020F0502020204030204" pitchFamily="34" charset="0"/>
            </a:endParaRP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endParaRPr lang="zh-CN" altLang="zh-CN">
              <a:sym typeface="Calibri Light" panose="020F0302020204030204" pitchFamily="34" charset="0"/>
            </a:endParaRP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endParaRPr lang="zh-CN" altLang="zh-CN">
              <a:sym typeface="Calibri" panose="020F0502020204030204" pitchFamily="34" charset="0"/>
            </a:endParaRPr>
          </a:p>
          <a:p>
            <a:pPr lvl="1"/>
            <a:r>
              <a:rPr lang="zh-CN" altLang="zh-CN">
                <a:sym typeface="Calibri" panose="020F0502020204030204" pitchFamily="34" charset="0"/>
              </a:rPr>
              <a:t>第二级</a:t>
            </a:r>
            <a:endParaRPr lang="zh-CN" altLang="zh-CN">
              <a:sym typeface="Calibri" panose="020F0502020204030204" pitchFamily="34" charset="0"/>
            </a:endParaRPr>
          </a:p>
          <a:p>
            <a:pPr lvl="2"/>
            <a:r>
              <a:rPr lang="zh-CN" altLang="zh-CN">
                <a:sym typeface="Calibri" panose="020F0502020204030204" pitchFamily="34" charset="0"/>
              </a:rPr>
              <a:t>第三级</a:t>
            </a:r>
            <a:endParaRPr lang="zh-CN" altLang="zh-CN">
              <a:sym typeface="Calibri" panose="020F0502020204030204" pitchFamily="34" charset="0"/>
            </a:endParaRPr>
          </a:p>
          <a:p>
            <a:pPr lvl="3"/>
            <a:r>
              <a:rPr lang="zh-CN" altLang="zh-CN">
                <a:sym typeface="Calibri" panose="020F0502020204030204" pitchFamily="34" charset="0"/>
              </a:rPr>
              <a:t>第四级</a:t>
            </a:r>
            <a:endParaRPr lang="zh-CN" altLang="zh-CN">
              <a:sym typeface="Calibri" panose="020F0502020204030204" pitchFamily="34" charset="0"/>
            </a:endParaRPr>
          </a:p>
          <a:p>
            <a:pPr lvl="4"/>
            <a:r>
              <a:rPr lang="zh-CN" altLang="zh-CN">
                <a:sym typeface="Calibri" panose="020F0502020204030204" pitchFamily="34" charset="0"/>
              </a:rPr>
              <a:t>第五级</a:t>
            </a:r>
            <a:endParaRPr lang="zh-CN" altLang="zh-CN">
              <a:sym typeface="Calibri" panose="020F0502020204030204" pitchFamily="34" charset="0"/>
            </a:endParaRP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7" Type="http://schemas.openxmlformats.org/officeDocument/2006/relationships/slideLayout" Target="../slideLayouts/slideLayout18.xml"/><Relationship Id="rId16" Type="http://schemas.openxmlformats.org/officeDocument/2006/relationships/image" Target="../media/image2.png"/><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8" Type="http://schemas.openxmlformats.org/officeDocument/2006/relationships/notesSlide" Target="../notesSlides/notesSlide3.xml"/><Relationship Id="rId17" Type="http://schemas.openxmlformats.org/officeDocument/2006/relationships/slideLayout" Target="../slideLayouts/slideLayout18.xml"/><Relationship Id="rId16" Type="http://schemas.openxmlformats.org/officeDocument/2006/relationships/image" Target="../media/image10.png"/><Relationship Id="rId15" Type="http://schemas.openxmlformats.org/officeDocument/2006/relationships/tags" Target="../tags/tag136.xml"/><Relationship Id="rId14" Type="http://schemas.openxmlformats.org/officeDocument/2006/relationships/tags" Target="../tags/tag135.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1" Type="http://schemas.openxmlformats.org/officeDocument/2006/relationships/slideLayout" Target="../slideLayouts/slideLayout18.xml"/><Relationship Id="rId10" Type="http://schemas.openxmlformats.org/officeDocument/2006/relationships/image" Target="../media/image11.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1" Type="http://schemas.openxmlformats.org/officeDocument/2006/relationships/slideLayout" Target="../slideLayouts/slideLayout18.xml"/><Relationship Id="rId10" Type="http://schemas.openxmlformats.org/officeDocument/2006/relationships/tags" Target="../tags/tag15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4" Type="http://schemas.openxmlformats.org/officeDocument/2006/relationships/slideLayout" Target="../slideLayouts/slideLayout29.xml"/><Relationship Id="rId13" Type="http://schemas.openxmlformats.org/officeDocument/2006/relationships/tags" Target="../tags/tag16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7" Type="http://schemas.openxmlformats.org/officeDocument/2006/relationships/slideLayout" Target="../slideLayouts/slideLayout18.xml"/><Relationship Id="rId16" Type="http://schemas.openxmlformats.org/officeDocument/2006/relationships/tags" Target="../tags/tag177.xml"/><Relationship Id="rId15" Type="http://schemas.openxmlformats.org/officeDocument/2006/relationships/tags" Target="../tags/tag176.xml"/><Relationship Id="rId14" Type="http://schemas.openxmlformats.org/officeDocument/2006/relationships/tags" Target="../tags/tag175.xml"/><Relationship Id="rId13" Type="http://schemas.openxmlformats.org/officeDocument/2006/relationships/image" Target="../media/image4.png"/><Relationship Id="rId12" Type="http://schemas.openxmlformats.org/officeDocument/2006/relationships/tags" Target="../tags/tag174.xml"/><Relationship Id="rId11" Type="http://schemas.openxmlformats.org/officeDocument/2006/relationships/tags" Target="../tags/tag173.xml"/><Relationship Id="rId10" Type="http://schemas.openxmlformats.org/officeDocument/2006/relationships/image" Target="../media/image3.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tags" Target="../tags/tag184.xml"/><Relationship Id="rId7" Type="http://schemas.openxmlformats.org/officeDocument/2006/relationships/tags" Target="../tags/tag183.xml"/><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9" Type="http://schemas.openxmlformats.org/officeDocument/2006/relationships/slideLayout" Target="../slideLayouts/slideLayout18.xml"/><Relationship Id="rId28" Type="http://schemas.openxmlformats.org/officeDocument/2006/relationships/tags" Target="../tags/tag199.xml"/><Relationship Id="rId27" Type="http://schemas.openxmlformats.org/officeDocument/2006/relationships/image" Target="../media/image15.png"/><Relationship Id="rId26" Type="http://schemas.openxmlformats.org/officeDocument/2006/relationships/tags" Target="../tags/tag198.xml"/><Relationship Id="rId25" Type="http://schemas.openxmlformats.org/officeDocument/2006/relationships/tags" Target="../tags/tag197.xml"/><Relationship Id="rId24" Type="http://schemas.openxmlformats.org/officeDocument/2006/relationships/image" Target="../media/image3.png"/><Relationship Id="rId23" Type="http://schemas.openxmlformats.org/officeDocument/2006/relationships/tags" Target="../tags/tag196.xml"/><Relationship Id="rId22" Type="http://schemas.openxmlformats.org/officeDocument/2006/relationships/tags" Target="../tags/tag195.xml"/><Relationship Id="rId21" Type="http://schemas.openxmlformats.org/officeDocument/2006/relationships/image" Target="../media/image14.png"/><Relationship Id="rId20" Type="http://schemas.openxmlformats.org/officeDocument/2006/relationships/tags" Target="../tags/tag194.xml"/><Relationship Id="rId2" Type="http://schemas.openxmlformats.org/officeDocument/2006/relationships/tags" Target="../tags/tag178.xml"/><Relationship Id="rId19" Type="http://schemas.openxmlformats.org/officeDocument/2006/relationships/tags" Target="../tags/tag193.xml"/><Relationship Id="rId18" Type="http://schemas.openxmlformats.org/officeDocument/2006/relationships/image" Target="../media/image13.png"/><Relationship Id="rId17" Type="http://schemas.openxmlformats.org/officeDocument/2006/relationships/tags" Target="../tags/tag192.xml"/><Relationship Id="rId16" Type="http://schemas.openxmlformats.org/officeDocument/2006/relationships/tags" Target="../tags/tag191.xml"/><Relationship Id="rId15" Type="http://schemas.openxmlformats.org/officeDocument/2006/relationships/image" Target="../media/image12.png"/><Relationship Id="rId14" Type="http://schemas.openxmlformats.org/officeDocument/2006/relationships/tags" Target="../tags/tag190.xml"/><Relationship Id="rId13" Type="http://schemas.openxmlformats.org/officeDocument/2006/relationships/tags" Target="../tags/tag189.xml"/><Relationship Id="rId12" Type="http://schemas.openxmlformats.org/officeDocument/2006/relationships/tags" Target="../tags/tag188.xml"/><Relationship Id="rId11" Type="http://schemas.openxmlformats.org/officeDocument/2006/relationships/tags" Target="../tags/tag187.xml"/><Relationship Id="rId10" Type="http://schemas.openxmlformats.org/officeDocument/2006/relationships/tags" Target="../tags/tag186.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tags" Target="../tags/tag206.xml"/><Relationship Id="rId7" Type="http://schemas.openxmlformats.org/officeDocument/2006/relationships/tags" Target="../tags/tag205.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1" Type="http://schemas.openxmlformats.org/officeDocument/2006/relationships/slideLayout" Target="../slideLayouts/slideLayout18.xml"/><Relationship Id="rId10" Type="http://schemas.openxmlformats.org/officeDocument/2006/relationships/image" Target="../media/image16.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1" Type="http://schemas.openxmlformats.org/officeDocument/2006/relationships/slideLayout" Target="../slideLayouts/slideLayout18.xml"/><Relationship Id="rId10" Type="http://schemas.openxmlformats.org/officeDocument/2006/relationships/tags" Target="../tags/tag215.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tags" Target="../tags/tag216.xml"/><Relationship Id="rId14" Type="http://schemas.openxmlformats.org/officeDocument/2006/relationships/slideLayout" Target="../slideLayouts/slideLayout29.xml"/><Relationship Id="rId13" Type="http://schemas.openxmlformats.org/officeDocument/2006/relationships/tags" Target="../tags/tag227.xml"/><Relationship Id="rId12" Type="http://schemas.openxmlformats.org/officeDocument/2006/relationships/tags" Target="../tags/tag226.xml"/><Relationship Id="rId11" Type="http://schemas.openxmlformats.org/officeDocument/2006/relationships/tags" Target="../tags/tag225.xml"/><Relationship Id="rId10" Type="http://schemas.openxmlformats.org/officeDocument/2006/relationships/tags" Target="../tags/tag224.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9" Type="http://schemas.openxmlformats.org/officeDocument/2006/relationships/tags" Target="../tags/tag234.xml"/><Relationship Id="rId8" Type="http://schemas.openxmlformats.org/officeDocument/2006/relationships/tags" Target="../tags/tag233.xml"/><Relationship Id="rId7" Type="http://schemas.openxmlformats.org/officeDocument/2006/relationships/image" Target="../media/image17.png"/><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1" Type="http://schemas.openxmlformats.org/officeDocument/2006/relationships/slideLayout" Target="../slideLayouts/slideLayout29.xml"/><Relationship Id="rId20" Type="http://schemas.openxmlformats.org/officeDocument/2006/relationships/tags" Target="../tags/tag244.xml"/><Relationship Id="rId2" Type="http://schemas.openxmlformats.org/officeDocument/2006/relationships/tags" Target="../tags/tag228.xml"/><Relationship Id="rId19" Type="http://schemas.openxmlformats.org/officeDocument/2006/relationships/tags" Target="../tags/tag243.xml"/><Relationship Id="rId18" Type="http://schemas.openxmlformats.org/officeDocument/2006/relationships/tags" Target="../tags/tag242.xml"/><Relationship Id="rId17" Type="http://schemas.openxmlformats.org/officeDocument/2006/relationships/tags" Target="../tags/tag241.xml"/><Relationship Id="rId16" Type="http://schemas.openxmlformats.org/officeDocument/2006/relationships/tags" Target="../tags/tag240.xml"/><Relationship Id="rId15" Type="http://schemas.openxmlformats.org/officeDocument/2006/relationships/tags" Target="../tags/tag239.xml"/><Relationship Id="rId14" Type="http://schemas.openxmlformats.org/officeDocument/2006/relationships/tags" Target="../tags/tag238.xml"/><Relationship Id="rId13" Type="http://schemas.openxmlformats.org/officeDocument/2006/relationships/image" Target="../media/image18.png"/><Relationship Id="rId12" Type="http://schemas.openxmlformats.org/officeDocument/2006/relationships/tags" Target="../tags/tag237.xml"/><Relationship Id="rId11" Type="http://schemas.openxmlformats.org/officeDocument/2006/relationships/tags" Target="../tags/tag236.xml"/><Relationship Id="rId10" Type="http://schemas.openxmlformats.org/officeDocument/2006/relationships/tags" Target="../tags/tag235.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7" Type="http://schemas.openxmlformats.org/officeDocument/2006/relationships/notesSlide" Target="../notesSlides/notesSlide1.xml"/><Relationship Id="rId26" Type="http://schemas.openxmlformats.org/officeDocument/2006/relationships/slideLayout" Target="../slideLayouts/slideLayout18.xml"/><Relationship Id="rId25" Type="http://schemas.openxmlformats.org/officeDocument/2006/relationships/tags" Target="../tags/tag38.xml"/><Relationship Id="rId24" Type="http://schemas.openxmlformats.org/officeDocument/2006/relationships/tags" Target="../tags/tag37.xml"/><Relationship Id="rId23" Type="http://schemas.openxmlformats.org/officeDocument/2006/relationships/tags" Target="../tags/tag36.xml"/><Relationship Id="rId22" Type="http://schemas.openxmlformats.org/officeDocument/2006/relationships/tags" Target="../tags/tag35.xml"/><Relationship Id="rId21" Type="http://schemas.openxmlformats.org/officeDocument/2006/relationships/tags" Target="../tags/tag34.xml"/><Relationship Id="rId20" Type="http://schemas.openxmlformats.org/officeDocument/2006/relationships/tags" Target="../tags/tag33.xml"/><Relationship Id="rId2" Type="http://schemas.openxmlformats.org/officeDocument/2006/relationships/tags" Target="../tags/tag15.xml"/><Relationship Id="rId19" Type="http://schemas.openxmlformats.org/officeDocument/2006/relationships/tags" Target="../tags/tag32.xml"/><Relationship Id="rId18" Type="http://schemas.openxmlformats.org/officeDocument/2006/relationships/tags" Target="../tags/tag31.xml"/><Relationship Id="rId17" Type="http://schemas.openxmlformats.org/officeDocument/2006/relationships/tags" Target="../tags/tag30.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tags" Target="../tags/tag252.xml"/><Relationship Id="rId8" Type="http://schemas.openxmlformats.org/officeDocument/2006/relationships/tags" Target="../tags/tag251.xml"/><Relationship Id="rId7" Type="http://schemas.openxmlformats.org/officeDocument/2006/relationships/tags" Target="../tags/tag250.xml"/><Relationship Id="rId6" Type="http://schemas.openxmlformats.org/officeDocument/2006/relationships/tags" Target="../tags/tag249.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5" Type="http://schemas.openxmlformats.org/officeDocument/2006/relationships/notesSlide" Target="../notesSlides/notesSlide4.xml"/><Relationship Id="rId24" Type="http://schemas.openxmlformats.org/officeDocument/2006/relationships/slideLayout" Target="../slideLayouts/slideLayout18.xml"/><Relationship Id="rId23" Type="http://schemas.openxmlformats.org/officeDocument/2006/relationships/tags" Target="../tags/tag266.xml"/><Relationship Id="rId22" Type="http://schemas.openxmlformats.org/officeDocument/2006/relationships/tags" Target="../tags/tag265.xml"/><Relationship Id="rId21" Type="http://schemas.openxmlformats.org/officeDocument/2006/relationships/tags" Target="../tags/tag264.xml"/><Relationship Id="rId20" Type="http://schemas.openxmlformats.org/officeDocument/2006/relationships/tags" Target="../tags/tag263.xml"/><Relationship Id="rId2" Type="http://schemas.openxmlformats.org/officeDocument/2006/relationships/tags" Target="../tags/tag245.xml"/><Relationship Id="rId19" Type="http://schemas.openxmlformats.org/officeDocument/2006/relationships/tags" Target="../tags/tag262.xml"/><Relationship Id="rId18" Type="http://schemas.openxmlformats.org/officeDocument/2006/relationships/tags" Target="../tags/tag261.xml"/><Relationship Id="rId17" Type="http://schemas.openxmlformats.org/officeDocument/2006/relationships/tags" Target="../tags/tag260.xml"/><Relationship Id="rId16" Type="http://schemas.openxmlformats.org/officeDocument/2006/relationships/tags" Target="../tags/tag259.xml"/><Relationship Id="rId15" Type="http://schemas.openxmlformats.org/officeDocument/2006/relationships/tags" Target="../tags/tag258.xml"/><Relationship Id="rId14" Type="http://schemas.openxmlformats.org/officeDocument/2006/relationships/tags" Target="../tags/tag257.xml"/><Relationship Id="rId13" Type="http://schemas.openxmlformats.org/officeDocument/2006/relationships/tags" Target="../tags/tag256.xml"/><Relationship Id="rId12" Type="http://schemas.openxmlformats.org/officeDocument/2006/relationships/tags" Target="../tags/tag255.xml"/><Relationship Id="rId11" Type="http://schemas.openxmlformats.org/officeDocument/2006/relationships/tags" Target="../tags/tag254.xml"/><Relationship Id="rId10" Type="http://schemas.openxmlformats.org/officeDocument/2006/relationships/tags" Target="../tags/tag253.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tags" Target="../tags/tag272.xml"/><Relationship Id="rId6" Type="http://schemas.openxmlformats.org/officeDocument/2006/relationships/tags" Target="../tags/tag271.xml"/><Relationship Id="rId5" Type="http://schemas.openxmlformats.org/officeDocument/2006/relationships/tags" Target="../tags/tag270.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1" Type="http://schemas.openxmlformats.org/officeDocument/2006/relationships/slideLayout" Target="../slideLayouts/slideLayout18.xml"/><Relationship Id="rId10" Type="http://schemas.openxmlformats.org/officeDocument/2006/relationships/image" Target="../media/image19.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tags" Target="../tags/tag277.xml"/><Relationship Id="rId3" Type="http://schemas.openxmlformats.org/officeDocument/2006/relationships/tags" Target="../tags/tag276.xml"/><Relationship Id="rId2" Type="http://schemas.openxmlformats.org/officeDocument/2006/relationships/tags" Target="../tags/tag275.xml"/><Relationship Id="rId11" Type="http://schemas.openxmlformats.org/officeDocument/2006/relationships/slideLayout" Target="../slideLayouts/slideLayout18.xml"/><Relationship Id="rId10" Type="http://schemas.openxmlformats.org/officeDocument/2006/relationships/tags" Target="../tags/tag28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9" Type="http://schemas.openxmlformats.org/officeDocument/2006/relationships/tags" Target="../tags/tag290.xml"/><Relationship Id="rId8" Type="http://schemas.openxmlformats.org/officeDocument/2006/relationships/tags" Target="../tags/tag289.xml"/><Relationship Id="rId7" Type="http://schemas.openxmlformats.org/officeDocument/2006/relationships/tags" Target="../tags/tag288.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4" Type="http://schemas.openxmlformats.org/officeDocument/2006/relationships/slideLayout" Target="../slideLayouts/slideLayout51.xml"/><Relationship Id="rId13" Type="http://schemas.openxmlformats.org/officeDocument/2006/relationships/tags" Target="../tags/tag294.xml"/><Relationship Id="rId12" Type="http://schemas.openxmlformats.org/officeDocument/2006/relationships/tags" Target="../tags/tag293.xml"/><Relationship Id="rId11" Type="http://schemas.openxmlformats.org/officeDocument/2006/relationships/tags" Target="../tags/tag292.xml"/><Relationship Id="rId10" Type="http://schemas.openxmlformats.org/officeDocument/2006/relationships/tags" Target="../tags/tag29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tags" Target="../tags/tag298.xml"/><Relationship Id="rId4" Type="http://schemas.openxmlformats.org/officeDocument/2006/relationships/tags" Target="../tags/tag297.xml"/><Relationship Id="rId3" Type="http://schemas.openxmlformats.org/officeDocument/2006/relationships/tags" Target="../tags/tag296.xml"/><Relationship Id="rId2" Type="http://schemas.openxmlformats.org/officeDocument/2006/relationships/tags" Target="../tags/tag295.xml"/><Relationship Id="rId17" Type="http://schemas.openxmlformats.org/officeDocument/2006/relationships/slideLayout" Target="../slideLayouts/slideLayout18.xml"/><Relationship Id="rId16" Type="http://schemas.openxmlformats.org/officeDocument/2006/relationships/tags" Target="../tags/tag307.xml"/><Relationship Id="rId15" Type="http://schemas.openxmlformats.org/officeDocument/2006/relationships/tags" Target="../tags/tag306.xml"/><Relationship Id="rId14" Type="http://schemas.openxmlformats.org/officeDocument/2006/relationships/tags" Target="../tags/tag305.xml"/><Relationship Id="rId13" Type="http://schemas.openxmlformats.org/officeDocument/2006/relationships/image" Target="../media/image4.png"/><Relationship Id="rId12" Type="http://schemas.openxmlformats.org/officeDocument/2006/relationships/tags" Target="../tags/tag304.xml"/><Relationship Id="rId11" Type="http://schemas.openxmlformats.org/officeDocument/2006/relationships/tags" Target="../tags/tag303.xml"/><Relationship Id="rId10" Type="http://schemas.openxmlformats.org/officeDocument/2006/relationships/image" Target="../media/image3.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9" Type="http://schemas.openxmlformats.org/officeDocument/2006/relationships/tags" Target="../tags/tag315.xml"/><Relationship Id="rId8" Type="http://schemas.openxmlformats.org/officeDocument/2006/relationships/tags" Target="../tags/tag314.xml"/><Relationship Id="rId7" Type="http://schemas.openxmlformats.org/officeDocument/2006/relationships/tags" Target="../tags/tag313.x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 Id="rId3" Type="http://schemas.openxmlformats.org/officeDocument/2006/relationships/tags" Target="../tags/tag309.xml"/><Relationship Id="rId2" Type="http://schemas.openxmlformats.org/officeDocument/2006/relationships/tags" Target="../tags/tag308.xml"/><Relationship Id="rId19" Type="http://schemas.openxmlformats.org/officeDocument/2006/relationships/slideLayout" Target="../slideLayouts/slideLayout18.xml"/><Relationship Id="rId18" Type="http://schemas.openxmlformats.org/officeDocument/2006/relationships/tags" Target="../tags/tag324.xml"/><Relationship Id="rId17" Type="http://schemas.openxmlformats.org/officeDocument/2006/relationships/tags" Target="../tags/tag323.xml"/><Relationship Id="rId16" Type="http://schemas.openxmlformats.org/officeDocument/2006/relationships/tags" Target="../tags/tag322.xml"/><Relationship Id="rId15" Type="http://schemas.openxmlformats.org/officeDocument/2006/relationships/tags" Target="../tags/tag321.xml"/><Relationship Id="rId14" Type="http://schemas.openxmlformats.org/officeDocument/2006/relationships/tags" Target="../tags/tag320.xml"/><Relationship Id="rId13" Type="http://schemas.openxmlformats.org/officeDocument/2006/relationships/tags" Target="../tags/tag319.xml"/><Relationship Id="rId12" Type="http://schemas.openxmlformats.org/officeDocument/2006/relationships/tags" Target="../tags/tag318.xml"/><Relationship Id="rId11" Type="http://schemas.openxmlformats.org/officeDocument/2006/relationships/tags" Target="../tags/tag317.xml"/><Relationship Id="rId10" Type="http://schemas.openxmlformats.org/officeDocument/2006/relationships/tags" Target="../tags/tag316.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9" Type="http://schemas.openxmlformats.org/officeDocument/2006/relationships/tags" Target="../tags/tag332.xml"/><Relationship Id="rId8" Type="http://schemas.openxmlformats.org/officeDocument/2006/relationships/tags" Target="../tags/tag331.xml"/><Relationship Id="rId7" Type="http://schemas.openxmlformats.org/officeDocument/2006/relationships/tags" Target="../tags/tag330.xml"/><Relationship Id="rId6" Type="http://schemas.openxmlformats.org/officeDocument/2006/relationships/tags" Target="../tags/tag329.xml"/><Relationship Id="rId5" Type="http://schemas.openxmlformats.org/officeDocument/2006/relationships/tags" Target="../tags/tag328.xml"/><Relationship Id="rId4" Type="http://schemas.openxmlformats.org/officeDocument/2006/relationships/tags" Target="../tags/tag327.xml"/><Relationship Id="rId3" Type="http://schemas.openxmlformats.org/officeDocument/2006/relationships/tags" Target="../tags/tag326.xml"/><Relationship Id="rId2" Type="http://schemas.openxmlformats.org/officeDocument/2006/relationships/tags" Target="../tags/tag325.xml"/><Relationship Id="rId14" Type="http://schemas.openxmlformats.org/officeDocument/2006/relationships/slideLayout" Target="../slideLayouts/slideLayout18.xml"/><Relationship Id="rId13" Type="http://schemas.openxmlformats.org/officeDocument/2006/relationships/image" Target="../media/image20.png"/><Relationship Id="rId12" Type="http://schemas.openxmlformats.org/officeDocument/2006/relationships/tags" Target="../tags/tag335.xml"/><Relationship Id="rId11" Type="http://schemas.openxmlformats.org/officeDocument/2006/relationships/tags" Target="../tags/tag334.xml"/><Relationship Id="rId10" Type="http://schemas.openxmlformats.org/officeDocument/2006/relationships/tags" Target="../tags/tag333.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342.xml"/><Relationship Id="rId7" Type="http://schemas.openxmlformats.org/officeDocument/2006/relationships/tags" Target="../tags/tag341.xml"/><Relationship Id="rId6" Type="http://schemas.openxmlformats.org/officeDocument/2006/relationships/tags" Target="../tags/tag340.xml"/><Relationship Id="rId5" Type="http://schemas.openxmlformats.org/officeDocument/2006/relationships/tags" Target="../tags/tag339.xml"/><Relationship Id="rId4" Type="http://schemas.openxmlformats.org/officeDocument/2006/relationships/tags" Target="../tags/tag338.xml"/><Relationship Id="rId3" Type="http://schemas.openxmlformats.org/officeDocument/2006/relationships/tags" Target="../tags/tag337.xml"/><Relationship Id="rId2" Type="http://schemas.openxmlformats.org/officeDocument/2006/relationships/tags" Target="../tags/tag336.xml"/><Relationship Id="rId12" Type="http://schemas.openxmlformats.org/officeDocument/2006/relationships/slideLayout" Target="../slideLayouts/slideLayout18.xml"/><Relationship Id="rId11" Type="http://schemas.openxmlformats.org/officeDocument/2006/relationships/image" Target="../media/image20.png"/><Relationship Id="rId10" Type="http://schemas.openxmlformats.org/officeDocument/2006/relationships/tags" Target="../tags/tag343.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9" Type="http://schemas.openxmlformats.org/officeDocument/2006/relationships/tags" Target="../tags/tag351.xml"/><Relationship Id="rId8" Type="http://schemas.openxmlformats.org/officeDocument/2006/relationships/tags" Target="../tags/tag350.xml"/><Relationship Id="rId7" Type="http://schemas.openxmlformats.org/officeDocument/2006/relationships/tags" Target="../tags/tag349.xml"/><Relationship Id="rId6" Type="http://schemas.openxmlformats.org/officeDocument/2006/relationships/tags" Target="../tags/tag348.xml"/><Relationship Id="rId5" Type="http://schemas.openxmlformats.org/officeDocument/2006/relationships/tags" Target="../tags/tag347.xml"/><Relationship Id="rId4" Type="http://schemas.openxmlformats.org/officeDocument/2006/relationships/tags" Target="../tags/tag346.xml"/><Relationship Id="rId3" Type="http://schemas.openxmlformats.org/officeDocument/2006/relationships/tags" Target="../tags/tag345.xml"/><Relationship Id="rId2" Type="http://schemas.openxmlformats.org/officeDocument/2006/relationships/tags" Target="../tags/tag344.xml"/><Relationship Id="rId14" Type="http://schemas.openxmlformats.org/officeDocument/2006/relationships/slideLayout" Target="../slideLayouts/slideLayout18.xml"/><Relationship Id="rId13" Type="http://schemas.openxmlformats.org/officeDocument/2006/relationships/tags" Target="../tags/tag355.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9" Type="http://schemas.openxmlformats.org/officeDocument/2006/relationships/tags" Target="../tags/tag363.xml"/><Relationship Id="rId8" Type="http://schemas.openxmlformats.org/officeDocument/2006/relationships/tags" Target="../tags/tag362.xml"/><Relationship Id="rId7" Type="http://schemas.openxmlformats.org/officeDocument/2006/relationships/tags" Target="../tags/tag361.xml"/><Relationship Id="rId6" Type="http://schemas.openxmlformats.org/officeDocument/2006/relationships/tags" Target="../tags/tag360.xml"/><Relationship Id="rId5" Type="http://schemas.openxmlformats.org/officeDocument/2006/relationships/tags" Target="../tags/tag359.xml"/><Relationship Id="rId4" Type="http://schemas.openxmlformats.org/officeDocument/2006/relationships/tags" Target="../tags/tag358.xml"/><Relationship Id="rId3" Type="http://schemas.openxmlformats.org/officeDocument/2006/relationships/tags" Target="../tags/tag357.xml"/><Relationship Id="rId2" Type="http://schemas.openxmlformats.org/officeDocument/2006/relationships/tags" Target="../tags/tag356.xml"/><Relationship Id="rId17" Type="http://schemas.openxmlformats.org/officeDocument/2006/relationships/slideLayout" Target="../slideLayouts/slideLayout18.xml"/><Relationship Id="rId16" Type="http://schemas.openxmlformats.org/officeDocument/2006/relationships/tags" Target="../tags/tag368.xml"/><Relationship Id="rId15" Type="http://schemas.openxmlformats.org/officeDocument/2006/relationships/tags" Target="../tags/tag367.xml"/><Relationship Id="rId14" Type="http://schemas.openxmlformats.org/officeDocument/2006/relationships/tags" Target="../tags/tag366.xml"/><Relationship Id="rId13" Type="http://schemas.openxmlformats.org/officeDocument/2006/relationships/image" Target="../media/image4.png"/><Relationship Id="rId12" Type="http://schemas.openxmlformats.org/officeDocument/2006/relationships/tags" Target="../tags/tag365.xml"/><Relationship Id="rId11" Type="http://schemas.openxmlformats.org/officeDocument/2006/relationships/tags" Target="../tags/tag364.xml"/><Relationship Id="rId10"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5" Type="http://schemas.openxmlformats.org/officeDocument/2006/relationships/notesSlide" Target="../notesSlides/notesSlide2.xml"/><Relationship Id="rId14" Type="http://schemas.openxmlformats.org/officeDocument/2006/relationships/slideLayout" Target="../slideLayouts/slideLayout18.xml"/><Relationship Id="rId13" Type="http://schemas.openxmlformats.org/officeDocument/2006/relationships/tags" Target="../tags/tag50.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tags" Target="../tags/tag376.xml"/><Relationship Id="rId8" Type="http://schemas.openxmlformats.org/officeDocument/2006/relationships/tags" Target="../tags/tag375.xml"/><Relationship Id="rId7" Type="http://schemas.openxmlformats.org/officeDocument/2006/relationships/tags" Target="../tags/tag374.xml"/><Relationship Id="rId6" Type="http://schemas.openxmlformats.org/officeDocument/2006/relationships/tags" Target="../tags/tag373.xml"/><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tags" Target="../tags/tag369.xml"/><Relationship Id="rId16" Type="http://schemas.openxmlformats.org/officeDocument/2006/relationships/slideLayout" Target="../slideLayouts/slideLayout18.xml"/><Relationship Id="rId15" Type="http://schemas.openxmlformats.org/officeDocument/2006/relationships/tags" Target="../tags/tag382.xml"/><Relationship Id="rId14" Type="http://schemas.openxmlformats.org/officeDocument/2006/relationships/tags" Target="../tags/tag381.xml"/><Relationship Id="rId13" Type="http://schemas.openxmlformats.org/officeDocument/2006/relationships/tags" Target="../tags/tag380.xml"/><Relationship Id="rId12" Type="http://schemas.openxmlformats.org/officeDocument/2006/relationships/tags" Target="../tags/tag379.xml"/><Relationship Id="rId11" Type="http://schemas.openxmlformats.org/officeDocument/2006/relationships/tags" Target="../tags/tag378.xml"/><Relationship Id="rId10" Type="http://schemas.openxmlformats.org/officeDocument/2006/relationships/tags" Target="../tags/tag377.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9" Type="http://schemas.openxmlformats.org/officeDocument/2006/relationships/tags" Target="../tags/tag390.xml"/><Relationship Id="rId8" Type="http://schemas.openxmlformats.org/officeDocument/2006/relationships/tags" Target="../tags/tag389.xml"/><Relationship Id="rId7" Type="http://schemas.openxmlformats.org/officeDocument/2006/relationships/tags" Target="../tags/tag388.xml"/><Relationship Id="rId6" Type="http://schemas.openxmlformats.org/officeDocument/2006/relationships/tags" Target="../tags/tag387.xml"/><Relationship Id="rId5" Type="http://schemas.openxmlformats.org/officeDocument/2006/relationships/tags" Target="../tags/tag386.xml"/><Relationship Id="rId4" Type="http://schemas.openxmlformats.org/officeDocument/2006/relationships/tags" Target="../tags/tag385.xml"/><Relationship Id="rId3" Type="http://schemas.openxmlformats.org/officeDocument/2006/relationships/tags" Target="../tags/tag384.xml"/><Relationship Id="rId2" Type="http://schemas.openxmlformats.org/officeDocument/2006/relationships/tags" Target="../tags/tag383.xml"/><Relationship Id="rId11" Type="http://schemas.openxmlformats.org/officeDocument/2006/relationships/slideLayout" Target="../slideLayouts/slideLayout18.xml"/><Relationship Id="rId10" Type="http://schemas.openxmlformats.org/officeDocument/2006/relationships/image" Target="../media/image21.png"/><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9" Type="http://schemas.openxmlformats.org/officeDocument/2006/relationships/tags" Target="../tags/tag398.xml"/><Relationship Id="rId8" Type="http://schemas.openxmlformats.org/officeDocument/2006/relationships/tags" Target="../tags/tag397.xml"/><Relationship Id="rId7" Type="http://schemas.openxmlformats.org/officeDocument/2006/relationships/tags" Target="../tags/tag396.xml"/><Relationship Id="rId6" Type="http://schemas.openxmlformats.org/officeDocument/2006/relationships/tags" Target="../tags/tag395.xml"/><Relationship Id="rId5" Type="http://schemas.openxmlformats.org/officeDocument/2006/relationships/tags" Target="../tags/tag394.xml"/><Relationship Id="rId4" Type="http://schemas.openxmlformats.org/officeDocument/2006/relationships/tags" Target="../tags/tag393.xml"/><Relationship Id="rId3" Type="http://schemas.openxmlformats.org/officeDocument/2006/relationships/tags" Target="../tags/tag392.xml"/><Relationship Id="rId2" Type="http://schemas.openxmlformats.org/officeDocument/2006/relationships/tags" Target="../tags/tag391.xml"/><Relationship Id="rId14" Type="http://schemas.openxmlformats.org/officeDocument/2006/relationships/slideLayout" Target="../slideLayouts/slideLayout29.xml"/><Relationship Id="rId13" Type="http://schemas.openxmlformats.org/officeDocument/2006/relationships/tags" Target="../tags/tag402.xml"/><Relationship Id="rId12" Type="http://schemas.openxmlformats.org/officeDocument/2006/relationships/tags" Target="../tags/tag401.xml"/><Relationship Id="rId11" Type="http://schemas.openxmlformats.org/officeDocument/2006/relationships/tags" Target="../tags/tag400.xml"/><Relationship Id="rId10" Type="http://schemas.openxmlformats.org/officeDocument/2006/relationships/tags" Target="../tags/tag399.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40.xml"/><Relationship Id="rId7" Type="http://schemas.openxmlformats.org/officeDocument/2006/relationships/image" Target="../media/image22.png"/><Relationship Id="rId6" Type="http://schemas.openxmlformats.org/officeDocument/2006/relationships/tags" Target="../tags/tag407.xml"/><Relationship Id="rId5" Type="http://schemas.openxmlformats.org/officeDocument/2006/relationships/tags" Target="../tags/tag406.xml"/><Relationship Id="rId4" Type="http://schemas.openxmlformats.org/officeDocument/2006/relationships/tags" Target="../tags/tag405.xml"/><Relationship Id="rId3" Type="http://schemas.openxmlformats.org/officeDocument/2006/relationships/tags" Target="../tags/tag404.xml"/><Relationship Id="rId2" Type="http://schemas.openxmlformats.org/officeDocument/2006/relationships/tags" Target="../tags/tag403.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9" Type="http://schemas.openxmlformats.org/officeDocument/2006/relationships/tags" Target="../tags/tag415.xml"/><Relationship Id="rId8" Type="http://schemas.openxmlformats.org/officeDocument/2006/relationships/tags" Target="../tags/tag414.xml"/><Relationship Id="rId7" Type="http://schemas.openxmlformats.org/officeDocument/2006/relationships/tags" Target="../tags/tag413.xml"/><Relationship Id="rId6" Type="http://schemas.openxmlformats.org/officeDocument/2006/relationships/tags" Target="../tags/tag412.xml"/><Relationship Id="rId5" Type="http://schemas.openxmlformats.org/officeDocument/2006/relationships/tags" Target="../tags/tag411.xml"/><Relationship Id="rId4" Type="http://schemas.openxmlformats.org/officeDocument/2006/relationships/tags" Target="../tags/tag410.xml"/><Relationship Id="rId3" Type="http://schemas.openxmlformats.org/officeDocument/2006/relationships/tags" Target="../tags/tag409.xml"/><Relationship Id="rId20" Type="http://schemas.openxmlformats.org/officeDocument/2006/relationships/slideLayout" Target="../slideLayouts/slideLayout29.xml"/><Relationship Id="rId2" Type="http://schemas.openxmlformats.org/officeDocument/2006/relationships/tags" Target="../tags/tag408.xml"/><Relationship Id="rId19" Type="http://schemas.openxmlformats.org/officeDocument/2006/relationships/image" Target="../media/image24.png"/><Relationship Id="rId18" Type="http://schemas.openxmlformats.org/officeDocument/2006/relationships/tags" Target="../tags/tag423.xml"/><Relationship Id="rId17" Type="http://schemas.openxmlformats.org/officeDocument/2006/relationships/tags" Target="../tags/tag422.xml"/><Relationship Id="rId16" Type="http://schemas.openxmlformats.org/officeDocument/2006/relationships/tags" Target="../tags/tag421.xml"/><Relationship Id="rId15" Type="http://schemas.openxmlformats.org/officeDocument/2006/relationships/tags" Target="../tags/tag420.xml"/><Relationship Id="rId14" Type="http://schemas.openxmlformats.org/officeDocument/2006/relationships/tags" Target="../tags/tag419.xml"/><Relationship Id="rId13" Type="http://schemas.openxmlformats.org/officeDocument/2006/relationships/image" Target="../media/image23.png"/><Relationship Id="rId12" Type="http://schemas.openxmlformats.org/officeDocument/2006/relationships/tags" Target="../tags/tag418.xml"/><Relationship Id="rId11" Type="http://schemas.openxmlformats.org/officeDocument/2006/relationships/tags" Target="../tags/tag417.xml"/><Relationship Id="rId10" Type="http://schemas.openxmlformats.org/officeDocument/2006/relationships/tags" Target="../tags/tag416.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9" Type="http://schemas.openxmlformats.org/officeDocument/2006/relationships/tags" Target="../tags/tag431.xml"/><Relationship Id="rId8" Type="http://schemas.openxmlformats.org/officeDocument/2006/relationships/tags" Target="../tags/tag430.xml"/><Relationship Id="rId7" Type="http://schemas.openxmlformats.org/officeDocument/2006/relationships/tags" Target="../tags/tag429.xml"/><Relationship Id="rId6" Type="http://schemas.openxmlformats.org/officeDocument/2006/relationships/tags" Target="../tags/tag428.xml"/><Relationship Id="rId5" Type="http://schemas.openxmlformats.org/officeDocument/2006/relationships/tags" Target="../tags/tag427.xml"/><Relationship Id="rId4" Type="http://schemas.openxmlformats.org/officeDocument/2006/relationships/tags" Target="../tags/tag426.xml"/><Relationship Id="rId3" Type="http://schemas.openxmlformats.org/officeDocument/2006/relationships/tags" Target="../tags/tag425.xml"/><Relationship Id="rId2" Type="http://schemas.openxmlformats.org/officeDocument/2006/relationships/tags" Target="../tags/tag424.xml"/><Relationship Id="rId10" Type="http://schemas.openxmlformats.org/officeDocument/2006/relationships/slideLayout" Target="../slideLayouts/slideLayout29.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8.xml"/><Relationship Id="rId6" Type="http://schemas.openxmlformats.org/officeDocument/2006/relationships/tags" Target="../tags/tag436.xml"/><Relationship Id="rId5" Type="http://schemas.openxmlformats.org/officeDocument/2006/relationships/tags" Target="../tags/tag435.xml"/><Relationship Id="rId4" Type="http://schemas.openxmlformats.org/officeDocument/2006/relationships/tags" Target="../tags/tag434.xml"/><Relationship Id="rId3" Type="http://schemas.openxmlformats.org/officeDocument/2006/relationships/tags" Target="../tags/tag433.xml"/><Relationship Id="rId2" Type="http://schemas.openxmlformats.org/officeDocument/2006/relationships/tags" Target="../tags/tag43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7" Type="http://schemas.openxmlformats.org/officeDocument/2006/relationships/slideLayout" Target="../slideLayouts/slideLayout18.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image" Target="../media/image4.png"/><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1" Type="http://schemas.openxmlformats.org/officeDocument/2006/relationships/slideLayout" Target="../slideLayouts/slideLayout18.xml"/><Relationship Id="rId20" Type="http://schemas.openxmlformats.org/officeDocument/2006/relationships/tags" Target="../tags/tag80.xml"/><Relationship Id="rId2" Type="http://schemas.openxmlformats.org/officeDocument/2006/relationships/tags" Target="../tags/tag64.xml"/><Relationship Id="rId19" Type="http://schemas.openxmlformats.org/officeDocument/2006/relationships/image" Target="../media/image6.jpeg"/><Relationship Id="rId18" Type="http://schemas.openxmlformats.org/officeDocument/2006/relationships/image" Target="../media/image5.jpeg"/><Relationship Id="rId17" Type="http://schemas.openxmlformats.org/officeDocument/2006/relationships/tags" Target="../tags/tag79.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4" Type="http://schemas.openxmlformats.org/officeDocument/2006/relationships/slideLayout" Target="../slideLayouts/slideLayout18.xml"/><Relationship Id="rId13" Type="http://schemas.openxmlformats.org/officeDocument/2006/relationships/image" Target="../media/image8.png"/><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4" Type="http://schemas.openxmlformats.org/officeDocument/2006/relationships/slideLayout" Target="../slideLayouts/slideLayout18.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image" Target="../media/image9.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image" Target="../media/image9.png"/><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2" Type="http://schemas.openxmlformats.org/officeDocument/2006/relationships/slideLayout" Target="../slideLayouts/slideLayout18.xml"/><Relationship Id="rId11" Type="http://schemas.openxmlformats.org/officeDocument/2006/relationships/tags" Target="../tags/tag110.xml"/><Relationship Id="rId10" Type="http://schemas.openxmlformats.org/officeDocument/2006/relationships/image" Target="../media/image4.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4" Type="http://schemas.openxmlformats.org/officeDocument/2006/relationships/slideLayout" Target="../slideLayouts/slideLayout18.xml"/><Relationship Id="rId13" Type="http://schemas.openxmlformats.org/officeDocument/2006/relationships/tags" Target="../tags/tag122.xml"/><Relationship Id="rId12" Type="http://schemas.openxmlformats.org/officeDocument/2006/relationships/tags" Target="../tags/tag12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 name="PA_椭圆 16"/>
          <p:cNvSpPr>
            <a:spLocks noChangeArrowheads="1"/>
          </p:cNvSpPr>
          <p:nvPr>
            <p:custDataLst>
              <p:tags r:id="rId2"/>
            </p:custDataLst>
          </p:nvPr>
        </p:nvSpPr>
        <p:spPr bwMode="auto">
          <a:xfrm>
            <a:off x="393700" y="5046663"/>
            <a:ext cx="1155700" cy="1157287"/>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4" name="PA_组合 18"/>
          <p:cNvGrpSpPr/>
          <p:nvPr>
            <p:custDataLst>
              <p:tags r:id="rId3"/>
            </p:custDataLst>
          </p:nvPr>
        </p:nvGrpSpPr>
        <p:grpSpPr bwMode="auto">
          <a:xfrm>
            <a:off x="7207250" y="279400"/>
            <a:ext cx="4295775" cy="6216650"/>
            <a:chOff x="0" y="0"/>
            <a:chExt cx="4294972" cy="6217235"/>
          </a:xfrm>
        </p:grpSpPr>
        <p:sp>
          <p:nvSpPr>
            <p:cNvPr id="5" name="椭圆 19"/>
            <p:cNvSpPr>
              <a:spLocks noChangeArrowheads="1"/>
            </p:cNvSpPr>
            <p:nvPr/>
          </p:nvSpPr>
          <p:spPr bwMode="auto">
            <a:xfrm>
              <a:off x="2070995" y="5418986"/>
              <a:ext cx="754822" cy="754822"/>
            </a:xfrm>
            <a:prstGeom prst="ellipse">
              <a:avLst/>
            </a:prstGeom>
            <a:solidFill>
              <a:srgbClr val="A698B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 name="椭圆 20"/>
            <p:cNvSpPr>
              <a:spLocks noChangeArrowheads="1"/>
            </p:cNvSpPr>
            <p:nvPr/>
          </p:nvSpPr>
          <p:spPr bwMode="auto">
            <a:xfrm>
              <a:off x="2933360" y="5204746"/>
              <a:ext cx="610756" cy="610756"/>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椭圆 21"/>
            <p:cNvSpPr>
              <a:spLocks noChangeArrowheads="1"/>
            </p:cNvSpPr>
            <p:nvPr/>
          </p:nvSpPr>
          <p:spPr bwMode="auto">
            <a:xfrm>
              <a:off x="0" y="3400980"/>
              <a:ext cx="656481" cy="656481"/>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 name="椭圆 22"/>
            <p:cNvSpPr>
              <a:spLocks noChangeArrowheads="1"/>
            </p:cNvSpPr>
            <p:nvPr/>
          </p:nvSpPr>
          <p:spPr bwMode="auto">
            <a:xfrm>
              <a:off x="843741" y="3198859"/>
              <a:ext cx="626262" cy="626262"/>
            </a:xfrm>
            <a:prstGeom prst="ellipse">
              <a:avLst/>
            </a:pr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9" name="椭圆 23"/>
            <p:cNvSpPr>
              <a:spLocks noChangeArrowheads="1"/>
            </p:cNvSpPr>
            <p:nvPr/>
          </p:nvSpPr>
          <p:spPr bwMode="auto">
            <a:xfrm>
              <a:off x="1980910" y="2875311"/>
              <a:ext cx="728845" cy="728845"/>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 name="椭圆 24"/>
            <p:cNvSpPr>
              <a:spLocks noChangeArrowheads="1"/>
            </p:cNvSpPr>
            <p:nvPr/>
          </p:nvSpPr>
          <p:spPr bwMode="auto">
            <a:xfrm>
              <a:off x="2415878" y="2553638"/>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1" name="椭圆 25"/>
            <p:cNvSpPr>
              <a:spLocks noChangeArrowheads="1"/>
            </p:cNvSpPr>
            <p:nvPr/>
          </p:nvSpPr>
          <p:spPr bwMode="auto">
            <a:xfrm>
              <a:off x="131920" y="867529"/>
              <a:ext cx="448523" cy="448523"/>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2" name="椭圆 26"/>
            <p:cNvSpPr>
              <a:spLocks noChangeArrowheads="1"/>
            </p:cNvSpPr>
            <p:nvPr/>
          </p:nvSpPr>
          <p:spPr bwMode="auto">
            <a:xfrm>
              <a:off x="548208" y="472265"/>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3" name="椭圆 27"/>
            <p:cNvSpPr>
              <a:spLocks noChangeArrowheads="1"/>
            </p:cNvSpPr>
            <p:nvPr/>
          </p:nvSpPr>
          <p:spPr bwMode="auto">
            <a:xfrm>
              <a:off x="2129261" y="637661"/>
              <a:ext cx="285934" cy="285934"/>
            </a:xfrm>
            <a:prstGeom prst="ellipse">
              <a:avLst/>
            </a:prstGeom>
            <a:solidFill>
              <a:srgbClr val="FBCDB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椭圆 28"/>
            <p:cNvSpPr>
              <a:spLocks noChangeArrowheads="1"/>
            </p:cNvSpPr>
            <p:nvPr/>
          </p:nvSpPr>
          <p:spPr bwMode="auto">
            <a:xfrm>
              <a:off x="1711570" y="447038"/>
              <a:ext cx="594295" cy="59429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椭圆 29"/>
            <p:cNvSpPr>
              <a:spLocks noChangeArrowheads="1"/>
            </p:cNvSpPr>
            <p:nvPr/>
          </p:nvSpPr>
          <p:spPr bwMode="auto">
            <a:xfrm>
              <a:off x="1363963" y="396578"/>
              <a:ext cx="695213" cy="695213"/>
            </a:xfrm>
            <a:prstGeom prst="ellipse">
              <a:avLst/>
            </a:prstGeom>
            <a:solidFill>
              <a:srgbClr val="F7A0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椭圆 30"/>
            <p:cNvSpPr>
              <a:spLocks noChangeArrowheads="1"/>
            </p:cNvSpPr>
            <p:nvPr/>
          </p:nvSpPr>
          <p:spPr bwMode="auto">
            <a:xfrm>
              <a:off x="1072422" y="396578"/>
              <a:ext cx="583081" cy="583081"/>
            </a:xfrm>
            <a:prstGeom prst="ellipse">
              <a:avLst/>
            </a:prstGeom>
            <a:solidFill>
              <a:srgbClr val="F58B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7" name="椭圆 31"/>
            <p:cNvSpPr>
              <a:spLocks noChangeArrowheads="1"/>
            </p:cNvSpPr>
            <p:nvPr/>
          </p:nvSpPr>
          <p:spPr bwMode="auto">
            <a:xfrm>
              <a:off x="1134095" y="707740"/>
              <a:ext cx="448524" cy="448524"/>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 name="椭圆 32"/>
            <p:cNvSpPr>
              <a:spLocks noChangeArrowheads="1"/>
            </p:cNvSpPr>
            <p:nvPr/>
          </p:nvSpPr>
          <p:spPr bwMode="auto">
            <a:xfrm>
              <a:off x="1865747" y="842298"/>
              <a:ext cx="313967" cy="313967"/>
            </a:xfrm>
            <a:prstGeom prst="ellipse">
              <a:avLst/>
            </a:prstGeom>
            <a:solidFill>
              <a:srgbClr val="FAC2AC"/>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9" name="椭圆 33"/>
            <p:cNvSpPr>
              <a:spLocks noChangeArrowheads="1"/>
            </p:cNvSpPr>
            <p:nvPr/>
          </p:nvSpPr>
          <p:spPr bwMode="auto">
            <a:xfrm>
              <a:off x="705193" y="447038"/>
              <a:ext cx="583081" cy="583081"/>
            </a:xfrm>
            <a:prstGeom prst="ellipse">
              <a:avLst/>
            </a:prstGeom>
            <a:solidFill>
              <a:srgbClr val="F4835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0" name="椭圆 34"/>
            <p:cNvSpPr>
              <a:spLocks noChangeArrowheads="1"/>
            </p:cNvSpPr>
            <p:nvPr/>
          </p:nvSpPr>
          <p:spPr bwMode="auto">
            <a:xfrm>
              <a:off x="961691" y="884349"/>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1" name="椭圆 35"/>
            <p:cNvSpPr>
              <a:spLocks noChangeArrowheads="1"/>
            </p:cNvSpPr>
            <p:nvPr/>
          </p:nvSpPr>
          <p:spPr bwMode="auto">
            <a:xfrm>
              <a:off x="279098" y="615234"/>
              <a:ext cx="583081" cy="583081"/>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2" name="椭圆 36"/>
            <p:cNvSpPr>
              <a:spLocks noChangeArrowheads="1"/>
            </p:cNvSpPr>
            <p:nvPr/>
          </p:nvSpPr>
          <p:spPr bwMode="auto">
            <a:xfrm>
              <a:off x="25749" y="1198318"/>
              <a:ext cx="448523" cy="44852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3" name="椭圆 37"/>
            <p:cNvSpPr>
              <a:spLocks noChangeArrowheads="1"/>
            </p:cNvSpPr>
            <p:nvPr/>
          </p:nvSpPr>
          <p:spPr bwMode="auto">
            <a:xfrm>
              <a:off x="241599" y="1492660"/>
              <a:ext cx="448523" cy="448523"/>
            </a:xfrm>
            <a:prstGeom prst="ellipse">
              <a:avLst/>
            </a:prstGeom>
            <a:solidFill>
              <a:srgbClr val="F44E5E"/>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4" name="椭圆 38"/>
            <p:cNvSpPr>
              <a:spLocks noChangeArrowheads="1"/>
            </p:cNvSpPr>
            <p:nvPr/>
          </p:nvSpPr>
          <p:spPr bwMode="auto">
            <a:xfrm>
              <a:off x="540321" y="1565544"/>
              <a:ext cx="375640" cy="375640"/>
            </a:xfrm>
            <a:prstGeom prst="ellipse">
              <a:avLst/>
            </a:prstGeom>
            <a:solidFill>
              <a:srgbClr val="F23648"/>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5" name="椭圆 39"/>
            <p:cNvSpPr>
              <a:spLocks noChangeArrowheads="1"/>
            </p:cNvSpPr>
            <p:nvPr/>
          </p:nvSpPr>
          <p:spPr bwMode="auto">
            <a:xfrm>
              <a:off x="265782" y="1142251"/>
              <a:ext cx="518606" cy="518606"/>
            </a:xfrm>
            <a:prstGeom prst="ellipse">
              <a:avLst/>
            </a:prstGeom>
            <a:solidFill>
              <a:srgbClr val="F69D7A"/>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 name="椭圆 40"/>
            <p:cNvSpPr>
              <a:spLocks noChangeArrowheads="1"/>
            </p:cNvSpPr>
            <p:nvPr/>
          </p:nvSpPr>
          <p:spPr bwMode="auto">
            <a:xfrm>
              <a:off x="712197" y="1716921"/>
              <a:ext cx="375640" cy="375640"/>
            </a:xfrm>
            <a:prstGeom prst="ellipse">
              <a:avLst/>
            </a:prstGeom>
            <a:solidFill>
              <a:srgbClr val="F0142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7" name="椭圆 41"/>
            <p:cNvSpPr>
              <a:spLocks noChangeArrowheads="1"/>
            </p:cNvSpPr>
            <p:nvPr/>
          </p:nvSpPr>
          <p:spPr bwMode="auto">
            <a:xfrm>
              <a:off x="1240958" y="1823446"/>
              <a:ext cx="342001" cy="342001"/>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 name="椭圆 42"/>
            <p:cNvSpPr>
              <a:spLocks noChangeArrowheads="1"/>
            </p:cNvSpPr>
            <p:nvPr/>
          </p:nvSpPr>
          <p:spPr bwMode="auto">
            <a:xfrm>
              <a:off x="1834916" y="1969217"/>
              <a:ext cx="294345" cy="29434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椭圆 43"/>
            <p:cNvSpPr>
              <a:spLocks noChangeArrowheads="1"/>
            </p:cNvSpPr>
            <p:nvPr/>
          </p:nvSpPr>
          <p:spPr bwMode="auto">
            <a:xfrm>
              <a:off x="2328995" y="1941183"/>
              <a:ext cx="230204" cy="230204"/>
            </a:xfrm>
            <a:prstGeom prst="ellipse">
              <a:avLst/>
            </a:pr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椭圆 44"/>
            <p:cNvSpPr>
              <a:spLocks noChangeArrowheads="1"/>
            </p:cNvSpPr>
            <p:nvPr/>
          </p:nvSpPr>
          <p:spPr bwMode="auto">
            <a:xfrm>
              <a:off x="2403414" y="2004081"/>
              <a:ext cx="351134" cy="351134"/>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椭圆 45"/>
            <p:cNvSpPr>
              <a:spLocks noChangeArrowheads="1"/>
            </p:cNvSpPr>
            <p:nvPr/>
          </p:nvSpPr>
          <p:spPr bwMode="auto">
            <a:xfrm>
              <a:off x="2635589" y="1933636"/>
              <a:ext cx="273682" cy="273682"/>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椭圆 46"/>
            <p:cNvSpPr>
              <a:spLocks noChangeArrowheads="1"/>
            </p:cNvSpPr>
            <p:nvPr/>
          </p:nvSpPr>
          <p:spPr bwMode="auto">
            <a:xfrm>
              <a:off x="2824812" y="2004081"/>
              <a:ext cx="417354" cy="417354"/>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 name="椭圆 47"/>
            <p:cNvSpPr>
              <a:spLocks noChangeArrowheads="1"/>
            </p:cNvSpPr>
            <p:nvPr/>
          </p:nvSpPr>
          <p:spPr bwMode="auto">
            <a:xfrm>
              <a:off x="3111266" y="1883927"/>
              <a:ext cx="297140" cy="29714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4" name="椭圆 48"/>
            <p:cNvSpPr>
              <a:spLocks noChangeArrowheads="1"/>
            </p:cNvSpPr>
            <p:nvPr/>
          </p:nvSpPr>
          <p:spPr bwMode="auto">
            <a:xfrm>
              <a:off x="3141445" y="1969720"/>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 name="椭圆 49"/>
            <p:cNvSpPr>
              <a:spLocks noChangeArrowheads="1"/>
            </p:cNvSpPr>
            <p:nvPr/>
          </p:nvSpPr>
          <p:spPr bwMode="auto">
            <a:xfrm>
              <a:off x="3422288" y="2163146"/>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 name="椭圆 50"/>
            <p:cNvSpPr>
              <a:spLocks noChangeArrowheads="1"/>
            </p:cNvSpPr>
            <p:nvPr/>
          </p:nvSpPr>
          <p:spPr bwMode="auto">
            <a:xfrm>
              <a:off x="3132007" y="2432207"/>
              <a:ext cx="684667" cy="684668"/>
            </a:xfrm>
            <a:prstGeom prst="ellipse">
              <a:avLst/>
            </a:prstGeom>
            <a:solidFill>
              <a:srgbClr val="F88C9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 name="椭圆 51"/>
            <p:cNvSpPr>
              <a:spLocks noChangeArrowheads="1"/>
            </p:cNvSpPr>
            <p:nvPr/>
          </p:nvSpPr>
          <p:spPr bwMode="auto">
            <a:xfrm>
              <a:off x="2841726" y="2350402"/>
              <a:ext cx="517639" cy="517639"/>
            </a:xfrm>
            <a:prstGeom prst="ellipse">
              <a:avLst/>
            </a:prstGeom>
            <a:solidFill>
              <a:srgbClr val="CA8498"/>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 name="椭圆 52"/>
            <p:cNvSpPr>
              <a:spLocks noChangeArrowheads="1"/>
            </p:cNvSpPr>
            <p:nvPr/>
          </p:nvSpPr>
          <p:spPr bwMode="auto">
            <a:xfrm>
              <a:off x="2795249" y="2820820"/>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椭圆 53"/>
            <p:cNvSpPr>
              <a:spLocks noChangeArrowheads="1"/>
            </p:cNvSpPr>
            <p:nvPr/>
          </p:nvSpPr>
          <p:spPr bwMode="auto">
            <a:xfrm>
              <a:off x="3000036" y="2683259"/>
              <a:ext cx="404743" cy="40474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椭圆 54"/>
            <p:cNvSpPr>
              <a:spLocks noChangeArrowheads="1"/>
            </p:cNvSpPr>
            <p:nvPr/>
          </p:nvSpPr>
          <p:spPr bwMode="auto">
            <a:xfrm>
              <a:off x="2135035" y="2596011"/>
              <a:ext cx="452049" cy="452049"/>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 name="椭圆 55"/>
            <p:cNvSpPr>
              <a:spLocks noChangeArrowheads="1"/>
            </p:cNvSpPr>
            <p:nvPr/>
          </p:nvSpPr>
          <p:spPr bwMode="auto">
            <a:xfrm>
              <a:off x="1304902" y="2845931"/>
              <a:ext cx="784750" cy="78475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 name="椭圆 56"/>
            <p:cNvSpPr>
              <a:spLocks noChangeArrowheads="1"/>
            </p:cNvSpPr>
            <p:nvPr/>
          </p:nvSpPr>
          <p:spPr bwMode="auto">
            <a:xfrm>
              <a:off x="1622129" y="2572636"/>
              <a:ext cx="571012" cy="5710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3" name="椭圆 57"/>
            <p:cNvSpPr>
              <a:spLocks noChangeArrowheads="1"/>
            </p:cNvSpPr>
            <p:nvPr/>
          </p:nvSpPr>
          <p:spPr bwMode="auto">
            <a:xfrm>
              <a:off x="713573" y="2791592"/>
              <a:ext cx="512936" cy="512936"/>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椭圆 58"/>
            <p:cNvSpPr>
              <a:spLocks noChangeArrowheads="1"/>
            </p:cNvSpPr>
            <p:nvPr/>
          </p:nvSpPr>
          <p:spPr bwMode="auto">
            <a:xfrm>
              <a:off x="282546" y="2986162"/>
              <a:ext cx="829636" cy="829637"/>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 name="椭圆 59"/>
            <p:cNvSpPr>
              <a:spLocks noChangeArrowheads="1"/>
            </p:cNvSpPr>
            <p:nvPr/>
          </p:nvSpPr>
          <p:spPr bwMode="auto">
            <a:xfrm>
              <a:off x="1072422" y="2845931"/>
              <a:ext cx="512936" cy="512936"/>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6" name="椭圆 60"/>
            <p:cNvSpPr>
              <a:spLocks noChangeArrowheads="1"/>
            </p:cNvSpPr>
            <p:nvPr/>
          </p:nvSpPr>
          <p:spPr bwMode="auto">
            <a:xfrm>
              <a:off x="373499" y="3779076"/>
              <a:ext cx="498838" cy="49883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 name="椭圆 61"/>
            <p:cNvSpPr>
              <a:spLocks noChangeArrowheads="1"/>
            </p:cNvSpPr>
            <p:nvPr/>
          </p:nvSpPr>
          <p:spPr bwMode="auto">
            <a:xfrm>
              <a:off x="644961" y="3870103"/>
              <a:ext cx="595170" cy="595170"/>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 name="椭圆 62"/>
            <p:cNvSpPr>
              <a:spLocks noChangeArrowheads="1"/>
            </p:cNvSpPr>
            <p:nvPr/>
          </p:nvSpPr>
          <p:spPr bwMode="auto">
            <a:xfrm>
              <a:off x="652499" y="3590986"/>
              <a:ext cx="511429" cy="511429"/>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9" name="椭圆 63"/>
            <p:cNvSpPr>
              <a:spLocks noChangeArrowheads="1"/>
            </p:cNvSpPr>
            <p:nvPr/>
          </p:nvSpPr>
          <p:spPr bwMode="auto">
            <a:xfrm>
              <a:off x="1009783" y="3709996"/>
              <a:ext cx="460696" cy="460697"/>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 name="椭圆 64"/>
            <p:cNvSpPr>
              <a:spLocks noChangeArrowheads="1"/>
            </p:cNvSpPr>
            <p:nvPr/>
          </p:nvSpPr>
          <p:spPr bwMode="auto">
            <a:xfrm>
              <a:off x="1212580" y="3966434"/>
              <a:ext cx="396782" cy="39678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 name="椭圆 65"/>
            <p:cNvSpPr>
              <a:spLocks noChangeArrowheads="1"/>
            </p:cNvSpPr>
            <p:nvPr/>
          </p:nvSpPr>
          <p:spPr bwMode="auto">
            <a:xfrm>
              <a:off x="1499680" y="3887119"/>
              <a:ext cx="329733" cy="329733"/>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2" name="椭圆 66"/>
            <p:cNvSpPr>
              <a:spLocks noChangeArrowheads="1"/>
            </p:cNvSpPr>
            <p:nvPr/>
          </p:nvSpPr>
          <p:spPr bwMode="auto">
            <a:xfrm>
              <a:off x="2122987" y="4047151"/>
              <a:ext cx="222345" cy="222345"/>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 name="椭圆 67"/>
            <p:cNvSpPr>
              <a:spLocks noChangeArrowheads="1"/>
            </p:cNvSpPr>
            <p:nvPr/>
          </p:nvSpPr>
          <p:spPr bwMode="auto">
            <a:xfrm>
              <a:off x="2645051" y="4127716"/>
              <a:ext cx="300396" cy="300397"/>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 name="椭圆 68"/>
            <p:cNvSpPr>
              <a:spLocks noChangeArrowheads="1"/>
            </p:cNvSpPr>
            <p:nvPr/>
          </p:nvSpPr>
          <p:spPr bwMode="auto">
            <a:xfrm>
              <a:off x="3066201" y="4216704"/>
              <a:ext cx="408140" cy="408140"/>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 name="椭圆 69"/>
            <p:cNvSpPr>
              <a:spLocks noChangeArrowheads="1"/>
            </p:cNvSpPr>
            <p:nvPr/>
          </p:nvSpPr>
          <p:spPr bwMode="auto">
            <a:xfrm>
              <a:off x="3479946" y="4438515"/>
              <a:ext cx="496672" cy="49667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6" name="椭圆 70"/>
            <p:cNvSpPr>
              <a:spLocks noChangeArrowheads="1"/>
            </p:cNvSpPr>
            <p:nvPr/>
          </p:nvSpPr>
          <p:spPr bwMode="auto">
            <a:xfrm>
              <a:off x="3757702" y="4624843"/>
              <a:ext cx="424840" cy="424840"/>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 name="椭圆 71"/>
            <p:cNvSpPr>
              <a:spLocks noChangeArrowheads="1"/>
            </p:cNvSpPr>
            <p:nvPr/>
          </p:nvSpPr>
          <p:spPr bwMode="auto">
            <a:xfrm>
              <a:off x="3473420" y="4750788"/>
              <a:ext cx="496701" cy="496701"/>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8" name="椭圆 72"/>
            <p:cNvSpPr>
              <a:spLocks noChangeArrowheads="1"/>
            </p:cNvSpPr>
            <p:nvPr/>
          </p:nvSpPr>
          <p:spPr bwMode="auto">
            <a:xfrm>
              <a:off x="3645270" y="4796664"/>
              <a:ext cx="649702" cy="64970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 name="椭圆 73"/>
            <p:cNvSpPr>
              <a:spLocks noChangeArrowheads="1"/>
            </p:cNvSpPr>
            <p:nvPr/>
          </p:nvSpPr>
          <p:spPr bwMode="auto">
            <a:xfrm>
              <a:off x="3404778" y="5095559"/>
              <a:ext cx="610756" cy="610756"/>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 name="椭圆 74"/>
            <p:cNvSpPr>
              <a:spLocks noChangeArrowheads="1"/>
            </p:cNvSpPr>
            <p:nvPr/>
          </p:nvSpPr>
          <p:spPr bwMode="auto">
            <a:xfrm>
              <a:off x="3146945" y="5265551"/>
              <a:ext cx="610756" cy="610756"/>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1" name="椭圆 75"/>
            <p:cNvSpPr>
              <a:spLocks noChangeArrowheads="1"/>
            </p:cNvSpPr>
            <p:nvPr/>
          </p:nvSpPr>
          <p:spPr bwMode="auto">
            <a:xfrm>
              <a:off x="2832204" y="5354103"/>
              <a:ext cx="610756" cy="610756"/>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 name="椭圆 76"/>
            <p:cNvSpPr>
              <a:spLocks noChangeArrowheads="1"/>
            </p:cNvSpPr>
            <p:nvPr/>
          </p:nvSpPr>
          <p:spPr bwMode="auto">
            <a:xfrm>
              <a:off x="3158679" y="5732810"/>
              <a:ext cx="314741" cy="314741"/>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3" name="椭圆 77"/>
            <p:cNvSpPr>
              <a:spLocks noChangeArrowheads="1"/>
            </p:cNvSpPr>
            <p:nvPr/>
          </p:nvSpPr>
          <p:spPr bwMode="auto">
            <a:xfrm>
              <a:off x="2502419" y="5375559"/>
              <a:ext cx="481289" cy="481289"/>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4" name="椭圆 78"/>
            <p:cNvSpPr>
              <a:spLocks noChangeArrowheads="1"/>
            </p:cNvSpPr>
            <p:nvPr/>
          </p:nvSpPr>
          <p:spPr bwMode="auto">
            <a:xfrm>
              <a:off x="2444981" y="5542372"/>
              <a:ext cx="631436" cy="631436"/>
            </a:xfrm>
            <a:prstGeom prst="ellipse">
              <a:avLst/>
            </a:prstGeom>
            <a:solidFill>
              <a:srgbClr val="816C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5" name="椭圆 79"/>
            <p:cNvSpPr>
              <a:spLocks noChangeArrowheads="1"/>
            </p:cNvSpPr>
            <p:nvPr/>
          </p:nvSpPr>
          <p:spPr bwMode="auto">
            <a:xfrm>
              <a:off x="1881274" y="5761111"/>
              <a:ext cx="456124" cy="456124"/>
            </a:xfrm>
            <a:prstGeom prst="ellipse">
              <a:avLst/>
            </a:prstGeom>
            <a:solidFill>
              <a:srgbClr val="816C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6" name="椭圆 80"/>
            <p:cNvSpPr>
              <a:spLocks noChangeArrowheads="1"/>
            </p:cNvSpPr>
            <p:nvPr/>
          </p:nvSpPr>
          <p:spPr bwMode="auto">
            <a:xfrm>
              <a:off x="1780118" y="5478253"/>
              <a:ext cx="548877" cy="548877"/>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7" name="椭圆 81"/>
            <p:cNvSpPr>
              <a:spLocks noChangeArrowheads="1"/>
            </p:cNvSpPr>
            <p:nvPr/>
          </p:nvSpPr>
          <p:spPr bwMode="auto">
            <a:xfrm>
              <a:off x="1547012" y="5501005"/>
              <a:ext cx="375302" cy="375302"/>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8" name="椭圆 82"/>
            <p:cNvSpPr>
              <a:spLocks noChangeArrowheads="1"/>
            </p:cNvSpPr>
            <p:nvPr/>
          </p:nvSpPr>
          <p:spPr bwMode="auto">
            <a:xfrm>
              <a:off x="2305865" y="5040676"/>
              <a:ext cx="240178" cy="240178"/>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9" name="椭圆 83"/>
            <p:cNvSpPr>
              <a:spLocks noChangeArrowheads="1"/>
            </p:cNvSpPr>
            <p:nvPr/>
          </p:nvSpPr>
          <p:spPr bwMode="auto">
            <a:xfrm>
              <a:off x="1641096" y="5118390"/>
              <a:ext cx="139022" cy="139022"/>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0" name="椭圆 84"/>
            <p:cNvSpPr>
              <a:spLocks noChangeArrowheads="1"/>
            </p:cNvSpPr>
            <p:nvPr/>
          </p:nvSpPr>
          <p:spPr bwMode="auto">
            <a:xfrm>
              <a:off x="3770207" y="3099283"/>
              <a:ext cx="139022" cy="13902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1" name="椭圆 85"/>
            <p:cNvSpPr>
              <a:spLocks noChangeArrowheads="1"/>
            </p:cNvSpPr>
            <p:nvPr/>
          </p:nvSpPr>
          <p:spPr bwMode="auto">
            <a:xfrm>
              <a:off x="529802" y="2671641"/>
              <a:ext cx="139022" cy="139022"/>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2" name="椭圆 86"/>
            <p:cNvSpPr>
              <a:spLocks noChangeArrowheads="1"/>
            </p:cNvSpPr>
            <p:nvPr/>
          </p:nvSpPr>
          <p:spPr bwMode="auto">
            <a:xfrm>
              <a:off x="306859" y="2974628"/>
              <a:ext cx="218226" cy="218226"/>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3" name="椭圆 87"/>
            <p:cNvSpPr>
              <a:spLocks noChangeArrowheads="1"/>
            </p:cNvSpPr>
            <p:nvPr/>
          </p:nvSpPr>
          <p:spPr bwMode="auto">
            <a:xfrm>
              <a:off x="1796236" y="1235627"/>
              <a:ext cx="126079" cy="126079"/>
            </a:xfrm>
            <a:prstGeom prst="ellipse">
              <a:avLst/>
            </a:prstGeom>
            <a:solidFill>
              <a:srgbClr val="F4835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4" name="椭圆 88"/>
            <p:cNvSpPr>
              <a:spLocks noChangeArrowheads="1"/>
            </p:cNvSpPr>
            <p:nvPr/>
          </p:nvSpPr>
          <p:spPr bwMode="auto">
            <a:xfrm>
              <a:off x="728141" y="0"/>
              <a:ext cx="233550" cy="233550"/>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5" name="椭圆 89"/>
            <p:cNvSpPr>
              <a:spLocks noChangeArrowheads="1"/>
            </p:cNvSpPr>
            <p:nvPr/>
          </p:nvSpPr>
          <p:spPr bwMode="auto">
            <a:xfrm>
              <a:off x="412486" y="179105"/>
              <a:ext cx="108889" cy="108889"/>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76" name="PA_任意多边形 90"/>
          <p:cNvSpPr/>
          <p:nvPr>
            <p:custDataLst>
              <p:tags r:id="rId4"/>
            </p:custDataLst>
          </p:nvPr>
        </p:nvSpPr>
        <p:spPr bwMode="auto">
          <a:xfrm>
            <a:off x="0" y="4397375"/>
            <a:ext cx="858838" cy="1647825"/>
          </a:xfrm>
          <a:custGeom>
            <a:avLst/>
            <a:gdLst>
              <a:gd name="T0" fmla="*/ 34829 w 858639"/>
              <a:gd name="T1" fmla="*/ 0 h 1647670"/>
              <a:gd name="T2" fmla="*/ 859236 w 858639"/>
              <a:gd name="T3" fmla="*/ 824069 h 1647670"/>
              <a:gd name="T4" fmla="*/ 34829 w 858639"/>
              <a:gd name="T5" fmla="*/ 1648135 h 1647670"/>
              <a:gd name="T6" fmla="*/ 0 w 858639"/>
              <a:gd name="T7" fmla="*/ 1646378 h 1647670"/>
              <a:gd name="T8" fmla="*/ 0 w 858639"/>
              <a:gd name="T9" fmla="*/ 1758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7" name="PA_椭圆 91"/>
          <p:cNvSpPr>
            <a:spLocks noChangeArrowheads="1"/>
          </p:cNvSpPr>
          <p:nvPr>
            <p:custDataLst>
              <p:tags r:id="rId5"/>
            </p:custDataLst>
          </p:nvPr>
        </p:nvSpPr>
        <p:spPr bwMode="auto">
          <a:xfrm>
            <a:off x="473075" y="4330700"/>
            <a:ext cx="1025525" cy="102552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8" name="PA_椭圆 92"/>
          <p:cNvSpPr>
            <a:spLocks noChangeArrowheads="1"/>
          </p:cNvSpPr>
          <p:nvPr>
            <p:custDataLst>
              <p:tags r:id="rId6"/>
            </p:custDataLst>
          </p:nvPr>
        </p:nvSpPr>
        <p:spPr bwMode="auto">
          <a:xfrm>
            <a:off x="1069975" y="4784725"/>
            <a:ext cx="857250" cy="85883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9" name="PA_椭圆 93"/>
          <p:cNvSpPr>
            <a:spLocks noChangeArrowheads="1"/>
          </p:cNvSpPr>
          <p:nvPr>
            <p:custDataLst>
              <p:tags r:id="rId7"/>
            </p:custDataLst>
          </p:nvPr>
        </p:nvSpPr>
        <p:spPr bwMode="auto">
          <a:xfrm>
            <a:off x="1425575" y="5410200"/>
            <a:ext cx="690563" cy="69056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0" name="PA_任意多边形 94"/>
          <p:cNvSpPr/>
          <p:nvPr>
            <p:custDataLst>
              <p:tags r:id="rId8"/>
            </p:custDataLst>
          </p:nvPr>
        </p:nvSpPr>
        <p:spPr bwMode="auto">
          <a:xfrm>
            <a:off x="0" y="4946650"/>
            <a:ext cx="327025" cy="627063"/>
          </a:xfrm>
          <a:custGeom>
            <a:avLst/>
            <a:gdLst>
              <a:gd name="T0" fmla="*/ 1923 w 858639"/>
              <a:gd name="T1" fmla="*/ 0 h 1647670"/>
              <a:gd name="T2" fmla="*/ 47437 w 858639"/>
              <a:gd name="T3" fmla="*/ 45411 h 1647670"/>
              <a:gd name="T4" fmla="*/ 1923 w 858639"/>
              <a:gd name="T5" fmla="*/ 90822 h 1647670"/>
              <a:gd name="T6" fmla="*/ 0 w 858639"/>
              <a:gd name="T7" fmla="*/ 90725 h 1647670"/>
              <a:gd name="T8" fmla="*/ 0 w 858639"/>
              <a:gd name="T9" fmla="*/ 97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23648"/>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1" name="PA_任意多边形 95"/>
          <p:cNvSpPr/>
          <p:nvPr>
            <p:custDataLst>
              <p:tags r:id="rId9"/>
            </p:custDataLst>
          </p:nvPr>
        </p:nvSpPr>
        <p:spPr bwMode="auto">
          <a:xfrm rot="-5400000">
            <a:off x="4085432" y="6106319"/>
            <a:ext cx="412750" cy="1125537"/>
          </a:xfrm>
          <a:custGeom>
            <a:avLst/>
            <a:gdLst>
              <a:gd name="T0" fmla="*/ 290892 w 491660"/>
              <a:gd name="T1" fmla="*/ 314464 h 1505704"/>
              <a:gd name="T2" fmla="*/ 75992 w 491660"/>
              <a:gd name="T3" fmla="*/ 599807 h 1505704"/>
              <a:gd name="T4" fmla="*/ 0 w 491660"/>
              <a:gd name="T5" fmla="*/ 628927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 name="PA_任意多边形 96"/>
          <p:cNvSpPr/>
          <p:nvPr>
            <p:custDataLst>
              <p:tags r:id="rId10"/>
            </p:custDataLst>
          </p:nvPr>
        </p:nvSpPr>
        <p:spPr bwMode="auto">
          <a:xfrm rot="-5400000">
            <a:off x="4853781" y="5977732"/>
            <a:ext cx="587375" cy="1208088"/>
          </a:xfrm>
          <a:custGeom>
            <a:avLst/>
            <a:gdLst>
              <a:gd name="T0" fmla="*/ 838334 w 491660"/>
              <a:gd name="T1" fmla="*/ 388854 h 1505704"/>
              <a:gd name="T2" fmla="*/ 219003 w 491660"/>
              <a:gd name="T3" fmla="*/ 741700 h 1505704"/>
              <a:gd name="T4" fmla="*/ 0 w 491660"/>
              <a:gd name="T5" fmla="*/ 777707 h 1505704"/>
              <a:gd name="T6" fmla="*/ 0 w 491660"/>
              <a:gd name="T7" fmla="*/ 0 h 1505704"/>
              <a:gd name="T8" fmla="*/ 219003 w 491660"/>
              <a:gd name="T9" fmla="*/ 36008 h 1505704"/>
              <a:gd name="T10" fmla="*/ 838334 w 491660"/>
              <a:gd name="T11" fmla="*/ 38885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3" name="PA_任意多边形 97"/>
          <p:cNvSpPr/>
          <p:nvPr>
            <p:custDataLst>
              <p:tags r:id="rId11"/>
            </p:custDataLst>
          </p:nvPr>
        </p:nvSpPr>
        <p:spPr bwMode="auto">
          <a:xfrm rot="-5400000">
            <a:off x="5614194" y="6106319"/>
            <a:ext cx="412750" cy="1125538"/>
          </a:xfrm>
          <a:custGeom>
            <a:avLst/>
            <a:gdLst>
              <a:gd name="T0" fmla="*/ 290892 w 491660"/>
              <a:gd name="T1" fmla="*/ 314464 h 1505704"/>
              <a:gd name="T2" fmla="*/ 75992 w 491660"/>
              <a:gd name="T3" fmla="*/ 599808 h 1505704"/>
              <a:gd name="T4" fmla="*/ 0 w 491660"/>
              <a:gd name="T5" fmla="*/ 628929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4" name="PA_任意多边形 98"/>
          <p:cNvSpPr/>
          <p:nvPr>
            <p:custDataLst>
              <p:tags r:id="rId12"/>
            </p:custDataLst>
          </p:nvPr>
        </p:nvSpPr>
        <p:spPr bwMode="auto">
          <a:xfrm rot="-5400000">
            <a:off x="6480969" y="6320631"/>
            <a:ext cx="238125" cy="887413"/>
          </a:xfrm>
          <a:custGeom>
            <a:avLst/>
            <a:gdLst>
              <a:gd name="T0" fmla="*/ 55858 w 491660"/>
              <a:gd name="T1" fmla="*/ 154123 h 1505704"/>
              <a:gd name="T2" fmla="*/ 14592 w 491660"/>
              <a:gd name="T3" fmla="*/ 293974 h 1505704"/>
              <a:gd name="T4" fmla="*/ 0 w 491660"/>
              <a:gd name="T5" fmla="*/ 308246 h 1505704"/>
              <a:gd name="T6" fmla="*/ 0 w 491660"/>
              <a:gd name="T7" fmla="*/ 0 h 1505704"/>
              <a:gd name="T8" fmla="*/ 14592 w 491660"/>
              <a:gd name="T9" fmla="*/ 14272 h 1505704"/>
              <a:gd name="T10" fmla="*/ 55858 w 491660"/>
              <a:gd name="T11" fmla="*/ 154123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5" name="PA_文本框 99"/>
          <p:cNvSpPr>
            <a:spLocks noChangeArrowheads="1"/>
          </p:cNvSpPr>
          <p:nvPr>
            <p:custDataLst>
              <p:tags r:id="rId13"/>
            </p:custDataLst>
          </p:nvPr>
        </p:nvSpPr>
        <p:spPr bwMode="auto">
          <a:xfrm>
            <a:off x="2327502" y="1962468"/>
            <a:ext cx="284035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基础</a:t>
            </a:r>
            <a:endParaRPr kumimoji="0" lang="zh-CN" altLang="en-US"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86" name="PA_文本框 100"/>
          <p:cNvSpPr>
            <a:spLocks noChangeArrowheads="1"/>
          </p:cNvSpPr>
          <p:nvPr>
            <p:custDataLst>
              <p:tags r:id="rId14"/>
            </p:custDataLst>
          </p:nvPr>
        </p:nvSpPr>
        <p:spPr bwMode="auto">
          <a:xfrm>
            <a:off x="675861" y="3000375"/>
            <a:ext cx="63097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SRA G04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邵美芝 李晓菁 王心怡 曹未 豆欣童</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87" name="PA_组合 101"/>
          <p:cNvGrpSpPr/>
          <p:nvPr>
            <p:custDataLst>
              <p:tags r:id="rId15"/>
            </p:custDataLst>
          </p:nvPr>
        </p:nvGrpSpPr>
        <p:grpSpPr bwMode="auto">
          <a:xfrm>
            <a:off x="749300" y="2767013"/>
            <a:ext cx="5995988" cy="195262"/>
            <a:chOff x="0" y="0"/>
            <a:chExt cx="4727045" cy="649007"/>
          </a:xfrm>
        </p:grpSpPr>
        <p:sp>
          <p:nvSpPr>
            <p:cNvPr id="88" name="矩形 102"/>
            <p:cNvSpPr>
              <a:spLocks noChangeArrowheads="1"/>
            </p:cNvSpPr>
            <p:nvPr/>
          </p:nvSpPr>
          <p:spPr bwMode="auto">
            <a:xfrm rot="-5400000">
              <a:off x="2281590" y="-2078072"/>
              <a:ext cx="163866" cy="472704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9" name="矩形 103"/>
            <p:cNvSpPr>
              <a:spLocks noChangeArrowheads="1"/>
            </p:cNvSpPr>
            <p:nvPr/>
          </p:nvSpPr>
          <p:spPr bwMode="auto">
            <a:xfrm rot="-5400000">
              <a:off x="2322556" y="-2236797"/>
              <a:ext cx="81933" cy="4727045"/>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90" name="矩形 104"/>
            <p:cNvSpPr>
              <a:spLocks noChangeArrowheads="1"/>
            </p:cNvSpPr>
            <p:nvPr/>
          </p:nvSpPr>
          <p:spPr bwMode="auto">
            <a:xfrm rot="-5400000">
              <a:off x="2338943" y="-2338944"/>
              <a:ext cx="49160" cy="4727045"/>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91" name="矩形 105"/>
            <p:cNvSpPr>
              <a:spLocks noChangeArrowheads="1"/>
            </p:cNvSpPr>
            <p:nvPr/>
          </p:nvSpPr>
          <p:spPr bwMode="auto">
            <a:xfrm rot="-5400000">
              <a:off x="2240623" y="-1837417"/>
              <a:ext cx="245799" cy="4727045"/>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pic>
        <p:nvPicPr>
          <p:cNvPr id="92" name="图片 9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87132" y="1762780"/>
            <a:ext cx="1021853" cy="102185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
                                        </p:tgtEl>
                                      </p:cBhvr>
                                    </p:animEffect>
                                  </p:childTnLst>
                                </p:cTn>
                              </p:par>
                              <p:par>
                                <p:cTn id="9" presetID="0" presetClass="entr" presetSubtype="0" fill="hold" nodeType="withEffect">
                                  <p:stCondLst>
                                    <p:cond delay="0"/>
                                  </p:stCondLst>
                                  <p:childTnLst>
                                    <p:set>
                                      <p:cBhvr>
                                        <p:cTn id="10" dur="700" fill="hold">
                                          <p:stCondLst>
                                            <p:cond delay="0"/>
                                          </p:stCondLst>
                                        </p:cTn>
                                        <p:tgtEl>
                                          <p:spTgt spid="4"/>
                                        </p:tgtEl>
                                        <p:attrNameLst>
                                          <p:attrName>style.visibility</p:attrName>
                                        </p:attrNameLst>
                                      </p:cBhvr>
                                      <p:to>
                                        <p:strVal val="visible"/>
                                      </p:to>
                                    </p:set>
                                    <p:anim to="" calcmode="lin" valueType="num">
                                      <p:cBhvr>
                                        <p:cTn id="11" dur="700" fill="hold">
                                          <p:stCondLst>
                                            <p:cond delay="0"/>
                                          </p:stCondLst>
                                        </p:cTn>
                                        <p:tgtEl>
                                          <p:spTgt spid="4"/>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76"/>
                                        </p:tgtEl>
                                        <p:attrNameLst>
                                          <p:attrName>style.visibility</p:attrName>
                                        </p:attrNameLst>
                                      </p:cBhvr>
                                      <p:to>
                                        <p:strVal val="visible"/>
                                      </p:to>
                                    </p:set>
                                    <p:anim to="" calcmode="lin" valueType="num">
                                      <p:cBhvr>
                                        <p:cTn id="15" dur="700" fill="hold">
                                          <p:stCondLst>
                                            <p:cond delay="0"/>
                                          </p:stCondLst>
                                        </p:cTn>
                                        <p:tgtEl>
                                          <p:spTgt spid="7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7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77"/>
                                        </p:tgtEl>
                                        <p:attrNameLst>
                                          <p:attrName>style.visibility</p:attrName>
                                        </p:attrNameLst>
                                      </p:cBhvr>
                                      <p:to>
                                        <p:strVal val="visible"/>
                                      </p:to>
                                    </p:set>
                                    <p:anim to="" calcmode="lin" valueType="num">
                                      <p:cBhvr>
                                        <p:cTn id="19" dur="700" fill="hold">
                                          <p:stCondLst>
                                            <p:cond delay="0"/>
                                          </p:stCondLst>
                                        </p:cTn>
                                        <p:tgtEl>
                                          <p:spTgt spid="7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77"/>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78"/>
                                        </p:tgtEl>
                                        <p:attrNameLst>
                                          <p:attrName>style.visibility</p:attrName>
                                        </p:attrNameLst>
                                      </p:cBhvr>
                                      <p:to>
                                        <p:strVal val="visible"/>
                                      </p:to>
                                    </p:set>
                                    <p:anim to="" calcmode="lin" valueType="num">
                                      <p:cBhvr>
                                        <p:cTn id="23" dur="700" fill="hold">
                                          <p:stCondLst>
                                            <p:cond delay="0"/>
                                          </p:stCondLst>
                                        </p:cTn>
                                        <p:tgtEl>
                                          <p:spTgt spid="78"/>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78"/>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79"/>
                                        </p:tgtEl>
                                        <p:attrNameLst>
                                          <p:attrName>style.visibility</p:attrName>
                                        </p:attrNameLst>
                                      </p:cBhvr>
                                      <p:to>
                                        <p:strVal val="visible"/>
                                      </p:to>
                                    </p:set>
                                    <p:anim to="" calcmode="lin" valueType="num">
                                      <p:cBhvr>
                                        <p:cTn id="27" dur="700" fill="hold">
                                          <p:stCondLst>
                                            <p:cond delay="0"/>
                                          </p:stCondLst>
                                        </p:cTn>
                                        <p:tgtEl>
                                          <p:spTgt spid="79"/>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79"/>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80"/>
                                        </p:tgtEl>
                                        <p:attrNameLst>
                                          <p:attrName>style.visibility</p:attrName>
                                        </p:attrNameLst>
                                      </p:cBhvr>
                                      <p:to>
                                        <p:strVal val="visible"/>
                                      </p:to>
                                    </p:set>
                                    <p:anim to="" calcmode="lin" valueType="num">
                                      <p:cBhvr>
                                        <p:cTn id="31" dur="700" fill="hold">
                                          <p:stCondLst>
                                            <p:cond delay="0"/>
                                          </p:stCondLst>
                                        </p:cTn>
                                        <p:tgtEl>
                                          <p:spTgt spid="80"/>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80"/>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81"/>
                                        </p:tgtEl>
                                        <p:attrNameLst>
                                          <p:attrName>style.visibility</p:attrName>
                                        </p:attrNameLst>
                                      </p:cBhvr>
                                      <p:to>
                                        <p:strVal val="visible"/>
                                      </p:to>
                                    </p:set>
                                    <p:anim to="" calcmode="lin" valueType="num">
                                      <p:cBhvr>
                                        <p:cTn id="35" dur="700" fill="hold">
                                          <p:stCondLst>
                                            <p:cond delay="0"/>
                                          </p:stCondLst>
                                        </p:cTn>
                                        <p:tgtEl>
                                          <p:spTgt spid="81"/>
                                        </p:tgtEl>
                                        <p:attrNameLst>
                                          <p:attrName>ppt_x</p:attrName>
                                        </p:attrNameLst>
                                      </p:cBhvr>
                                      <p:tavLst>
                                        <p:tav tm="0" fmla="#ppt_x-#ppt_w*((1.5-1.5*$)^3-(1.5-1.5*$)^2)">
                                          <p:val>
                                            <p:fltVal val="0"/>
                                          </p:val>
                                        </p:tav>
                                        <p:tav tm="100000">
                                          <p:val>
                                            <p:fltVal val="1"/>
                                          </p:val>
                                        </p:tav>
                                      </p:tavLst>
                                    </p:anim>
                                    <p:animEffect filter="fade">
                                      <p:cBhvr>
                                        <p:cTn id="36" dur="700">
                                          <p:stCondLst>
                                            <p:cond delay="0"/>
                                          </p:stCondLst>
                                        </p:cTn>
                                        <p:tgtEl>
                                          <p:spTgt spid="81"/>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82"/>
                                        </p:tgtEl>
                                        <p:attrNameLst>
                                          <p:attrName>style.visibility</p:attrName>
                                        </p:attrNameLst>
                                      </p:cBhvr>
                                      <p:to>
                                        <p:strVal val="visible"/>
                                      </p:to>
                                    </p:set>
                                    <p:anim to="" calcmode="lin" valueType="num">
                                      <p:cBhvr>
                                        <p:cTn id="39" dur="700" fill="hold">
                                          <p:stCondLst>
                                            <p:cond delay="0"/>
                                          </p:stCondLst>
                                        </p:cTn>
                                        <p:tgtEl>
                                          <p:spTgt spid="82"/>
                                        </p:tgtEl>
                                        <p:attrNameLst>
                                          <p:attrName>ppt_x</p:attrName>
                                        </p:attrNameLst>
                                      </p:cBhvr>
                                      <p:tavLst>
                                        <p:tav tm="0" fmla="#ppt_x-#ppt_w*((1.5-1.5*$)^3-(1.5-1.5*$)^2)">
                                          <p:val>
                                            <p:fltVal val="0"/>
                                          </p:val>
                                        </p:tav>
                                        <p:tav tm="100000">
                                          <p:val>
                                            <p:fltVal val="1"/>
                                          </p:val>
                                        </p:tav>
                                      </p:tavLst>
                                    </p:anim>
                                    <p:animEffect filter="fade">
                                      <p:cBhvr>
                                        <p:cTn id="40" dur="700">
                                          <p:stCondLst>
                                            <p:cond delay="0"/>
                                          </p:stCondLst>
                                        </p:cTn>
                                        <p:tgtEl>
                                          <p:spTgt spid="82"/>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83"/>
                                        </p:tgtEl>
                                        <p:attrNameLst>
                                          <p:attrName>style.visibility</p:attrName>
                                        </p:attrNameLst>
                                      </p:cBhvr>
                                      <p:to>
                                        <p:strVal val="visible"/>
                                      </p:to>
                                    </p:set>
                                    <p:anim to="" calcmode="lin" valueType="num">
                                      <p:cBhvr>
                                        <p:cTn id="43" dur="700" fill="hold">
                                          <p:stCondLst>
                                            <p:cond delay="0"/>
                                          </p:stCondLst>
                                        </p:cTn>
                                        <p:tgtEl>
                                          <p:spTgt spid="83"/>
                                        </p:tgtEl>
                                        <p:attrNameLst>
                                          <p:attrName>ppt_x</p:attrName>
                                        </p:attrNameLst>
                                      </p:cBhvr>
                                      <p:tavLst>
                                        <p:tav tm="0" fmla="#ppt_x-#ppt_w*((1.5-1.5*$)^3-(1.5-1.5*$)^2)">
                                          <p:val>
                                            <p:fltVal val="0"/>
                                          </p:val>
                                        </p:tav>
                                        <p:tav tm="100000">
                                          <p:val>
                                            <p:fltVal val="1"/>
                                          </p:val>
                                        </p:tav>
                                      </p:tavLst>
                                    </p:anim>
                                    <p:animEffect filter="fade">
                                      <p:cBhvr>
                                        <p:cTn id="44" dur="700">
                                          <p:stCondLst>
                                            <p:cond delay="0"/>
                                          </p:stCondLst>
                                        </p:cTn>
                                        <p:tgtEl>
                                          <p:spTgt spid="83"/>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84"/>
                                        </p:tgtEl>
                                        <p:attrNameLst>
                                          <p:attrName>style.visibility</p:attrName>
                                        </p:attrNameLst>
                                      </p:cBhvr>
                                      <p:to>
                                        <p:strVal val="visible"/>
                                      </p:to>
                                    </p:set>
                                    <p:anim to="" calcmode="lin" valueType="num">
                                      <p:cBhvr>
                                        <p:cTn id="47" dur="700" fill="hold">
                                          <p:stCondLst>
                                            <p:cond delay="0"/>
                                          </p:stCondLst>
                                        </p:cTn>
                                        <p:tgtEl>
                                          <p:spTgt spid="84"/>
                                        </p:tgtEl>
                                        <p:attrNameLst>
                                          <p:attrName>ppt_x</p:attrName>
                                        </p:attrNameLst>
                                      </p:cBhvr>
                                      <p:tavLst>
                                        <p:tav tm="0" fmla="#ppt_x-#ppt_w*((1.5-1.5*$)^3-(1.5-1.5*$)^2)">
                                          <p:val>
                                            <p:fltVal val="0"/>
                                          </p:val>
                                        </p:tav>
                                        <p:tav tm="100000">
                                          <p:val>
                                            <p:fltVal val="1"/>
                                          </p:val>
                                        </p:tav>
                                      </p:tavLst>
                                    </p:anim>
                                    <p:animEffect filter="fade">
                                      <p:cBhvr>
                                        <p:cTn id="48" dur="700">
                                          <p:stCondLst>
                                            <p:cond delay="0"/>
                                          </p:stCondLst>
                                        </p:cTn>
                                        <p:tgtEl>
                                          <p:spTgt spid="84"/>
                                        </p:tgtEl>
                                      </p:cBhvr>
                                    </p:animEffect>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85"/>
                                        </p:tgtEl>
                                        <p:attrNameLst>
                                          <p:attrName>style.visibility</p:attrName>
                                        </p:attrNameLst>
                                      </p:cBhvr>
                                      <p:to>
                                        <p:strVal val="visible"/>
                                      </p:to>
                                    </p:set>
                                    <p:anim to="" calcmode="lin" valueType="num">
                                      <p:cBhvr>
                                        <p:cTn id="51" dur="700" fill="hold">
                                          <p:stCondLst>
                                            <p:cond delay="0"/>
                                          </p:stCondLst>
                                        </p:cTn>
                                        <p:tgtEl>
                                          <p:spTgt spid="85"/>
                                        </p:tgtEl>
                                        <p:attrNameLst>
                                          <p:attrName>ppt_x</p:attrName>
                                        </p:attrNameLst>
                                      </p:cBhvr>
                                      <p:tavLst>
                                        <p:tav tm="0" fmla="#ppt_x-#ppt_w*((1.5-1.5*$)^3-(1.5-1.5*$)^2)">
                                          <p:val>
                                            <p:fltVal val="0"/>
                                          </p:val>
                                        </p:tav>
                                        <p:tav tm="100000">
                                          <p:val>
                                            <p:fltVal val="1"/>
                                          </p:val>
                                        </p:tav>
                                      </p:tavLst>
                                    </p:anim>
                                    <p:animEffect filter="fade">
                                      <p:cBhvr>
                                        <p:cTn id="52" dur="700">
                                          <p:stCondLst>
                                            <p:cond delay="0"/>
                                          </p:stCondLst>
                                        </p:cTn>
                                        <p:tgtEl>
                                          <p:spTgt spid="85"/>
                                        </p:tgtEl>
                                      </p:cBhvr>
                                    </p:animEffect>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86"/>
                                        </p:tgtEl>
                                        <p:attrNameLst>
                                          <p:attrName>style.visibility</p:attrName>
                                        </p:attrNameLst>
                                      </p:cBhvr>
                                      <p:to>
                                        <p:strVal val="visible"/>
                                      </p:to>
                                    </p:set>
                                    <p:anim to="" calcmode="lin" valueType="num">
                                      <p:cBhvr>
                                        <p:cTn id="55" dur="700" fill="hold">
                                          <p:stCondLst>
                                            <p:cond delay="0"/>
                                          </p:stCondLst>
                                        </p:cTn>
                                        <p:tgtEl>
                                          <p:spTgt spid="86"/>
                                        </p:tgtEl>
                                        <p:attrNameLst>
                                          <p:attrName>ppt_x</p:attrName>
                                        </p:attrNameLst>
                                      </p:cBhvr>
                                      <p:tavLst>
                                        <p:tav tm="0" fmla="#ppt_x-#ppt_w*((1.5-1.5*$)^3-(1.5-1.5*$)^2)">
                                          <p:val>
                                            <p:fltVal val="0"/>
                                          </p:val>
                                        </p:tav>
                                        <p:tav tm="100000">
                                          <p:val>
                                            <p:fltVal val="1"/>
                                          </p:val>
                                        </p:tav>
                                      </p:tavLst>
                                    </p:anim>
                                    <p:animEffect filter="fade">
                                      <p:cBhvr>
                                        <p:cTn id="56" dur="700">
                                          <p:stCondLst>
                                            <p:cond delay="0"/>
                                          </p:stCondLst>
                                        </p:cTn>
                                        <p:tgtEl>
                                          <p:spTgt spid="86"/>
                                        </p:tgtEl>
                                      </p:cBhvr>
                                    </p:animEffect>
                                  </p:childTnLst>
                                </p:cTn>
                              </p:par>
                              <p:par>
                                <p:cTn id="57" presetID="0" presetClass="entr" presetSubtype="0" fill="hold" nodeType="withEffect">
                                  <p:stCondLst>
                                    <p:cond delay="0"/>
                                  </p:stCondLst>
                                  <p:childTnLst>
                                    <p:set>
                                      <p:cBhvr>
                                        <p:cTn id="58" dur="700" fill="hold">
                                          <p:stCondLst>
                                            <p:cond delay="0"/>
                                          </p:stCondLst>
                                        </p:cTn>
                                        <p:tgtEl>
                                          <p:spTgt spid="87"/>
                                        </p:tgtEl>
                                        <p:attrNameLst>
                                          <p:attrName>style.visibility</p:attrName>
                                        </p:attrNameLst>
                                      </p:cBhvr>
                                      <p:to>
                                        <p:strVal val="visible"/>
                                      </p:to>
                                    </p:set>
                                    <p:anim to="" calcmode="lin" valueType="num">
                                      <p:cBhvr>
                                        <p:cTn id="59" dur="700" fill="hold">
                                          <p:stCondLst>
                                            <p:cond delay="0"/>
                                          </p:stCondLst>
                                        </p:cTn>
                                        <p:tgtEl>
                                          <p:spTgt spid="87"/>
                                        </p:tgtEl>
                                        <p:attrNameLst>
                                          <p:attrName>ppt_x</p:attrName>
                                        </p:attrNameLst>
                                      </p:cBhvr>
                                      <p:tavLst>
                                        <p:tav tm="0" fmla="#ppt_x-#ppt_w*((1.5-1.5*$)^3-(1.5-1.5*$)^2)">
                                          <p:val>
                                            <p:fltVal val="0"/>
                                          </p:val>
                                        </p:tav>
                                        <p:tav tm="100000">
                                          <p:val>
                                            <p:fltVal val="1"/>
                                          </p:val>
                                        </p:tav>
                                      </p:tavLst>
                                    </p:anim>
                                    <p:animEffect filter="fade">
                                      <p:cBhvr>
                                        <p:cTn id="60" dur="700">
                                          <p:stCondLst>
                                            <p:cond delay="0"/>
                                          </p:stCondLst>
                                        </p:cTn>
                                        <p:tgtEl>
                                          <p:spTgt spid="87"/>
                                        </p:tgtEl>
                                      </p:cBhvr>
                                    </p:animEffect>
                                  </p:childTnLst>
                                </p:cTn>
                              </p:par>
                              <p:par>
                                <p:cTn id="61" presetID="42" presetClass="entr" presetSubtype="0" fill="hold" nodeType="withEffect">
                                  <p:stCondLst>
                                    <p:cond delay="0"/>
                                  </p:stCondLst>
                                  <p:childTnLst>
                                    <p:set>
                                      <p:cBhvr>
                                        <p:cTn id="62" dur="1" fill="hold">
                                          <p:stCondLst>
                                            <p:cond delay="0"/>
                                          </p:stCondLst>
                                        </p:cTn>
                                        <p:tgtEl>
                                          <p:spTgt spid="92"/>
                                        </p:tgtEl>
                                        <p:attrNameLst>
                                          <p:attrName>style.visibility</p:attrName>
                                        </p:attrNameLst>
                                      </p:cBhvr>
                                      <p:to>
                                        <p:strVal val="visible"/>
                                      </p:to>
                                    </p:set>
                                    <p:animEffect transition="in" filter="fade">
                                      <p:cBhvr>
                                        <p:cTn id="63" dur="700"/>
                                        <p:tgtEl>
                                          <p:spTgt spid="92"/>
                                        </p:tgtEl>
                                      </p:cBhvr>
                                    </p:animEffect>
                                    <p:anim calcmode="lin" valueType="num">
                                      <p:cBhvr>
                                        <p:cTn id="64" dur="700" fill="hold"/>
                                        <p:tgtEl>
                                          <p:spTgt spid="92"/>
                                        </p:tgtEl>
                                        <p:attrNameLst>
                                          <p:attrName>ppt_x</p:attrName>
                                        </p:attrNameLst>
                                      </p:cBhvr>
                                      <p:tavLst>
                                        <p:tav tm="0">
                                          <p:val>
                                            <p:strVal val="#ppt_x"/>
                                          </p:val>
                                        </p:tav>
                                        <p:tav tm="100000">
                                          <p:val>
                                            <p:strVal val="#ppt_x"/>
                                          </p:val>
                                        </p:tav>
                                      </p:tavLst>
                                    </p:anim>
                                    <p:anim calcmode="lin" valueType="num">
                                      <p:cBhvr>
                                        <p:cTn id="65" dur="7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6" grpId="0" bldLvl="0" animBg="1"/>
      <p:bldP spid="77" grpId="0" bldLvl="0" animBg="1"/>
      <p:bldP spid="78" grpId="0" bldLvl="0" animBg="1"/>
      <p:bldP spid="79" grpId="0" bldLvl="0" animBg="1"/>
      <p:bldP spid="80" grpId="0" bldLvl="0" animBg="1"/>
      <p:bldP spid="81" grpId="0" bldLvl="0" animBg="1"/>
      <p:bldP spid="82" grpId="0" bldLvl="0" animBg="1"/>
      <p:bldP spid="83" grpId="0" bldLvl="0" animBg="1"/>
      <p:bldP spid="84" grpId="0" bldLvl="0" animBg="1"/>
      <p:bldP spid="85" grpId="0"/>
      <p:bldP spid="8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6"/>
            </p:custDataLst>
          </p:nvPr>
        </p:nvSpPr>
        <p:spPr bwMode="auto">
          <a:xfrm>
            <a:off x="1801771" y="56535"/>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对象图的概述</a:t>
            </a:r>
            <a:endPar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2" name="PA_文本框 21"/>
          <p:cNvSpPr>
            <a:spLocks noChangeArrowheads="1"/>
          </p:cNvSpPr>
          <p:nvPr>
            <p:custDataLst>
              <p:tags r:id="rId7"/>
            </p:custDataLst>
          </p:nvPr>
        </p:nvSpPr>
        <p:spPr bwMode="auto">
          <a:xfrm>
            <a:off x="202707" y="2005945"/>
            <a:ext cx="55676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标识（名字）</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标识将一个对象和另一个对象区分开来。</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43" name="PA_文本框 22"/>
          <p:cNvSpPr>
            <a:spLocks noChangeArrowheads="1"/>
          </p:cNvSpPr>
          <p:nvPr>
            <p:custDataLst>
              <p:tags r:id="rId8"/>
            </p:custDataLst>
          </p:nvPr>
        </p:nvSpPr>
        <p:spPr bwMode="auto">
          <a:xfrm>
            <a:off x="162812" y="3036996"/>
            <a:ext cx="50577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状态（属性）</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包括对象的所有属性和这些属性的当前值。</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6" name="PA_任意多边形 34"/>
          <p:cNvSpPr/>
          <p:nvPr>
            <p:custDataLst>
              <p:tags r:id="rId9"/>
            </p:custDataLst>
          </p:nvPr>
        </p:nvSpPr>
        <p:spPr bwMode="auto">
          <a:xfrm flipH="1">
            <a:off x="-3" y="788836"/>
            <a:ext cx="5666249" cy="907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10"/>
            </p:custDataLst>
          </p:nvPr>
        </p:nvSpPr>
        <p:spPr bwMode="auto">
          <a:xfrm flipH="1">
            <a:off x="66292" y="869635"/>
            <a:ext cx="5567680"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5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a:t>
            </a: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是一个单独的可确认的物体，可以是具体的也可以是抽象的。主要包括：</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58" name="PA_文本框 21"/>
          <p:cNvSpPr>
            <a:spLocks noChangeArrowheads="1"/>
          </p:cNvSpPr>
          <p:nvPr>
            <p:custDataLst>
              <p:tags r:id="rId11"/>
            </p:custDataLst>
          </p:nvPr>
        </p:nvSpPr>
        <p:spPr bwMode="auto">
          <a:xfrm>
            <a:off x="6796405" y="1980565"/>
            <a:ext cx="5281930"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对象名</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格式为“对象名</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类名”，如果包含类名必须有“</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”，另外为了区分类名，必须有下划线。</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9" name="PA_文本框 22"/>
          <p:cNvSpPr>
            <a:spLocks noChangeArrowheads="1"/>
          </p:cNvSpPr>
          <p:nvPr>
            <p:custDataLst>
              <p:tags r:id="rId12"/>
            </p:custDataLst>
          </p:nvPr>
        </p:nvSpPr>
        <p:spPr bwMode="auto">
          <a:xfrm>
            <a:off x="6796405" y="3282315"/>
            <a:ext cx="5395595"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属性</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由于对象是一个具体事物，通常其属性值已经确定，所以会在后面列出其值。</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19" name="PA_文本框 23"/>
          <p:cNvSpPr>
            <a:spLocks noChangeArrowheads="1"/>
          </p:cNvSpPr>
          <p:nvPr>
            <p:custDataLst>
              <p:tags r:id="rId13"/>
            </p:custDataLst>
          </p:nvPr>
        </p:nvSpPr>
        <p:spPr bwMode="auto">
          <a:xfrm>
            <a:off x="146937" y="3980481"/>
            <a:ext cx="4708907"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抽象类</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行为是一个对象根据它的状态改变和消息传送所采取的行动和所做出的反应。</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nvGrpSpPr>
          <p:cNvPr id="2" name="组合 1"/>
          <p:cNvGrpSpPr/>
          <p:nvPr/>
        </p:nvGrpSpPr>
        <p:grpSpPr>
          <a:xfrm>
            <a:off x="6260465" y="826135"/>
            <a:ext cx="5931535" cy="908050"/>
            <a:chOff x="9859" y="1253"/>
            <a:chExt cx="9341" cy="1430"/>
          </a:xfrm>
        </p:grpSpPr>
        <p:sp>
          <p:nvSpPr>
            <p:cNvPr id="15" name="PA_任意多边形 34"/>
            <p:cNvSpPr/>
            <p:nvPr>
              <p:custDataLst>
                <p:tags r:id="rId14"/>
              </p:custDataLst>
            </p:nvPr>
          </p:nvSpPr>
          <p:spPr bwMode="auto">
            <a:xfrm>
              <a:off x="9859" y="1253"/>
              <a:ext cx="9341" cy="1430"/>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 name="PA_文本框 44"/>
            <p:cNvSpPr>
              <a:spLocks noChangeArrowheads="1"/>
            </p:cNvSpPr>
            <p:nvPr>
              <p:custDataLst>
                <p:tags r:id="rId15"/>
              </p:custDataLst>
            </p:nvPr>
          </p:nvSpPr>
          <p:spPr bwMode="auto">
            <a:xfrm flipH="1">
              <a:off x="10277" y="1319"/>
              <a:ext cx="8923"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对象图</a:t>
              </a: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描述的是参与交互过程的各个对象在交互的某一时刻的状态。主要包括：</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pic>
        <p:nvPicPr>
          <p:cNvPr id="3" name="图片 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848916" y="4743651"/>
            <a:ext cx="2949855" cy="166730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56" grpId="0" animBg="1"/>
      <p:bldP spid="57" grpId="0"/>
      <p:bldP spid="58" grpId="0"/>
      <p:bldP spid="59"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6"/>
            </p:custDataLst>
          </p:nvPr>
        </p:nvSpPr>
        <p:spPr bwMode="auto">
          <a:xfrm>
            <a:off x="3044305" y="5302885"/>
            <a:ext cx="6008752"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a:t>
            </a:r>
            <a:r>
              <a:rPr kumimoji="0" lang="zh-CN" sz="1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管理员用户和其他实体实例之间的关系</a:t>
            </a:r>
            <a:r>
              <a:rPr kumimoji="0" 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，管理员可以对用户（教师</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学生</a:t>
            </a:r>
            <a:r>
              <a:rPr kumimoji="0" 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）、博客、帖子、问题、回答、评论、举报、通知等实体实例进行管理操作</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nvGrpSpPr>
          <p:cNvPr id="32781" name="PA_组合 23"/>
          <p:cNvGrpSpPr/>
          <p:nvPr>
            <p:custDataLst>
              <p:tags r:id="rId7"/>
            </p:custDataLst>
          </p:nvPr>
        </p:nvGrpSpPr>
        <p:grpSpPr bwMode="auto">
          <a:xfrm>
            <a:off x="1881772" y="5333999"/>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8"/>
            </p:custDataLst>
          </p:nvPr>
        </p:nvGrpSpPr>
        <p:grpSpPr bwMode="auto">
          <a:xfrm>
            <a:off x="9158054" y="5333999"/>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9"/>
            </p:custDataLst>
          </p:nvPr>
        </p:nvSpPr>
        <p:spPr bwMode="auto">
          <a:xfrm>
            <a:off x="2360275" y="60960"/>
            <a:ext cx="343145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对象图</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的应用</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pic>
        <p:nvPicPr>
          <p:cNvPr id="6" name="图片 5"/>
          <p:cNvPicPr>
            <a:picLocks noChangeAspect="1"/>
          </p:cNvPicPr>
          <p:nvPr/>
        </p:nvPicPr>
        <p:blipFill>
          <a:blip r:embed="rId10"/>
          <a:stretch>
            <a:fillRect/>
          </a:stretch>
        </p:blipFill>
        <p:spPr>
          <a:xfrm>
            <a:off x="1453515" y="637540"/>
            <a:ext cx="9189720" cy="4541520"/>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问题</a:t>
            </a:r>
            <a:endPar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5063" name="PA_文本框 21"/>
          <p:cNvSpPr>
            <a:spLocks noChangeArrowheads="1"/>
          </p:cNvSpPr>
          <p:nvPr>
            <p:custDataLst>
              <p:tags r:id="rId7"/>
            </p:custDataLst>
          </p:nvPr>
        </p:nvSpPr>
        <p:spPr bwMode="auto">
          <a:xfrm>
            <a:off x="1808798" y="1617824"/>
            <a:ext cx="79406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判断：对象图需要标明实体可以执行的操作</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p:cNvPicPr>
            <a:picLocks noChangeAspect="1" noChangeArrowheads="1"/>
          </p:cNvPicPr>
          <p:nvPr>
            <p:custDataLst>
              <p:tags r:id="rId8"/>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159669" y="161782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PA_文本框 21"/>
          <p:cNvSpPr>
            <a:spLocks noChangeArrowheads="1"/>
          </p:cNvSpPr>
          <p:nvPr>
            <p:custDataLst>
              <p:tags r:id="rId10"/>
            </p:custDataLst>
          </p:nvPr>
        </p:nvSpPr>
        <p:spPr bwMode="auto">
          <a:xfrm>
            <a:off x="1808808" y="2734088"/>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答案：错</a:t>
            </a:r>
            <a:endPar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P spid="45063" grpId="1"/>
      <p:bldP spid="14" grpId="0"/>
      <p:bldP spid="14" grpId="1"/>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2"/>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3"/>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4"/>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5"/>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6"/>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7"/>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8"/>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9"/>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10"/>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1"/>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2"/>
            </p:custDataLst>
          </p:nvPr>
        </p:nvSpPr>
        <p:spPr bwMode="auto">
          <a:xfrm>
            <a:off x="4834255" y="159131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3</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3"/>
            </p:custDataLst>
          </p:nvPr>
        </p:nvSpPr>
        <p:spPr bwMode="auto">
          <a:xfrm>
            <a:off x="6661371" y="1815812"/>
            <a:ext cx="233635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fontAlgn="base">
              <a:lnSpc>
                <a:spcPct val="100000"/>
              </a:lnSpc>
              <a:spcBef>
                <a:spcPct val="0"/>
              </a:spcBef>
              <a:spcAft>
                <a:spcPct val="0"/>
              </a:spcAft>
              <a:buNone/>
              <a:defRPr/>
            </a:pPr>
            <a:r>
              <a:rPr lang="zh-CN" altLang="en-US" sz="32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顺序图</a:t>
            </a:r>
            <a:endParaRPr lang="zh-CN" altLang="en-US" sz="3200" dirty="0">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PA_文本框 21"/>
          <p:cNvSpPr>
            <a:spLocks noChangeArrowheads="1"/>
          </p:cNvSpPr>
          <p:nvPr>
            <p:custDataLst>
              <p:tags r:id="rId6"/>
            </p:custDataLst>
          </p:nvPr>
        </p:nvSpPr>
        <p:spPr bwMode="auto">
          <a:xfrm>
            <a:off x="2071688" y="2217910"/>
            <a:ext cx="8863011"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dirty="0">
                <a:solidFill>
                  <a:srgbClr val="6C5B7B"/>
                </a:solidFill>
                <a:latin typeface="黑体" panose="02010609060101010101" pitchFamily="49" charset="-122"/>
                <a:ea typeface="黑体" panose="02010609060101010101" pitchFamily="49" charset="-122"/>
              </a:rPr>
              <a:t>顺序图是强调消息时间顺序的交互图，它描述了对象之间传送消息的时间顺序，用于表示用例中的行为顺序。</a:t>
            </a:r>
            <a:endParaRPr kumimoji="0" lang="zh-CN" altLang="en-US" sz="2000"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8" name="PA_文本框 22"/>
          <p:cNvSpPr>
            <a:spLocks noChangeArrowheads="1"/>
          </p:cNvSpPr>
          <p:nvPr>
            <p:custDataLst>
              <p:tags r:id="rId7"/>
            </p:custDataLst>
          </p:nvPr>
        </p:nvSpPr>
        <p:spPr bwMode="auto">
          <a:xfrm>
            <a:off x="2071688" y="4147820"/>
            <a:ext cx="8986837"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dirty="0">
                <a:solidFill>
                  <a:srgbClr val="C06C84"/>
                </a:solidFill>
                <a:latin typeface="黑体" panose="02010609060101010101" pitchFamily="49" charset="-122"/>
                <a:ea typeface="黑体" panose="02010609060101010101" pitchFamily="49" charset="-122"/>
                <a:cs typeface="黑体" panose="02010609060101010101" pitchFamily="49" charset="-122"/>
              </a:rPr>
              <a:t>顺序图的一个主要用途是把用例表达的需求转化为进一步、更正式层次的精细表达。分析师常常把用例细化为一个或者更多的顺序图。</a:t>
            </a:r>
            <a:endPar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grpSp>
        <p:nvGrpSpPr>
          <p:cNvPr id="10" name="组合 9"/>
          <p:cNvGrpSpPr/>
          <p:nvPr/>
        </p:nvGrpSpPr>
        <p:grpSpPr>
          <a:xfrm>
            <a:off x="1111250" y="2400617"/>
            <a:ext cx="692150" cy="692150"/>
            <a:chOff x="1252" y="3233"/>
            <a:chExt cx="1090" cy="1090"/>
          </a:xfrm>
        </p:grpSpPr>
        <p:sp>
          <p:nvSpPr>
            <p:cNvPr id="11" name="PA_椭圆 13"/>
            <p:cNvSpPr>
              <a:spLocks noChangeArrowheads="1"/>
            </p:cNvSpPr>
            <p:nvPr>
              <p:custDataLst>
                <p:tags r:id="rId8"/>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3" name="PA_图片 31"/>
            <p:cNvPicPr>
              <a:picLocks noChangeAspect="1" noChangeArrowheads="1"/>
            </p:cNvPicPr>
            <p:nvPr>
              <p:custDataLst>
                <p:tags r:id="rId9"/>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1089025" y="4207193"/>
            <a:ext cx="692150" cy="692150"/>
            <a:chOff x="825" y="3913"/>
            <a:chExt cx="1090" cy="1090"/>
          </a:xfrm>
        </p:grpSpPr>
        <p:sp>
          <p:nvSpPr>
            <p:cNvPr id="13" name="PA_椭圆 13"/>
            <p:cNvSpPr>
              <a:spLocks noChangeArrowheads="1"/>
            </p:cNvSpPr>
            <p:nvPr>
              <p:custDataLst>
                <p:tags r:id="rId11"/>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2" name="PA_图片 30"/>
            <p:cNvPicPr>
              <a:picLocks noChangeAspect="1" noChangeArrowheads="1"/>
            </p:cNvPicPr>
            <p:nvPr>
              <p:custDataLst>
                <p:tags r:id="rId12"/>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958"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2" name="PA_矩形 9"/>
          <p:cNvSpPr>
            <a:spLocks noChangeArrowheads="1"/>
          </p:cNvSpPr>
          <p:nvPr>
            <p:custDataLst>
              <p:tags r:id="rId14"/>
            </p:custDataLst>
          </p:nvPr>
        </p:nvSpPr>
        <p:spPr bwMode="auto">
          <a:xfrm>
            <a:off x="2333645" y="60960"/>
            <a:ext cx="3485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顺序图</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的概念</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3" name="PA_任意多边形 34"/>
          <p:cNvSpPr/>
          <p:nvPr>
            <p:custDataLst>
              <p:tags r:id="rId15"/>
            </p:custDataLst>
          </p:nvPr>
        </p:nvSpPr>
        <p:spPr bwMode="auto">
          <a:xfrm flipH="1">
            <a:off x="0" y="1041113"/>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16"/>
            </p:custDataLst>
          </p:nvPr>
        </p:nvSpPr>
        <p:spPr bwMode="auto">
          <a:xfrm flipH="1">
            <a:off x="34289" y="1140460"/>
            <a:ext cx="45186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FFFFFF"/>
                </a:solidFill>
                <a:latin typeface="黑体" panose="02010609060101010101" pitchFamily="49" charset="-122"/>
                <a:ea typeface="黑体" panose="02010609060101010101" pitchFamily="49" charset="-122"/>
              </a:rPr>
              <a:t>顺序</a:t>
            </a: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图（</a:t>
            </a:r>
            <a:r>
              <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Sequence Diagram</a:t>
            </a: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1202" name="PA_直接连接符 24"/>
          <p:cNvSpPr>
            <a:spLocks noChangeShapeType="1"/>
          </p:cNvSpPr>
          <p:nvPr>
            <p:custDataLst>
              <p:tags r:id="rId2"/>
            </p:custDataLst>
          </p:nvPr>
        </p:nvSpPr>
        <p:spPr bwMode="auto">
          <a:xfrm>
            <a:off x="-29845" y="2884805"/>
            <a:ext cx="12251055" cy="46990"/>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208" name="PA_文本框 13"/>
          <p:cNvSpPr>
            <a:spLocks noChangeArrowheads="1"/>
          </p:cNvSpPr>
          <p:nvPr>
            <p:custDataLst>
              <p:tags r:id="rId3"/>
            </p:custDataLst>
          </p:nvPr>
        </p:nvSpPr>
        <p:spPr bwMode="auto">
          <a:xfrm>
            <a:off x="254635" y="4017010"/>
            <a:ext cx="2204720"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角色</a:t>
            </a:r>
            <a:endParaRPr kumimoji="0" lang="en-US" altLang="zh-CN" sz="2000" b="0"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可以是</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人</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或其他</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系统</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或其子系统</a:t>
            </a:r>
            <a:endPar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51209" name="PA_文本框 14"/>
          <p:cNvSpPr>
            <a:spLocks noChangeArrowheads="1"/>
          </p:cNvSpPr>
          <p:nvPr>
            <p:custDataLst>
              <p:tags r:id="rId4"/>
            </p:custDataLst>
          </p:nvPr>
        </p:nvSpPr>
        <p:spPr bwMode="auto">
          <a:xfrm>
            <a:off x="2677160" y="4017010"/>
            <a:ext cx="219202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a:t>
            </a:r>
            <a:endParaRPr kumimoji="0" lang="en-US" altLang="zh-CN" sz="2000" b="0"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定义和类图中的一致，用</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矩形框</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表示，对象名带</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下划线</a:t>
            </a:r>
            <a:endPar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1210" name="PA_文本框 15"/>
          <p:cNvSpPr>
            <a:spLocks noChangeArrowheads="1"/>
          </p:cNvSpPr>
          <p:nvPr>
            <p:custDataLst>
              <p:tags r:id="rId5"/>
            </p:custDataLst>
          </p:nvPr>
        </p:nvSpPr>
        <p:spPr bwMode="auto">
          <a:xfrm>
            <a:off x="7533640" y="4017010"/>
            <a:ext cx="207391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激活期</a:t>
            </a:r>
            <a:endParaRPr kumimoji="0" lang="en-US" altLang="zh-CN" sz="2000" b="1"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也称</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控制焦点</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，指对象执行一项操作的时期，用</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小矩形</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a:t>
            </a:r>
            <a:endPar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1211" name="PA_文本框 16"/>
          <p:cNvSpPr>
            <a:spLocks noChangeArrowheads="1"/>
          </p:cNvSpPr>
          <p:nvPr>
            <p:custDataLst>
              <p:tags r:id="rId6"/>
            </p:custDataLst>
          </p:nvPr>
        </p:nvSpPr>
        <p:spPr bwMode="auto">
          <a:xfrm>
            <a:off x="9723120" y="4017010"/>
            <a:ext cx="2073910"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消息</a:t>
            </a:r>
            <a:endParaRPr kumimoji="0" lang="en-US" altLang="zh-CN" sz="2000" b="0"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对象间某种形式的通信，生命线之间用</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带箭头的线</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并附以</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消息表达式</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表示</a:t>
            </a:r>
            <a:endPar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51212" name="PA_文本框 17"/>
          <p:cNvSpPr>
            <a:spLocks noChangeArrowheads="1"/>
          </p:cNvSpPr>
          <p:nvPr>
            <p:custDataLst>
              <p:tags r:id="rId7"/>
            </p:custDataLst>
          </p:nvPr>
        </p:nvSpPr>
        <p:spPr bwMode="auto">
          <a:xfrm>
            <a:off x="5153660" y="4017010"/>
            <a:ext cx="2148205"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生命线</a:t>
            </a:r>
            <a:endParaRPr kumimoji="0" lang="en-US" altLang="zh-CN" sz="2400" b="1" i="0" u="none" strike="noStrike" kern="1200" cap="none" spc="0" normalizeH="0" baseline="0" noProof="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对象在一段时间内的</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存在</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，表示为对象图标底部中心位置向下延伸的一条</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虚线</a:t>
            </a:r>
            <a:endPar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1213" name="PA_矩形 19"/>
          <p:cNvSpPr>
            <a:spLocks noChangeArrowheads="1"/>
          </p:cNvSpPr>
          <p:nvPr>
            <p:custDataLst>
              <p:tags r:id="rId8"/>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4" name="PA_矩形 20"/>
          <p:cNvSpPr>
            <a:spLocks noChangeArrowheads="1"/>
          </p:cNvSpPr>
          <p:nvPr>
            <p:custDataLst>
              <p:tags r:id="rId9"/>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5" name="PA_矩形 21"/>
          <p:cNvSpPr>
            <a:spLocks noChangeArrowheads="1"/>
          </p:cNvSpPr>
          <p:nvPr>
            <p:custDataLst>
              <p:tags r:id="rId10"/>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6" name="PA_矩形 22"/>
          <p:cNvSpPr>
            <a:spLocks noChangeArrowheads="1"/>
          </p:cNvSpPr>
          <p:nvPr>
            <p:custDataLst>
              <p:tags r:id="rId11"/>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7" name="PA_矩形 23"/>
          <p:cNvSpPr>
            <a:spLocks noChangeArrowheads="1"/>
          </p:cNvSpPr>
          <p:nvPr>
            <p:custDataLst>
              <p:tags r:id="rId12"/>
            </p:custDataLst>
          </p:nvPr>
        </p:nvSpPr>
        <p:spPr bwMode="auto">
          <a:xfrm>
            <a:off x="2740025" y="62230"/>
            <a:ext cx="2672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顺序图基本内容</a:t>
            </a:r>
            <a:endPar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5" name="组合 4"/>
          <p:cNvGrpSpPr/>
          <p:nvPr/>
        </p:nvGrpSpPr>
        <p:grpSpPr>
          <a:xfrm>
            <a:off x="7916545" y="2249170"/>
            <a:ext cx="1308100" cy="1307465"/>
            <a:chOff x="12528" y="3485"/>
            <a:chExt cx="2060" cy="2060"/>
          </a:xfrm>
        </p:grpSpPr>
        <p:sp>
          <p:nvSpPr>
            <p:cNvPr id="51206" name="PA_椭圆 5"/>
            <p:cNvSpPr>
              <a:spLocks noChangeArrowheads="1"/>
            </p:cNvSpPr>
            <p:nvPr>
              <p:custDataLst>
                <p:tags r:id="rId13"/>
              </p:custDataLst>
            </p:nvPr>
          </p:nvSpPr>
          <p:spPr bwMode="auto">
            <a:xfrm>
              <a:off x="12528" y="3485"/>
              <a:ext cx="2060" cy="206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1218" name="PA_图片 25"/>
            <p:cNvPicPr>
              <a:picLocks noChangeAspect="1" noChangeArrowheads="1"/>
            </p:cNvPicPr>
            <p:nvPr>
              <p:custDataLst>
                <p:tags r:id="rId14"/>
              </p:custDataLst>
            </p:nvPr>
          </p:nvPicPr>
          <p:blipFill>
            <a:blip r:embed="rId15">
              <a:extLst>
                <a:ext uri="{28A0092B-C50C-407E-A947-70E740481C1C}">
                  <a14:useLocalDpi xmlns:a14="http://schemas.microsoft.com/office/drawing/2010/main" val="0"/>
                </a:ext>
              </a:extLst>
            </a:blip>
            <a:srcRect/>
            <a:stretch>
              <a:fillRect/>
            </a:stretch>
          </p:blipFill>
          <p:spPr bwMode="auto">
            <a:xfrm>
              <a:off x="13111" y="4090"/>
              <a:ext cx="895" cy="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2"/>
          <p:cNvGrpSpPr/>
          <p:nvPr/>
        </p:nvGrpSpPr>
        <p:grpSpPr>
          <a:xfrm>
            <a:off x="3118485" y="2247900"/>
            <a:ext cx="1309370" cy="1308735"/>
            <a:chOff x="4575" y="3470"/>
            <a:chExt cx="2060" cy="2060"/>
          </a:xfrm>
        </p:grpSpPr>
        <p:sp>
          <p:nvSpPr>
            <p:cNvPr id="51204" name="PA_椭圆 3"/>
            <p:cNvSpPr>
              <a:spLocks noChangeArrowheads="1"/>
            </p:cNvSpPr>
            <p:nvPr>
              <p:custDataLst>
                <p:tags r:id="rId16"/>
              </p:custDataLst>
            </p:nvPr>
          </p:nvSpPr>
          <p:spPr bwMode="auto">
            <a:xfrm>
              <a:off x="4575" y="3470"/>
              <a:ext cx="2060" cy="206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1219" name="PA_图片 26"/>
            <p:cNvPicPr>
              <a:picLocks noChangeAspect="1" noChangeArrowheads="1"/>
            </p:cNvPicPr>
            <p:nvPr>
              <p:custDataLst>
                <p:tags r:id="rId17"/>
              </p:custDataLst>
            </p:nvPr>
          </p:nvPicPr>
          <p:blipFill>
            <a:blip r:embed="rId18">
              <a:extLst>
                <a:ext uri="{28A0092B-C50C-407E-A947-70E740481C1C}">
                  <a14:useLocalDpi xmlns:a14="http://schemas.microsoft.com/office/drawing/2010/main" val="0"/>
                </a:ext>
              </a:extLst>
            </a:blip>
            <a:srcRect/>
            <a:stretch>
              <a:fillRect/>
            </a:stretch>
          </p:blipFill>
          <p:spPr bwMode="auto">
            <a:xfrm>
              <a:off x="5084" y="3990"/>
              <a:ext cx="1042" cy="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10105390" y="2251075"/>
            <a:ext cx="1308100" cy="1305560"/>
            <a:chOff x="15914" y="3490"/>
            <a:chExt cx="2060" cy="2060"/>
          </a:xfrm>
        </p:grpSpPr>
        <p:sp>
          <p:nvSpPr>
            <p:cNvPr id="51207" name="PA_椭圆 6"/>
            <p:cNvSpPr>
              <a:spLocks noChangeArrowheads="1"/>
            </p:cNvSpPr>
            <p:nvPr>
              <p:custDataLst>
                <p:tags r:id="rId19"/>
              </p:custDataLst>
            </p:nvPr>
          </p:nvSpPr>
          <p:spPr bwMode="auto">
            <a:xfrm>
              <a:off x="15914" y="3490"/>
              <a:ext cx="2060" cy="206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1220" name="PA_图片 27"/>
            <p:cNvPicPr>
              <a:picLocks noChangeAspect="1" noChangeArrowheads="1"/>
            </p:cNvPicPr>
            <p:nvPr>
              <p:custDataLst>
                <p:tags r:id="rId20"/>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16472" y="4146"/>
              <a:ext cx="945"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3"/>
          <p:cNvGrpSpPr/>
          <p:nvPr/>
        </p:nvGrpSpPr>
        <p:grpSpPr>
          <a:xfrm>
            <a:off x="5563870" y="2248535"/>
            <a:ext cx="1313815" cy="1308100"/>
            <a:chOff x="8858" y="3511"/>
            <a:chExt cx="2069" cy="2039"/>
          </a:xfrm>
        </p:grpSpPr>
        <p:sp>
          <p:nvSpPr>
            <p:cNvPr id="51203" name="PA_椭圆 2"/>
            <p:cNvSpPr>
              <a:spLocks noChangeArrowheads="1"/>
            </p:cNvSpPr>
            <p:nvPr>
              <p:custDataLst>
                <p:tags r:id="rId22"/>
              </p:custDataLst>
            </p:nvPr>
          </p:nvSpPr>
          <p:spPr bwMode="auto">
            <a:xfrm>
              <a:off x="8858" y="3511"/>
              <a:ext cx="2069" cy="2039"/>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1221" name="PA_图片 28"/>
            <p:cNvPicPr>
              <a:picLocks noChangeAspect="1" noChangeArrowheads="1"/>
            </p:cNvPicPr>
            <p:nvPr>
              <p:custDataLst>
                <p:tags r:id="rId23"/>
              </p:custDataLst>
            </p:nvPr>
          </p:nvPicPr>
          <p:blipFill>
            <a:blip r:embed="rId24" cstate="print">
              <a:extLst>
                <a:ext uri="{28A0092B-C50C-407E-A947-70E740481C1C}">
                  <a14:useLocalDpi xmlns:a14="http://schemas.microsoft.com/office/drawing/2010/main" val="0"/>
                </a:ext>
              </a:extLst>
            </a:blip>
            <a:srcRect/>
            <a:stretch>
              <a:fillRect/>
            </a:stretch>
          </p:blipFill>
          <p:spPr bwMode="auto">
            <a:xfrm>
              <a:off x="9336" y="4113"/>
              <a:ext cx="1159"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组合 1"/>
          <p:cNvGrpSpPr/>
          <p:nvPr/>
        </p:nvGrpSpPr>
        <p:grpSpPr>
          <a:xfrm>
            <a:off x="702628" y="2250758"/>
            <a:ext cx="1308100" cy="1308100"/>
            <a:chOff x="1193" y="3488"/>
            <a:chExt cx="2060" cy="2060"/>
          </a:xfrm>
        </p:grpSpPr>
        <p:sp>
          <p:nvSpPr>
            <p:cNvPr id="51205" name="PA_椭圆 4"/>
            <p:cNvSpPr>
              <a:spLocks noChangeArrowheads="1"/>
            </p:cNvSpPr>
            <p:nvPr>
              <p:custDataLst>
                <p:tags r:id="rId25"/>
              </p:custDataLst>
            </p:nvPr>
          </p:nvSpPr>
          <p:spPr bwMode="auto">
            <a:xfrm>
              <a:off x="1193" y="3488"/>
              <a:ext cx="2060" cy="206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1222" name="PA_图片 29"/>
            <p:cNvPicPr>
              <a:picLocks noChangeAspect="1" noChangeArrowheads="1"/>
            </p:cNvPicPr>
            <p:nvPr>
              <p:custDataLst>
                <p:tags r:id="rId26"/>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1768" y="4066"/>
              <a:ext cx="905" cy="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PA_文本框 47"/>
          <p:cNvSpPr>
            <a:spLocks noChangeArrowheads="1"/>
          </p:cNvSpPr>
          <p:nvPr>
            <p:custDataLst>
              <p:tags r:id="rId28"/>
            </p:custDataLst>
          </p:nvPr>
        </p:nvSpPr>
        <p:spPr bwMode="auto">
          <a:xfrm>
            <a:off x="2015490" y="1156970"/>
            <a:ext cx="841057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    </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顺序图中包括的建模元素主要有：角色（</a:t>
            </a:r>
            <a:r>
              <a:rPr kumimoji="0"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Actor</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）、对象（</a:t>
            </a:r>
            <a:r>
              <a:rPr kumimoji="0"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Object</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）、生命线（</a:t>
            </a:r>
            <a:r>
              <a:rPr kumimoji="0"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Lifeline</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）、激活（</a:t>
            </a:r>
            <a:r>
              <a:rPr kumimoji="0"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Activation</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）、消息（</a:t>
            </a:r>
            <a:r>
              <a:rPr kumimoji="0"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Message</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）等。</a:t>
            </a:r>
            <a:endPar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 grpId="0"/>
      <p:bldP spid="51208" grpId="1"/>
      <p:bldP spid="51209" grpId="0"/>
      <p:bldP spid="51209" grpId="1"/>
      <p:bldP spid="51210" grpId="0"/>
      <p:bldP spid="51210" grpId="1"/>
      <p:bldP spid="51211" grpId="0"/>
      <p:bldP spid="51211" grpId="1"/>
      <p:bldP spid="51212" grpId="0"/>
      <p:bldP spid="51212" grpId="1"/>
      <p:bldP spid="13" grpId="0"/>
      <p:bldP spid="13" grpId="1"/>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6"/>
            </p:custDataLst>
          </p:nvPr>
        </p:nvSpPr>
        <p:spPr bwMode="auto">
          <a:xfrm>
            <a:off x="3044305" y="5240020"/>
            <a:ext cx="6008752"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a:t>
            </a:r>
            <a:r>
              <a:rPr kumimoji="0" lang="zh-CN" altLang="en-US" sz="1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学生登陆系统的流程</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，学生进入系统后先选择登陆按钮进入登陆页面，然后输入手机号和密码进行登陆，系统的登陆方法通过调用数据库来验证用户信息，最后返回登陆成功</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失败信息</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32781" name="PA_组合 23"/>
          <p:cNvGrpSpPr/>
          <p:nvPr>
            <p:custDataLst>
              <p:tags r:id="rId7"/>
            </p:custDataLst>
          </p:nvPr>
        </p:nvGrpSpPr>
        <p:grpSpPr bwMode="auto">
          <a:xfrm>
            <a:off x="1881772" y="5333999"/>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8"/>
            </p:custDataLst>
          </p:nvPr>
        </p:nvGrpSpPr>
        <p:grpSpPr bwMode="auto">
          <a:xfrm>
            <a:off x="9158054" y="5333999"/>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9"/>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顺序图</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的应用</a:t>
            </a:r>
            <a:r>
              <a:rPr kumimoji="0" lang="en-US" altLang="zh-CN" sz="2800" b="0" i="0" u="none" strike="noStrike" kern="1200" cap="none" spc="0" normalizeH="0" baseline="3000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[1]</a:t>
            </a:r>
            <a:endParaRPr kumimoji="0" lang="zh-CN" altLang="en-US" sz="2800" b="0" i="0" u="none" strike="noStrike" kern="1200" cap="none" spc="0" normalizeH="0" baseline="3000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pic>
        <p:nvPicPr>
          <p:cNvPr id="13" name="图片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06392" y="601981"/>
            <a:ext cx="7023082" cy="47784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问题</a:t>
            </a:r>
            <a:endPar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5063" name="PA_文本框 21"/>
          <p:cNvSpPr>
            <a:spLocks noChangeArrowheads="1"/>
          </p:cNvSpPr>
          <p:nvPr>
            <p:custDataLst>
              <p:tags r:id="rId7"/>
            </p:custDataLst>
          </p:nvPr>
        </p:nvSpPr>
        <p:spPr bwMode="auto">
          <a:xfrm>
            <a:off x="1808798" y="1617824"/>
            <a:ext cx="630745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判断：顺序图可以表示具体的时间</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p:cNvPicPr>
            <a:picLocks noChangeAspect="1" noChangeArrowheads="1"/>
          </p:cNvPicPr>
          <p:nvPr>
            <p:custDataLst>
              <p:tags r:id="rId8"/>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159669" y="161782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PA_文本框 21"/>
          <p:cNvSpPr>
            <a:spLocks noChangeArrowheads="1"/>
          </p:cNvSpPr>
          <p:nvPr>
            <p:custDataLst>
              <p:tags r:id="rId10"/>
            </p:custDataLst>
          </p:nvPr>
        </p:nvSpPr>
        <p:spPr bwMode="auto">
          <a:xfrm>
            <a:off x="1808808" y="2734088"/>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答案：错</a:t>
            </a:r>
            <a:endPar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P spid="45063" grpId="1"/>
      <p:bldP spid="14" grpId="0"/>
      <p:bldP spid="14" grpId="1"/>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2"/>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3"/>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4"/>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5"/>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6"/>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7"/>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8"/>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9"/>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10"/>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1"/>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2"/>
            </p:custDataLst>
          </p:nvPr>
        </p:nvSpPr>
        <p:spPr bwMode="auto">
          <a:xfrm>
            <a:off x="4834255" y="159131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4</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3"/>
            </p:custDataLst>
          </p:nvPr>
        </p:nvSpPr>
        <p:spPr bwMode="auto">
          <a:xfrm>
            <a:off x="6354127" y="1815465"/>
            <a:ext cx="29517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活动图</a:t>
            </a:r>
            <a:endParaRPr kumimoji="0"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993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3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3" name="PA_平行四边形 74"/>
          <p:cNvSpPr>
            <a:spLocks noChangeArrowheads="1"/>
          </p:cNvSpPr>
          <p:nvPr>
            <p:custDataLst>
              <p:tags r:id="rId6"/>
            </p:custDataLst>
          </p:nvPr>
        </p:nvSpPr>
        <p:spPr bwMode="auto">
          <a:xfrm flipH="1" flipV="1">
            <a:off x="6126163" y="3532188"/>
            <a:ext cx="3090862" cy="2032000"/>
          </a:xfrm>
          <a:prstGeom prst="parallelogram">
            <a:avLst>
              <a:gd name="adj" fmla="val 24992"/>
            </a:avLst>
          </a:prstGeom>
          <a:blipFill dpi="0" rotWithShape="0">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4" name="PA_任意多边形 77"/>
          <p:cNvSpPr/>
          <p:nvPr>
            <p:custDataLst>
              <p:tags r:id="rId8"/>
            </p:custDataLst>
          </p:nvPr>
        </p:nvSpPr>
        <p:spPr bwMode="auto">
          <a:xfrm flipH="1" flipV="1">
            <a:off x="5387975" y="3532188"/>
            <a:ext cx="1924050" cy="2032000"/>
          </a:xfrm>
          <a:custGeom>
            <a:avLst/>
            <a:gdLst>
              <a:gd name="T0" fmla="*/ 1416050 w 1924050"/>
              <a:gd name="T1" fmla="*/ 2032002 h 2031999"/>
              <a:gd name="T2" fmla="*/ 757236 w 1924050"/>
              <a:gd name="T3" fmla="*/ 2032002 h 2031999"/>
              <a:gd name="T4" fmla="*/ 126523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757236" y="2031999"/>
                </a:lnTo>
                <a:lnTo>
                  <a:pt x="1265236" y="1"/>
                </a:lnTo>
                <a:lnTo>
                  <a:pt x="0" y="1"/>
                </a:lnTo>
                <a:lnTo>
                  <a:pt x="0" y="0"/>
                </a:lnTo>
                <a:lnTo>
                  <a:pt x="1924050" y="0"/>
                </a:lnTo>
                <a:lnTo>
                  <a:pt x="1416050" y="203199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5" name="PA_任意多边形 80"/>
          <p:cNvSpPr/>
          <p:nvPr>
            <p:custDataLst>
              <p:tags r:id="rId9"/>
            </p:custDataLst>
          </p:nvPr>
        </p:nvSpPr>
        <p:spPr bwMode="auto">
          <a:xfrm flipH="1" flipV="1">
            <a:off x="8783638" y="3532188"/>
            <a:ext cx="1924050" cy="2032000"/>
          </a:xfrm>
          <a:custGeom>
            <a:avLst/>
            <a:gdLst>
              <a:gd name="T0" fmla="*/ 1416050 w 1924050"/>
              <a:gd name="T1" fmla="*/ 2032002 h 2031999"/>
              <a:gd name="T2" fmla="*/ 938746 w 1924050"/>
              <a:gd name="T3" fmla="*/ 2032002 h 2031999"/>
              <a:gd name="T4" fmla="*/ 144674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938746" y="2031999"/>
                </a:lnTo>
                <a:lnTo>
                  <a:pt x="1446746" y="1"/>
                </a:lnTo>
                <a:lnTo>
                  <a:pt x="0" y="1"/>
                </a:lnTo>
                <a:lnTo>
                  <a:pt x="0" y="0"/>
                </a:lnTo>
                <a:lnTo>
                  <a:pt x="1924050" y="0"/>
                </a:lnTo>
                <a:lnTo>
                  <a:pt x="1416050" y="2031999"/>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6" name="PA_任意多边形 83"/>
          <p:cNvSpPr/>
          <p:nvPr>
            <p:custDataLst>
              <p:tags r:id="rId10"/>
            </p:custDataLst>
          </p:nvPr>
        </p:nvSpPr>
        <p:spPr bwMode="auto">
          <a:xfrm flipH="1" flipV="1">
            <a:off x="9334500" y="3532188"/>
            <a:ext cx="822325" cy="2032000"/>
          </a:xfrm>
          <a:custGeom>
            <a:avLst/>
            <a:gdLst>
              <a:gd name="T0" fmla="*/ 314324 w 822330"/>
              <a:gd name="T1" fmla="*/ 2032002 h 2031999"/>
              <a:gd name="T2" fmla="*/ 0 w 822330"/>
              <a:gd name="T3" fmla="*/ 2032002 h 2031999"/>
              <a:gd name="T4" fmla="*/ 507991 w 822330"/>
              <a:gd name="T5" fmla="*/ 0 h 2031999"/>
              <a:gd name="T6" fmla="*/ 822315 w 822330"/>
              <a:gd name="T7" fmla="*/ 0 h 2031999"/>
              <a:gd name="T8" fmla="*/ 0 60000 65536"/>
              <a:gd name="T9" fmla="*/ 0 60000 65536"/>
              <a:gd name="T10" fmla="*/ 0 60000 65536"/>
              <a:gd name="T11" fmla="*/ 0 60000 65536"/>
              <a:gd name="T12" fmla="*/ 0 w 822330"/>
              <a:gd name="T13" fmla="*/ 0 h 2031999"/>
              <a:gd name="T14" fmla="*/ 822330 w 822330"/>
              <a:gd name="T15" fmla="*/ 2031999 h 2031999"/>
            </a:gdLst>
            <a:ahLst/>
            <a:cxnLst>
              <a:cxn ang="T8">
                <a:pos x="T0" y="T1"/>
              </a:cxn>
              <a:cxn ang="T9">
                <a:pos x="T2" y="T3"/>
              </a:cxn>
              <a:cxn ang="T10">
                <a:pos x="T4" y="T5"/>
              </a:cxn>
              <a:cxn ang="T11">
                <a:pos x="T6" y="T7"/>
              </a:cxn>
            </a:cxnLst>
            <a:rect l="T12" t="T13" r="T14" b="T15"/>
            <a:pathLst>
              <a:path w="822330" h="2031999">
                <a:moveTo>
                  <a:pt x="314330" y="2031999"/>
                </a:moveTo>
                <a:lnTo>
                  <a:pt x="0" y="2031999"/>
                </a:lnTo>
                <a:lnTo>
                  <a:pt x="508000" y="0"/>
                </a:lnTo>
                <a:lnTo>
                  <a:pt x="822330" y="0"/>
                </a:lnTo>
                <a:lnTo>
                  <a:pt x="314330" y="2031999"/>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7" name="PA_任意多边形 86"/>
          <p:cNvSpPr/>
          <p:nvPr>
            <p:custDataLst>
              <p:tags r:id="rId11"/>
            </p:custDataLst>
          </p:nvPr>
        </p:nvSpPr>
        <p:spPr bwMode="auto">
          <a:xfrm flipH="1" flipV="1">
            <a:off x="9725025" y="3532188"/>
            <a:ext cx="688975" cy="2032000"/>
          </a:xfrm>
          <a:custGeom>
            <a:avLst/>
            <a:gdLst>
              <a:gd name="T0" fmla="*/ 180862 w 688447"/>
              <a:gd name="T1" fmla="*/ 2032002 h 2031999"/>
              <a:gd name="T2" fmla="*/ 0 w 688447"/>
              <a:gd name="T3" fmla="*/ 2032002 h 2031999"/>
              <a:gd name="T4" fmla="*/ 509170 w 688447"/>
              <a:gd name="T5" fmla="*/ 0 h 2031999"/>
              <a:gd name="T6" fmla="*/ 690032 w 688447"/>
              <a:gd name="T7" fmla="*/ 0 h 2031999"/>
              <a:gd name="T8" fmla="*/ 0 60000 65536"/>
              <a:gd name="T9" fmla="*/ 0 60000 65536"/>
              <a:gd name="T10" fmla="*/ 0 60000 65536"/>
              <a:gd name="T11" fmla="*/ 0 60000 65536"/>
              <a:gd name="T12" fmla="*/ 0 w 688447"/>
              <a:gd name="T13" fmla="*/ 0 h 2031999"/>
              <a:gd name="T14" fmla="*/ 688447 w 688447"/>
              <a:gd name="T15" fmla="*/ 2031999 h 2031999"/>
            </a:gdLst>
            <a:ahLst/>
            <a:cxnLst>
              <a:cxn ang="T8">
                <a:pos x="T0" y="T1"/>
              </a:cxn>
              <a:cxn ang="T9">
                <a:pos x="T2" y="T3"/>
              </a:cxn>
              <a:cxn ang="T10">
                <a:pos x="T4" y="T5"/>
              </a:cxn>
              <a:cxn ang="T11">
                <a:pos x="T6" y="T7"/>
              </a:cxn>
            </a:cxnLst>
            <a:rect l="T12" t="T13" r="T14" b="T15"/>
            <a:pathLst>
              <a:path w="688447" h="2031999">
                <a:moveTo>
                  <a:pt x="180447" y="2031999"/>
                </a:moveTo>
                <a:lnTo>
                  <a:pt x="0" y="2031999"/>
                </a:lnTo>
                <a:lnTo>
                  <a:pt x="508000" y="0"/>
                </a:lnTo>
                <a:lnTo>
                  <a:pt x="688447" y="0"/>
                </a:lnTo>
                <a:lnTo>
                  <a:pt x="180447" y="2031999"/>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8" name="PA_平行四边形 89"/>
          <p:cNvSpPr>
            <a:spLocks noChangeArrowheads="1"/>
          </p:cNvSpPr>
          <p:nvPr>
            <p:custDataLst>
              <p:tags r:id="rId12"/>
            </p:custDataLst>
          </p:nvPr>
        </p:nvSpPr>
        <p:spPr bwMode="auto">
          <a:xfrm flipV="1">
            <a:off x="2709863" y="1427163"/>
            <a:ext cx="3090862" cy="2032000"/>
          </a:xfrm>
          <a:prstGeom prst="parallelogram">
            <a:avLst>
              <a:gd name="adj" fmla="val 24992"/>
            </a:avLst>
          </a:prstGeom>
          <a:blipFill dpi="0" rotWithShape="0">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9" name="PA_任意多边形 90"/>
          <p:cNvSpPr/>
          <p:nvPr>
            <p:custDataLst>
              <p:tags r:id="rId14"/>
            </p:custDataLst>
          </p:nvPr>
        </p:nvSpPr>
        <p:spPr bwMode="auto">
          <a:xfrm flipV="1">
            <a:off x="4614863" y="1427163"/>
            <a:ext cx="1924050" cy="2032000"/>
          </a:xfrm>
          <a:custGeom>
            <a:avLst/>
            <a:gdLst>
              <a:gd name="T0" fmla="*/ 1416050 w 1924050"/>
              <a:gd name="T1" fmla="*/ 2032002 h 2031999"/>
              <a:gd name="T2" fmla="*/ 757236 w 1924050"/>
              <a:gd name="T3" fmla="*/ 2032002 h 2031999"/>
              <a:gd name="T4" fmla="*/ 126523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757236" y="2031999"/>
                </a:lnTo>
                <a:lnTo>
                  <a:pt x="1265236" y="1"/>
                </a:lnTo>
                <a:lnTo>
                  <a:pt x="0" y="1"/>
                </a:lnTo>
                <a:lnTo>
                  <a:pt x="0" y="0"/>
                </a:lnTo>
                <a:lnTo>
                  <a:pt x="1924050" y="0"/>
                </a:lnTo>
                <a:lnTo>
                  <a:pt x="1416050" y="203199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0" name="PA_任意多边形 91"/>
          <p:cNvSpPr/>
          <p:nvPr>
            <p:custDataLst>
              <p:tags r:id="rId15"/>
            </p:custDataLst>
          </p:nvPr>
        </p:nvSpPr>
        <p:spPr bwMode="auto">
          <a:xfrm flipV="1">
            <a:off x="1219200" y="1427163"/>
            <a:ext cx="1924050" cy="2032000"/>
          </a:xfrm>
          <a:custGeom>
            <a:avLst/>
            <a:gdLst>
              <a:gd name="T0" fmla="*/ 1416050 w 1924050"/>
              <a:gd name="T1" fmla="*/ 2032002 h 2031999"/>
              <a:gd name="T2" fmla="*/ 938746 w 1924050"/>
              <a:gd name="T3" fmla="*/ 2032002 h 2031999"/>
              <a:gd name="T4" fmla="*/ 144674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938746" y="2031999"/>
                </a:lnTo>
                <a:lnTo>
                  <a:pt x="1446746" y="1"/>
                </a:lnTo>
                <a:lnTo>
                  <a:pt x="0" y="1"/>
                </a:lnTo>
                <a:lnTo>
                  <a:pt x="0" y="0"/>
                </a:lnTo>
                <a:lnTo>
                  <a:pt x="1924050" y="0"/>
                </a:lnTo>
                <a:lnTo>
                  <a:pt x="1416050" y="2031999"/>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1" name="PA_任意多边形 92"/>
          <p:cNvSpPr/>
          <p:nvPr>
            <p:custDataLst>
              <p:tags r:id="rId16"/>
            </p:custDataLst>
          </p:nvPr>
        </p:nvSpPr>
        <p:spPr bwMode="auto">
          <a:xfrm flipV="1">
            <a:off x="1770063" y="1427163"/>
            <a:ext cx="822325" cy="2032000"/>
          </a:xfrm>
          <a:custGeom>
            <a:avLst/>
            <a:gdLst>
              <a:gd name="T0" fmla="*/ 314324 w 822330"/>
              <a:gd name="T1" fmla="*/ 2032002 h 2031999"/>
              <a:gd name="T2" fmla="*/ 0 w 822330"/>
              <a:gd name="T3" fmla="*/ 2032002 h 2031999"/>
              <a:gd name="T4" fmla="*/ 507991 w 822330"/>
              <a:gd name="T5" fmla="*/ 0 h 2031999"/>
              <a:gd name="T6" fmla="*/ 822315 w 822330"/>
              <a:gd name="T7" fmla="*/ 0 h 2031999"/>
              <a:gd name="T8" fmla="*/ 0 60000 65536"/>
              <a:gd name="T9" fmla="*/ 0 60000 65536"/>
              <a:gd name="T10" fmla="*/ 0 60000 65536"/>
              <a:gd name="T11" fmla="*/ 0 60000 65536"/>
              <a:gd name="T12" fmla="*/ 0 w 822330"/>
              <a:gd name="T13" fmla="*/ 0 h 2031999"/>
              <a:gd name="T14" fmla="*/ 822330 w 822330"/>
              <a:gd name="T15" fmla="*/ 2031999 h 2031999"/>
            </a:gdLst>
            <a:ahLst/>
            <a:cxnLst>
              <a:cxn ang="T8">
                <a:pos x="T0" y="T1"/>
              </a:cxn>
              <a:cxn ang="T9">
                <a:pos x="T2" y="T3"/>
              </a:cxn>
              <a:cxn ang="T10">
                <a:pos x="T4" y="T5"/>
              </a:cxn>
              <a:cxn ang="T11">
                <a:pos x="T6" y="T7"/>
              </a:cxn>
            </a:cxnLst>
            <a:rect l="T12" t="T13" r="T14" b="T15"/>
            <a:pathLst>
              <a:path w="822330" h="2031999">
                <a:moveTo>
                  <a:pt x="314330" y="2031999"/>
                </a:moveTo>
                <a:lnTo>
                  <a:pt x="0" y="2031999"/>
                </a:lnTo>
                <a:lnTo>
                  <a:pt x="508000" y="0"/>
                </a:lnTo>
                <a:lnTo>
                  <a:pt x="822330" y="0"/>
                </a:lnTo>
                <a:lnTo>
                  <a:pt x="314330" y="2031999"/>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2" name="PA_任意多边形 93"/>
          <p:cNvSpPr/>
          <p:nvPr>
            <p:custDataLst>
              <p:tags r:id="rId17"/>
            </p:custDataLst>
          </p:nvPr>
        </p:nvSpPr>
        <p:spPr bwMode="auto">
          <a:xfrm flipV="1">
            <a:off x="1514475" y="1427163"/>
            <a:ext cx="688975" cy="2032000"/>
          </a:xfrm>
          <a:custGeom>
            <a:avLst/>
            <a:gdLst>
              <a:gd name="T0" fmla="*/ 180862 w 688447"/>
              <a:gd name="T1" fmla="*/ 2032002 h 2031999"/>
              <a:gd name="T2" fmla="*/ 0 w 688447"/>
              <a:gd name="T3" fmla="*/ 2032002 h 2031999"/>
              <a:gd name="T4" fmla="*/ 509170 w 688447"/>
              <a:gd name="T5" fmla="*/ 0 h 2031999"/>
              <a:gd name="T6" fmla="*/ 690032 w 688447"/>
              <a:gd name="T7" fmla="*/ 0 h 2031999"/>
              <a:gd name="T8" fmla="*/ 0 60000 65536"/>
              <a:gd name="T9" fmla="*/ 0 60000 65536"/>
              <a:gd name="T10" fmla="*/ 0 60000 65536"/>
              <a:gd name="T11" fmla="*/ 0 60000 65536"/>
              <a:gd name="T12" fmla="*/ 0 w 688447"/>
              <a:gd name="T13" fmla="*/ 0 h 2031999"/>
              <a:gd name="T14" fmla="*/ 688447 w 688447"/>
              <a:gd name="T15" fmla="*/ 2031999 h 2031999"/>
            </a:gdLst>
            <a:ahLst/>
            <a:cxnLst>
              <a:cxn ang="T8">
                <a:pos x="T0" y="T1"/>
              </a:cxn>
              <a:cxn ang="T9">
                <a:pos x="T2" y="T3"/>
              </a:cxn>
              <a:cxn ang="T10">
                <a:pos x="T4" y="T5"/>
              </a:cxn>
              <a:cxn ang="T11">
                <a:pos x="T6" y="T7"/>
              </a:cxn>
            </a:cxnLst>
            <a:rect l="T12" t="T13" r="T14" b="T15"/>
            <a:pathLst>
              <a:path w="688447" h="2031999">
                <a:moveTo>
                  <a:pt x="180447" y="2031999"/>
                </a:moveTo>
                <a:lnTo>
                  <a:pt x="0" y="2031999"/>
                </a:lnTo>
                <a:lnTo>
                  <a:pt x="508000" y="0"/>
                </a:lnTo>
                <a:lnTo>
                  <a:pt x="688447" y="0"/>
                </a:lnTo>
                <a:lnTo>
                  <a:pt x="180447" y="2031999"/>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3" name="PA_文本框 94"/>
          <p:cNvSpPr>
            <a:spLocks noChangeArrowheads="1"/>
          </p:cNvSpPr>
          <p:nvPr>
            <p:custDataLst>
              <p:tags r:id="rId18"/>
            </p:custDataLst>
          </p:nvPr>
        </p:nvSpPr>
        <p:spPr bwMode="auto">
          <a:xfrm>
            <a:off x="6621463" y="1694596"/>
            <a:ext cx="5008562"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活动图，用于</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中建立动态模型，</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主要描述系统随时间变化的行为</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，这些行为是用从静态视图中抽取的系统的瞬间值的变化来描述的。</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39954" name="PA_文本框 95"/>
          <p:cNvSpPr>
            <a:spLocks noChangeArrowheads="1"/>
          </p:cNvSpPr>
          <p:nvPr>
            <p:custDataLst>
              <p:tags r:id="rId19"/>
            </p:custDataLst>
          </p:nvPr>
        </p:nvSpPr>
        <p:spPr bwMode="auto">
          <a:xfrm>
            <a:off x="123508" y="3626168"/>
            <a:ext cx="526415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在对象的生命期建模中，活动图是一种特殊形式的状态机，用于对计算机流程和工作流程建模。活动图从本质上说是一个流程图，展现跨过不同的对象从活动到活动的控制流。与传统的流程图不同的是，活动图能够展示并发和控制分支。</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19" name="PA_矩形 9"/>
          <p:cNvSpPr>
            <a:spLocks noChangeArrowheads="1"/>
          </p:cNvSpPr>
          <p:nvPr>
            <p:custDataLst>
              <p:tags r:id="rId20"/>
            </p:custDataLst>
          </p:nvPr>
        </p:nvSpPr>
        <p:spPr bwMode="auto">
          <a:xfrm>
            <a:off x="3444647" y="6075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活动图</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grpSp>
        <p:nvGrpSpPr>
          <p:cNvPr id="28679" name="PA_组合 126"/>
          <p:cNvGrpSpPr/>
          <p:nvPr>
            <p:custDataLst>
              <p:tags r:id="rId2"/>
            </p:custDataLst>
          </p:nvPr>
        </p:nvGrpSpPr>
        <p:grpSpPr bwMode="auto">
          <a:xfrm flipH="1">
            <a:off x="2506663" y="0"/>
            <a:ext cx="1389062" cy="1287463"/>
            <a:chOff x="0" y="0"/>
            <a:chExt cx="2701935" cy="1257300"/>
          </a:xfrm>
        </p:grpSpPr>
        <p:sp>
          <p:nvSpPr>
            <p:cNvPr id="28689" name="矩形 127"/>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0" name="矩形 128"/>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1" name="矩形 129"/>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2" name="矩形 130"/>
            <p:cNvSpPr>
              <a:spLocks noChangeArrowheads="1"/>
            </p:cNvSpPr>
            <p:nvPr/>
          </p:nvSpPr>
          <p:spPr bwMode="auto">
            <a:xfrm>
              <a:off x="1869027" y="0"/>
              <a:ext cx="832908" cy="1257300"/>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8680" name="PA_文本框 131"/>
          <p:cNvSpPr>
            <a:spLocks noChangeArrowheads="1"/>
          </p:cNvSpPr>
          <p:nvPr>
            <p:custDataLst>
              <p:tags r:id="rId3"/>
            </p:custDataLst>
          </p:nvPr>
        </p:nvSpPr>
        <p:spPr bwMode="auto">
          <a:xfrm>
            <a:off x="4040188" y="180975"/>
            <a:ext cx="418205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5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lang="zh-CN" altLang="en-US" sz="5400" b="1" dirty="0">
                <a:solidFill>
                  <a:srgbClr val="000000"/>
                </a:solidFill>
                <a:latin typeface="微软雅黑" panose="020B0503020204020204" pitchFamily="34" charset="-122"/>
                <a:sym typeface="微软雅黑" panose="020B0503020204020204" pitchFamily="34" charset="-122"/>
              </a:rPr>
              <a:t>基础</a:t>
            </a:r>
            <a:endParaRPr kumimoji="0" lang="zh-CN" altLang="en-US" sz="5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2" name="组合 1"/>
          <p:cNvGrpSpPr/>
          <p:nvPr/>
        </p:nvGrpSpPr>
        <p:grpSpPr>
          <a:xfrm>
            <a:off x="600140" y="2048149"/>
            <a:ext cx="4669440" cy="4948628"/>
            <a:chOff x="504993" y="2319338"/>
            <a:chExt cx="5957888" cy="4408183"/>
          </a:xfrm>
        </p:grpSpPr>
        <p:sp>
          <p:nvSpPr>
            <p:cNvPr id="28674" name="PA_任意多边形 111"/>
            <p:cNvSpPr/>
            <p:nvPr>
              <p:custDataLst>
                <p:tags r:id="rId4"/>
              </p:custDataLst>
            </p:nvPr>
          </p:nvSpPr>
          <p:spPr bwMode="auto">
            <a:xfrm rot="20300013">
              <a:off x="2031554" y="5982356"/>
              <a:ext cx="4420944" cy="745165"/>
            </a:xfrm>
            <a:custGeom>
              <a:avLst/>
              <a:gdLst>
                <a:gd name="T0" fmla="*/ 3880670 w 3877060"/>
                <a:gd name="T1" fmla="*/ 0 h 696658"/>
                <a:gd name="T2" fmla="*/ 3880670 w 3877060"/>
                <a:gd name="T3" fmla="*/ 692667 h 696658"/>
                <a:gd name="T4" fmla="*/ 1755247 w 3877060"/>
                <a:gd name="T5" fmla="*/ 692667 h 696658"/>
                <a:gd name="T6" fmla="*/ 0 w 3877060"/>
                <a:gd name="T7" fmla="*/ 0 h 696658"/>
                <a:gd name="T8" fmla="*/ 0 60000 65536"/>
                <a:gd name="T9" fmla="*/ 0 60000 65536"/>
                <a:gd name="T10" fmla="*/ 0 60000 65536"/>
                <a:gd name="T11" fmla="*/ 0 60000 65536"/>
                <a:gd name="T12" fmla="*/ 0 w 3877060"/>
                <a:gd name="T13" fmla="*/ 0 h 696658"/>
                <a:gd name="T14" fmla="*/ 3877060 w 3877060"/>
                <a:gd name="T15" fmla="*/ 696658 h 696658"/>
              </a:gdLst>
              <a:ahLst/>
              <a:cxnLst>
                <a:cxn ang="T8">
                  <a:pos x="T0" y="T1"/>
                </a:cxn>
                <a:cxn ang="T9">
                  <a:pos x="T2" y="T3"/>
                </a:cxn>
                <a:cxn ang="T10">
                  <a:pos x="T4" y="T5"/>
                </a:cxn>
                <a:cxn ang="T11">
                  <a:pos x="T6" y="T7"/>
                </a:cxn>
              </a:cxnLst>
              <a:rect l="T12" t="T13" r="T14" b="T15"/>
              <a:pathLst>
                <a:path w="3877060" h="696658">
                  <a:moveTo>
                    <a:pt x="3877060" y="0"/>
                  </a:moveTo>
                  <a:lnTo>
                    <a:pt x="3877060" y="696658"/>
                  </a:lnTo>
                  <a:lnTo>
                    <a:pt x="1753615" y="696658"/>
                  </a:lnTo>
                  <a:lnTo>
                    <a:pt x="0" y="0"/>
                  </a:lnTo>
                  <a:lnTo>
                    <a:pt x="3877060" y="0"/>
                  </a:lnTo>
                  <a:close/>
                </a:path>
              </a:pathLst>
            </a:custGeom>
            <a:solidFill>
              <a:srgbClr val="F5906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8675" name="PA_组合 112"/>
            <p:cNvGrpSpPr/>
            <p:nvPr>
              <p:custDataLst>
                <p:tags r:id="rId5"/>
              </p:custDataLst>
            </p:nvPr>
          </p:nvGrpSpPr>
          <p:grpSpPr bwMode="auto">
            <a:xfrm>
              <a:off x="543093" y="2638425"/>
              <a:ext cx="5768975" cy="1122363"/>
              <a:chOff x="0" y="0"/>
              <a:chExt cx="5770322" cy="1121542"/>
            </a:xfrm>
          </p:grpSpPr>
          <p:sp>
            <p:nvSpPr>
              <p:cNvPr id="28701" name="任意多边形 113"/>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2" name="任意多边形 114"/>
              <p:cNvSpPr/>
              <p:nvPr/>
            </p:nvSpPr>
            <p:spPr bwMode="auto">
              <a:xfrm rot="2142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6" name="PA_组合 115"/>
            <p:cNvGrpSpPr/>
            <p:nvPr>
              <p:custDataLst>
                <p:tags r:id="rId6"/>
              </p:custDataLst>
            </p:nvPr>
          </p:nvGrpSpPr>
          <p:grpSpPr bwMode="auto">
            <a:xfrm>
              <a:off x="601831" y="3714750"/>
              <a:ext cx="5770562" cy="1120775"/>
              <a:chOff x="0" y="0"/>
              <a:chExt cx="5770322" cy="1121542"/>
            </a:xfrm>
          </p:grpSpPr>
          <p:sp>
            <p:nvSpPr>
              <p:cNvPr id="28699" name="任意多边形 116"/>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0" name="任意多边形 117"/>
              <p:cNvSpPr/>
              <p:nvPr/>
            </p:nvSpPr>
            <p:spPr bwMode="auto">
              <a:xfrm rot="-18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7" name="PA_组合 118"/>
            <p:cNvGrpSpPr/>
            <p:nvPr>
              <p:custDataLst>
                <p:tags r:id="rId7"/>
              </p:custDataLst>
            </p:nvPr>
          </p:nvGrpSpPr>
          <p:grpSpPr bwMode="auto">
            <a:xfrm>
              <a:off x="651043" y="4775200"/>
              <a:ext cx="5770563" cy="1136651"/>
              <a:chOff x="0" y="0"/>
              <a:chExt cx="5770322" cy="1136375"/>
            </a:xfrm>
          </p:grpSpPr>
          <p:sp>
            <p:nvSpPr>
              <p:cNvPr id="28697" name="任意多边形 119"/>
              <p:cNvSpPr/>
              <p:nvPr/>
            </p:nvSpPr>
            <p:spPr bwMode="auto">
              <a:xfrm rot="-180000">
                <a:off x="0" y="0"/>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698" name="任意多边形 120"/>
              <p:cNvSpPr/>
              <p:nvPr/>
            </p:nvSpPr>
            <p:spPr bwMode="auto">
              <a:xfrm rot="21420000">
                <a:off x="336822" y="2435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8681" name="PA_矩形 132"/>
            <p:cNvSpPr>
              <a:spLocks noChangeArrowheads="1"/>
            </p:cNvSpPr>
            <p:nvPr>
              <p:custDataLst>
                <p:tags r:id="rId8"/>
              </p:custDataLst>
            </p:nvPr>
          </p:nvSpPr>
          <p:spPr bwMode="auto">
            <a:xfrm rot="21420000">
              <a:off x="504993" y="2319338"/>
              <a:ext cx="5791199" cy="696912"/>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2" name="PA_矩形 133"/>
            <p:cNvSpPr>
              <a:spLocks noChangeArrowheads="1"/>
            </p:cNvSpPr>
            <p:nvPr>
              <p:custDataLst>
                <p:tags r:id="rId9"/>
              </p:custDataLst>
            </p:nvPr>
          </p:nvSpPr>
          <p:spPr bwMode="auto">
            <a:xfrm rot="21420000">
              <a:off x="568058" y="3388182"/>
              <a:ext cx="5791200" cy="696913"/>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3" name="PA_矩形 134"/>
            <p:cNvSpPr>
              <a:spLocks noChangeArrowheads="1"/>
            </p:cNvSpPr>
            <p:nvPr>
              <p:custDataLst>
                <p:tags r:id="rId10"/>
              </p:custDataLst>
            </p:nvPr>
          </p:nvSpPr>
          <p:spPr bwMode="auto">
            <a:xfrm rot="21420000">
              <a:off x="616117" y="4470400"/>
              <a:ext cx="5791200" cy="69532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4" name="PA_矩形 135"/>
            <p:cNvSpPr>
              <a:spLocks noChangeArrowheads="1"/>
            </p:cNvSpPr>
            <p:nvPr>
              <p:custDataLst>
                <p:tags r:id="rId11"/>
              </p:custDataLst>
            </p:nvPr>
          </p:nvSpPr>
          <p:spPr bwMode="auto">
            <a:xfrm rot="-180000">
              <a:off x="671681" y="5518150"/>
              <a:ext cx="5791200" cy="696913"/>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5" name="PA_矩形 136"/>
            <p:cNvSpPr>
              <a:spLocks noChangeArrowheads="1"/>
            </p:cNvSpPr>
            <p:nvPr>
              <p:custDataLst>
                <p:tags r:id="rId12"/>
              </p:custDataLst>
            </p:nvPr>
          </p:nvSpPr>
          <p:spPr bwMode="auto">
            <a:xfrm rot="21360000">
              <a:off x="2649449" y="2459023"/>
              <a:ext cx="1413728" cy="41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用例图</a:t>
              </a:r>
              <a:endPar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8686" name="PA_矩形 137"/>
            <p:cNvSpPr>
              <a:spLocks noChangeArrowheads="1"/>
            </p:cNvSpPr>
            <p:nvPr>
              <p:custDataLst>
                <p:tags r:id="rId13"/>
              </p:custDataLst>
            </p:nvPr>
          </p:nvSpPr>
          <p:spPr bwMode="auto">
            <a:xfrm rot="21360000">
              <a:off x="2689704" y="3513169"/>
              <a:ext cx="1413728" cy="41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a:solidFill>
                    <a:srgbClr val="FFFFFF"/>
                  </a:solidFill>
                  <a:latin typeface="黑体" panose="02010609060101010101" pitchFamily="49" charset="-122"/>
                  <a:ea typeface="黑体" panose="02010609060101010101" pitchFamily="49" charset="-122"/>
                  <a:sym typeface="微软雅黑" panose="020B0503020204020204" pitchFamily="34" charset="-122"/>
                </a:rPr>
                <a:t>对象</a:t>
              </a:r>
              <a:r>
                <a:rPr lang="zh-CN" altLang="en-US" sz="24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图</a:t>
              </a:r>
              <a:endPar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8687" name="PA_矩形 138"/>
            <p:cNvSpPr>
              <a:spLocks noChangeArrowheads="1"/>
            </p:cNvSpPr>
            <p:nvPr>
              <p:custDataLst>
                <p:tags r:id="rId14"/>
              </p:custDataLst>
            </p:nvPr>
          </p:nvSpPr>
          <p:spPr bwMode="auto">
            <a:xfrm rot="21360000">
              <a:off x="2009276" y="4612780"/>
              <a:ext cx="3116006" cy="41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顺序图</a:t>
              </a:r>
              <a:endPar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8688" name="PA_矩形 139"/>
            <p:cNvSpPr>
              <a:spLocks noChangeArrowheads="1"/>
            </p:cNvSpPr>
            <p:nvPr>
              <p:custDataLst>
                <p:tags r:id="rId15"/>
              </p:custDataLst>
            </p:nvPr>
          </p:nvSpPr>
          <p:spPr bwMode="auto">
            <a:xfrm rot="21360000">
              <a:off x="2956547" y="5670782"/>
              <a:ext cx="1413728" cy="41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活动图</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grpSp>
        <p:nvGrpSpPr>
          <p:cNvPr id="5" name="组合 4"/>
          <p:cNvGrpSpPr/>
          <p:nvPr/>
        </p:nvGrpSpPr>
        <p:grpSpPr>
          <a:xfrm>
            <a:off x="6311548" y="1758644"/>
            <a:ext cx="4477192" cy="3598589"/>
            <a:chOff x="6532248" y="2358295"/>
            <a:chExt cx="4477192" cy="3598589"/>
          </a:xfrm>
        </p:grpSpPr>
        <p:sp>
          <p:nvSpPr>
            <p:cNvPr id="51" name="PA_任意多边形 111"/>
            <p:cNvSpPr/>
            <p:nvPr>
              <p:custDataLst>
                <p:tags r:id="rId16"/>
              </p:custDataLst>
            </p:nvPr>
          </p:nvSpPr>
          <p:spPr bwMode="auto">
            <a:xfrm rot="20300013">
              <a:off x="7972563" y="2832898"/>
              <a:ext cx="2946900" cy="716616"/>
            </a:xfrm>
            <a:custGeom>
              <a:avLst/>
              <a:gdLst>
                <a:gd name="T0" fmla="*/ 3880670 w 3877060"/>
                <a:gd name="T1" fmla="*/ 0 h 696658"/>
                <a:gd name="T2" fmla="*/ 3880670 w 3877060"/>
                <a:gd name="T3" fmla="*/ 692667 h 696658"/>
                <a:gd name="T4" fmla="*/ 1755247 w 3877060"/>
                <a:gd name="T5" fmla="*/ 692667 h 696658"/>
                <a:gd name="T6" fmla="*/ 0 w 3877060"/>
                <a:gd name="T7" fmla="*/ 0 h 696658"/>
                <a:gd name="T8" fmla="*/ 0 60000 65536"/>
                <a:gd name="T9" fmla="*/ 0 60000 65536"/>
                <a:gd name="T10" fmla="*/ 0 60000 65536"/>
                <a:gd name="T11" fmla="*/ 0 60000 65536"/>
                <a:gd name="T12" fmla="*/ 0 w 3877060"/>
                <a:gd name="T13" fmla="*/ 0 h 696658"/>
                <a:gd name="T14" fmla="*/ 3877060 w 3877060"/>
                <a:gd name="T15" fmla="*/ 696658 h 696658"/>
              </a:gdLst>
              <a:ahLst/>
              <a:cxnLst>
                <a:cxn ang="T8">
                  <a:pos x="T0" y="T1"/>
                </a:cxn>
                <a:cxn ang="T9">
                  <a:pos x="T2" y="T3"/>
                </a:cxn>
                <a:cxn ang="T10">
                  <a:pos x="T4" y="T5"/>
                </a:cxn>
                <a:cxn ang="T11">
                  <a:pos x="T6" y="T7"/>
                </a:cxn>
              </a:cxnLst>
              <a:rect l="T12" t="T13" r="T14" b="T15"/>
              <a:pathLst>
                <a:path w="3877060" h="696658">
                  <a:moveTo>
                    <a:pt x="3877060" y="0"/>
                  </a:moveTo>
                  <a:lnTo>
                    <a:pt x="3877060" y="696658"/>
                  </a:lnTo>
                  <a:lnTo>
                    <a:pt x="1753615" y="696658"/>
                  </a:lnTo>
                  <a:lnTo>
                    <a:pt x="0" y="0"/>
                  </a:lnTo>
                  <a:lnTo>
                    <a:pt x="3877060" y="0"/>
                  </a:lnTo>
                  <a:close/>
                </a:path>
              </a:pathLst>
            </a:custGeom>
            <a:solidFill>
              <a:srgbClr val="F5906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3" name="PA_组合 115"/>
            <p:cNvGrpSpPr/>
            <p:nvPr>
              <p:custDataLst>
                <p:tags r:id="rId17"/>
              </p:custDataLst>
            </p:nvPr>
          </p:nvGrpSpPr>
          <p:grpSpPr bwMode="auto">
            <a:xfrm>
              <a:off x="6616225" y="4774215"/>
              <a:ext cx="4393215" cy="1182669"/>
              <a:chOff x="-9771" y="-26056"/>
              <a:chExt cx="5781443" cy="1148317"/>
            </a:xfrm>
          </p:grpSpPr>
          <p:sp>
            <p:nvSpPr>
              <p:cNvPr id="65" name="任意多边形 116"/>
              <p:cNvSpPr/>
              <p:nvPr/>
            </p:nvSpPr>
            <p:spPr bwMode="auto">
              <a:xfrm rot="21420000">
                <a:off x="-9771" y="10236"/>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6" name="任意多边形 117"/>
              <p:cNvSpPr/>
              <p:nvPr/>
            </p:nvSpPr>
            <p:spPr bwMode="auto">
              <a:xfrm rot="21420000">
                <a:off x="338172" y="-26056"/>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54" name="PA_组合 118"/>
            <p:cNvGrpSpPr/>
            <p:nvPr>
              <p:custDataLst>
                <p:tags r:id="rId18"/>
              </p:custDataLst>
            </p:nvPr>
          </p:nvGrpSpPr>
          <p:grpSpPr bwMode="auto">
            <a:xfrm>
              <a:off x="6580636" y="3675828"/>
              <a:ext cx="4384765" cy="1171454"/>
              <a:chOff x="0" y="0"/>
              <a:chExt cx="5770322" cy="1136374"/>
            </a:xfrm>
          </p:grpSpPr>
          <p:sp>
            <p:nvSpPr>
              <p:cNvPr id="63" name="任意多边形 119"/>
              <p:cNvSpPr/>
              <p:nvPr/>
            </p:nvSpPr>
            <p:spPr bwMode="auto">
              <a:xfrm rot="-180000">
                <a:off x="0" y="0"/>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4" name="任意多边形 120"/>
              <p:cNvSpPr/>
              <p:nvPr/>
            </p:nvSpPr>
            <p:spPr bwMode="auto">
              <a:xfrm rot="-180000">
                <a:off x="336822" y="24349"/>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6" name="PA_矩形 133"/>
            <p:cNvSpPr>
              <a:spLocks noChangeArrowheads="1"/>
            </p:cNvSpPr>
            <p:nvPr>
              <p:custDataLst>
                <p:tags r:id="rId19"/>
              </p:custDataLst>
            </p:nvPr>
          </p:nvSpPr>
          <p:spPr bwMode="auto">
            <a:xfrm rot="21420000">
              <a:off x="6592188" y="4445877"/>
              <a:ext cx="4400446" cy="718252"/>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 name="PA_矩形 134"/>
            <p:cNvSpPr>
              <a:spLocks noChangeArrowheads="1"/>
            </p:cNvSpPr>
            <p:nvPr>
              <p:custDataLst>
                <p:tags r:id="rId20"/>
              </p:custDataLst>
            </p:nvPr>
          </p:nvSpPr>
          <p:spPr bwMode="auto">
            <a:xfrm rot="21420000">
              <a:off x="6554196" y="3363938"/>
              <a:ext cx="4400446" cy="716616"/>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8" name="PA_矩形 135"/>
            <p:cNvSpPr>
              <a:spLocks noChangeArrowheads="1"/>
            </p:cNvSpPr>
            <p:nvPr>
              <p:custDataLst>
                <p:tags r:id="rId21"/>
              </p:custDataLst>
            </p:nvPr>
          </p:nvSpPr>
          <p:spPr bwMode="auto">
            <a:xfrm rot="21420000">
              <a:off x="6532248" y="2358295"/>
              <a:ext cx="4400446" cy="718252"/>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 name="PA_矩形 137"/>
            <p:cNvSpPr>
              <a:spLocks noChangeArrowheads="1"/>
            </p:cNvSpPr>
            <p:nvPr>
              <p:custDataLst>
                <p:tags r:id="rId22"/>
              </p:custDataLst>
            </p:nvPr>
          </p:nvSpPr>
          <p:spPr bwMode="auto">
            <a:xfrm rot="21360000">
              <a:off x="8438469" y="458232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其他</a:t>
              </a:r>
              <a:endPar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61" name="PA_矩形 138"/>
            <p:cNvSpPr>
              <a:spLocks noChangeArrowheads="1"/>
            </p:cNvSpPr>
            <p:nvPr>
              <p:custDataLst>
                <p:tags r:id="rId23"/>
              </p:custDataLst>
            </p:nvPr>
          </p:nvSpPr>
          <p:spPr bwMode="auto">
            <a:xfrm rot="21360000">
              <a:off x="7417438" y="3447955"/>
              <a:ext cx="28409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部署图</a:t>
              </a:r>
              <a:endPar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62" name="PA_矩形 139"/>
            <p:cNvSpPr>
              <a:spLocks noChangeArrowheads="1"/>
            </p:cNvSpPr>
            <p:nvPr>
              <p:custDataLst>
                <p:tags r:id="rId24"/>
              </p:custDataLst>
            </p:nvPr>
          </p:nvSpPr>
          <p:spPr bwMode="auto">
            <a:xfrm rot="21360000">
              <a:off x="7570849" y="2479326"/>
              <a:ext cx="244484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构件图</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grpSp>
        <p:nvGrpSpPr>
          <p:cNvPr id="71" name="PA_组合 126"/>
          <p:cNvGrpSpPr/>
          <p:nvPr>
            <p:custDataLst>
              <p:tags r:id="rId25"/>
            </p:custDataLst>
          </p:nvPr>
        </p:nvGrpSpPr>
        <p:grpSpPr bwMode="auto">
          <a:xfrm flipH="1">
            <a:off x="8302167" y="1252"/>
            <a:ext cx="1389062" cy="1287463"/>
            <a:chOff x="0" y="0"/>
            <a:chExt cx="2701935" cy="1257300"/>
          </a:xfrm>
        </p:grpSpPr>
        <p:sp>
          <p:nvSpPr>
            <p:cNvPr id="72" name="矩形 127"/>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3" name="矩形 128"/>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4" name="矩形 129"/>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5" name="矩形 130"/>
            <p:cNvSpPr>
              <a:spLocks noChangeArrowheads="1"/>
            </p:cNvSpPr>
            <p:nvPr/>
          </p:nvSpPr>
          <p:spPr bwMode="auto">
            <a:xfrm>
              <a:off x="1869027" y="0"/>
              <a:ext cx="832908" cy="1257300"/>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8679"/>
                                        </p:tgtEl>
                                        <p:attrNameLst>
                                          <p:attrName>style.visibility</p:attrName>
                                        </p:attrNameLst>
                                      </p:cBhvr>
                                      <p:to>
                                        <p:strVal val="visible"/>
                                      </p:to>
                                    </p:set>
                                    <p:anim to="" calcmode="lin" valueType="num">
                                      <p:cBhvr>
                                        <p:cTn id="7" dur="700" fill="hold">
                                          <p:stCondLst>
                                            <p:cond delay="0"/>
                                          </p:stCondLst>
                                        </p:cTn>
                                        <p:tgtEl>
                                          <p:spTgt spid="28679"/>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28679"/>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28680"/>
                                        </p:tgtEl>
                                        <p:attrNameLst>
                                          <p:attrName>style.visibility</p:attrName>
                                        </p:attrNameLst>
                                      </p:cBhvr>
                                      <p:to>
                                        <p:strVal val="visible"/>
                                      </p:to>
                                    </p:set>
                                    <p:anim to="" calcmode="lin" valueType="num">
                                      <p:cBhvr>
                                        <p:cTn id="11" dur="700" fill="hold">
                                          <p:stCondLst>
                                            <p:cond delay="0"/>
                                          </p:stCondLst>
                                        </p:cTn>
                                        <p:tgtEl>
                                          <p:spTgt spid="28680"/>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28680"/>
                                        </p:tgtEl>
                                        <p:attrNameLst>
                                          <p:attrName>ppt_h</p:attrName>
                                        </p:attrNameLst>
                                      </p:cBhvr>
                                      <p:tavLst>
                                        <p:tav tm="0" fmla="#ppt_h-#ppt_h*((1.5-1.5*$)^3-(1.5-1.5*$)^2)">
                                          <p:val>
                                            <p:fltVal val="0"/>
                                          </p:val>
                                        </p:tav>
                                        <p:tav tm="100000">
                                          <p:val>
                                            <p:flt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to="" calcmode="lin" valueType="num">
                                      <p:cBhvr>
                                        <p:cTn id="15" dur="700" fill="hold">
                                          <p:stCondLst>
                                            <p:cond delay="0"/>
                                          </p:stCondLst>
                                        </p:cTn>
                                        <p:tgtEl>
                                          <p:spTgt spid="71"/>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71"/>
                                        </p:tgtEl>
                                        <p:attrNameLst>
                                          <p:attrName>ppt_h</p:attrName>
                                        </p:attrNameLst>
                                      </p:cBhvr>
                                      <p:tavLst>
                                        <p:tav tm="0" fmla="#ppt_h-#ppt_h*((1.5-1.5*$)^3-(1.5-1.5*$)^2)">
                                          <p:val>
                                            <p:fltVal val="0"/>
                                          </p:val>
                                        </p:tav>
                                        <p:tav tm="100000">
                                          <p:val>
                                            <p:fltVal val="1"/>
                                          </p:val>
                                        </p:tav>
                                      </p:tavLst>
                                    </p:anim>
                                  </p:childTnLst>
                                </p:cTn>
                              </p:par>
                              <p:par>
                                <p:cTn id="17" presetID="53"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700" fill="hold"/>
                                        <p:tgtEl>
                                          <p:spTgt spid="2"/>
                                        </p:tgtEl>
                                        <p:attrNameLst>
                                          <p:attrName>ppt_w</p:attrName>
                                        </p:attrNameLst>
                                      </p:cBhvr>
                                      <p:tavLst>
                                        <p:tav tm="0">
                                          <p:val>
                                            <p:fltVal val="0"/>
                                          </p:val>
                                        </p:tav>
                                        <p:tav tm="100000">
                                          <p:val>
                                            <p:strVal val="#ppt_w"/>
                                          </p:val>
                                        </p:tav>
                                      </p:tavLst>
                                    </p:anim>
                                    <p:anim calcmode="lin" valueType="num">
                                      <p:cBhvr>
                                        <p:cTn id="20" dur="700" fill="hold"/>
                                        <p:tgtEl>
                                          <p:spTgt spid="2"/>
                                        </p:tgtEl>
                                        <p:attrNameLst>
                                          <p:attrName>ppt_h</p:attrName>
                                        </p:attrNameLst>
                                      </p:cBhvr>
                                      <p:tavLst>
                                        <p:tav tm="0">
                                          <p:val>
                                            <p:fltVal val="0"/>
                                          </p:val>
                                        </p:tav>
                                        <p:tav tm="100000">
                                          <p:val>
                                            <p:strVal val="#ppt_h"/>
                                          </p:val>
                                        </p:tav>
                                      </p:tavLst>
                                    </p:anim>
                                    <p:animEffect transition="in" filter="fade">
                                      <p:cBhvr>
                                        <p:cTn id="21" dur="700"/>
                                        <p:tgtEl>
                                          <p:spTgt spid="2"/>
                                        </p:tgtEl>
                                      </p:cBhvr>
                                    </p:animEffect>
                                  </p:childTnLst>
                                </p:cTn>
                              </p:par>
                              <p:par>
                                <p:cTn id="22" presetID="53" presetClass="entr" presetSubtype="16"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700" fill="hold"/>
                                        <p:tgtEl>
                                          <p:spTgt spid="5"/>
                                        </p:tgtEl>
                                        <p:attrNameLst>
                                          <p:attrName>ppt_w</p:attrName>
                                        </p:attrNameLst>
                                      </p:cBhvr>
                                      <p:tavLst>
                                        <p:tav tm="0">
                                          <p:val>
                                            <p:fltVal val="0"/>
                                          </p:val>
                                        </p:tav>
                                        <p:tav tm="100000">
                                          <p:val>
                                            <p:strVal val="#ppt_w"/>
                                          </p:val>
                                        </p:tav>
                                      </p:tavLst>
                                    </p:anim>
                                    <p:anim calcmode="lin" valueType="num">
                                      <p:cBhvr>
                                        <p:cTn id="25" dur="700" fill="hold"/>
                                        <p:tgtEl>
                                          <p:spTgt spid="5"/>
                                        </p:tgtEl>
                                        <p:attrNameLst>
                                          <p:attrName>ppt_h</p:attrName>
                                        </p:attrNameLst>
                                      </p:cBhvr>
                                      <p:tavLst>
                                        <p:tav tm="0">
                                          <p:val>
                                            <p:fltVal val="0"/>
                                          </p:val>
                                        </p:tav>
                                        <p:tav tm="100000">
                                          <p:val>
                                            <p:strVal val="#ppt_h"/>
                                          </p:val>
                                        </p:tav>
                                      </p:tavLst>
                                    </p:anim>
                                    <p:animEffect transition="in" filter="fade">
                                      <p:cBhvr>
                                        <p:cTn id="26"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6"/>
            </p:custDataLst>
          </p:nvPr>
        </p:nvSpPr>
        <p:spPr bwMode="auto">
          <a:xfrm>
            <a:off x="3085892" y="74260"/>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活动图概述</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 name="PA_文本框 29"/>
          <p:cNvSpPr>
            <a:spLocks noChangeArrowheads="1"/>
          </p:cNvSpPr>
          <p:nvPr>
            <p:custDataLst>
              <p:tags r:id="rId7"/>
            </p:custDataLst>
          </p:nvPr>
        </p:nvSpPr>
        <p:spPr bwMode="auto">
          <a:xfrm>
            <a:off x="257174" y="955764"/>
            <a:ext cx="11839575" cy="35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    在用例模型中，可以利用文本来描述用例的业务流程，但如果业务流程较为复杂的话，则可能会难以阅读和理解，这时需要用更加容易理解的方式（图形）来描述业务过程的工作流，在</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中将这类描述活动流程的图形称为活动图（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Activity Diagram</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 </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    活动图被设计用于简化描述一个过程或者操作的工作步骤。活动用圆角矩形表示，接近椭圆。一个活动中的处理一旦完成，则自动引起下一个活动的发生。箭头表示从一个活动转移到下一个活动。和状态图类似，活动图中的起点用一个实心圆表示，终点用一个实心圆外加一个圆圈表示。在一个活动图中，只有一个起始状态，可以有零个或多个终止状态。</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    活动图表示在处理某个活动时，两个或者更多类对象之间的过程控制流。它用来描述采取何种动作、做什么（对象状态改变）、何时发生（动作序列）以及何处发生（泳道）。活动图可用于在业务单元的级别上对更高级别的业务过程进行建模，或者对低级别的内部类操作进行建模。</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活动图可以用作以下目的：</a:t>
            </a:r>
            <a:endPar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grpSp>
        <p:nvGrpSpPr>
          <p:cNvPr id="9" name="组合 8"/>
          <p:cNvGrpSpPr/>
          <p:nvPr/>
        </p:nvGrpSpPr>
        <p:grpSpPr>
          <a:xfrm>
            <a:off x="7298690" y="5087620"/>
            <a:ext cx="2319343" cy="1519555"/>
            <a:chOff x="2195" y="6307"/>
            <a:chExt cx="3315" cy="1678"/>
          </a:xfrm>
        </p:grpSpPr>
        <p:sp>
          <p:nvSpPr>
            <p:cNvPr id="40968" name="PA_矩形 23"/>
            <p:cNvSpPr>
              <a:spLocks noChangeArrowheads="1"/>
            </p:cNvSpPr>
            <p:nvPr>
              <p:custDataLst>
                <p:tags r:id="rId8"/>
              </p:custDataLst>
            </p:nvPr>
          </p:nvSpPr>
          <p:spPr bwMode="auto">
            <a:xfrm>
              <a:off x="2195" y="6307"/>
              <a:ext cx="3310" cy="1678"/>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9" name="PA_文本框 24"/>
            <p:cNvSpPr>
              <a:spLocks noChangeArrowheads="1"/>
            </p:cNvSpPr>
            <p:nvPr>
              <p:custDataLst>
                <p:tags r:id="rId9"/>
              </p:custDataLst>
            </p:nvPr>
          </p:nvSpPr>
          <p:spPr bwMode="auto">
            <a:xfrm>
              <a:off x="2200" y="6327"/>
              <a:ext cx="3310"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⑷显示用例的实例如何执行动作以及如何改变对象状态。</a:t>
              </a:r>
              <a:endPar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grpSp>
        <p:nvGrpSpPr>
          <p:cNvPr id="8" name="组合 7"/>
          <p:cNvGrpSpPr/>
          <p:nvPr/>
        </p:nvGrpSpPr>
        <p:grpSpPr>
          <a:xfrm>
            <a:off x="4926965" y="5097780"/>
            <a:ext cx="2101850" cy="1520825"/>
            <a:chOff x="8866" y="6299"/>
            <a:chExt cx="3310" cy="1691"/>
          </a:xfrm>
        </p:grpSpPr>
        <p:sp>
          <p:nvSpPr>
            <p:cNvPr id="40970" name="PA_矩形 25"/>
            <p:cNvSpPr>
              <a:spLocks noChangeArrowheads="1"/>
            </p:cNvSpPr>
            <p:nvPr>
              <p:custDataLst>
                <p:tags r:id="rId10"/>
              </p:custDataLst>
            </p:nvPr>
          </p:nvSpPr>
          <p:spPr bwMode="auto">
            <a:xfrm>
              <a:off x="8866" y="6299"/>
              <a:ext cx="3310" cy="1691"/>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1" name="PA_文本框 26"/>
            <p:cNvSpPr>
              <a:spLocks noChangeArrowheads="1"/>
            </p:cNvSpPr>
            <p:nvPr>
              <p:custDataLst>
                <p:tags r:id="rId11"/>
              </p:custDataLst>
            </p:nvPr>
          </p:nvSpPr>
          <p:spPr bwMode="auto">
            <a:xfrm>
              <a:off x="8871" y="6299"/>
              <a:ext cx="3304" cy="1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⑶显示如何执行一组相关的动作，以及这些动作如何影响它们周围的对象。</a:t>
              </a:r>
              <a:endPar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grpSp>
        <p:nvGrpSpPr>
          <p:cNvPr id="7" name="组合 6"/>
          <p:cNvGrpSpPr/>
          <p:nvPr/>
        </p:nvGrpSpPr>
        <p:grpSpPr>
          <a:xfrm>
            <a:off x="2489835" y="5107940"/>
            <a:ext cx="2199640" cy="1504315"/>
            <a:chOff x="9487" y="6320"/>
            <a:chExt cx="3310" cy="2925"/>
          </a:xfrm>
        </p:grpSpPr>
        <p:sp>
          <p:nvSpPr>
            <p:cNvPr id="40972" name="PA_矩形 27"/>
            <p:cNvSpPr>
              <a:spLocks noChangeArrowheads="1"/>
            </p:cNvSpPr>
            <p:nvPr>
              <p:custDataLst>
                <p:tags r:id="rId12"/>
              </p:custDataLst>
            </p:nvPr>
          </p:nvSpPr>
          <p:spPr bwMode="auto">
            <a:xfrm>
              <a:off x="9487" y="6320"/>
              <a:ext cx="3310" cy="292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3" name="PA_文本框 28"/>
            <p:cNvSpPr>
              <a:spLocks noChangeArrowheads="1"/>
            </p:cNvSpPr>
            <p:nvPr>
              <p:custDataLst>
                <p:tags r:id="rId13"/>
              </p:custDataLst>
            </p:nvPr>
          </p:nvSpPr>
          <p:spPr bwMode="auto">
            <a:xfrm>
              <a:off x="9499" y="6347"/>
              <a:ext cx="3285" cy="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⑵描述对象内部的工作。</a:t>
              </a:r>
              <a:endPar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grpSp>
        <p:nvGrpSpPr>
          <p:cNvPr id="6" name="组合 5"/>
          <p:cNvGrpSpPr/>
          <p:nvPr/>
        </p:nvGrpSpPr>
        <p:grpSpPr>
          <a:xfrm>
            <a:off x="8890" y="5056505"/>
            <a:ext cx="2242185" cy="1550670"/>
            <a:chOff x="4764" y="8281"/>
            <a:chExt cx="3310" cy="1732"/>
          </a:xfrm>
        </p:grpSpPr>
        <p:sp>
          <p:nvSpPr>
            <p:cNvPr id="4" name="PA_矩形 23"/>
            <p:cNvSpPr>
              <a:spLocks noChangeArrowheads="1"/>
            </p:cNvSpPr>
            <p:nvPr>
              <p:custDataLst>
                <p:tags r:id="rId14"/>
              </p:custDataLst>
            </p:nvPr>
          </p:nvSpPr>
          <p:spPr bwMode="auto">
            <a:xfrm>
              <a:off x="4764" y="8322"/>
              <a:ext cx="3310" cy="1691"/>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文本框 24"/>
            <p:cNvSpPr>
              <a:spLocks noChangeArrowheads="1"/>
            </p:cNvSpPr>
            <p:nvPr>
              <p:custDataLst>
                <p:tags r:id="rId15"/>
              </p:custDataLst>
            </p:nvPr>
          </p:nvSpPr>
          <p:spPr bwMode="auto">
            <a:xfrm>
              <a:off x="4774" y="8281"/>
              <a:ext cx="3296" cy="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⑴描述一个操作执行过程中所完成的工作（动作），这是活动图最常见的用途。</a:t>
              </a:r>
              <a:endPar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sp>
        <p:nvSpPr>
          <p:cNvPr id="12" name="PA_直接连接符 18"/>
          <p:cNvSpPr>
            <a:spLocks noChangeShapeType="1"/>
          </p:cNvSpPr>
          <p:nvPr>
            <p:custDataLst>
              <p:tags r:id="rId16"/>
            </p:custDataLst>
          </p:nvPr>
        </p:nvSpPr>
        <p:spPr bwMode="auto">
          <a:xfrm flipV="1">
            <a:off x="161923" y="4845797"/>
            <a:ext cx="11934826" cy="2663"/>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PA_椭圆 40"/>
          <p:cNvSpPr>
            <a:spLocks noChangeArrowheads="1"/>
          </p:cNvSpPr>
          <p:nvPr>
            <p:custDataLst>
              <p:tags r:id="rId17"/>
            </p:custDataLst>
          </p:nvPr>
        </p:nvSpPr>
        <p:spPr bwMode="auto">
          <a:xfrm flipV="1">
            <a:off x="5837995" y="4681520"/>
            <a:ext cx="280987" cy="280987"/>
          </a:xfrm>
          <a:prstGeom prst="ellipse">
            <a:avLst/>
          </a:prstGeom>
          <a:solidFill>
            <a:schemeClr val="bg1"/>
          </a:solidFill>
          <a:ln w="76200">
            <a:solidFill>
              <a:srgbClr val="C06C84"/>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PA_椭圆 41"/>
          <p:cNvSpPr>
            <a:spLocks noChangeArrowheads="1"/>
          </p:cNvSpPr>
          <p:nvPr>
            <p:custDataLst>
              <p:tags r:id="rId18"/>
            </p:custDataLst>
          </p:nvPr>
        </p:nvSpPr>
        <p:spPr bwMode="auto">
          <a:xfrm flipV="1">
            <a:off x="3457641" y="4673505"/>
            <a:ext cx="280987" cy="282575"/>
          </a:xfrm>
          <a:prstGeom prst="ellipse">
            <a:avLst/>
          </a:prstGeom>
          <a:solidFill>
            <a:schemeClr val="bg1"/>
          </a:solidFill>
          <a:ln w="76200">
            <a:solidFill>
              <a:srgbClr val="F6728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PA_椭圆 41"/>
          <p:cNvSpPr>
            <a:spLocks noChangeArrowheads="1"/>
          </p:cNvSpPr>
          <p:nvPr>
            <p:custDataLst>
              <p:tags r:id="rId19"/>
            </p:custDataLst>
          </p:nvPr>
        </p:nvSpPr>
        <p:spPr bwMode="auto">
          <a:xfrm flipV="1">
            <a:off x="987853" y="4679932"/>
            <a:ext cx="280987" cy="282575"/>
          </a:xfrm>
          <a:prstGeom prst="ellipse">
            <a:avLst/>
          </a:prstGeom>
          <a:solidFill>
            <a:schemeClr val="bg1"/>
          </a:solidFill>
          <a:ln w="76200">
            <a:solidFill>
              <a:srgbClr val="F8B193"/>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80" name="PA_椭圆 39"/>
          <p:cNvSpPr>
            <a:spLocks noChangeArrowheads="1"/>
          </p:cNvSpPr>
          <p:nvPr>
            <p:custDataLst>
              <p:tags r:id="rId20"/>
            </p:custDataLst>
          </p:nvPr>
        </p:nvSpPr>
        <p:spPr bwMode="auto">
          <a:xfrm flipV="1">
            <a:off x="8316268" y="4673505"/>
            <a:ext cx="280988" cy="280987"/>
          </a:xfrm>
          <a:prstGeom prst="ellipse">
            <a:avLst/>
          </a:prstGeom>
          <a:solidFill>
            <a:schemeClr val="bg1"/>
          </a:solidFill>
          <a:ln w="762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5" name="组合 24"/>
          <p:cNvGrpSpPr/>
          <p:nvPr/>
        </p:nvGrpSpPr>
        <p:grpSpPr>
          <a:xfrm>
            <a:off x="9898845" y="5078095"/>
            <a:ext cx="2253701" cy="1528445"/>
            <a:chOff x="18934" y="8170"/>
            <a:chExt cx="3327" cy="1691"/>
          </a:xfrm>
        </p:grpSpPr>
        <p:sp>
          <p:nvSpPr>
            <p:cNvPr id="26" name="PA_矩形 23"/>
            <p:cNvSpPr>
              <a:spLocks noChangeArrowheads="1"/>
            </p:cNvSpPr>
            <p:nvPr>
              <p:custDataLst>
                <p:tags r:id="rId21"/>
              </p:custDataLst>
            </p:nvPr>
          </p:nvSpPr>
          <p:spPr bwMode="auto">
            <a:xfrm>
              <a:off x="18938" y="8170"/>
              <a:ext cx="3310" cy="1691"/>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7" name="PA_文本框 24"/>
            <p:cNvSpPr>
              <a:spLocks noChangeArrowheads="1"/>
            </p:cNvSpPr>
            <p:nvPr>
              <p:custDataLst>
                <p:tags r:id="rId22"/>
              </p:custDataLst>
            </p:nvPr>
          </p:nvSpPr>
          <p:spPr bwMode="auto">
            <a:xfrm>
              <a:off x="18934" y="8195"/>
              <a:ext cx="3327" cy="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⑸说明一次业务流程中的人（参与者）和对象是如何工作的。</a:t>
              </a:r>
              <a:endPar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sp>
        <p:nvSpPr>
          <p:cNvPr id="28" name="PA_椭圆 41"/>
          <p:cNvSpPr>
            <a:spLocks noChangeArrowheads="1"/>
          </p:cNvSpPr>
          <p:nvPr>
            <p:custDataLst>
              <p:tags r:id="rId23"/>
            </p:custDataLst>
          </p:nvPr>
        </p:nvSpPr>
        <p:spPr bwMode="auto">
          <a:xfrm flipV="1">
            <a:off x="10896175" y="4681362"/>
            <a:ext cx="280987" cy="282575"/>
          </a:xfrm>
          <a:prstGeom prst="ellipse">
            <a:avLst/>
          </a:prstGeom>
          <a:solidFill>
            <a:schemeClr val="bg1"/>
          </a:solidFill>
          <a:ln w="76200">
            <a:solidFill>
              <a:srgbClr val="F8B193"/>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6"/>
            </p:custDataLst>
          </p:nvPr>
        </p:nvSpPr>
        <p:spPr bwMode="auto">
          <a:xfrm>
            <a:off x="3044305" y="5240020"/>
            <a:ext cx="600875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a:t>
            </a:r>
            <a:r>
              <a:rPr kumimoji="0" lang="zh-CN" altLang="en-US" sz="1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用户账号</a:t>
            </a:r>
            <a:r>
              <a:rPr kumimoji="0" lang="en-US" altLang="zh-CN" sz="1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1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密码登录时忘记密码情况下的流程</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。点击忘记密码后；选择通过手机号</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短信验证码登录或通过绑定的邮箱重置密码；选择邮箱验证码重置密码，通过输入绑定的邮箱、获取并验证验证码、重置密码这三个步骤后，重新返回登录界面进行登录。</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32781" name="PA_组合 23"/>
          <p:cNvGrpSpPr/>
          <p:nvPr>
            <p:custDataLst>
              <p:tags r:id="rId7"/>
            </p:custDataLst>
          </p:nvPr>
        </p:nvGrpSpPr>
        <p:grpSpPr bwMode="auto">
          <a:xfrm>
            <a:off x="1881772" y="5333999"/>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8"/>
            </p:custDataLst>
          </p:nvPr>
        </p:nvGrpSpPr>
        <p:grpSpPr bwMode="auto">
          <a:xfrm>
            <a:off x="9158054" y="5333999"/>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9"/>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活动图的应用</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pic>
        <p:nvPicPr>
          <p:cNvPr id="6" name="图片 5" descr="图示&#10;&#10;描述已自动生成"/>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4305" y="731893"/>
            <a:ext cx="4430466" cy="44928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问题</a:t>
            </a:r>
            <a:endPar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5063" name="PA_文本框 21"/>
          <p:cNvSpPr>
            <a:spLocks noChangeArrowheads="1"/>
          </p:cNvSpPr>
          <p:nvPr>
            <p:custDataLst>
              <p:tags r:id="rId7"/>
            </p:custDataLst>
          </p:nvPr>
        </p:nvSpPr>
        <p:spPr bwMode="auto">
          <a:xfrm>
            <a:off x="1808798" y="1617824"/>
            <a:ext cx="80121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判断：活动图只能有一个起点和一个终点。</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p:cNvPicPr>
            <a:picLocks noChangeAspect="1" noChangeArrowheads="1"/>
          </p:cNvPicPr>
          <p:nvPr>
            <p:custDataLst>
              <p:tags r:id="rId8"/>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159669" y="161782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PA_文本框 21"/>
          <p:cNvSpPr>
            <a:spLocks noChangeArrowheads="1"/>
          </p:cNvSpPr>
          <p:nvPr>
            <p:custDataLst>
              <p:tags r:id="rId10"/>
            </p:custDataLst>
          </p:nvPr>
        </p:nvSpPr>
        <p:spPr bwMode="auto">
          <a:xfrm>
            <a:off x="1808808" y="2734088"/>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答案：错</a:t>
            </a:r>
            <a:endPar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P spid="45063" grpId="1"/>
      <p:bldP spid="14" grpId="0"/>
      <p:bldP spid="14" grpId="1"/>
    </p:bld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2"/>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3"/>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4"/>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5"/>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6"/>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7"/>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8"/>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9"/>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10"/>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1"/>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2"/>
            </p:custDataLst>
          </p:nvPr>
        </p:nvSpPr>
        <p:spPr bwMode="auto">
          <a:xfrm>
            <a:off x="4838700" y="1591310"/>
            <a:ext cx="146050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5</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3"/>
            </p:custDataLst>
          </p:nvPr>
        </p:nvSpPr>
        <p:spPr bwMode="auto">
          <a:xfrm>
            <a:off x="6749589" y="1846665"/>
            <a:ext cx="21611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构件图</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PA_文本框 21"/>
          <p:cNvSpPr>
            <a:spLocks noChangeArrowheads="1"/>
          </p:cNvSpPr>
          <p:nvPr>
            <p:custDataLst>
              <p:tags r:id="rId6"/>
            </p:custDataLst>
          </p:nvPr>
        </p:nvSpPr>
        <p:spPr bwMode="auto">
          <a:xfrm>
            <a:off x="3115945" y="2413000"/>
            <a:ext cx="6863715"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dirty="0">
                <a:solidFill>
                  <a:srgbClr val="6C5B7B"/>
                </a:solidFill>
                <a:latin typeface="黑体" panose="02010609060101010101" pitchFamily="49" charset="-122"/>
                <a:ea typeface="黑体" panose="02010609060101010101" pitchFamily="49" charset="-122"/>
              </a:rPr>
              <a:t>构件图用于静态建模，是表示组件类型的组织及各种组件之间依赖关系的图。</a:t>
            </a:r>
            <a:endParaRPr lang="zh-CN" altLang="en-US" dirty="0">
              <a:solidFill>
                <a:srgbClr val="6C5B7B"/>
              </a:solidFill>
              <a:latin typeface="黑体" panose="02010609060101010101" pitchFamily="49" charset="-122"/>
              <a:ea typeface="黑体" panose="02010609060101010101" pitchFamily="49" charset="-122"/>
            </a:endParaRPr>
          </a:p>
        </p:txBody>
      </p:sp>
      <p:sp>
        <p:nvSpPr>
          <p:cNvPr id="8" name="PA_文本框 22"/>
          <p:cNvSpPr>
            <a:spLocks noChangeArrowheads="1"/>
          </p:cNvSpPr>
          <p:nvPr>
            <p:custDataLst>
              <p:tags r:id="rId7"/>
            </p:custDataLst>
          </p:nvPr>
        </p:nvSpPr>
        <p:spPr bwMode="auto">
          <a:xfrm>
            <a:off x="3055620" y="4126548"/>
            <a:ext cx="7071360"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dirty="0">
                <a:solidFill>
                  <a:srgbClr val="C06C84"/>
                </a:solidFill>
                <a:latin typeface="黑体" panose="02010609060101010101" pitchFamily="49" charset="-122"/>
                <a:ea typeface="黑体" panose="02010609060101010101" pitchFamily="49" charset="-122"/>
              </a:rPr>
              <a:t>构件图通过对组件间依赖关系的描述来估计对系统组件的修改可能给系统带来的影响。</a:t>
            </a:r>
            <a:endParaRPr lang="zh-CN" altLang="en-US" sz="2000" dirty="0">
              <a:solidFill>
                <a:srgbClr val="C06C84"/>
              </a:solidFill>
              <a:latin typeface="黑体" panose="02010609060101010101" pitchFamily="49" charset="-122"/>
              <a:ea typeface="黑体" panose="02010609060101010101" pitchFamily="49" charset="-122"/>
              <a:sym typeface="微软雅黑" panose="020B0503020204020204" pitchFamily="34" charset="-122"/>
            </a:endParaRPr>
          </a:p>
        </p:txBody>
      </p:sp>
      <p:grpSp>
        <p:nvGrpSpPr>
          <p:cNvPr id="10" name="组合 9"/>
          <p:cNvGrpSpPr/>
          <p:nvPr/>
        </p:nvGrpSpPr>
        <p:grpSpPr>
          <a:xfrm>
            <a:off x="1981200" y="2405380"/>
            <a:ext cx="692150" cy="692150"/>
            <a:chOff x="1252" y="3233"/>
            <a:chExt cx="1090" cy="1090"/>
          </a:xfrm>
        </p:grpSpPr>
        <p:sp>
          <p:nvSpPr>
            <p:cNvPr id="11" name="PA_椭圆 13"/>
            <p:cNvSpPr>
              <a:spLocks noChangeArrowheads="1"/>
            </p:cNvSpPr>
            <p:nvPr>
              <p:custDataLst>
                <p:tags r:id="rId8"/>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3" name="PA_图片 31"/>
            <p:cNvPicPr>
              <a:picLocks noChangeAspect="1" noChangeArrowheads="1"/>
            </p:cNvPicPr>
            <p:nvPr>
              <p:custDataLst>
                <p:tags r:id="rId9"/>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1980565" y="4130993"/>
            <a:ext cx="692150" cy="692150"/>
            <a:chOff x="825" y="3913"/>
            <a:chExt cx="1090" cy="1090"/>
          </a:xfrm>
        </p:grpSpPr>
        <p:sp>
          <p:nvSpPr>
            <p:cNvPr id="13" name="PA_椭圆 13"/>
            <p:cNvSpPr>
              <a:spLocks noChangeArrowheads="1"/>
            </p:cNvSpPr>
            <p:nvPr>
              <p:custDataLst>
                <p:tags r:id="rId11"/>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2" name="PA_图片 30"/>
            <p:cNvPicPr>
              <a:picLocks noChangeAspect="1" noChangeArrowheads="1"/>
            </p:cNvPicPr>
            <p:nvPr>
              <p:custDataLst>
                <p:tags r:id="rId12"/>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958"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2" name="PA_矩形 9"/>
          <p:cNvSpPr>
            <a:spLocks noChangeArrowheads="1"/>
          </p:cNvSpPr>
          <p:nvPr>
            <p:custDataLst>
              <p:tags r:id="rId14"/>
            </p:custDataLst>
          </p:nvPr>
        </p:nvSpPr>
        <p:spPr bwMode="auto">
          <a:xfrm>
            <a:off x="2333645" y="60960"/>
            <a:ext cx="3485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构件图的概念</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3" name="PA_任意多边形 34"/>
          <p:cNvSpPr/>
          <p:nvPr>
            <p:custDataLst>
              <p:tags r:id="rId15"/>
            </p:custDataLst>
          </p:nvPr>
        </p:nvSpPr>
        <p:spPr bwMode="auto">
          <a:xfrm flipH="1">
            <a:off x="-1" y="1041113"/>
            <a:ext cx="5238750"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16"/>
            </p:custDataLst>
          </p:nvPr>
        </p:nvSpPr>
        <p:spPr bwMode="auto">
          <a:xfrm flipH="1">
            <a:off x="34289" y="1140460"/>
            <a:ext cx="49568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构件图</a:t>
            </a:r>
            <a:r>
              <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(Component diagram)</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017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3" name="PA_任意多边形 12"/>
          <p:cNvSpPr/>
          <p:nvPr>
            <p:custDataLst>
              <p:tags r:id="rId6"/>
            </p:custDataLst>
          </p:nvPr>
        </p:nvSpPr>
        <p:spPr bwMode="auto">
          <a:xfrm rot="2083007">
            <a:off x="6412230" y="2257743"/>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4" name="PA_任意多边形 15"/>
          <p:cNvSpPr/>
          <p:nvPr>
            <p:custDataLst>
              <p:tags r:id="rId7"/>
            </p:custDataLst>
          </p:nvPr>
        </p:nvSpPr>
        <p:spPr bwMode="auto">
          <a:xfrm rot="2535249">
            <a:off x="4853305" y="3299143"/>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5" name="PA_任意多边形 18"/>
          <p:cNvSpPr/>
          <p:nvPr>
            <p:custDataLst>
              <p:tags r:id="rId8"/>
            </p:custDataLst>
          </p:nvPr>
        </p:nvSpPr>
        <p:spPr bwMode="auto">
          <a:xfrm rot="1877475">
            <a:off x="4739005" y="859155"/>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6" name="PA_文本框 19"/>
          <p:cNvSpPr>
            <a:spLocks noChangeArrowheads="1"/>
          </p:cNvSpPr>
          <p:nvPr>
            <p:custDataLst>
              <p:tags r:id="rId9"/>
            </p:custDataLst>
          </p:nvPr>
        </p:nvSpPr>
        <p:spPr bwMode="auto">
          <a:xfrm>
            <a:off x="5359718" y="1532255"/>
            <a:ext cx="879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7" name="PA_文本框 20"/>
          <p:cNvSpPr>
            <a:spLocks noChangeArrowheads="1"/>
          </p:cNvSpPr>
          <p:nvPr>
            <p:custDataLst>
              <p:tags r:id="rId10"/>
            </p:custDataLst>
          </p:nvPr>
        </p:nvSpPr>
        <p:spPr bwMode="auto">
          <a:xfrm>
            <a:off x="6807518" y="2714943"/>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8" name="PA_文本框 21"/>
          <p:cNvSpPr>
            <a:spLocks noChangeArrowheads="1"/>
          </p:cNvSpPr>
          <p:nvPr>
            <p:custDataLst>
              <p:tags r:id="rId11"/>
            </p:custDataLst>
          </p:nvPr>
        </p:nvSpPr>
        <p:spPr bwMode="auto">
          <a:xfrm>
            <a:off x="5467668" y="3986530"/>
            <a:ext cx="8747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9" name="PA_文本框 22"/>
          <p:cNvSpPr>
            <a:spLocks noChangeArrowheads="1"/>
          </p:cNvSpPr>
          <p:nvPr>
            <p:custDataLst>
              <p:tags r:id="rId12"/>
            </p:custDataLst>
          </p:nvPr>
        </p:nvSpPr>
        <p:spPr bwMode="auto">
          <a:xfrm>
            <a:off x="1238250" y="968375"/>
            <a:ext cx="310324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组件</a:t>
            </a:r>
            <a:endPar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组件是系统中遵从一组接口且提供 实现的一个物理部件，通常指开发和运行时类的物理实现。</a:t>
            </a:r>
            <a:endPar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0190" name="PA_文本框 23"/>
          <p:cNvSpPr>
            <a:spLocks noChangeArrowheads="1"/>
          </p:cNvSpPr>
          <p:nvPr>
            <p:custDataLst>
              <p:tags r:id="rId13"/>
            </p:custDataLst>
          </p:nvPr>
        </p:nvSpPr>
        <p:spPr bwMode="auto">
          <a:xfrm>
            <a:off x="1571625" y="4222750"/>
            <a:ext cx="3054824"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关系</a:t>
            </a:r>
            <a:endParaRPr kumimoji="0" lang="en-US" altLang="zh-CN"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包括依赖关系和实现关系，构件图中使用最多的是依赖关系</a:t>
            </a:r>
            <a:endPar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0191" name="PA_文本框 24"/>
          <p:cNvSpPr>
            <a:spLocks noChangeArrowheads="1"/>
          </p:cNvSpPr>
          <p:nvPr>
            <p:custDataLst>
              <p:tags r:id="rId14"/>
            </p:custDataLst>
          </p:nvPr>
        </p:nvSpPr>
        <p:spPr bwMode="auto">
          <a:xfrm>
            <a:off x="8279765" y="2499995"/>
            <a:ext cx="356933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接口</a:t>
            </a:r>
            <a:endParaRPr kumimoji="0" lang="en-US" alt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接口</a:t>
            </a:r>
            <a:r>
              <a:rPr lang="en-US" altLang="zh-CN" sz="180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(Interface)</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是一组用于描述类或组件的一个服务的操作，它是一个被命名的操作的集合。每个接口都有一个唯一的名称</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endPar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3" name="PA_任意多边形 12"/>
          <p:cNvSpPr/>
          <p:nvPr>
            <p:custDataLst>
              <p:tags r:id="rId15"/>
            </p:custDataLst>
          </p:nvPr>
        </p:nvSpPr>
        <p:spPr bwMode="auto">
          <a:xfrm rot="2083007">
            <a:off x="6169660" y="5060633"/>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PA_文本框 20"/>
          <p:cNvSpPr>
            <a:spLocks noChangeArrowheads="1"/>
          </p:cNvSpPr>
          <p:nvPr>
            <p:custDataLst>
              <p:tags r:id="rId16"/>
            </p:custDataLst>
          </p:nvPr>
        </p:nvSpPr>
        <p:spPr bwMode="auto">
          <a:xfrm>
            <a:off x="6577013" y="5519738"/>
            <a:ext cx="74676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04</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 name="PA_文本框 24"/>
          <p:cNvSpPr>
            <a:spLocks noChangeArrowheads="1"/>
          </p:cNvSpPr>
          <p:nvPr>
            <p:custDataLst>
              <p:tags r:id="rId17"/>
            </p:custDataLst>
          </p:nvPr>
        </p:nvSpPr>
        <p:spPr bwMode="auto">
          <a:xfrm>
            <a:off x="8279765" y="5203190"/>
            <a:ext cx="35693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包和子系统</a:t>
            </a:r>
            <a:endParaRPr kumimoji="0" lang="en-US" altLang="zh-CN"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8" name="PA_矩形 9"/>
          <p:cNvSpPr>
            <a:spLocks noChangeArrowheads="1"/>
          </p:cNvSpPr>
          <p:nvPr>
            <p:custDataLst>
              <p:tags r:id="rId18"/>
            </p:custDataLst>
          </p:nvPr>
        </p:nvSpPr>
        <p:spPr bwMode="auto">
          <a:xfrm>
            <a:off x="2380144" y="60960"/>
            <a:ext cx="33921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构件图的组成元素</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6"/>
            </p:custDataLst>
          </p:nvPr>
        </p:nvSpPr>
        <p:spPr bwMode="auto">
          <a:xfrm>
            <a:off x="3476625" y="5240020"/>
            <a:ext cx="513397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800" dirty="0">
                <a:solidFill>
                  <a:srgbClr val="000000"/>
                </a:solidFill>
                <a:latin typeface="黑体" panose="02010609060101010101" pitchFamily="49" charset="-122"/>
                <a:ea typeface="黑体" panose="02010609060101010101" pitchFamily="49" charset="-122"/>
              </a:rPr>
              <a:t>表</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示</a:t>
            </a:r>
            <a:r>
              <a:rPr kumimoji="0" lang="zh-CN" altLang="en-US" sz="1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系统中对论坛帖子加精处理的过程</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，普通用户申请帖子加精，管理员获取加精帖子的信息并进行对应的处理。</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32781" name="PA_组合 23"/>
          <p:cNvGrpSpPr/>
          <p:nvPr>
            <p:custDataLst>
              <p:tags r:id="rId7"/>
            </p:custDataLst>
          </p:nvPr>
        </p:nvGrpSpPr>
        <p:grpSpPr bwMode="auto">
          <a:xfrm>
            <a:off x="2116455" y="5231765"/>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8"/>
            </p:custDataLst>
          </p:nvPr>
        </p:nvGrpSpPr>
        <p:grpSpPr bwMode="auto">
          <a:xfrm>
            <a:off x="8975090" y="5240020"/>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9"/>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构件图的应用</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1" name="PA_任意多边形 10"/>
          <p:cNvSpPr/>
          <p:nvPr>
            <p:custDataLst>
              <p:tags r:id="rId10"/>
            </p:custDataLst>
          </p:nvPr>
        </p:nvSpPr>
        <p:spPr bwMode="auto">
          <a:xfrm rot="16200000" flipH="1">
            <a:off x="9316687" y="1249524"/>
            <a:ext cx="1133474" cy="1817050"/>
          </a:xfrm>
          <a:custGeom>
            <a:avLst/>
            <a:gdLst>
              <a:gd name="T0" fmla="*/ 0 w 2696561"/>
              <a:gd name="T1" fmla="*/ 381231 h 4469351"/>
              <a:gd name="T2" fmla="*/ 56346 w 2696561"/>
              <a:gd name="T3" fmla="*/ 296392 h 4469351"/>
              <a:gd name="T4" fmla="*/ 60560 w 2696561"/>
              <a:gd name="T5" fmla="*/ 295087 h 4469351"/>
              <a:gd name="T6" fmla="*/ 57746 w 2696561"/>
              <a:gd name="T7" fmla="*/ 289913 h 4469351"/>
              <a:gd name="T8" fmla="*/ 51335 w 2696561"/>
              <a:gd name="T9" fmla="*/ 258221 h 4469351"/>
              <a:gd name="T10" fmla="*/ 101162 w 2696561"/>
              <a:gd name="T11" fmla="*/ 183198 h 4469351"/>
              <a:gd name="T12" fmla="*/ 105101 w 2696561"/>
              <a:gd name="T13" fmla="*/ 181978 h 4469351"/>
              <a:gd name="T14" fmla="*/ 105466 w 2696561"/>
              <a:gd name="T15" fmla="*/ 174764 h 4469351"/>
              <a:gd name="T16" fmla="*/ 193624 w 2696561"/>
              <a:gd name="T17" fmla="*/ 78663 h 4469351"/>
              <a:gd name="T18" fmla="*/ 207374 w 2696561"/>
              <a:gd name="T19" fmla="*/ 77366 h 4469351"/>
              <a:gd name="T20" fmla="*/ 207865 w 2696561"/>
              <a:gd name="T21" fmla="*/ 76103 h 4469351"/>
              <a:gd name="T22" fmla="*/ 213191 w 2696561"/>
              <a:gd name="T23" fmla="*/ 61037 h 4469351"/>
              <a:gd name="T24" fmla="*/ 222716 w 2696561"/>
              <a:gd name="T25" fmla="*/ 0 h 4469351"/>
              <a:gd name="T26" fmla="*/ 241066 w 2696561"/>
              <a:gd name="T27" fmla="*/ 50337 h 4469351"/>
              <a:gd name="T28" fmla="*/ 246602 w 2696561"/>
              <a:gd name="T29" fmla="*/ 77532 h 4469351"/>
              <a:gd name="T30" fmla="*/ 247133 w 2696561"/>
              <a:gd name="T31" fmla="*/ 82254 h 4469351"/>
              <a:gd name="T32" fmla="*/ 256941 w 2696561"/>
              <a:gd name="T33" fmla="*/ 85292 h 4469351"/>
              <a:gd name="T34" fmla="*/ 323782 w 2696561"/>
              <a:gd name="T35" fmla="*/ 185932 h 4469351"/>
              <a:gd name="T36" fmla="*/ 323404 w 2696561"/>
              <a:gd name="T37" fmla="*/ 193387 h 4469351"/>
              <a:gd name="T38" fmla="*/ 323404 w 2696561"/>
              <a:gd name="T39" fmla="*/ 420575 h 4469351"/>
              <a:gd name="T40" fmla="*/ 323782 w 2696561"/>
              <a:gd name="T41" fmla="*/ 428034 h 4469351"/>
              <a:gd name="T42" fmla="*/ 323404 w 2696561"/>
              <a:gd name="T43" fmla="*/ 435493 h 4469351"/>
              <a:gd name="T44" fmla="*/ 323404 w 2696561"/>
              <a:gd name="T45" fmla="*/ 438741 h 4469351"/>
              <a:gd name="T46" fmla="*/ 323240 w 2696561"/>
              <a:gd name="T47" fmla="*/ 438741 h 4469351"/>
              <a:gd name="T48" fmla="*/ 323226 w 2696561"/>
              <a:gd name="T49" fmla="*/ 439029 h 4469351"/>
              <a:gd name="T50" fmla="*/ 216025 w 2696561"/>
              <a:gd name="T51" fmla="*/ 535575 h 4469351"/>
              <a:gd name="T52" fmla="*/ 116737 w 2696561"/>
              <a:gd name="T53" fmla="*/ 469894 h 4469351"/>
              <a:gd name="T54" fmla="*/ 116644 w 2696561"/>
              <a:gd name="T55" fmla="*/ 469639 h 4469351"/>
              <a:gd name="T56" fmla="*/ 110850 w 2696561"/>
              <a:gd name="T57" fmla="*/ 471434 h 4469351"/>
              <a:gd name="T58" fmla="*/ 92257 w 2696561"/>
              <a:gd name="T59" fmla="*/ 473304 h 4469351"/>
              <a:gd name="T60" fmla="*/ 0 w 2696561"/>
              <a:gd name="T61" fmla="*/ 381231 h 44693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96561"/>
              <a:gd name="T94" fmla="*/ 0 h 4469351"/>
              <a:gd name="T95" fmla="*/ 2696561 w 2696561"/>
              <a:gd name="T96" fmla="*/ 4469351 h 446935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96561" h="4469351">
                <a:moveTo>
                  <a:pt x="0" y="3181349"/>
                </a:moveTo>
                <a:cubicBezTo>
                  <a:pt x="0" y="2863088"/>
                  <a:pt x="193501" y="2590021"/>
                  <a:pt x="469273" y="2473380"/>
                </a:cubicBezTo>
                <a:lnTo>
                  <a:pt x="504360" y="2462488"/>
                </a:lnTo>
                <a:lnTo>
                  <a:pt x="480923" y="2419310"/>
                </a:lnTo>
                <a:cubicBezTo>
                  <a:pt x="446541" y="2338022"/>
                  <a:pt x="427529" y="2248650"/>
                  <a:pt x="427529" y="2154838"/>
                </a:cubicBezTo>
                <a:cubicBezTo>
                  <a:pt x="427529" y="1873400"/>
                  <a:pt x="598641" y="1631928"/>
                  <a:pt x="842506" y="1528782"/>
                </a:cubicBezTo>
                <a:lnTo>
                  <a:pt x="875314" y="1518598"/>
                </a:lnTo>
                <a:lnTo>
                  <a:pt x="878354" y="1458397"/>
                </a:lnTo>
                <a:cubicBezTo>
                  <a:pt x="919195" y="1056241"/>
                  <a:pt x="1221479" y="731374"/>
                  <a:pt x="1612563" y="656441"/>
                </a:cubicBezTo>
                <a:lnTo>
                  <a:pt x="1727078" y="645617"/>
                </a:lnTo>
                <a:lnTo>
                  <a:pt x="1731164" y="635071"/>
                </a:lnTo>
                <a:cubicBezTo>
                  <a:pt x="1743796" y="600804"/>
                  <a:pt x="1758450" y="559446"/>
                  <a:pt x="1775523" y="509345"/>
                </a:cubicBezTo>
                <a:cubicBezTo>
                  <a:pt x="1873400" y="143127"/>
                  <a:pt x="1828412" y="169782"/>
                  <a:pt x="1854856" y="0"/>
                </a:cubicBezTo>
                <a:cubicBezTo>
                  <a:pt x="1897858" y="149940"/>
                  <a:pt x="1976581" y="246306"/>
                  <a:pt x="2007676" y="420056"/>
                </a:cubicBezTo>
                <a:cubicBezTo>
                  <a:pt x="2031975" y="493472"/>
                  <a:pt x="2044367" y="569863"/>
                  <a:pt x="2053783" y="646999"/>
                </a:cubicBezTo>
                <a:lnTo>
                  <a:pt x="2058202" y="686403"/>
                </a:lnTo>
                <a:lnTo>
                  <a:pt x="2139884" y="711759"/>
                </a:lnTo>
                <a:cubicBezTo>
                  <a:pt x="2467019" y="850125"/>
                  <a:pt x="2696560" y="1174051"/>
                  <a:pt x="2696560" y="1551588"/>
                </a:cubicBezTo>
                <a:lnTo>
                  <a:pt x="2693418" y="1613811"/>
                </a:lnTo>
                <a:lnTo>
                  <a:pt x="2693418" y="3509677"/>
                </a:lnTo>
                <a:lnTo>
                  <a:pt x="2696561" y="3571920"/>
                </a:lnTo>
                <a:lnTo>
                  <a:pt x="2693418" y="3634162"/>
                </a:lnTo>
                <a:lnTo>
                  <a:pt x="2693418" y="3661270"/>
                </a:lnTo>
                <a:lnTo>
                  <a:pt x="2692049" y="3661270"/>
                </a:lnTo>
                <a:lnTo>
                  <a:pt x="2691928" y="3663677"/>
                </a:lnTo>
                <a:cubicBezTo>
                  <a:pt x="2645970" y="4116212"/>
                  <a:pt x="2263790" y="4469351"/>
                  <a:pt x="1799130" y="4469351"/>
                </a:cubicBezTo>
                <a:cubicBezTo>
                  <a:pt x="1427402" y="4469351"/>
                  <a:pt x="1108461" y="4243342"/>
                  <a:pt x="972224" y="3921241"/>
                </a:cubicBezTo>
                <a:lnTo>
                  <a:pt x="971445" y="3919113"/>
                </a:lnTo>
                <a:lnTo>
                  <a:pt x="923199" y="3934089"/>
                </a:lnTo>
                <a:cubicBezTo>
                  <a:pt x="873181" y="3944324"/>
                  <a:pt x="821393" y="3949699"/>
                  <a:pt x="768350" y="3949699"/>
                </a:cubicBezTo>
                <a:cubicBezTo>
                  <a:pt x="344002" y="3949699"/>
                  <a:pt x="0" y="3605697"/>
                  <a:pt x="0" y="3181349"/>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PA_文本框 15"/>
          <p:cNvSpPr>
            <a:spLocks noChangeArrowheads="1"/>
          </p:cNvSpPr>
          <p:nvPr>
            <p:custDataLst>
              <p:tags r:id="rId11"/>
            </p:custDataLst>
          </p:nvPr>
        </p:nvSpPr>
        <p:spPr bwMode="auto">
          <a:xfrm>
            <a:off x="8741446" y="2807694"/>
            <a:ext cx="256266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依赖关系是指组件依赖外部提供的服务（由组件到接口）。</a:t>
            </a:r>
            <a:endParaRPr kumimoji="0" lang="zh-CN" altLang="en-US" sz="1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构件图中的依赖关系使用虚线箭头表示，如右图。</a:t>
            </a:r>
            <a:endParaRPr kumimoji="0" lang="zh-CN" altLang="en-US" sz="1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25" name="PA_文本框 19"/>
          <p:cNvSpPr>
            <a:spLocks noChangeArrowheads="1"/>
          </p:cNvSpPr>
          <p:nvPr>
            <p:custDataLst>
              <p:tags r:id="rId12"/>
            </p:custDataLst>
          </p:nvPr>
        </p:nvSpPr>
        <p:spPr bwMode="auto">
          <a:xfrm>
            <a:off x="9357749" y="2117491"/>
            <a:ext cx="13300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依赖关系</a:t>
            </a:r>
            <a:endParaRPr kumimoji="0" lang="zh-CN" altLang="en-US"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pic>
        <p:nvPicPr>
          <p:cNvPr id="4" name="图片 3"/>
          <p:cNvPicPr>
            <a:picLocks noChangeAspect="1"/>
          </p:cNvPicPr>
          <p:nvPr/>
        </p:nvPicPr>
        <p:blipFill>
          <a:blip r:embed="rId13">
            <a:extLst>
              <a:ext uri="{28A0092B-C50C-407E-A947-70E740481C1C}">
                <a14:useLocalDpi xmlns:a14="http://schemas.microsoft.com/office/drawing/2010/main" val="0"/>
              </a:ext>
            </a:extLst>
          </a:blip>
          <a:srcRect r="4708"/>
          <a:stretch>
            <a:fillRect/>
          </a:stretch>
        </p:blipFill>
        <p:spPr>
          <a:xfrm>
            <a:off x="1678305" y="1139190"/>
            <a:ext cx="6953250" cy="37915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问题</a:t>
            </a:r>
            <a:endPar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5063" name="PA_文本框 21"/>
          <p:cNvSpPr>
            <a:spLocks noChangeArrowheads="1"/>
          </p:cNvSpPr>
          <p:nvPr>
            <p:custDataLst>
              <p:tags r:id="rId7"/>
            </p:custDataLst>
          </p:nvPr>
        </p:nvSpPr>
        <p:spPr bwMode="auto">
          <a:xfrm>
            <a:off x="1808808" y="1140476"/>
            <a:ext cx="63642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3200" b="1" dirty="0">
                <a:solidFill>
                  <a:srgbClr val="6C5B7B"/>
                </a:solidFill>
                <a:latin typeface="黑体" panose="02010609060101010101" pitchFamily="49" charset="-122"/>
                <a:ea typeface="黑体" panose="02010609060101010101" pitchFamily="49" charset="-122"/>
              </a:rPr>
              <a:t>该图中体现了构件图的什么关系？</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p:cNvPicPr>
            <a:picLocks noChangeAspect="1" noChangeArrowheads="1"/>
          </p:cNvPicPr>
          <p:nvPr>
            <p:custDataLst>
              <p:tags r:id="rId8"/>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086644" y="1128728"/>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PA_文本框 21"/>
          <p:cNvSpPr>
            <a:spLocks noChangeArrowheads="1"/>
          </p:cNvSpPr>
          <p:nvPr>
            <p:custDataLst>
              <p:tags r:id="rId10"/>
            </p:custDataLst>
          </p:nvPr>
        </p:nvSpPr>
        <p:spPr bwMode="auto">
          <a:xfrm>
            <a:off x="1808808" y="5582063"/>
            <a:ext cx="2350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答案：依赖关系</a:t>
            </a:r>
            <a:endPar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pic>
        <p:nvPicPr>
          <p:cNvPr id="10" name="图片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90789" y="2044536"/>
            <a:ext cx="6193766" cy="321824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4506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1"/>
      <p:bldP spid="45063" grpId="2"/>
      <p:bldP spid="14" grpId="1"/>
      <p:bldP spid="14" grpId="2"/>
    </p:bld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2"/>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3"/>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4"/>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5"/>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6"/>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7"/>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8"/>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9"/>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10"/>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1"/>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2"/>
            </p:custDataLst>
          </p:nvPr>
        </p:nvSpPr>
        <p:spPr bwMode="auto">
          <a:xfrm>
            <a:off x="4838700" y="159131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6</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3"/>
            </p:custDataLst>
          </p:nvPr>
        </p:nvSpPr>
        <p:spPr bwMode="auto">
          <a:xfrm>
            <a:off x="6705139" y="1846590"/>
            <a:ext cx="22500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部署图</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PA_文本框 21"/>
          <p:cNvSpPr>
            <a:spLocks noChangeArrowheads="1"/>
          </p:cNvSpPr>
          <p:nvPr>
            <p:custDataLst>
              <p:tags r:id="rId6"/>
            </p:custDataLst>
          </p:nvPr>
        </p:nvSpPr>
        <p:spPr bwMode="auto">
          <a:xfrm>
            <a:off x="3115945" y="2413000"/>
            <a:ext cx="6899593"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dirty="0">
                <a:solidFill>
                  <a:srgbClr val="6C5B7B"/>
                </a:solidFill>
                <a:latin typeface="黑体" panose="02010609060101010101" pitchFamily="49" charset="-122"/>
                <a:ea typeface="黑体" panose="02010609060101010101" pitchFamily="49" charset="-122"/>
              </a:rPr>
              <a:t>部署图用于静态建模，是表示运行时过程结点</a:t>
            </a:r>
            <a:r>
              <a:rPr lang="en-US" altLang="zh-CN" dirty="0">
                <a:solidFill>
                  <a:srgbClr val="6C5B7B"/>
                </a:solidFill>
                <a:latin typeface="黑体" panose="02010609060101010101" pitchFamily="49" charset="-122"/>
                <a:ea typeface="黑体" panose="02010609060101010101" pitchFamily="49" charset="-122"/>
              </a:rPr>
              <a:t>(Node)</a:t>
            </a:r>
            <a:r>
              <a:rPr lang="zh-CN" altLang="en-US" dirty="0">
                <a:solidFill>
                  <a:srgbClr val="6C5B7B"/>
                </a:solidFill>
                <a:latin typeface="黑体" panose="02010609060101010101" pitchFamily="49" charset="-122"/>
                <a:ea typeface="黑体" panose="02010609060101010101" pitchFamily="49" charset="-122"/>
              </a:rPr>
              <a:t>结构、组件实例及其对象结构的图。</a:t>
            </a:r>
            <a:endParaRPr lang="zh-CN" altLang="en-US" dirty="0">
              <a:solidFill>
                <a:srgbClr val="6C5B7B"/>
              </a:solidFill>
              <a:latin typeface="黑体" panose="02010609060101010101" pitchFamily="49" charset="-122"/>
              <a:ea typeface="黑体" panose="02010609060101010101" pitchFamily="49" charset="-122"/>
            </a:endParaRPr>
          </a:p>
        </p:txBody>
      </p:sp>
      <p:sp>
        <p:nvSpPr>
          <p:cNvPr id="8" name="PA_文本框 22"/>
          <p:cNvSpPr>
            <a:spLocks noChangeArrowheads="1"/>
          </p:cNvSpPr>
          <p:nvPr>
            <p:custDataLst>
              <p:tags r:id="rId7"/>
            </p:custDataLst>
          </p:nvPr>
        </p:nvSpPr>
        <p:spPr bwMode="auto">
          <a:xfrm>
            <a:off x="3115945" y="4112530"/>
            <a:ext cx="6824980"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dirty="0">
                <a:solidFill>
                  <a:srgbClr val="C06C84"/>
                </a:solidFill>
                <a:latin typeface="黑体" panose="02010609060101010101" pitchFamily="49" charset="-122"/>
                <a:ea typeface="黑体" panose="02010609060101010101" pitchFamily="49" charset="-122"/>
              </a:rPr>
              <a:t>部署图可以显示计算结点的拓扑结构、通信路径、结点上运行的软件、软件包含的逻辑单元（对象、类等）。</a:t>
            </a:r>
            <a:endParaRPr lang="zh-CN" altLang="en-US" dirty="0">
              <a:solidFill>
                <a:srgbClr val="C06C84"/>
              </a:solidFill>
              <a:latin typeface="黑体" panose="02010609060101010101" pitchFamily="49" charset="-122"/>
              <a:ea typeface="黑体" panose="02010609060101010101" pitchFamily="49" charset="-122"/>
            </a:endParaRPr>
          </a:p>
        </p:txBody>
      </p:sp>
      <p:grpSp>
        <p:nvGrpSpPr>
          <p:cNvPr id="10" name="组合 9"/>
          <p:cNvGrpSpPr/>
          <p:nvPr/>
        </p:nvGrpSpPr>
        <p:grpSpPr>
          <a:xfrm>
            <a:off x="1981200" y="2405380"/>
            <a:ext cx="692150" cy="692150"/>
            <a:chOff x="1252" y="3233"/>
            <a:chExt cx="1090" cy="1090"/>
          </a:xfrm>
        </p:grpSpPr>
        <p:sp>
          <p:nvSpPr>
            <p:cNvPr id="11" name="PA_椭圆 13"/>
            <p:cNvSpPr>
              <a:spLocks noChangeArrowheads="1"/>
            </p:cNvSpPr>
            <p:nvPr>
              <p:custDataLst>
                <p:tags r:id="rId8"/>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3" name="PA_图片 31"/>
            <p:cNvPicPr>
              <a:picLocks noChangeAspect="1" noChangeArrowheads="1"/>
            </p:cNvPicPr>
            <p:nvPr>
              <p:custDataLst>
                <p:tags r:id="rId9"/>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1987570" y="4324822"/>
            <a:ext cx="692150" cy="692150"/>
            <a:chOff x="825" y="3913"/>
            <a:chExt cx="1090" cy="1090"/>
          </a:xfrm>
        </p:grpSpPr>
        <p:sp>
          <p:nvSpPr>
            <p:cNvPr id="13" name="PA_椭圆 13"/>
            <p:cNvSpPr>
              <a:spLocks noChangeArrowheads="1"/>
            </p:cNvSpPr>
            <p:nvPr>
              <p:custDataLst>
                <p:tags r:id="rId11"/>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2" name="PA_图片 30"/>
            <p:cNvPicPr>
              <a:picLocks noChangeAspect="1" noChangeArrowheads="1"/>
            </p:cNvPicPr>
            <p:nvPr>
              <p:custDataLst>
                <p:tags r:id="rId12"/>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958"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2" name="PA_矩形 9"/>
          <p:cNvSpPr>
            <a:spLocks noChangeArrowheads="1"/>
          </p:cNvSpPr>
          <p:nvPr>
            <p:custDataLst>
              <p:tags r:id="rId14"/>
            </p:custDataLst>
          </p:nvPr>
        </p:nvSpPr>
        <p:spPr bwMode="auto">
          <a:xfrm>
            <a:off x="2333645" y="60960"/>
            <a:ext cx="3485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部署图的概念</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3" name="PA_任意多边形 34"/>
          <p:cNvSpPr/>
          <p:nvPr>
            <p:custDataLst>
              <p:tags r:id="rId15"/>
            </p:custDataLst>
          </p:nvPr>
        </p:nvSpPr>
        <p:spPr bwMode="auto">
          <a:xfrm flipH="1">
            <a:off x="-1" y="1041113"/>
            <a:ext cx="5238750"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16"/>
            </p:custDataLst>
          </p:nvPr>
        </p:nvSpPr>
        <p:spPr bwMode="auto">
          <a:xfrm flipH="1">
            <a:off x="34289" y="1140460"/>
            <a:ext cx="49568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部署图</a:t>
            </a:r>
            <a:r>
              <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(Deployment diagram)</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2"/>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3"/>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4"/>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5"/>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6"/>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7"/>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8"/>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9"/>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10"/>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1"/>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2"/>
            </p:custDataLst>
          </p:nvPr>
        </p:nvSpPr>
        <p:spPr bwMode="auto">
          <a:xfrm>
            <a:off x="4840605" y="1591945"/>
            <a:ext cx="1456690" cy="315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1</a:t>
            </a:r>
            <a:endParaRPr kumimoji="0" lang="en-US" altLang="zh-CN"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3"/>
            </p:custDataLst>
          </p:nvPr>
        </p:nvSpPr>
        <p:spPr bwMode="auto">
          <a:xfrm>
            <a:off x="7121663" y="1816100"/>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sz="3200" dirty="0">
                <a:solidFill>
                  <a:srgbClr val="FFFFFF"/>
                </a:solidFill>
                <a:latin typeface="黑体" panose="02010609060101010101" pitchFamily="49" charset="-122"/>
                <a:ea typeface="黑体" panose="02010609060101010101" pitchFamily="49" charset="-122"/>
                <a:sym typeface="+mn-ea"/>
              </a:rPr>
              <a:t>用例图</a:t>
            </a:r>
            <a:endParaRPr lang="zh-CN" sz="3200" dirty="0">
              <a:solidFill>
                <a:srgbClr val="FFFFFF"/>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ldLvl="0" animBg="1"/>
      <p:bldP spid="30723" grpId="0" bldLvl="0" animBg="1"/>
      <p:bldP spid="30724" grpId="0" bldLvl="0" animBg="1"/>
      <p:bldP spid="30725" grpId="0" bldLvl="0" animBg="1"/>
      <p:bldP spid="30726" grpId="0" bldLvl="0" animBg="1"/>
      <p:bldP spid="30727" grpId="0" bldLvl="0" animBg="1"/>
      <p:bldP spid="30728" grpId="0" bldLvl="0" animBg="1"/>
      <p:bldP spid="30729" grpId="0" bldLvl="0" animBg="1"/>
      <p:bldP spid="30730" grpId="0" bldLvl="0" animBg="1"/>
      <p:bldP spid="30731" grpId="0" bldLvl="0" animBg="1"/>
      <p:bldP spid="30732" grpId="0"/>
      <p:bldP spid="3073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017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3" name="PA_任意多边形 12"/>
          <p:cNvSpPr/>
          <p:nvPr>
            <p:custDataLst>
              <p:tags r:id="rId6"/>
            </p:custDataLst>
          </p:nvPr>
        </p:nvSpPr>
        <p:spPr bwMode="auto">
          <a:xfrm rot="2083007">
            <a:off x="6412230" y="2257743"/>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4" name="PA_任意多边形 15"/>
          <p:cNvSpPr/>
          <p:nvPr>
            <p:custDataLst>
              <p:tags r:id="rId7"/>
            </p:custDataLst>
          </p:nvPr>
        </p:nvSpPr>
        <p:spPr bwMode="auto">
          <a:xfrm rot="2535249">
            <a:off x="4853305" y="3299143"/>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5" name="PA_任意多边形 18"/>
          <p:cNvSpPr/>
          <p:nvPr>
            <p:custDataLst>
              <p:tags r:id="rId8"/>
            </p:custDataLst>
          </p:nvPr>
        </p:nvSpPr>
        <p:spPr bwMode="auto">
          <a:xfrm rot="1877475">
            <a:off x="4739005" y="859155"/>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6" name="PA_文本框 19"/>
          <p:cNvSpPr>
            <a:spLocks noChangeArrowheads="1"/>
          </p:cNvSpPr>
          <p:nvPr>
            <p:custDataLst>
              <p:tags r:id="rId9"/>
            </p:custDataLst>
          </p:nvPr>
        </p:nvSpPr>
        <p:spPr bwMode="auto">
          <a:xfrm>
            <a:off x="5359718" y="1532255"/>
            <a:ext cx="879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7" name="PA_文本框 20"/>
          <p:cNvSpPr>
            <a:spLocks noChangeArrowheads="1"/>
          </p:cNvSpPr>
          <p:nvPr>
            <p:custDataLst>
              <p:tags r:id="rId10"/>
            </p:custDataLst>
          </p:nvPr>
        </p:nvSpPr>
        <p:spPr bwMode="auto">
          <a:xfrm>
            <a:off x="6807518" y="2714943"/>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8" name="PA_文本框 21"/>
          <p:cNvSpPr>
            <a:spLocks noChangeArrowheads="1"/>
          </p:cNvSpPr>
          <p:nvPr>
            <p:custDataLst>
              <p:tags r:id="rId11"/>
            </p:custDataLst>
          </p:nvPr>
        </p:nvSpPr>
        <p:spPr bwMode="auto">
          <a:xfrm>
            <a:off x="5467668" y="3986530"/>
            <a:ext cx="8747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9" name="PA_文本框 22"/>
          <p:cNvSpPr>
            <a:spLocks noChangeArrowheads="1"/>
          </p:cNvSpPr>
          <p:nvPr>
            <p:custDataLst>
              <p:tags r:id="rId12"/>
            </p:custDataLst>
          </p:nvPr>
        </p:nvSpPr>
        <p:spPr bwMode="auto">
          <a:xfrm>
            <a:off x="1238250" y="968375"/>
            <a:ext cx="3103245"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结点</a:t>
            </a:r>
            <a:endPar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结点是存在于运行时并代表一项计算资源的物理元素，它一般用于对执行处理或计算的资源建模，通常具有能力和位置。</a:t>
            </a:r>
            <a:endPar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0190" name="PA_文本框 23"/>
          <p:cNvSpPr>
            <a:spLocks noChangeArrowheads="1"/>
          </p:cNvSpPr>
          <p:nvPr>
            <p:custDataLst>
              <p:tags r:id="rId13"/>
            </p:custDataLst>
          </p:nvPr>
        </p:nvSpPr>
        <p:spPr bwMode="auto">
          <a:xfrm>
            <a:off x="1571625" y="4222750"/>
            <a:ext cx="305482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关系</a:t>
            </a:r>
            <a:endParaRPr kumimoji="0" lang="en-US" altLang="zh-CN"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部署图中也包括依赖、泛化、关联及实现关系。</a:t>
            </a:r>
            <a:endPar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0191" name="PA_文本框 24"/>
          <p:cNvSpPr>
            <a:spLocks noChangeArrowheads="1"/>
          </p:cNvSpPr>
          <p:nvPr>
            <p:custDataLst>
              <p:tags r:id="rId14"/>
            </p:custDataLst>
          </p:nvPr>
        </p:nvSpPr>
        <p:spPr bwMode="auto">
          <a:xfrm>
            <a:off x="8279765" y="2499995"/>
            <a:ext cx="356933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组件</a:t>
            </a:r>
            <a:endParaRPr kumimoji="0" lang="en-US" alt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组件是参与系统执行的事务，表示逻辑元素的物理模块 </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endPar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8" name="PA_矩形 9"/>
          <p:cNvSpPr>
            <a:spLocks noChangeArrowheads="1"/>
          </p:cNvSpPr>
          <p:nvPr>
            <p:custDataLst>
              <p:tags r:id="rId15"/>
            </p:custDataLst>
          </p:nvPr>
        </p:nvSpPr>
        <p:spPr bwMode="auto">
          <a:xfrm>
            <a:off x="2380144" y="60960"/>
            <a:ext cx="33921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部署</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图的组成元素</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6"/>
            </p:custDataLst>
          </p:nvPr>
        </p:nvSpPr>
        <p:spPr bwMode="auto">
          <a:xfrm>
            <a:off x="3499357" y="5320983"/>
            <a:ext cx="51339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a:t>
            </a:r>
            <a:r>
              <a:rPr kumimoji="0" lang="zh-CN" altLang="en-US" sz="1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本项目系统的拓扑结构</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，客户端主要有应用于普通用户的移动客户端和应用于管理员的</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Web</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端。</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32781" name="PA_组合 23"/>
          <p:cNvGrpSpPr/>
          <p:nvPr>
            <p:custDataLst>
              <p:tags r:id="rId7"/>
            </p:custDataLst>
          </p:nvPr>
        </p:nvGrpSpPr>
        <p:grpSpPr bwMode="auto">
          <a:xfrm>
            <a:off x="2116455" y="5231765"/>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8"/>
            </p:custDataLst>
          </p:nvPr>
        </p:nvGrpSpPr>
        <p:grpSpPr bwMode="auto">
          <a:xfrm>
            <a:off x="8975090" y="5240020"/>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9"/>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部署图的应用</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pic>
        <p:nvPicPr>
          <p:cNvPr id="5" name="图片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09851" y="1268500"/>
            <a:ext cx="6172298" cy="39632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3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2"/>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3"/>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4"/>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5"/>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6"/>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7"/>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8"/>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9"/>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10"/>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1"/>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2"/>
            </p:custDataLst>
          </p:nvPr>
        </p:nvSpPr>
        <p:spPr bwMode="auto">
          <a:xfrm>
            <a:off x="4834255" y="159131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noProof="0"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7</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3"/>
            </p:custDataLst>
          </p:nvPr>
        </p:nvSpPr>
        <p:spPr bwMode="auto">
          <a:xfrm>
            <a:off x="6488005" y="1815178"/>
            <a:ext cx="26826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其他</a:t>
            </a:r>
            <a:endParaRPr kumimoji="0"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3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7890"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2697521" y="62061"/>
            <a:ext cx="2757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会议纪要</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pic>
        <p:nvPicPr>
          <p:cNvPr id="4" name="图片 3"/>
          <p:cNvPicPr>
            <a:picLocks noChangeAspect="1"/>
          </p:cNvPicPr>
          <p:nvPr/>
        </p:nvPicPr>
        <p:blipFill>
          <a:blip r:embed="rId7"/>
          <a:stretch>
            <a:fillRect/>
          </a:stretch>
        </p:blipFill>
        <p:spPr>
          <a:xfrm>
            <a:off x="3133725" y="1029424"/>
            <a:ext cx="4881967" cy="5390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5842"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p:cNvSpPr>
            <a:spLocks noChangeArrowheads="1"/>
          </p:cNvSpPr>
          <p:nvPr>
            <p:custDataLst>
              <p:tags r:id="rId6"/>
            </p:custDataLst>
          </p:nvPr>
        </p:nvSpPr>
        <p:spPr bwMode="auto">
          <a:xfrm>
            <a:off x="3266000" y="6732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组员评分</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 name="PA_文本框 21"/>
          <p:cNvSpPr>
            <a:spLocks noChangeArrowheads="1"/>
          </p:cNvSpPr>
          <p:nvPr>
            <p:custDataLst>
              <p:tags r:id="rId7"/>
            </p:custDataLst>
          </p:nvPr>
        </p:nvSpPr>
        <p:spPr bwMode="auto">
          <a:xfrm>
            <a:off x="1405926"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邵美芝（</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95.1</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3" name="PA_文本框 22"/>
          <p:cNvSpPr>
            <a:spLocks noChangeArrowheads="1"/>
          </p:cNvSpPr>
          <p:nvPr>
            <p:custDataLst>
              <p:tags r:id="rId8"/>
            </p:custDataLst>
          </p:nvPr>
        </p:nvSpPr>
        <p:spPr bwMode="auto">
          <a:xfrm>
            <a:off x="1405926" y="1553271"/>
            <a:ext cx="22717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曹未（</a:t>
            </a: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95.0</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4" name="PA_文本框 23"/>
          <p:cNvSpPr>
            <a:spLocks noChangeArrowheads="1"/>
          </p:cNvSpPr>
          <p:nvPr>
            <p:custDataLst>
              <p:tags r:id="rId9"/>
            </p:custDataLst>
          </p:nvPr>
        </p:nvSpPr>
        <p:spPr bwMode="auto">
          <a:xfrm>
            <a:off x="4779642" y="1550772"/>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王心怡（</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94.6</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5" name="PA_文本框 24"/>
          <p:cNvSpPr>
            <a:spLocks noChangeArrowheads="1"/>
          </p:cNvSpPr>
          <p:nvPr>
            <p:custDataLst>
              <p:tags r:id="rId10"/>
            </p:custDataLst>
          </p:nvPr>
        </p:nvSpPr>
        <p:spPr bwMode="auto">
          <a:xfrm>
            <a:off x="4779774"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李晓菁（</a:t>
            </a:r>
            <a:r>
              <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94.8</a:t>
            </a: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6" name="PA_文本框 25"/>
          <p:cNvSpPr>
            <a:spLocks noChangeArrowheads="1"/>
          </p:cNvSpPr>
          <p:nvPr>
            <p:custDataLst>
              <p:tags r:id="rId11"/>
            </p:custDataLst>
          </p:nvPr>
        </p:nvSpPr>
        <p:spPr bwMode="auto">
          <a:xfrm>
            <a:off x="8043801"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豆欣童（</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94.5</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12" name="PA_图片 29"/>
          <p:cNvPicPr>
            <a:picLocks noChangeAspect="1" noChangeArrowheads="1"/>
          </p:cNvPicPr>
          <p:nvPr>
            <p:custDataLst>
              <p:tags r:id="rId12"/>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4254244" y="92602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A_图片 29"/>
          <p:cNvPicPr>
            <a:picLocks noChangeAspect="1" noChangeArrowheads="1"/>
          </p:cNvPicPr>
          <p:nvPr>
            <p:custDataLst>
              <p:tags r:id="rId14"/>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914400" y="926026"/>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A_图片 29"/>
          <p:cNvPicPr>
            <a:picLocks noChangeAspect="1" noChangeArrowheads="1"/>
          </p:cNvPicPr>
          <p:nvPr>
            <p:custDataLst>
              <p:tags r:id="rId15"/>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914400" y="1534869"/>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A_图片 29"/>
          <p:cNvPicPr>
            <a:picLocks noChangeAspect="1" noChangeArrowheads="1"/>
          </p:cNvPicPr>
          <p:nvPr>
            <p:custDataLst>
              <p:tags r:id="rId1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4254244" y="1560277"/>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A_图片 29"/>
          <p:cNvPicPr>
            <a:picLocks noChangeAspect="1" noChangeArrowheads="1"/>
          </p:cNvPicPr>
          <p:nvPr>
            <p:custDataLst>
              <p:tags r:id="rId17"/>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7518656" y="96833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PA_文本框 56"/>
          <p:cNvSpPr>
            <a:spLocks noChangeArrowheads="1"/>
          </p:cNvSpPr>
          <p:nvPr>
            <p:custDataLst>
              <p:tags r:id="rId18"/>
            </p:custDataLst>
          </p:nvPr>
        </p:nvSpPr>
        <p:spPr bwMode="auto">
          <a:xfrm>
            <a:off x="431006" y="5696631"/>
            <a:ext cx="113299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组长评价：本次工作量相对平均，大家都很认真的完成了自己负责的部分。邵美芝还负责</a:t>
            </a:r>
            <a:r>
              <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PPT</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整理工作，所以分数相对较高。</a:t>
            </a:r>
            <a:endPar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24" name="图片 23"/>
          <p:cNvPicPr>
            <a:picLocks noChangeAspect="1"/>
          </p:cNvPicPr>
          <p:nvPr/>
        </p:nvPicPr>
        <p:blipFill>
          <a:blip r:embed="rId19"/>
          <a:stretch>
            <a:fillRect/>
          </a:stretch>
        </p:blipFill>
        <p:spPr>
          <a:xfrm>
            <a:off x="360947" y="2303922"/>
            <a:ext cx="11757309" cy="31472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5842"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p:cNvSpPr>
            <a:spLocks noChangeArrowheads="1"/>
          </p:cNvSpPr>
          <p:nvPr>
            <p:custDataLst>
              <p:tags r:id="rId6"/>
            </p:custDataLst>
          </p:nvPr>
        </p:nvSpPr>
        <p:spPr bwMode="auto">
          <a:xfrm>
            <a:off x="3265365" y="6097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参考资料</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10" name="PA_组合 30"/>
          <p:cNvGrpSpPr/>
          <p:nvPr>
            <p:custDataLst>
              <p:tags r:id="rId7"/>
            </p:custDataLst>
          </p:nvPr>
        </p:nvGrpSpPr>
        <p:grpSpPr bwMode="auto">
          <a:xfrm>
            <a:off x="489652" y="2109824"/>
            <a:ext cx="1057275" cy="1603922"/>
            <a:chOff x="0" y="0"/>
            <a:chExt cx="1056192" cy="743368"/>
          </a:xfrm>
        </p:grpSpPr>
        <p:sp>
          <p:nvSpPr>
            <p:cNvPr id="17" name="矩形 13"/>
            <p:cNvSpPr>
              <a:spLocks noChangeArrowheads="1"/>
            </p:cNvSpPr>
            <p:nvPr/>
          </p:nvSpPr>
          <p:spPr bwMode="auto">
            <a:xfrm>
              <a:off x="0" y="0"/>
              <a:ext cx="379975" cy="742820"/>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 name="矩形 14"/>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9" name="矩形 15"/>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0" name="矩形 16"/>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11" name="PA_组合 29"/>
          <p:cNvGrpSpPr/>
          <p:nvPr>
            <p:custDataLst>
              <p:tags r:id="rId8"/>
            </p:custDataLst>
          </p:nvPr>
        </p:nvGrpSpPr>
        <p:grpSpPr bwMode="auto">
          <a:xfrm>
            <a:off x="10008503" y="2109824"/>
            <a:ext cx="1038225" cy="1577341"/>
            <a:chOff x="0" y="0"/>
            <a:chExt cx="1039259" cy="743637"/>
          </a:xfrm>
        </p:grpSpPr>
        <p:sp>
          <p:nvSpPr>
            <p:cNvPr id="13" name="矩形 23"/>
            <p:cNvSpPr>
              <a:spLocks noChangeArrowheads="1"/>
            </p:cNvSpPr>
            <p:nvPr/>
          </p:nvSpPr>
          <p:spPr bwMode="auto">
            <a:xfrm flipH="1">
              <a:off x="659151" y="0"/>
              <a:ext cx="380108" cy="743637"/>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矩形 24"/>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矩形 25"/>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矩形 26"/>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12" name="PA_文本框 28"/>
          <p:cNvSpPr>
            <a:spLocks noChangeArrowheads="1"/>
          </p:cNvSpPr>
          <p:nvPr>
            <p:custDataLst>
              <p:tags r:id="rId9"/>
            </p:custDataLst>
          </p:nvPr>
        </p:nvSpPr>
        <p:spPr bwMode="auto">
          <a:xfrm>
            <a:off x="1989506" y="2342724"/>
            <a:ext cx="7575356"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[1] </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清露依晨</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登陆顺序图</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[EB/OL].https://wenku.baidu.com/view/2f6c61525acfa1c7aa00cc4a.html,2</a:t>
            </a:r>
            <a:endPar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[2]Grady </a:t>
            </a:r>
            <a:r>
              <a:rPr kumimoji="0" lang="en-US" altLang="zh-CN" sz="17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Booch</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 James Rumbaugh. Ivar Jacobson UML</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用户指南</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第</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2</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版</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 </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人民邮电出版社</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:2006</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年</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6</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月</a:t>
            </a:r>
            <a:endPar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2466" name="PA_矩形 6"/>
          <p:cNvSpPr>
            <a:spLocks noChangeArrowheads="1"/>
          </p:cNvSpPr>
          <p:nvPr>
            <p:custDataLst>
              <p:tags r:id="rId2"/>
            </p:custDataLst>
          </p:nvPr>
        </p:nvSpPr>
        <p:spPr bwMode="auto">
          <a:xfrm>
            <a:off x="3621088" y="1876425"/>
            <a:ext cx="334962" cy="83185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467" name="PA_任意多边形 44"/>
          <p:cNvSpPr/>
          <p:nvPr>
            <p:custDataLst>
              <p:tags r:id="rId3"/>
            </p:custDataLst>
          </p:nvPr>
        </p:nvSpPr>
        <p:spPr bwMode="auto">
          <a:xfrm rot="-9693783">
            <a:off x="4081463" y="2838450"/>
            <a:ext cx="6084887" cy="628650"/>
          </a:xfrm>
          <a:custGeom>
            <a:avLst/>
            <a:gdLst>
              <a:gd name="T0" fmla="*/ 6077441 w 6084724"/>
              <a:gd name="T1" fmla="*/ 630526 h 627714"/>
              <a:gd name="T2" fmla="*/ 0 w 6084724"/>
              <a:gd name="T3" fmla="*/ 630526 h 627714"/>
              <a:gd name="T4" fmla="*/ 4552789 w 6084724"/>
              <a:gd name="T5" fmla="*/ 0 h 627714"/>
              <a:gd name="T6" fmla="*/ 6085213 w 6084724"/>
              <a:gd name="T7" fmla="*/ 614691 h 627714"/>
              <a:gd name="T8" fmla="*/ 0 60000 65536"/>
              <a:gd name="T9" fmla="*/ 0 60000 65536"/>
              <a:gd name="T10" fmla="*/ 0 60000 65536"/>
              <a:gd name="T11" fmla="*/ 0 60000 65536"/>
              <a:gd name="T12" fmla="*/ 0 w 6084724"/>
              <a:gd name="T13" fmla="*/ 0 h 627714"/>
              <a:gd name="T14" fmla="*/ 6084724 w 6084724"/>
              <a:gd name="T15" fmla="*/ 627714 h 627714"/>
            </a:gdLst>
            <a:ahLst/>
            <a:cxnLst>
              <a:cxn ang="T8">
                <a:pos x="T0" y="T1"/>
              </a:cxn>
              <a:cxn ang="T9">
                <a:pos x="T2" y="T3"/>
              </a:cxn>
              <a:cxn ang="T10">
                <a:pos x="T4" y="T5"/>
              </a:cxn>
              <a:cxn ang="T11">
                <a:pos x="T6" y="T7"/>
              </a:cxn>
            </a:cxnLst>
            <a:rect l="T12" t="T13" r="T14" b="T15"/>
            <a:pathLst>
              <a:path w="6084724" h="627714">
                <a:moveTo>
                  <a:pt x="6076952" y="627714"/>
                </a:moveTo>
                <a:lnTo>
                  <a:pt x="0" y="627714"/>
                </a:lnTo>
                <a:lnTo>
                  <a:pt x="4552423" y="0"/>
                </a:lnTo>
                <a:lnTo>
                  <a:pt x="6084724" y="611950"/>
                </a:lnTo>
                <a:lnTo>
                  <a:pt x="6076952" y="627714"/>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8" name="PA_任意多边形 43"/>
          <p:cNvSpPr/>
          <p:nvPr>
            <p:custDataLst>
              <p:tags r:id="rId4"/>
            </p:custDataLst>
          </p:nvPr>
        </p:nvSpPr>
        <p:spPr bwMode="auto">
          <a:xfrm rot="2694935">
            <a:off x="3578225" y="1730375"/>
            <a:ext cx="419100" cy="2019300"/>
          </a:xfrm>
          <a:custGeom>
            <a:avLst/>
            <a:gdLst>
              <a:gd name="T0" fmla="*/ 0 w 419914"/>
              <a:gd name="T1" fmla="*/ 41875 h 2019468"/>
              <a:gd name="T2" fmla="*/ 80660 w 419914"/>
              <a:gd name="T3" fmla="*/ 0 h 2019468"/>
              <a:gd name="T4" fmla="*/ 417477 w 419914"/>
              <a:gd name="T5" fmla="*/ 0 h 2019468"/>
              <a:gd name="T6" fmla="*/ 417477 w 419914"/>
              <a:gd name="T7" fmla="*/ 1600390 h 2019468"/>
              <a:gd name="T8" fmla="*/ 0 w 419914"/>
              <a:gd name="T9" fmla="*/ 2018964 h 2019468"/>
              <a:gd name="T10" fmla="*/ 0 60000 65536"/>
              <a:gd name="T11" fmla="*/ 0 60000 65536"/>
              <a:gd name="T12" fmla="*/ 0 60000 65536"/>
              <a:gd name="T13" fmla="*/ 0 60000 65536"/>
              <a:gd name="T14" fmla="*/ 0 60000 65536"/>
              <a:gd name="T15" fmla="*/ 0 w 419914"/>
              <a:gd name="T16" fmla="*/ 0 h 2019468"/>
              <a:gd name="T17" fmla="*/ 419914 w 419914"/>
              <a:gd name="T18" fmla="*/ 2019468 h 2019468"/>
            </a:gdLst>
            <a:ahLst/>
            <a:cxnLst>
              <a:cxn ang="T10">
                <a:pos x="T0" y="T1"/>
              </a:cxn>
              <a:cxn ang="T11">
                <a:pos x="T2" y="T3"/>
              </a:cxn>
              <a:cxn ang="T12">
                <a:pos x="T4" y="T5"/>
              </a:cxn>
              <a:cxn ang="T13">
                <a:pos x="T6" y="T7"/>
              </a:cxn>
              <a:cxn ang="T14">
                <a:pos x="T8" y="T9"/>
              </a:cxn>
            </a:cxnLst>
            <a:rect l="T15" t="T16" r="T17" b="T18"/>
            <a:pathLst>
              <a:path w="419914" h="2019468">
                <a:moveTo>
                  <a:pt x="0" y="41884"/>
                </a:moveTo>
                <a:lnTo>
                  <a:pt x="81131" y="0"/>
                </a:lnTo>
                <a:lnTo>
                  <a:pt x="419914" y="0"/>
                </a:lnTo>
                <a:lnTo>
                  <a:pt x="419914" y="1600789"/>
                </a:lnTo>
                <a:lnTo>
                  <a:pt x="0" y="2019468"/>
                </a:lnTo>
                <a:lnTo>
                  <a:pt x="0" y="41884"/>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9" name="PA_矩形 31"/>
          <p:cNvSpPr>
            <a:spLocks noChangeArrowheads="1"/>
          </p:cNvSpPr>
          <p:nvPr>
            <p:custDataLst>
              <p:tags r:id="rId5"/>
            </p:custDataLst>
          </p:nvPr>
        </p:nvSpPr>
        <p:spPr bwMode="auto">
          <a:xfrm flipH="1">
            <a:off x="4527550" y="2730500"/>
            <a:ext cx="100013" cy="65405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470" name="PA_文本框 32"/>
          <p:cNvSpPr>
            <a:spLocks noChangeArrowheads="1"/>
          </p:cNvSpPr>
          <p:nvPr>
            <p:custDataLst>
              <p:tags r:id="rId6"/>
            </p:custDataLst>
          </p:nvPr>
        </p:nvSpPr>
        <p:spPr bwMode="auto">
          <a:xfrm>
            <a:off x="3135313" y="3940175"/>
            <a:ext cx="59801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THANK   YOU</a:t>
            </a:r>
            <a:endParaRPr kumimoji="0" lang="zh-CN" altLang="en-US" sz="6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62466"/>
                                        </p:tgtEl>
                                        <p:attrNameLst>
                                          <p:attrName>style.visibility</p:attrName>
                                        </p:attrNameLst>
                                      </p:cBhvr>
                                      <p:to>
                                        <p:strVal val="visible"/>
                                      </p:to>
                                    </p:set>
                                    <p:anim to="" calcmode="lin" valueType="num">
                                      <p:cBhvr>
                                        <p:cTn id="7" dur="700" fill="hold">
                                          <p:stCondLst>
                                            <p:cond delay="0"/>
                                          </p:stCondLst>
                                        </p:cTn>
                                        <p:tgtEl>
                                          <p:spTgt spid="6246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62466"/>
                                        </p:tgtEl>
                                      </p:cBhvr>
                                    </p:animEffect>
                                  </p:childTnLst>
                                </p:cTn>
                              </p:par>
                              <p:par>
                                <p:cTn id="9" presetID="0" presetClass="entr" presetSubtype="0" fill="hold" grpId="0" nodeType="withEffect">
                                  <p:stCondLst>
                                    <p:cond delay="0"/>
                                  </p:stCondLst>
                                  <p:childTnLst>
                                    <p:set>
                                      <p:cBhvr>
                                        <p:cTn id="10" dur="700" fill="hold">
                                          <p:stCondLst>
                                            <p:cond delay="0"/>
                                          </p:stCondLst>
                                        </p:cTn>
                                        <p:tgtEl>
                                          <p:spTgt spid="62467"/>
                                        </p:tgtEl>
                                        <p:attrNameLst>
                                          <p:attrName>style.visibility</p:attrName>
                                        </p:attrNameLst>
                                      </p:cBhvr>
                                      <p:to>
                                        <p:strVal val="visible"/>
                                      </p:to>
                                    </p:set>
                                    <p:anim to="" calcmode="lin" valueType="num">
                                      <p:cBhvr>
                                        <p:cTn id="11" dur="700" fill="hold">
                                          <p:stCondLst>
                                            <p:cond delay="0"/>
                                          </p:stCondLst>
                                        </p:cTn>
                                        <p:tgtEl>
                                          <p:spTgt spid="6246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6246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62468"/>
                                        </p:tgtEl>
                                        <p:attrNameLst>
                                          <p:attrName>style.visibility</p:attrName>
                                        </p:attrNameLst>
                                      </p:cBhvr>
                                      <p:to>
                                        <p:strVal val="visible"/>
                                      </p:to>
                                    </p:set>
                                    <p:anim to="" calcmode="lin" valueType="num">
                                      <p:cBhvr>
                                        <p:cTn id="15" dur="700" fill="hold">
                                          <p:stCondLst>
                                            <p:cond delay="0"/>
                                          </p:stCondLst>
                                        </p:cTn>
                                        <p:tgtEl>
                                          <p:spTgt spid="6246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6246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62469"/>
                                        </p:tgtEl>
                                        <p:attrNameLst>
                                          <p:attrName>style.visibility</p:attrName>
                                        </p:attrNameLst>
                                      </p:cBhvr>
                                      <p:to>
                                        <p:strVal val="visible"/>
                                      </p:to>
                                    </p:set>
                                    <p:anim to="" calcmode="lin" valueType="num">
                                      <p:cBhvr>
                                        <p:cTn id="19" dur="700" fill="hold">
                                          <p:stCondLst>
                                            <p:cond delay="0"/>
                                          </p:stCondLst>
                                        </p:cTn>
                                        <p:tgtEl>
                                          <p:spTgt spid="6246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6246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62470"/>
                                        </p:tgtEl>
                                        <p:attrNameLst>
                                          <p:attrName>style.visibility</p:attrName>
                                        </p:attrNameLst>
                                      </p:cBhvr>
                                      <p:to>
                                        <p:strVal val="visible"/>
                                      </p:to>
                                    </p:set>
                                    <p:anim to="" calcmode="lin" valueType="num">
                                      <p:cBhvr>
                                        <p:cTn id="23" dur="700" fill="hold">
                                          <p:stCondLst>
                                            <p:cond delay="0"/>
                                          </p:stCondLst>
                                        </p:cTn>
                                        <p:tgtEl>
                                          <p:spTgt spid="62470"/>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nimBg="1" autoUpdateAnimBg="0"/>
      <p:bldP spid="62467" grpId="0" animBg="1"/>
      <p:bldP spid="62468" grpId="0" animBg="1" autoUpdateAnimBg="0"/>
      <p:bldP spid="62469" grpId="0" animBg="1" autoUpdateAnimBg="0"/>
      <p:bldP spid="6247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PA_文本框 21"/>
          <p:cNvSpPr>
            <a:spLocks noChangeArrowheads="1"/>
          </p:cNvSpPr>
          <p:nvPr>
            <p:custDataLst>
              <p:tags r:id="rId6"/>
            </p:custDataLst>
          </p:nvPr>
        </p:nvSpPr>
        <p:spPr bwMode="auto">
          <a:xfrm>
            <a:off x="3115945" y="2413000"/>
            <a:ext cx="686371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1" i="0" u="none" strike="noStrike" cap="none" spc="0" normalizeH="0" baseline="0" dirty="0">
                <a:solidFill>
                  <a:srgbClr val="6C5B7B"/>
                </a:solidFill>
                <a:latin typeface="黑体" panose="02010609060101010101" pitchFamily="49" charset="-122"/>
                <a:ea typeface="黑体" panose="02010609060101010101" pitchFamily="49" charset="-122"/>
              </a:rPr>
              <a:t>用例图是显示一组用例、参与者以及它们之间关系的一种图。</a:t>
            </a:r>
            <a:endParaRPr kumimoji="0" lang="zh-CN" b="1" i="0" u="none" strike="noStrike" cap="none" spc="0" normalizeH="0" baseline="0" dirty="0">
              <a:solidFill>
                <a:srgbClr val="6C5B7B"/>
              </a:solidFill>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000" i="0" u="none" strike="noStrike" cap="none" spc="0" normalizeH="0" baseline="0" dirty="0">
                <a:solidFill>
                  <a:schemeClr val="tx1"/>
                </a:solidFill>
                <a:latin typeface="黑体" panose="02010609060101010101" pitchFamily="49" charset="-122"/>
                <a:ea typeface="黑体" panose="02010609060101010101" pitchFamily="49" charset="-122"/>
              </a:rPr>
              <a:t>通过用例图可以知道谁将是系统相关的用户，他们希望选哪个提供什么样的服务，以及他们需要为系统提供的服务。</a:t>
            </a:r>
            <a:endParaRPr kumimoji="0" lang="zh-CN" sz="2000" i="0" u="none" strike="noStrike" cap="none" spc="0" normalizeH="0" baseline="0" dirty="0">
              <a:solidFill>
                <a:schemeClr val="tx1"/>
              </a:solidFill>
              <a:latin typeface="黑体" panose="02010609060101010101" pitchFamily="49" charset="-122"/>
              <a:ea typeface="黑体" panose="02010609060101010101" pitchFamily="49" charset="-122"/>
            </a:endParaRPr>
          </a:p>
        </p:txBody>
      </p:sp>
      <p:sp>
        <p:nvSpPr>
          <p:cNvPr id="8" name="PA_文本框 22"/>
          <p:cNvSpPr>
            <a:spLocks noChangeArrowheads="1"/>
          </p:cNvSpPr>
          <p:nvPr>
            <p:custDataLst>
              <p:tags r:id="rId7"/>
            </p:custDataLst>
          </p:nvPr>
        </p:nvSpPr>
        <p:spPr bwMode="auto">
          <a:xfrm>
            <a:off x="3115945" y="4443095"/>
            <a:ext cx="707136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用例图的主要作用：</a:t>
            </a:r>
            <a:endParaRPr kumimoji="0" 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 </a:t>
            </a: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用来描述将要开发系统的功能需求和系统的使用场景</a:t>
            </a:r>
            <a:endPar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(2) </a:t>
            </a: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作为设计和开发过程的基础，促进各阶段开发工作的进展</a:t>
            </a:r>
            <a:endPar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(3) </a:t>
            </a: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用于验证与确认系统需求</a:t>
            </a:r>
            <a:endPar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grpSp>
        <p:nvGrpSpPr>
          <p:cNvPr id="10" name="组合 9"/>
          <p:cNvGrpSpPr/>
          <p:nvPr/>
        </p:nvGrpSpPr>
        <p:grpSpPr>
          <a:xfrm>
            <a:off x="1981200" y="2405380"/>
            <a:ext cx="692150" cy="692150"/>
            <a:chOff x="1252" y="3233"/>
            <a:chExt cx="1090" cy="1090"/>
          </a:xfrm>
        </p:grpSpPr>
        <p:sp>
          <p:nvSpPr>
            <p:cNvPr id="11" name="PA_椭圆 13"/>
            <p:cNvSpPr>
              <a:spLocks noChangeArrowheads="1"/>
            </p:cNvSpPr>
            <p:nvPr>
              <p:custDataLst>
                <p:tags r:id="rId8"/>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3" name="PA_图片 31"/>
            <p:cNvPicPr>
              <a:picLocks noChangeAspect="1" noChangeArrowheads="1"/>
            </p:cNvPicPr>
            <p:nvPr>
              <p:custDataLst>
                <p:tags r:id="rId9"/>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1994535" y="4545330"/>
            <a:ext cx="692150" cy="692150"/>
            <a:chOff x="825" y="3913"/>
            <a:chExt cx="1090" cy="1090"/>
          </a:xfrm>
        </p:grpSpPr>
        <p:sp>
          <p:nvSpPr>
            <p:cNvPr id="13" name="PA_椭圆 13"/>
            <p:cNvSpPr>
              <a:spLocks noChangeArrowheads="1"/>
            </p:cNvSpPr>
            <p:nvPr>
              <p:custDataLst>
                <p:tags r:id="rId11"/>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2" name="PA_图片 30"/>
            <p:cNvPicPr>
              <a:picLocks noChangeAspect="1" noChangeArrowheads="1"/>
            </p:cNvPicPr>
            <p:nvPr>
              <p:custDataLst>
                <p:tags r:id="rId12"/>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958"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2" name="PA_矩形 9"/>
          <p:cNvSpPr>
            <a:spLocks noChangeArrowheads="1"/>
          </p:cNvSpPr>
          <p:nvPr>
            <p:custDataLst>
              <p:tags r:id="rId14"/>
            </p:custDataLst>
          </p:nvPr>
        </p:nvSpPr>
        <p:spPr bwMode="auto">
          <a:xfrm>
            <a:off x="2333645" y="60960"/>
            <a:ext cx="3485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用例图的概念</a:t>
            </a:r>
            <a:endPar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endParaRPr>
          </a:p>
        </p:txBody>
      </p:sp>
      <p:sp>
        <p:nvSpPr>
          <p:cNvPr id="23" name="PA_任意多边形 34"/>
          <p:cNvSpPr/>
          <p:nvPr>
            <p:custDataLst>
              <p:tags r:id="rId15"/>
            </p:custDataLst>
          </p:nvPr>
        </p:nvSpPr>
        <p:spPr bwMode="auto">
          <a:xfrm flipH="1">
            <a:off x="0" y="1041113"/>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16"/>
            </p:custDataLst>
          </p:nvPr>
        </p:nvSpPr>
        <p:spPr bwMode="auto">
          <a:xfrm flipH="1">
            <a:off x="34290" y="1140460"/>
            <a:ext cx="431736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用例图</a:t>
            </a:r>
            <a:r>
              <a:rPr kumimoji="0" lang="en-US" altLang="zh-CN"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(Use Case Diagram)</a:t>
            </a:r>
            <a:endParaRPr kumimoji="0" lang="en-US" altLang="zh-CN"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017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3" name="PA_任意多边形 12"/>
          <p:cNvSpPr/>
          <p:nvPr>
            <p:custDataLst>
              <p:tags r:id="rId6"/>
            </p:custDataLst>
          </p:nvPr>
        </p:nvSpPr>
        <p:spPr bwMode="auto">
          <a:xfrm rot="2083007">
            <a:off x="6412230" y="2257743"/>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4" name="PA_任意多边形 15"/>
          <p:cNvSpPr/>
          <p:nvPr>
            <p:custDataLst>
              <p:tags r:id="rId7"/>
            </p:custDataLst>
          </p:nvPr>
        </p:nvSpPr>
        <p:spPr bwMode="auto">
          <a:xfrm rot="2535249">
            <a:off x="4853305" y="3299143"/>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5" name="PA_任意多边形 18"/>
          <p:cNvSpPr/>
          <p:nvPr>
            <p:custDataLst>
              <p:tags r:id="rId8"/>
            </p:custDataLst>
          </p:nvPr>
        </p:nvSpPr>
        <p:spPr bwMode="auto">
          <a:xfrm rot="1877475">
            <a:off x="4739005" y="859155"/>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6" name="PA_文本框 19"/>
          <p:cNvSpPr>
            <a:spLocks noChangeArrowheads="1"/>
          </p:cNvSpPr>
          <p:nvPr>
            <p:custDataLst>
              <p:tags r:id="rId9"/>
            </p:custDataLst>
          </p:nvPr>
        </p:nvSpPr>
        <p:spPr bwMode="auto">
          <a:xfrm>
            <a:off x="5359718" y="1532255"/>
            <a:ext cx="879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7" name="PA_文本框 20"/>
          <p:cNvSpPr>
            <a:spLocks noChangeArrowheads="1"/>
          </p:cNvSpPr>
          <p:nvPr>
            <p:custDataLst>
              <p:tags r:id="rId10"/>
            </p:custDataLst>
          </p:nvPr>
        </p:nvSpPr>
        <p:spPr bwMode="auto">
          <a:xfrm>
            <a:off x="6807518" y="2714943"/>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8" name="PA_文本框 21"/>
          <p:cNvSpPr>
            <a:spLocks noChangeArrowheads="1"/>
          </p:cNvSpPr>
          <p:nvPr>
            <p:custDataLst>
              <p:tags r:id="rId11"/>
            </p:custDataLst>
          </p:nvPr>
        </p:nvSpPr>
        <p:spPr bwMode="auto">
          <a:xfrm>
            <a:off x="5467668" y="3986530"/>
            <a:ext cx="8747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9" name="PA_文本框 22"/>
          <p:cNvSpPr>
            <a:spLocks noChangeArrowheads="1"/>
          </p:cNvSpPr>
          <p:nvPr>
            <p:custDataLst>
              <p:tags r:id="rId12"/>
            </p:custDataLst>
          </p:nvPr>
        </p:nvSpPr>
        <p:spPr bwMode="auto">
          <a:xfrm>
            <a:off x="1858645" y="968375"/>
            <a:ext cx="2482850" cy="190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参与者</a:t>
            </a:r>
            <a:endParaRPr kumimoji="0" lang="en-US" altLang="zh-CN" sz="2000" b="1" i="0" u="none" strike="noStrike" kern="1200" cap="none" spc="0" normalizeH="0" baseline="0" noProof="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sz="1800" noProof="0">
                <a:ln>
                  <a:noFill/>
                </a:ln>
                <a:solidFill>
                  <a:srgbClr val="000000"/>
                </a:solidFill>
                <a:effectLst/>
                <a:uLnTx/>
                <a:uFillTx/>
                <a:latin typeface="黑体" panose="02010609060101010101" pitchFamily="49" charset="-122"/>
                <a:ea typeface="黑体" panose="02010609060101010101" pitchFamily="49" charset="-122"/>
                <a:sym typeface="Calibri" panose="020F0502020204030204" pitchFamily="34" charset="0"/>
              </a:rPr>
              <a:t>也称为角色。</a:t>
            </a:r>
            <a:endParaRPr lang="zh-CN" sz="1800" noProof="0">
              <a:ln>
                <a:noFill/>
              </a:ln>
              <a:solidFill>
                <a:srgbClr val="000000"/>
              </a:solidFill>
              <a:effectLst/>
              <a:uLnTx/>
              <a:uFillTx/>
              <a:latin typeface="黑体" panose="02010609060101010101" pitchFamily="49" charset="-122"/>
              <a:ea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sz="1800" noProof="0">
                <a:ln>
                  <a:noFill/>
                </a:ln>
                <a:solidFill>
                  <a:srgbClr val="000000"/>
                </a:solidFill>
                <a:effectLst/>
                <a:uLnTx/>
                <a:uFillTx/>
                <a:latin typeface="黑体" panose="02010609060101010101" pitchFamily="49" charset="-122"/>
                <a:ea typeface="黑体" panose="02010609060101010101" pitchFamily="49" charset="-122"/>
                <a:sym typeface="Calibri" panose="020F0502020204030204" pitchFamily="34" charset="0"/>
              </a:rPr>
              <a:t>是与系统进行交互的外部实体，通常是系统的一个用户，但也可以是其他系统或硬件设备。</a:t>
            </a:r>
            <a:endParaRPr kumimoji="0" lang="zh-CN" sz="180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0190" name="PA_文本框 23"/>
          <p:cNvSpPr>
            <a:spLocks noChangeArrowheads="1"/>
          </p:cNvSpPr>
          <p:nvPr>
            <p:custDataLst>
              <p:tags r:id="rId13"/>
            </p:custDataLst>
          </p:nvPr>
        </p:nvSpPr>
        <p:spPr bwMode="auto">
          <a:xfrm>
            <a:off x="1858645" y="4222750"/>
            <a:ext cx="2459990" cy="1353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用例</a:t>
            </a:r>
            <a:endParaRPr kumimoji="0" lang="en-US" altLang="zh-CN" sz="2000" b="1"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sz="1800" noProof="0">
                <a:ln>
                  <a:noFill/>
                </a:ln>
                <a:solidFill>
                  <a:srgbClr val="000000"/>
                </a:solidFill>
                <a:effectLst/>
                <a:uLnTx/>
                <a:uFillTx/>
                <a:latin typeface="黑体" panose="02010609060101010101" pitchFamily="49" charset="-122"/>
                <a:ea typeface="黑体" panose="02010609060101010101" pitchFamily="49" charset="-122"/>
                <a:sym typeface="Calibri" panose="020F0502020204030204" pitchFamily="34" charset="0"/>
              </a:rPr>
              <a:t>用于描述系统功能，从用户的角度描述系统包含的功能。</a:t>
            </a:r>
            <a:endParaRPr kumimoji="0" lang="zh-CN" altLang="en-US" sz="180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0191" name="PA_文本框 24"/>
          <p:cNvSpPr>
            <a:spLocks noChangeArrowheads="1"/>
          </p:cNvSpPr>
          <p:nvPr>
            <p:custDataLst>
              <p:tags r:id="rId14"/>
            </p:custDataLst>
          </p:nvPr>
        </p:nvSpPr>
        <p:spPr bwMode="auto">
          <a:xfrm>
            <a:off x="8279765" y="2499995"/>
            <a:ext cx="356933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系统边界</a:t>
            </a:r>
            <a:endParaRPr kumimoji="0" lang="en-US" altLang="zh-CN" sz="2000" b="1"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80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确定了系统的范围。将系统内部的用例与系统外部的参与者分离。</a:t>
            </a:r>
            <a:endParaRPr kumimoji="0" lang="zh-CN" sz="180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3" name="PA_任意多边形 12"/>
          <p:cNvSpPr/>
          <p:nvPr>
            <p:custDataLst>
              <p:tags r:id="rId15"/>
            </p:custDataLst>
          </p:nvPr>
        </p:nvSpPr>
        <p:spPr bwMode="auto">
          <a:xfrm rot="2083007">
            <a:off x="6169660" y="5060633"/>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PA_文本框 20"/>
          <p:cNvSpPr>
            <a:spLocks noChangeArrowheads="1"/>
          </p:cNvSpPr>
          <p:nvPr>
            <p:custDataLst>
              <p:tags r:id="rId16"/>
            </p:custDataLst>
          </p:nvPr>
        </p:nvSpPr>
        <p:spPr bwMode="auto">
          <a:xfrm>
            <a:off x="6577013" y="5519738"/>
            <a:ext cx="74676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04</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 name="PA_文本框 24"/>
          <p:cNvSpPr>
            <a:spLocks noChangeArrowheads="1"/>
          </p:cNvSpPr>
          <p:nvPr>
            <p:custDataLst>
              <p:tags r:id="rId17"/>
            </p:custDataLst>
          </p:nvPr>
        </p:nvSpPr>
        <p:spPr bwMode="auto">
          <a:xfrm>
            <a:off x="8279765" y="5203190"/>
            <a:ext cx="3569335" cy="79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关联</a:t>
            </a:r>
            <a:endParaRPr kumimoji="0" lang="en-US" altLang="zh-CN" sz="2000" b="1" i="0" u="none" strike="noStrike" kern="1200" cap="none" spc="0" normalizeH="0" baseline="0" noProof="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80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表示参与者与用例间的关系。</a:t>
            </a:r>
            <a:endParaRPr kumimoji="0" lang="zh-CN" sz="180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6" name="图片 5" descr="QQ截图20210411143010"/>
          <p:cNvPicPr>
            <a:picLocks noChangeAspect="1"/>
          </p:cNvPicPr>
          <p:nvPr/>
        </p:nvPicPr>
        <p:blipFill>
          <a:blip r:embed="rId18"/>
          <a:srcRect l="21530" t="16458" r="22771" b="14193"/>
          <a:stretch>
            <a:fillRect/>
          </a:stretch>
        </p:blipFill>
        <p:spPr>
          <a:xfrm>
            <a:off x="386715" y="1076325"/>
            <a:ext cx="1225550" cy="1691005"/>
          </a:xfrm>
          <a:prstGeom prst="rect">
            <a:avLst/>
          </a:prstGeom>
        </p:spPr>
      </p:pic>
      <p:pic>
        <p:nvPicPr>
          <p:cNvPr id="7" name="图片 6" descr="QQ截图20210411143252"/>
          <p:cNvPicPr>
            <a:picLocks noChangeAspect="1"/>
          </p:cNvPicPr>
          <p:nvPr/>
        </p:nvPicPr>
        <p:blipFill>
          <a:blip r:embed="rId19"/>
          <a:srcRect l="12680" t="16721" r="15915" b="12022"/>
          <a:stretch>
            <a:fillRect/>
          </a:stretch>
        </p:blipFill>
        <p:spPr>
          <a:xfrm>
            <a:off x="316230" y="4277995"/>
            <a:ext cx="1387475" cy="1242060"/>
          </a:xfrm>
          <a:prstGeom prst="rect">
            <a:avLst/>
          </a:prstGeom>
        </p:spPr>
      </p:pic>
      <p:sp>
        <p:nvSpPr>
          <p:cNvPr id="8" name="PA_矩形 9"/>
          <p:cNvSpPr>
            <a:spLocks noChangeArrowheads="1"/>
          </p:cNvSpPr>
          <p:nvPr>
            <p:custDataLst>
              <p:tags r:id="rId20"/>
            </p:custDataLst>
          </p:nvPr>
        </p:nvSpPr>
        <p:spPr bwMode="auto">
          <a:xfrm>
            <a:off x="2380144" y="60960"/>
            <a:ext cx="33921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用例图的概念</a:t>
            </a:r>
            <a:endPar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6"/>
            </p:custDataLst>
          </p:nvPr>
        </p:nvSpPr>
        <p:spPr bwMode="auto">
          <a:xfrm>
            <a:off x="3476625" y="5240020"/>
            <a:ext cx="513397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所有用例都放在系统边界内，表明属于一个系统。参与者放在边界的外面，不属于系统。参与者负责直接或间接地驱动与其相关联的用例的执行</a:t>
            </a:r>
            <a:endParaRPr kumimoji="0" 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32781" name="PA_组合 23"/>
          <p:cNvGrpSpPr/>
          <p:nvPr>
            <p:custDataLst>
              <p:tags r:id="rId7"/>
            </p:custDataLst>
          </p:nvPr>
        </p:nvGrpSpPr>
        <p:grpSpPr bwMode="auto">
          <a:xfrm>
            <a:off x="2116455" y="5231765"/>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8"/>
            </p:custDataLst>
          </p:nvPr>
        </p:nvGrpSpPr>
        <p:grpSpPr bwMode="auto">
          <a:xfrm>
            <a:off x="8975090" y="5240020"/>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9"/>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用例图的</a:t>
            </a:r>
            <a:r>
              <a:rPr kumimoji="0" lang="zh-CN" altLang="en-US"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应用</a:t>
            </a:r>
            <a:endPar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endParaRPr>
          </a:p>
        </p:txBody>
      </p:sp>
      <p:sp>
        <p:nvSpPr>
          <p:cNvPr id="21" name="PA_任意多边形 10"/>
          <p:cNvSpPr/>
          <p:nvPr>
            <p:custDataLst>
              <p:tags r:id="rId10"/>
            </p:custDataLst>
          </p:nvPr>
        </p:nvSpPr>
        <p:spPr bwMode="auto">
          <a:xfrm rot="16200000" flipH="1">
            <a:off x="9316687" y="1332709"/>
            <a:ext cx="1133474" cy="1817050"/>
          </a:xfrm>
          <a:custGeom>
            <a:avLst/>
            <a:gdLst>
              <a:gd name="T0" fmla="*/ 0 w 2696561"/>
              <a:gd name="T1" fmla="*/ 381231 h 4469351"/>
              <a:gd name="T2" fmla="*/ 56346 w 2696561"/>
              <a:gd name="T3" fmla="*/ 296392 h 4469351"/>
              <a:gd name="T4" fmla="*/ 60560 w 2696561"/>
              <a:gd name="T5" fmla="*/ 295087 h 4469351"/>
              <a:gd name="T6" fmla="*/ 57746 w 2696561"/>
              <a:gd name="T7" fmla="*/ 289913 h 4469351"/>
              <a:gd name="T8" fmla="*/ 51335 w 2696561"/>
              <a:gd name="T9" fmla="*/ 258221 h 4469351"/>
              <a:gd name="T10" fmla="*/ 101162 w 2696561"/>
              <a:gd name="T11" fmla="*/ 183198 h 4469351"/>
              <a:gd name="T12" fmla="*/ 105101 w 2696561"/>
              <a:gd name="T13" fmla="*/ 181978 h 4469351"/>
              <a:gd name="T14" fmla="*/ 105466 w 2696561"/>
              <a:gd name="T15" fmla="*/ 174764 h 4469351"/>
              <a:gd name="T16" fmla="*/ 193624 w 2696561"/>
              <a:gd name="T17" fmla="*/ 78663 h 4469351"/>
              <a:gd name="T18" fmla="*/ 207374 w 2696561"/>
              <a:gd name="T19" fmla="*/ 77366 h 4469351"/>
              <a:gd name="T20" fmla="*/ 207865 w 2696561"/>
              <a:gd name="T21" fmla="*/ 76103 h 4469351"/>
              <a:gd name="T22" fmla="*/ 213191 w 2696561"/>
              <a:gd name="T23" fmla="*/ 61037 h 4469351"/>
              <a:gd name="T24" fmla="*/ 222716 w 2696561"/>
              <a:gd name="T25" fmla="*/ 0 h 4469351"/>
              <a:gd name="T26" fmla="*/ 241066 w 2696561"/>
              <a:gd name="T27" fmla="*/ 50337 h 4469351"/>
              <a:gd name="T28" fmla="*/ 246602 w 2696561"/>
              <a:gd name="T29" fmla="*/ 77532 h 4469351"/>
              <a:gd name="T30" fmla="*/ 247133 w 2696561"/>
              <a:gd name="T31" fmla="*/ 82254 h 4469351"/>
              <a:gd name="T32" fmla="*/ 256941 w 2696561"/>
              <a:gd name="T33" fmla="*/ 85292 h 4469351"/>
              <a:gd name="T34" fmla="*/ 323782 w 2696561"/>
              <a:gd name="T35" fmla="*/ 185932 h 4469351"/>
              <a:gd name="T36" fmla="*/ 323404 w 2696561"/>
              <a:gd name="T37" fmla="*/ 193387 h 4469351"/>
              <a:gd name="T38" fmla="*/ 323404 w 2696561"/>
              <a:gd name="T39" fmla="*/ 420575 h 4469351"/>
              <a:gd name="T40" fmla="*/ 323782 w 2696561"/>
              <a:gd name="T41" fmla="*/ 428034 h 4469351"/>
              <a:gd name="T42" fmla="*/ 323404 w 2696561"/>
              <a:gd name="T43" fmla="*/ 435493 h 4469351"/>
              <a:gd name="T44" fmla="*/ 323404 w 2696561"/>
              <a:gd name="T45" fmla="*/ 438741 h 4469351"/>
              <a:gd name="T46" fmla="*/ 323240 w 2696561"/>
              <a:gd name="T47" fmla="*/ 438741 h 4469351"/>
              <a:gd name="T48" fmla="*/ 323226 w 2696561"/>
              <a:gd name="T49" fmla="*/ 439029 h 4469351"/>
              <a:gd name="T50" fmla="*/ 216025 w 2696561"/>
              <a:gd name="T51" fmla="*/ 535575 h 4469351"/>
              <a:gd name="T52" fmla="*/ 116737 w 2696561"/>
              <a:gd name="T53" fmla="*/ 469894 h 4469351"/>
              <a:gd name="T54" fmla="*/ 116644 w 2696561"/>
              <a:gd name="T55" fmla="*/ 469639 h 4469351"/>
              <a:gd name="T56" fmla="*/ 110850 w 2696561"/>
              <a:gd name="T57" fmla="*/ 471434 h 4469351"/>
              <a:gd name="T58" fmla="*/ 92257 w 2696561"/>
              <a:gd name="T59" fmla="*/ 473304 h 4469351"/>
              <a:gd name="T60" fmla="*/ 0 w 2696561"/>
              <a:gd name="T61" fmla="*/ 381231 h 44693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96561"/>
              <a:gd name="T94" fmla="*/ 0 h 4469351"/>
              <a:gd name="T95" fmla="*/ 2696561 w 2696561"/>
              <a:gd name="T96" fmla="*/ 4469351 h 446935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96561" h="4469351">
                <a:moveTo>
                  <a:pt x="0" y="3181349"/>
                </a:moveTo>
                <a:cubicBezTo>
                  <a:pt x="0" y="2863088"/>
                  <a:pt x="193501" y="2590021"/>
                  <a:pt x="469273" y="2473380"/>
                </a:cubicBezTo>
                <a:lnTo>
                  <a:pt x="504360" y="2462488"/>
                </a:lnTo>
                <a:lnTo>
                  <a:pt x="480923" y="2419310"/>
                </a:lnTo>
                <a:cubicBezTo>
                  <a:pt x="446541" y="2338022"/>
                  <a:pt x="427529" y="2248650"/>
                  <a:pt x="427529" y="2154838"/>
                </a:cubicBezTo>
                <a:cubicBezTo>
                  <a:pt x="427529" y="1873400"/>
                  <a:pt x="598641" y="1631928"/>
                  <a:pt x="842506" y="1528782"/>
                </a:cubicBezTo>
                <a:lnTo>
                  <a:pt x="875314" y="1518598"/>
                </a:lnTo>
                <a:lnTo>
                  <a:pt x="878354" y="1458397"/>
                </a:lnTo>
                <a:cubicBezTo>
                  <a:pt x="919195" y="1056241"/>
                  <a:pt x="1221479" y="731374"/>
                  <a:pt x="1612563" y="656441"/>
                </a:cubicBezTo>
                <a:lnTo>
                  <a:pt x="1727078" y="645617"/>
                </a:lnTo>
                <a:lnTo>
                  <a:pt x="1731164" y="635071"/>
                </a:lnTo>
                <a:cubicBezTo>
                  <a:pt x="1743796" y="600804"/>
                  <a:pt x="1758450" y="559446"/>
                  <a:pt x="1775523" y="509345"/>
                </a:cubicBezTo>
                <a:cubicBezTo>
                  <a:pt x="1873400" y="143127"/>
                  <a:pt x="1828412" y="169782"/>
                  <a:pt x="1854856" y="0"/>
                </a:cubicBezTo>
                <a:cubicBezTo>
                  <a:pt x="1897858" y="149940"/>
                  <a:pt x="1976581" y="246306"/>
                  <a:pt x="2007676" y="420056"/>
                </a:cubicBezTo>
                <a:cubicBezTo>
                  <a:pt x="2031975" y="493472"/>
                  <a:pt x="2044367" y="569863"/>
                  <a:pt x="2053783" y="646999"/>
                </a:cubicBezTo>
                <a:lnTo>
                  <a:pt x="2058202" y="686403"/>
                </a:lnTo>
                <a:lnTo>
                  <a:pt x="2139884" y="711759"/>
                </a:lnTo>
                <a:cubicBezTo>
                  <a:pt x="2467019" y="850125"/>
                  <a:pt x="2696560" y="1174051"/>
                  <a:pt x="2696560" y="1551588"/>
                </a:cubicBezTo>
                <a:lnTo>
                  <a:pt x="2693418" y="1613811"/>
                </a:lnTo>
                <a:lnTo>
                  <a:pt x="2693418" y="3509677"/>
                </a:lnTo>
                <a:lnTo>
                  <a:pt x="2696561" y="3571920"/>
                </a:lnTo>
                <a:lnTo>
                  <a:pt x="2693418" y="3634162"/>
                </a:lnTo>
                <a:lnTo>
                  <a:pt x="2693418" y="3661270"/>
                </a:lnTo>
                <a:lnTo>
                  <a:pt x="2692049" y="3661270"/>
                </a:lnTo>
                <a:lnTo>
                  <a:pt x="2691928" y="3663677"/>
                </a:lnTo>
                <a:cubicBezTo>
                  <a:pt x="2645970" y="4116212"/>
                  <a:pt x="2263790" y="4469351"/>
                  <a:pt x="1799130" y="4469351"/>
                </a:cubicBezTo>
                <a:cubicBezTo>
                  <a:pt x="1427402" y="4469351"/>
                  <a:pt x="1108461" y="4243342"/>
                  <a:pt x="972224" y="3921241"/>
                </a:cubicBezTo>
                <a:lnTo>
                  <a:pt x="971445" y="3919113"/>
                </a:lnTo>
                <a:lnTo>
                  <a:pt x="923199" y="3934089"/>
                </a:lnTo>
                <a:cubicBezTo>
                  <a:pt x="873181" y="3944324"/>
                  <a:pt x="821393" y="3949699"/>
                  <a:pt x="768350" y="3949699"/>
                </a:cubicBezTo>
                <a:cubicBezTo>
                  <a:pt x="344002" y="3949699"/>
                  <a:pt x="0" y="3605697"/>
                  <a:pt x="0" y="3181349"/>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PA_文本框 15"/>
          <p:cNvSpPr>
            <a:spLocks noChangeArrowheads="1"/>
          </p:cNvSpPr>
          <p:nvPr>
            <p:custDataLst>
              <p:tags r:id="rId11"/>
            </p:custDataLst>
          </p:nvPr>
        </p:nvSpPr>
        <p:spPr bwMode="auto">
          <a:xfrm>
            <a:off x="8741446" y="2890879"/>
            <a:ext cx="256266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指两个用例中，其中一个用例（基本用例）的行为包含另一个用例（包含用例）的行为。基本用例依赖于包含用例。</a:t>
            </a:r>
            <a:endParaRPr kumimoji="0" lang="zh-CN" sz="1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25" name="PA_文本框 19"/>
          <p:cNvSpPr>
            <a:spLocks noChangeArrowheads="1"/>
          </p:cNvSpPr>
          <p:nvPr>
            <p:custDataLst>
              <p:tags r:id="rId12"/>
            </p:custDataLst>
          </p:nvPr>
        </p:nvSpPr>
        <p:spPr bwMode="auto">
          <a:xfrm>
            <a:off x="9357114" y="2190516"/>
            <a:ext cx="13300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包含关系</a:t>
            </a:r>
            <a:endParaRPr kumimoji="0" lang="zh-CN"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pic>
        <p:nvPicPr>
          <p:cNvPr id="7" name="图片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173730" y="1288566"/>
            <a:ext cx="5115029" cy="36467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6"/>
            </p:custDataLst>
          </p:nvPr>
        </p:nvSpPr>
        <p:spPr bwMode="auto">
          <a:xfrm>
            <a:off x="3476625" y="5240020"/>
            <a:ext cx="513397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所有用例都放在系统边界内，表明属于一个系统。参与者放在边界的外面，不属于系统。参与者负责直接或间接地驱动与其相关联的用例的执行</a:t>
            </a:r>
            <a:endParaRPr kumimoji="0" 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32781" name="PA_组合 23"/>
          <p:cNvGrpSpPr/>
          <p:nvPr>
            <p:custDataLst>
              <p:tags r:id="rId7"/>
            </p:custDataLst>
          </p:nvPr>
        </p:nvGrpSpPr>
        <p:grpSpPr bwMode="auto">
          <a:xfrm>
            <a:off x="2116455" y="5231765"/>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8"/>
            </p:custDataLst>
          </p:nvPr>
        </p:nvGrpSpPr>
        <p:grpSpPr bwMode="auto">
          <a:xfrm>
            <a:off x="8975090" y="5240020"/>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9"/>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用例图的</a:t>
            </a:r>
            <a:r>
              <a:rPr kumimoji="0" lang="zh-CN" altLang="en-US"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应用</a:t>
            </a:r>
            <a:endPar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06917" y="1600226"/>
            <a:ext cx="6909231" cy="2948525"/>
          </a:xfrm>
          <a:prstGeom prst="rect">
            <a:avLst/>
          </a:prstGeom>
        </p:spPr>
      </p:pic>
      <p:sp>
        <p:nvSpPr>
          <p:cNvPr id="28" name="PA_任意多边形 13"/>
          <p:cNvSpPr/>
          <p:nvPr>
            <p:custDataLst>
              <p:tags r:id="rId11"/>
            </p:custDataLst>
          </p:nvPr>
        </p:nvSpPr>
        <p:spPr bwMode="auto">
          <a:xfrm rot="16200000" flipH="1">
            <a:off x="9414186" y="1372714"/>
            <a:ext cx="1213801" cy="2092005"/>
          </a:xfrm>
          <a:custGeom>
            <a:avLst/>
            <a:gdLst>
              <a:gd name="T0" fmla="*/ 0 w 2696561"/>
              <a:gd name="T1" fmla="*/ 382055 h 4469351"/>
              <a:gd name="T2" fmla="*/ 56346 w 2696561"/>
              <a:gd name="T3" fmla="*/ 297034 h 4469351"/>
              <a:gd name="T4" fmla="*/ 60560 w 2696561"/>
              <a:gd name="T5" fmla="*/ 295726 h 4469351"/>
              <a:gd name="T6" fmla="*/ 57746 w 2696561"/>
              <a:gd name="T7" fmla="*/ 290540 h 4469351"/>
              <a:gd name="T8" fmla="*/ 51335 w 2696561"/>
              <a:gd name="T9" fmla="*/ 258779 h 4469351"/>
              <a:gd name="T10" fmla="*/ 101162 w 2696561"/>
              <a:gd name="T11" fmla="*/ 183595 h 4469351"/>
              <a:gd name="T12" fmla="*/ 105101 w 2696561"/>
              <a:gd name="T13" fmla="*/ 182372 h 4469351"/>
              <a:gd name="T14" fmla="*/ 105466 w 2696561"/>
              <a:gd name="T15" fmla="*/ 175142 h 4469351"/>
              <a:gd name="T16" fmla="*/ 193624 w 2696561"/>
              <a:gd name="T17" fmla="*/ 78833 h 4469351"/>
              <a:gd name="T18" fmla="*/ 207374 w 2696561"/>
              <a:gd name="T19" fmla="*/ 77533 h 4469351"/>
              <a:gd name="T20" fmla="*/ 207865 w 2696561"/>
              <a:gd name="T21" fmla="*/ 76267 h 4469351"/>
              <a:gd name="T22" fmla="*/ 213191 w 2696561"/>
              <a:gd name="T23" fmla="*/ 61168 h 4469351"/>
              <a:gd name="T24" fmla="*/ 222716 w 2696561"/>
              <a:gd name="T25" fmla="*/ 0 h 4469351"/>
              <a:gd name="T26" fmla="*/ 241066 w 2696561"/>
              <a:gd name="T27" fmla="*/ 50445 h 4469351"/>
              <a:gd name="T28" fmla="*/ 246602 w 2696561"/>
              <a:gd name="T29" fmla="*/ 77700 h 4469351"/>
              <a:gd name="T30" fmla="*/ 247133 w 2696561"/>
              <a:gd name="T31" fmla="*/ 82432 h 4469351"/>
              <a:gd name="T32" fmla="*/ 256941 w 2696561"/>
              <a:gd name="T33" fmla="*/ 85477 h 4469351"/>
              <a:gd name="T34" fmla="*/ 323782 w 2696561"/>
              <a:gd name="T35" fmla="*/ 186334 h 4469351"/>
              <a:gd name="T36" fmla="*/ 323404 w 2696561"/>
              <a:gd name="T37" fmla="*/ 193806 h 4469351"/>
              <a:gd name="T38" fmla="*/ 323404 w 2696561"/>
              <a:gd name="T39" fmla="*/ 421485 h 4469351"/>
              <a:gd name="T40" fmla="*/ 323782 w 2696561"/>
              <a:gd name="T41" fmla="*/ 428960 h 4469351"/>
              <a:gd name="T42" fmla="*/ 323404 w 2696561"/>
              <a:gd name="T43" fmla="*/ 436434 h 4469351"/>
              <a:gd name="T44" fmla="*/ 323404 w 2696561"/>
              <a:gd name="T45" fmla="*/ 439690 h 4469351"/>
              <a:gd name="T46" fmla="*/ 323240 w 2696561"/>
              <a:gd name="T47" fmla="*/ 439690 h 4469351"/>
              <a:gd name="T48" fmla="*/ 323226 w 2696561"/>
              <a:gd name="T49" fmla="*/ 439979 h 4469351"/>
              <a:gd name="T50" fmla="*/ 216025 w 2696561"/>
              <a:gd name="T51" fmla="*/ 536734 h 4469351"/>
              <a:gd name="T52" fmla="*/ 116737 w 2696561"/>
              <a:gd name="T53" fmla="*/ 470911 h 4469351"/>
              <a:gd name="T54" fmla="*/ 116644 w 2696561"/>
              <a:gd name="T55" fmla="*/ 470655 h 4469351"/>
              <a:gd name="T56" fmla="*/ 110850 w 2696561"/>
              <a:gd name="T57" fmla="*/ 472453 h 4469351"/>
              <a:gd name="T58" fmla="*/ 92257 w 2696561"/>
              <a:gd name="T59" fmla="*/ 474328 h 4469351"/>
              <a:gd name="T60" fmla="*/ 0 w 2696561"/>
              <a:gd name="T61" fmla="*/ 382055 h 44693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96561"/>
              <a:gd name="T94" fmla="*/ 0 h 4469351"/>
              <a:gd name="T95" fmla="*/ 2696561 w 2696561"/>
              <a:gd name="T96" fmla="*/ 4469351 h 446935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96561" h="4469351">
                <a:moveTo>
                  <a:pt x="0" y="3181349"/>
                </a:moveTo>
                <a:cubicBezTo>
                  <a:pt x="0" y="2863088"/>
                  <a:pt x="193501" y="2590021"/>
                  <a:pt x="469273" y="2473380"/>
                </a:cubicBezTo>
                <a:lnTo>
                  <a:pt x="504360" y="2462488"/>
                </a:lnTo>
                <a:lnTo>
                  <a:pt x="480923" y="2419310"/>
                </a:lnTo>
                <a:cubicBezTo>
                  <a:pt x="446541" y="2338022"/>
                  <a:pt x="427529" y="2248650"/>
                  <a:pt x="427529" y="2154838"/>
                </a:cubicBezTo>
                <a:cubicBezTo>
                  <a:pt x="427529" y="1873400"/>
                  <a:pt x="598641" y="1631928"/>
                  <a:pt x="842506" y="1528782"/>
                </a:cubicBezTo>
                <a:lnTo>
                  <a:pt x="875314" y="1518598"/>
                </a:lnTo>
                <a:lnTo>
                  <a:pt x="878354" y="1458397"/>
                </a:lnTo>
                <a:cubicBezTo>
                  <a:pt x="919195" y="1056241"/>
                  <a:pt x="1221479" y="731374"/>
                  <a:pt x="1612563" y="656441"/>
                </a:cubicBezTo>
                <a:lnTo>
                  <a:pt x="1727078" y="645617"/>
                </a:lnTo>
                <a:lnTo>
                  <a:pt x="1731164" y="635071"/>
                </a:lnTo>
                <a:cubicBezTo>
                  <a:pt x="1743796" y="600804"/>
                  <a:pt x="1758450" y="559446"/>
                  <a:pt x="1775523" y="509345"/>
                </a:cubicBezTo>
                <a:cubicBezTo>
                  <a:pt x="1873400" y="143127"/>
                  <a:pt x="1828412" y="169782"/>
                  <a:pt x="1854856" y="0"/>
                </a:cubicBezTo>
                <a:cubicBezTo>
                  <a:pt x="1897858" y="149940"/>
                  <a:pt x="1976581" y="246306"/>
                  <a:pt x="2007676" y="420056"/>
                </a:cubicBezTo>
                <a:cubicBezTo>
                  <a:pt x="2031975" y="493472"/>
                  <a:pt x="2044367" y="569863"/>
                  <a:pt x="2053783" y="646999"/>
                </a:cubicBezTo>
                <a:lnTo>
                  <a:pt x="2058202" y="686403"/>
                </a:lnTo>
                <a:lnTo>
                  <a:pt x="2139884" y="711759"/>
                </a:lnTo>
                <a:cubicBezTo>
                  <a:pt x="2467019" y="850125"/>
                  <a:pt x="2696560" y="1174051"/>
                  <a:pt x="2696560" y="1551588"/>
                </a:cubicBezTo>
                <a:lnTo>
                  <a:pt x="2693418" y="1613811"/>
                </a:lnTo>
                <a:lnTo>
                  <a:pt x="2693418" y="3509677"/>
                </a:lnTo>
                <a:lnTo>
                  <a:pt x="2696561" y="3571920"/>
                </a:lnTo>
                <a:lnTo>
                  <a:pt x="2693418" y="3634162"/>
                </a:lnTo>
                <a:lnTo>
                  <a:pt x="2693418" y="3661270"/>
                </a:lnTo>
                <a:lnTo>
                  <a:pt x="2692049" y="3661270"/>
                </a:lnTo>
                <a:lnTo>
                  <a:pt x="2691928" y="3663677"/>
                </a:lnTo>
                <a:cubicBezTo>
                  <a:pt x="2645970" y="4116212"/>
                  <a:pt x="2263790" y="4469351"/>
                  <a:pt x="1799130" y="4469351"/>
                </a:cubicBezTo>
                <a:cubicBezTo>
                  <a:pt x="1427402" y="4469351"/>
                  <a:pt x="1108461" y="4243342"/>
                  <a:pt x="972224" y="3921241"/>
                </a:cubicBezTo>
                <a:lnTo>
                  <a:pt x="971445" y="3919113"/>
                </a:lnTo>
                <a:lnTo>
                  <a:pt x="923199" y="3934089"/>
                </a:lnTo>
                <a:cubicBezTo>
                  <a:pt x="873181" y="3944324"/>
                  <a:pt x="821393" y="3949699"/>
                  <a:pt x="768350" y="3949699"/>
                </a:cubicBezTo>
                <a:cubicBezTo>
                  <a:pt x="344002" y="3949699"/>
                  <a:pt x="0" y="3605697"/>
                  <a:pt x="0" y="3181349"/>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PA_文本框 17"/>
          <p:cNvSpPr>
            <a:spLocks noChangeArrowheads="1"/>
          </p:cNvSpPr>
          <p:nvPr>
            <p:custDataLst>
              <p:tags r:id="rId12"/>
            </p:custDataLst>
          </p:nvPr>
        </p:nvSpPr>
        <p:spPr bwMode="auto">
          <a:xfrm>
            <a:off x="8883848" y="3130170"/>
            <a:ext cx="24248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当多个用例共同拥有一种类似的结构和行为的时候，可以将它们的共性抽象成父用例</a:t>
            </a:r>
            <a:endParaRPr kumimoji="0" 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30" name="PA_文本框 21"/>
          <p:cNvSpPr>
            <a:spLocks noChangeArrowheads="1"/>
          </p:cNvSpPr>
          <p:nvPr>
            <p:custDataLst>
              <p:tags r:id="rId13"/>
            </p:custDataLst>
          </p:nvPr>
        </p:nvSpPr>
        <p:spPr bwMode="auto">
          <a:xfrm>
            <a:off x="9511175" y="2386927"/>
            <a:ext cx="1378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泛化关系</a:t>
            </a:r>
            <a:endParaRPr kumimoji="0" lang="zh-CN"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9"/>
          <p:cNvSpPr>
            <a:spLocks noChangeArrowheads="1"/>
          </p:cNvSpPr>
          <p:nvPr>
            <p:custDataLst>
              <p:tags r:id="rId6"/>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问题</a:t>
            </a:r>
            <a:endPar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6429" y="2262213"/>
            <a:ext cx="6909231" cy="2948525"/>
          </a:xfrm>
          <a:prstGeom prst="rect">
            <a:avLst/>
          </a:prstGeom>
        </p:spPr>
      </p:pic>
      <p:sp>
        <p:nvSpPr>
          <p:cNvPr id="22" name="PA_文本框 21"/>
          <p:cNvSpPr>
            <a:spLocks noChangeArrowheads="1"/>
          </p:cNvSpPr>
          <p:nvPr>
            <p:custDataLst>
              <p:tags r:id="rId8"/>
            </p:custDataLst>
          </p:nvPr>
        </p:nvSpPr>
        <p:spPr bwMode="auto">
          <a:xfrm>
            <a:off x="1756411" y="961723"/>
            <a:ext cx="80121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判断：下图红色方框中的关系是什么关系？</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23" name="PA_图片 30"/>
          <p:cNvPicPr>
            <a:picLocks noChangeAspect="1" noChangeArrowheads="1"/>
          </p:cNvPicPr>
          <p:nvPr>
            <p:custDataLst>
              <p:tags r:id="rId9"/>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1107282" y="961723"/>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5381625" y="2943225"/>
            <a:ext cx="1239838" cy="528638"/>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5" name="PA_文本框 21"/>
          <p:cNvSpPr>
            <a:spLocks noChangeArrowheads="1"/>
          </p:cNvSpPr>
          <p:nvPr>
            <p:custDataLst>
              <p:tags r:id="rId11"/>
            </p:custDataLst>
          </p:nvPr>
        </p:nvSpPr>
        <p:spPr bwMode="auto">
          <a:xfrm>
            <a:off x="2413635" y="5519212"/>
            <a:ext cx="30684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答案：泛化关系</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p:bldP spid="22" grpId="2"/>
      <p:bldP spid="25" grpId="1"/>
      <p:bldP spid="25" grpId="2"/>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2"/>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3"/>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4"/>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5"/>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6"/>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7"/>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8"/>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9"/>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10"/>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1"/>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2"/>
            </p:custDataLst>
          </p:nvPr>
        </p:nvSpPr>
        <p:spPr bwMode="auto">
          <a:xfrm>
            <a:off x="4840869" y="1591767"/>
            <a:ext cx="1456690" cy="315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2</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3"/>
            </p:custDataLst>
          </p:nvPr>
        </p:nvSpPr>
        <p:spPr bwMode="auto">
          <a:xfrm>
            <a:off x="6476683" y="1815177"/>
            <a:ext cx="27047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对象图</a:t>
            </a:r>
            <a:endParaRPr kumimoji="0"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00.xml><?xml version="1.0" encoding="utf-8"?>
<p:tagLst xmlns:p="http://schemas.openxmlformats.org/presentationml/2006/main">
  <p:tag name="PA" val="v4.1.3"/>
</p:tagLst>
</file>

<file path=ppt/tags/tag101.xml><?xml version="1.0" encoding="utf-8"?>
<p:tagLst xmlns:p="http://schemas.openxmlformats.org/presentationml/2006/main">
  <p:tag name="PA" val="v4.1.3"/>
</p:tagLst>
</file>

<file path=ppt/tags/tag102.xml><?xml version="1.0" encoding="utf-8"?>
<p:tagLst xmlns:p="http://schemas.openxmlformats.org/presentationml/2006/main">
  <p:tag name="PA" val="v4.1.3"/>
</p:tagLst>
</file>

<file path=ppt/tags/tag103.xml><?xml version="1.0" encoding="utf-8"?>
<p:tagLst xmlns:p="http://schemas.openxmlformats.org/presentationml/2006/main">
  <p:tag name="PA" val="v4.1.3"/>
</p:tagLst>
</file>

<file path=ppt/tags/tag104.xml><?xml version="1.0" encoding="utf-8"?>
<p:tagLst xmlns:p="http://schemas.openxmlformats.org/presentationml/2006/main">
  <p:tag name="PA" val="v4.1.3"/>
</p:tagLst>
</file>

<file path=ppt/tags/tag105.xml><?xml version="1.0" encoding="utf-8"?>
<p:tagLst xmlns:p="http://schemas.openxmlformats.org/presentationml/2006/main">
  <p:tag name="PA" val="v4.1.3"/>
</p:tagLst>
</file>

<file path=ppt/tags/tag106.xml><?xml version="1.0" encoding="utf-8"?>
<p:tagLst xmlns:p="http://schemas.openxmlformats.org/presentationml/2006/main">
  <p:tag name="PA" val="v4.1.3"/>
</p:tagLst>
</file>

<file path=ppt/tags/tag107.xml><?xml version="1.0" encoding="utf-8"?>
<p:tagLst xmlns:p="http://schemas.openxmlformats.org/presentationml/2006/main">
  <p:tag name="PA" val="v4.1.3"/>
</p:tagLst>
</file>

<file path=ppt/tags/tag108.xml><?xml version="1.0" encoding="utf-8"?>
<p:tagLst xmlns:p="http://schemas.openxmlformats.org/presentationml/2006/main">
  <p:tag name="PA" val="v4.1.3"/>
</p:tagLst>
</file>

<file path=ppt/tags/tag109.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10.xml><?xml version="1.0" encoding="utf-8"?>
<p:tagLst xmlns:p="http://schemas.openxmlformats.org/presentationml/2006/main">
  <p:tag name="PA" val="v4.1.3"/>
</p:tagLst>
</file>

<file path=ppt/tags/tag111.xml><?xml version="1.0" encoding="utf-8"?>
<p:tagLst xmlns:p="http://schemas.openxmlformats.org/presentationml/2006/main">
  <p:tag name="PA" val="v4.1.3"/>
</p:tagLst>
</file>

<file path=ppt/tags/tag112.xml><?xml version="1.0" encoding="utf-8"?>
<p:tagLst xmlns:p="http://schemas.openxmlformats.org/presentationml/2006/main">
  <p:tag name="PA" val="v4.1.3"/>
</p:tagLst>
</file>

<file path=ppt/tags/tag113.xml><?xml version="1.0" encoding="utf-8"?>
<p:tagLst xmlns:p="http://schemas.openxmlformats.org/presentationml/2006/main">
  <p:tag name="PA" val="v4.1.3"/>
</p:tagLst>
</file>

<file path=ppt/tags/tag114.xml><?xml version="1.0" encoding="utf-8"?>
<p:tagLst xmlns:p="http://schemas.openxmlformats.org/presentationml/2006/main">
  <p:tag name="PA" val="v4.1.3"/>
</p:tagLst>
</file>

<file path=ppt/tags/tag115.xml><?xml version="1.0" encoding="utf-8"?>
<p:tagLst xmlns:p="http://schemas.openxmlformats.org/presentationml/2006/main">
  <p:tag name="PA" val="v4.1.3"/>
</p:tagLst>
</file>

<file path=ppt/tags/tag116.xml><?xml version="1.0" encoding="utf-8"?>
<p:tagLst xmlns:p="http://schemas.openxmlformats.org/presentationml/2006/main">
  <p:tag name="PA" val="v4.1.3"/>
</p:tagLst>
</file>

<file path=ppt/tags/tag117.xml><?xml version="1.0" encoding="utf-8"?>
<p:tagLst xmlns:p="http://schemas.openxmlformats.org/presentationml/2006/main">
  <p:tag name="PA" val="v4.1.3"/>
</p:tagLst>
</file>

<file path=ppt/tags/tag118.xml><?xml version="1.0" encoding="utf-8"?>
<p:tagLst xmlns:p="http://schemas.openxmlformats.org/presentationml/2006/main">
  <p:tag name="PA" val="v4.1.3"/>
</p:tagLst>
</file>

<file path=ppt/tags/tag119.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20.xml><?xml version="1.0" encoding="utf-8"?>
<p:tagLst xmlns:p="http://schemas.openxmlformats.org/presentationml/2006/main">
  <p:tag name="PA" val="v4.1.3"/>
</p:tagLst>
</file>

<file path=ppt/tags/tag121.xml><?xml version="1.0" encoding="utf-8"?>
<p:tagLst xmlns:p="http://schemas.openxmlformats.org/presentationml/2006/main">
  <p:tag name="PA" val="v4.1.3"/>
</p:tagLst>
</file>

<file path=ppt/tags/tag122.xml><?xml version="1.0" encoding="utf-8"?>
<p:tagLst xmlns:p="http://schemas.openxmlformats.org/presentationml/2006/main">
  <p:tag name="PA" val="v4.1.3"/>
</p:tagLst>
</file>

<file path=ppt/tags/tag123.xml><?xml version="1.0" encoding="utf-8"?>
<p:tagLst xmlns:p="http://schemas.openxmlformats.org/presentationml/2006/main">
  <p:tag name="PA" val="v4.1.3"/>
</p:tagLst>
</file>

<file path=ppt/tags/tag124.xml><?xml version="1.0" encoding="utf-8"?>
<p:tagLst xmlns:p="http://schemas.openxmlformats.org/presentationml/2006/main">
  <p:tag name="PA" val="v4.1.3"/>
</p:tagLst>
</file>

<file path=ppt/tags/tag125.xml><?xml version="1.0" encoding="utf-8"?>
<p:tagLst xmlns:p="http://schemas.openxmlformats.org/presentationml/2006/main">
  <p:tag name="PA" val="v4.1.3"/>
</p:tagLst>
</file>

<file path=ppt/tags/tag126.xml><?xml version="1.0" encoding="utf-8"?>
<p:tagLst xmlns:p="http://schemas.openxmlformats.org/presentationml/2006/main">
  <p:tag name="PA" val="v4.1.3"/>
</p:tagLst>
</file>

<file path=ppt/tags/tag127.xml><?xml version="1.0" encoding="utf-8"?>
<p:tagLst xmlns:p="http://schemas.openxmlformats.org/presentationml/2006/main">
  <p:tag name="PA" val="v4.1.3"/>
</p:tagLst>
</file>

<file path=ppt/tags/tag128.xml><?xml version="1.0" encoding="utf-8"?>
<p:tagLst xmlns:p="http://schemas.openxmlformats.org/presentationml/2006/main">
  <p:tag name="PA" val="v4.1.3"/>
</p:tagLst>
</file>

<file path=ppt/tags/tag129.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30.xml><?xml version="1.0" encoding="utf-8"?>
<p:tagLst xmlns:p="http://schemas.openxmlformats.org/presentationml/2006/main">
  <p:tag name="PA" val="v4.1.3"/>
</p:tagLst>
</file>

<file path=ppt/tags/tag131.xml><?xml version="1.0" encoding="utf-8"?>
<p:tagLst xmlns:p="http://schemas.openxmlformats.org/presentationml/2006/main">
  <p:tag name="PA" val="v4.1.3"/>
</p:tagLst>
</file>

<file path=ppt/tags/tag132.xml><?xml version="1.0" encoding="utf-8"?>
<p:tagLst xmlns:p="http://schemas.openxmlformats.org/presentationml/2006/main">
  <p:tag name="PA" val="v4.1.3"/>
</p:tagLst>
</file>

<file path=ppt/tags/tag133.xml><?xml version="1.0" encoding="utf-8"?>
<p:tagLst xmlns:p="http://schemas.openxmlformats.org/presentationml/2006/main">
  <p:tag name="PA" val="v4.1.3"/>
</p:tagLst>
</file>

<file path=ppt/tags/tag134.xml><?xml version="1.0" encoding="utf-8"?>
<p:tagLst xmlns:p="http://schemas.openxmlformats.org/presentationml/2006/main">
  <p:tag name="PA" val="v4.1.3"/>
</p:tagLst>
</file>

<file path=ppt/tags/tag135.xml><?xml version="1.0" encoding="utf-8"?>
<p:tagLst xmlns:p="http://schemas.openxmlformats.org/presentationml/2006/main">
  <p:tag name="PA" val="v4.1.3"/>
</p:tagLst>
</file>

<file path=ppt/tags/tag136.xml><?xml version="1.0" encoding="utf-8"?>
<p:tagLst xmlns:p="http://schemas.openxmlformats.org/presentationml/2006/main">
  <p:tag name="PA" val="v4.1.3"/>
</p:tagLst>
</file>

<file path=ppt/tags/tag137.xml><?xml version="1.0" encoding="utf-8"?>
<p:tagLst xmlns:p="http://schemas.openxmlformats.org/presentationml/2006/main">
  <p:tag name="PA" val="v4.1.3"/>
</p:tagLst>
</file>

<file path=ppt/tags/tag138.xml><?xml version="1.0" encoding="utf-8"?>
<p:tagLst xmlns:p="http://schemas.openxmlformats.org/presentationml/2006/main">
  <p:tag name="PA" val="v4.1.3"/>
</p:tagLst>
</file>

<file path=ppt/tags/tag139.xml><?xml version="1.0" encoding="utf-8"?>
<p:tagLst xmlns:p="http://schemas.openxmlformats.org/presentationml/2006/main">
  <p:tag name="PA" val="v4.1.3"/>
</p:tagLst>
</file>

<file path=ppt/tags/tag14.xml><?xml version="1.0" encoding="utf-8"?>
<p:tagLst xmlns:p="http://schemas.openxmlformats.org/presentationml/2006/main">
  <p:tag name="PA" val="v4.1.3"/>
</p:tagLst>
</file>

<file path=ppt/tags/tag140.xml><?xml version="1.0" encoding="utf-8"?>
<p:tagLst xmlns:p="http://schemas.openxmlformats.org/presentationml/2006/main">
  <p:tag name="PA" val="v4.1.3"/>
</p:tagLst>
</file>

<file path=ppt/tags/tag141.xml><?xml version="1.0" encoding="utf-8"?>
<p:tagLst xmlns:p="http://schemas.openxmlformats.org/presentationml/2006/main">
  <p:tag name="PA" val="v4.1.3"/>
</p:tagLst>
</file>

<file path=ppt/tags/tag142.xml><?xml version="1.0" encoding="utf-8"?>
<p:tagLst xmlns:p="http://schemas.openxmlformats.org/presentationml/2006/main">
  <p:tag name="PA" val="v4.1.3"/>
</p:tagLst>
</file>

<file path=ppt/tags/tag143.xml><?xml version="1.0" encoding="utf-8"?>
<p:tagLst xmlns:p="http://schemas.openxmlformats.org/presentationml/2006/main">
  <p:tag name="PA" val="v4.1.3"/>
</p:tagLst>
</file>

<file path=ppt/tags/tag144.xml><?xml version="1.0" encoding="utf-8"?>
<p:tagLst xmlns:p="http://schemas.openxmlformats.org/presentationml/2006/main">
  <p:tag name="PA" val="v4.1.3"/>
</p:tagLst>
</file>

<file path=ppt/tags/tag145.xml><?xml version="1.0" encoding="utf-8"?>
<p:tagLst xmlns:p="http://schemas.openxmlformats.org/presentationml/2006/main">
  <p:tag name="PA" val="v4.1.3"/>
</p:tagLst>
</file>

<file path=ppt/tags/tag146.xml><?xml version="1.0" encoding="utf-8"?>
<p:tagLst xmlns:p="http://schemas.openxmlformats.org/presentationml/2006/main">
  <p:tag name="PA" val="v4.1.3"/>
</p:tagLst>
</file>

<file path=ppt/tags/tag147.xml><?xml version="1.0" encoding="utf-8"?>
<p:tagLst xmlns:p="http://schemas.openxmlformats.org/presentationml/2006/main">
  <p:tag name="PA" val="v4.1.3"/>
</p:tagLst>
</file>

<file path=ppt/tags/tag148.xml><?xml version="1.0" encoding="utf-8"?>
<p:tagLst xmlns:p="http://schemas.openxmlformats.org/presentationml/2006/main">
  <p:tag name="PA" val="v4.1.3"/>
</p:tagLst>
</file>

<file path=ppt/tags/tag149.xml><?xml version="1.0" encoding="utf-8"?>
<p:tagLst xmlns:p="http://schemas.openxmlformats.org/presentationml/2006/main">
  <p:tag name="PA" val="v4.1.3"/>
</p:tagLst>
</file>

<file path=ppt/tags/tag15.xml><?xml version="1.0" encoding="utf-8"?>
<p:tagLst xmlns:p="http://schemas.openxmlformats.org/presentationml/2006/main">
  <p:tag name="PA" val="v4.1.3"/>
</p:tagLst>
</file>

<file path=ppt/tags/tag150.xml><?xml version="1.0" encoding="utf-8"?>
<p:tagLst xmlns:p="http://schemas.openxmlformats.org/presentationml/2006/main">
  <p:tag name="PA" val="v4.1.3"/>
</p:tagLst>
</file>

<file path=ppt/tags/tag151.xml><?xml version="1.0" encoding="utf-8"?>
<p:tagLst xmlns:p="http://schemas.openxmlformats.org/presentationml/2006/main">
  <p:tag name="PA" val="v4.1.3"/>
</p:tagLst>
</file>

<file path=ppt/tags/tag152.xml><?xml version="1.0" encoding="utf-8"?>
<p:tagLst xmlns:p="http://schemas.openxmlformats.org/presentationml/2006/main">
  <p:tag name="PA" val="v4.1.3"/>
</p:tagLst>
</file>

<file path=ppt/tags/tag153.xml><?xml version="1.0" encoding="utf-8"?>
<p:tagLst xmlns:p="http://schemas.openxmlformats.org/presentationml/2006/main">
  <p:tag name="PA" val="v4.1.3"/>
</p:tagLst>
</file>

<file path=ppt/tags/tag154.xml><?xml version="1.0" encoding="utf-8"?>
<p:tagLst xmlns:p="http://schemas.openxmlformats.org/presentationml/2006/main">
  <p:tag name="PA" val="v4.1.3"/>
</p:tagLst>
</file>

<file path=ppt/tags/tag155.xml><?xml version="1.0" encoding="utf-8"?>
<p:tagLst xmlns:p="http://schemas.openxmlformats.org/presentationml/2006/main">
  <p:tag name="PA" val="v4.1.3"/>
</p:tagLst>
</file>

<file path=ppt/tags/tag156.xml><?xml version="1.0" encoding="utf-8"?>
<p:tagLst xmlns:p="http://schemas.openxmlformats.org/presentationml/2006/main">
  <p:tag name="PA" val="v4.1.3"/>
</p:tagLst>
</file>

<file path=ppt/tags/tag157.xml><?xml version="1.0" encoding="utf-8"?>
<p:tagLst xmlns:p="http://schemas.openxmlformats.org/presentationml/2006/main">
  <p:tag name="PA" val="v4.1.3"/>
</p:tagLst>
</file>

<file path=ppt/tags/tag158.xml><?xml version="1.0" encoding="utf-8"?>
<p:tagLst xmlns:p="http://schemas.openxmlformats.org/presentationml/2006/main">
  <p:tag name="PA" val="v4.1.3"/>
</p:tagLst>
</file>

<file path=ppt/tags/tag159.xml><?xml version="1.0" encoding="utf-8"?>
<p:tagLst xmlns:p="http://schemas.openxmlformats.org/presentationml/2006/main">
  <p:tag name="PA" val="v4.1.3"/>
</p:tagLst>
</file>

<file path=ppt/tags/tag16.xml><?xml version="1.0" encoding="utf-8"?>
<p:tagLst xmlns:p="http://schemas.openxmlformats.org/presentationml/2006/main">
  <p:tag name="PA" val="v4.1.3"/>
</p:tagLst>
</file>

<file path=ppt/tags/tag160.xml><?xml version="1.0" encoding="utf-8"?>
<p:tagLst xmlns:p="http://schemas.openxmlformats.org/presentationml/2006/main">
  <p:tag name="PA" val="v4.1.3"/>
</p:tagLst>
</file>

<file path=ppt/tags/tag161.xml><?xml version="1.0" encoding="utf-8"?>
<p:tagLst xmlns:p="http://schemas.openxmlformats.org/presentationml/2006/main">
  <p:tag name="PA" val="v4.1.3"/>
</p:tagLst>
</file>

<file path=ppt/tags/tag162.xml><?xml version="1.0" encoding="utf-8"?>
<p:tagLst xmlns:p="http://schemas.openxmlformats.org/presentationml/2006/main">
  <p:tag name="PA" val="v4.1.3"/>
</p:tagLst>
</file>

<file path=ppt/tags/tag163.xml><?xml version="1.0" encoding="utf-8"?>
<p:tagLst xmlns:p="http://schemas.openxmlformats.org/presentationml/2006/main">
  <p:tag name="PA" val="v4.1.3"/>
</p:tagLst>
</file>

<file path=ppt/tags/tag164.xml><?xml version="1.0" encoding="utf-8"?>
<p:tagLst xmlns:p="http://schemas.openxmlformats.org/presentationml/2006/main">
  <p:tag name="PA" val="v4.1.3"/>
</p:tagLst>
</file>

<file path=ppt/tags/tag165.xml><?xml version="1.0" encoding="utf-8"?>
<p:tagLst xmlns:p="http://schemas.openxmlformats.org/presentationml/2006/main">
  <p:tag name="PA" val="v4.1.3"/>
</p:tagLst>
</file>

<file path=ppt/tags/tag166.xml><?xml version="1.0" encoding="utf-8"?>
<p:tagLst xmlns:p="http://schemas.openxmlformats.org/presentationml/2006/main">
  <p:tag name="PA" val="v4.1.3"/>
</p:tagLst>
</file>

<file path=ppt/tags/tag167.xml><?xml version="1.0" encoding="utf-8"?>
<p:tagLst xmlns:p="http://schemas.openxmlformats.org/presentationml/2006/main">
  <p:tag name="PA" val="v4.1.3"/>
</p:tagLst>
</file>

<file path=ppt/tags/tag168.xml><?xml version="1.0" encoding="utf-8"?>
<p:tagLst xmlns:p="http://schemas.openxmlformats.org/presentationml/2006/main">
  <p:tag name="PA" val="v4.1.3"/>
</p:tagLst>
</file>

<file path=ppt/tags/tag169.xml><?xml version="1.0" encoding="utf-8"?>
<p:tagLst xmlns:p="http://schemas.openxmlformats.org/presentationml/2006/main">
  <p:tag name="PA" val="v4.1.3"/>
</p:tagLst>
</file>

<file path=ppt/tags/tag17.xml><?xml version="1.0" encoding="utf-8"?>
<p:tagLst xmlns:p="http://schemas.openxmlformats.org/presentationml/2006/main">
  <p:tag name="PA" val="v4.1.3"/>
</p:tagLst>
</file>

<file path=ppt/tags/tag170.xml><?xml version="1.0" encoding="utf-8"?>
<p:tagLst xmlns:p="http://schemas.openxmlformats.org/presentationml/2006/main">
  <p:tag name="PA" val="v4.1.3"/>
</p:tagLst>
</file>

<file path=ppt/tags/tag171.xml><?xml version="1.0" encoding="utf-8"?>
<p:tagLst xmlns:p="http://schemas.openxmlformats.org/presentationml/2006/main">
  <p:tag name="PA" val="v4.1.3"/>
</p:tagLst>
</file>

<file path=ppt/tags/tag172.xml><?xml version="1.0" encoding="utf-8"?>
<p:tagLst xmlns:p="http://schemas.openxmlformats.org/presentationml/2006/main">
  <p:tag name="PA" val="v4.1.3"/>
</p:tagLst>
</file>

<file path=ppt/tags/tag173.xml><?xml version="1.0" encoding="utf-8"?>
<p:tagLst xmlns:p="http://schemas.openxmlformats.org/presentationml/2006/main">
  <p:tag name="PA" val="v4.1.3"/>
</p:tagLst>
</file>

<file path=ppt/tags/tag174.xml><?xml version="1.0" encoding="utf-8"?>
<p:tagLst xmlns:p="http://schemas.openxmlformats.org/presentationml/2006/main">
  <p:tag name="PA" val="v4.1.3"/>
</p:tagLst>
</file>

<file path=ppt/tags/tag175.xml><?xml version="1.0" encoding="utf-8"?>
<p:tagLst xmlns:p="http://schemas.openxmlformats.org/presentationml/2006/main">
  <p:tag name="PA" val="v4.1.3"/>
</p:tagLst>
</file>

<file path=ppt/tags/tag176.xml><?xml version="1.0" encoding="utf-8"?>
<p:tagLst xmlns:p="http://schemas.openxmlformats.org/presentationml/2006/main">
  <p:tag name="PA" val="v4.1.3"/>
</p:tagLst>
</file>

<file path=ppt/tags/tag177.xml><?xml version="1.0" encoding="utf-8"?>
<p:tagLst xmlns:p="http://schemas.openxmlformats.org/presentationml/2006/main">
  <p:tag name="PA" val="v4.1.3"/>
</p:tagLst>
</file>

<file path=ppt/tags/tag178.xml><?xml version="1.0" encoding="utf-8"?>
<p:tagLst xmlns:p="http://schemas.openxmlformats.org/presentationml/2006/main">
  <p:tag name="PA" val="v4.1.3"/>
</p:tagLst>
</file>

<file path=ppt/tags/tag179.xml><?xml version="1.0" encoding="utf-8"?>
<p:tagLst xmlns:p="http://schemas.openxmlformats.org/presentationml/2006/main">
  <p:tag name="PA" val="v4.1.3"/>
</p:tagLst>
</file>

<file path=ppt/tags/tag18.xml><?xml version="1.0" encoding="utf-8"?>
<p:tagLst xmlns:p="http://schemas.openxmlformats.org/presentationml/2006/main">
  <p:tag name="PA" val="v4.1.3"/>
</p:tagLst>
</file>

<file path=ppt/tags/tag180.xml><?xml version="1.0" encoding="utf-8"?>
<p:tagLst xmlns:p="http://schemas.openxmlformats.org/presentationml/2006/main">
  <p:tag name="PA" val="v4.1.3"/>
</p:tagLst>
</file>

<file path=ppt/tags/tag181.xml><?xml version="1.0" encoding="utf-8"?>
<p:tagLst xmlns:p="http://schemas.openxmlformats.org/presentationml/2006/main">
  <p:tag name="PA" val="v4.1.3"/>
</p:tagLst>
</file>

<file path=ppt/tags/tag182.xml><?xml version="1.0" encoding="utf-8"?>
<p:tagLst xmlns:p="http://schemas.openxmlformats.org/presentationml/2006/main">
  <p:tag name="PA" val="v4.1.3"/>
</p:tagLst>
</file>

<file path=ppt/tags/tag183.xml><?xml version="1.0" encoding="utf-8"?>
<p:tagLst xmlns:p="http://schemas.openxmlformats.org/presentationml/2006/main">
  <p:tag name="PA" val="v4.1.3"/>
</p:tagLst>
</file>

<file path=ppt/tags/tag184.xml><?xml version="1.0" encoding="utf-8"?>
<p:tagLst xmlns:p="http://schemas.openxmlformats.org/presentationml/2006/main">
  <p:tag name="PA" val="v4.1.3"/>
</p:tagLst>
</file>

<file path=ppt/tags/tag185.xml><?xml version="1.0" encoding="utf-8"?>
<p:tagLst xmlns:p="http://schemas.openxmlformats.org/presentationml/2006/main">
  <p:tag name="PA" val="v4.1.3"/>
</p:tagLst>
</file>

<file path=ppt/tags/tag186.xml><?xml version="1.0" encoding="utf-8"?>
<p:tagLst xmlns:p="http://schemas.openxmlformats.org/presentationml/2006/main">
  <p:tag name="PA" val="v4.1.3"/>
</p:tagLst>
</file>

<file path=ppt/tags/tag187.xml><?xml version="1.0" encoding="utf-8"?>
<p:tagLst xmlns:p="http://schemas.openxmlformats.org/presentationml/2006/main">
  <p:tag name="PA" val="v4.1.3"/>
</p:tagLst>
</file>

<file path=ppt/tags/tag188.xml><?xml version="1.0" encoding="utf-8"?>
<p:tagLst xmlns:p="http://schemas.openxmlformats.org/presentationml/2006/main">
  <p:tag name="PA" val="v4.1.3"/>
</p:tagLst>
</file>

<file path=ppt/tags/tag189.xml><?xml version="1.0" encoding="utf-8"?>
<p:tagLst xmlns:p="http://schemas.openxmlformats.org/presentationml/2006/main">
  <p:tag name="PA" val="v4.1.3"/>
</p:tagLst>
</file>

<file path=ppt/tags/tag19.xml><?xml version="1.0" encoding="utf-8"?>
<p:tagLst xmlns:p="http://schemas.openxmlformats.org/presentationml/2006/main">
  <p:tag name="PA" val="v4.1.3"/>
</p:tagLst>
</file>

<file path=ppt/tags/tag190.xml><?xml version="1.0" encoding="utf-8"?>
<p:tagLst xmlns:p="http://schemas.openxmlformats.org/presentationml/2006/main">
  <p:tag name="PA" val="v4.1.3"/>
</p:tagLst>
</file>

<file path=ppt/tags/tag191.xml><?xml version="1.0" encoding="utf-8"?>
<p:tagLst xmlns:p="http://schemas.openxmlformats.org/presentationml/2006/main">
  <p:tag name="PA" val="v4.1.3"/>
</p:tagLst>
</file>

<file path=ppt/tags/tag192.xml><?xml version="1.0" encoding="utf-8"?>
<p:tagLst xmlns:p="http://schemas.openxmlformats.org/presentationml/2006/main">
  <p:tag name="PA" val="v4.1.3"/>
</p:tagLst>
</file>

<file path=ppt/tags/tag193.xml><?xml version="1.0" encoding="utf-8"?>
<p:tagLst xmlns:p="http://schemas.openxmlformats.org/presentationml/2006/main">
  <p:tag name="PA" val="v4.1.3"/>
</p:tagLst>
</file>

<file path=ppt/tags/tag194.xml><?xml version="1.0" encoding="utf-8"?>
<p:tagLst xmlns:p="http://schemas.openxmlformats.org/presentationml/2006/main">
  <p:tag name="PA" val="v4.1.3"/>
</p:tagLst>
</file>

<file path=ppt/tags/tag195.xml><?xml version="1.0" encoding="utf-8"?>
<p:tagLst xmlns:p="http://schemas.openxmlformats.org/presentationml/2006/main">
  <p:tag name="PA" val="v4.1.3"/>
</p:tagLst>
</file>

<file path=ppt/tags/tag196.xml><?xml version="1.0" encoding="utf-8"?>
<p:tagLst xmlns:p="http://schemas.openxmlformats.org/presentationml/2006/main">
  <p:tag name="PA" val="v4.1.3"/>
</p:tagLst>
</file>

<file path=ppt/tags/tag197.xml><?xml version="1.0" encoding="utf-8"?>
<p:tagLst xmlns:p="http://schemas.openxmlformats.org/presentationml/2006/main">
  <p:tag name="PA" val="v4.1.3"/>
</p:tagLst>
</file>

<file path=ppt/tags/tag198.xml><?xml version="1.0" encoding="utf-8"?>
<p:tagLst xmlns:p="http://schemas.openxmlformats.org/presentationml/2006/main">
  <p:tag name="PA" val="v4.1.3"/>
</p:tagLst>
</file>

<file path=ppt/tags/tag19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PA" val="v4.1.3"/>
</p:tagLst>
</file>

<file path=ppt/tags/tag200.xml><?xml version="1.0" encoding="utf-8"?>
<p:tagLst xmlns:p="http://schemas.openxmlformats.org/presentationml/2006/main">
  <p:tag name="PA" val="v4.1.3"/>
</p:tagLst>
</file>

<file path=ppt/tags/tag201.xml><?xml version="1.0" encoding="utf-8"?>
<p:tagLst xmlns:p="http://schemas.openxmlformats.org/presentationml/2006/main">
  <p:tag name="PA" val="v4.1.3"/>
</p:tagLst>
</file>

<file path=ppt/tags/tag202.xml><?xml version="1.0" encoding="utf-8"?>
<p:tagLst xmlns:p="http://schemas.openxmlformats.org/presentationml/2006/main">
  <p:tag name="PA" val="v4.1.3"/>
</p:tagLst>
</file>

<file path=ppt/tags/tag203.xml><?xml version="1.0" encoding="utf-8"?>
<p:tagLst xmlns:p="http://schemas.openxmlformats.org/presentationml/2006/main">
  <p:tag name="PA" val="v4.1.3"/>
</p:tagLst>
</file>

<file path=ppt/tags/tag204.xml><?xml version="1.0" encoding="utf-8"?>
<p:tagLst xmlns:p="http://schemas.openxmlformats.org/presentationml/2006/main">
  <p:tag name="PA" val="v4.1.3"/>
</p:tagLst>
</file>

<file path=ppt/tags/tag205.xml><?xml version="1.0" encoding="utf-8"?>
<p:tagLst xmlns:p="http://schemas.openxmlformats.org/presentationml/2006/main">
  <p:tag name="PA" val="v4.1.3"/>
</p:tagLst>
</file>

<file path=ppt/tags/tag206.xml><?xml version="1.0" encoding="utf-8"?>
<p:tagLst xmlns:p="http://schemas.openxmlformats.org/presentationml/2006/main">
  <p:tag name="PA" val="v4.1.3"/>
</p:tagLst>
</file>

<file path=ppt/tags/tag207.xml><?xml version="1.0" encoding="utf-8"?>
<p:tagLst xmlns:p="http://schemas.openxmlformats.org/presentationml/2006/main">
  <p:tag name="PA" val="v4.1.3"/>
</p:tagLst>
</file>

<file path=ppt/tags/tag208.xml><?xml version="1.0" encoding="utf-8"?>
<p:tagLst xmlns:p="http://schemas.openxmlformats.org/presentationml/2006/main">
  <p:tag name="PA" val="v4.1.3"/>
</p:tagLst>
</file>

<file path=ppt/tags/tag209.xml><?xml version="1.0" encoding="utf-8"?>
<p:tagLst xmlns:p="http://schemas.openxmlformats.org/presentationml/2006/main">
  <p:tag name="PA" val="v4.1.3"/>
</p:tagLst>
</file>

<file path=ppt/tags/tag21.xml><?xml version="1.0" encoding="utf-8"?>
<p:tagLst xmlns:p="http://schemas.openxmlformats.org/presentationml/2006/main">
  <p:tag name="PA" val="v4.1.3"/>
</p:tagLst>
</file>

<file path=ppt/tags/tag210.xml><?xml version="1.0" encoding="utf-8"?>
<p:tagLst xmlns:p="http://schemas.openxmlformats.org/presentationml/2006/main">
  <p:tag name="PA" val="v4.1.3"/>
</p:tagLst>
</file>

<file path=ppt/tags/tag211.xml><?xml version="1.0" encoding="utf-8"?>
<p:tagLst xmlns:p="http://schemas.openxmlformats.org/presentationml/2006/main">
  <p:tag name="PA" val="v4.1.3"/>
</p:tagLst>
</file>

<file path=ppt/tags/tag212.xml><?xml version="1.0" encoding="utf-8"?>
<p:tagLst xmlns:p="http://schemas.openxmlformats.org/presentationml/2006/main">
  <p:tag name="PA" val="v4.1.3"/>
</p:tagLst>
</file>

<file path=ppt/tags/tag213.xml><?xml version="1.0" encoding="utf-8"?>
<p:tagLst xmlns:p="http://schemas.openxmlformats.org/presentationml/2006/main">
  <p:tag name="PA" val="v4.1.3"/>
</p:tagLst>
</file>

<file path=ppt/tags/tag214.xml><?xml version="1.0" encoding="utf-8"?>
<p:tagLst xmlns:p="http://schemas.openxmlformats.org/presentationml/2006/main">
  <p:tag name="PA" val="v4.1.3"/>
</p:tagLst>
</file>

<file path=ppt/tags/tag215.xml><?xml version="1.0" encoding="utf-8"?>
<p:tagLst xmlns:p="http://schemas.openxmlformats.org/presentationml/2006/main">
  <p:tag name="PA" val="v4.1.3"/>
</p:tagLst>
</file>

<file path=ppt/tags/tag216.xml><?xml version="1.0" encoding="utf-8"?>
<p:tagLst xmlns:p="http://schemas.openxmlformats.org/presentationml/2006/main">
  <p:tag name="PA" val="v4.1.3"/>
</p:tagLst>
</file>

<file path=ppt/tags/tag217.xml><?xml version="1.0" encoding="utf-8"?>
<p:tagLst xmlns:p="http://schemas.openxmlformats.org/presentationml/2006/main">
  <p:tag name="PA" val="v4.1.3"/>
</p:tagLst>
</file>

<file path=ppt/tags/tag218.xml><?xml version="1.0" encoding="utf-8"?>
<p:tagLst xmlns:p="http://schemas.openxmlformats.org/presentationml/2006/main">
  <p:tag name="PA" val="v4.1.3"/>
</p:tagLst>
</file>

<file path=ppt/tags/tag219.xml><?xml version="1.0" encoding="utf-8"?>
<p:tagLst xmlns:p="http://schemas.openxmlformats.org/presentationml/2006/main">
  <p:tag name="PA" val="v4.1.3"/>
</p:tagLst>
</file>

<file path=ppt/tags/tag22.xml><?xml version="1.0" encoding="utf-8"?>
<p:tagLst xmlns:p="http://schemas.openxmlformats.org/presentationml/2006/main">
  <p:tag name="PA" val="v4.1.3"/>
</p:tagLst>
</file>

<file path=ppt/tags/tag220.xml><?xml version="1.0" encoding="utf-8"?>
<p:tagLst xmlns:p="http://schemas.openxmlformats.org/presentationml/2006/main">
  <p:tag name="PA" val="v4.1.3"/>
</p:tagLst>
</file>

<file path=ppt/tags/tag221.xml><?xml version="1.0" encoding="utf-8"?>
<p:tagLst xmlns:p="http://schemas.openxmlformats.org/presentationml/2006/main">
  <p:tag name="PA" val="v4.1.3"/>
</p:tagLst>
</file>

<file path=ppt/tags/tag222.xml><?xml version="1.0" encoding="utf-8"?>
<p:tagLst xmlns:p="http://schemas.openxmlformats.org/presentationml/2006/main">
  <p:tag name="PA" val="v4.1.3"/>
</p:tagLst>
</file>

<file path=ppt/tags/tag223.xml><?xml version="1.0" encoding="utf-8"?>
<p:tagLst xmlns:p="http://schemas.openxmlformats.org/presentationml/2006/main">
  <p:tag name="PA" val="v4.1.3"/>
</p:tagLst>
</file>

<file path=ppt/tags/tag224.xml><?xml version="1.0" encoding="utf-8"?>
<p:tagLst xmlns:p="http://schemas.openxmlformats.org/presentationml/2006/main">
  <p:tag name="PA" val="v4.1.3"/>
</p:tagLst>
</file>

<file path=ppt/tags/tag225.xml><?xml version="1.0" encoding="utf-8"?>
<p:tagLst xmlns:p="http://schemas.openxmlformats.org/presentationml/2006/main">
  <p:tag name="PA" val="v4.1.3"/>
</p:tagLst>
</file>

<file path=ppt/tags/tag226.xml><?xml version="1.0" encoding="utf-8"?>
<p:tagLst xmlns:p="http://schemas.openxmlformats.org/presentationml/2006/main">
  <p:tag name="PA" val="v4.1.3"/>
</p:tagLst>
</file>

<file path=ppt/tags/tag227.xml><?xml version="1.0" encoding="utf-8"?>
<p:tagLst xmlns:p="http://schemas.openxmlformats.org/presentationml/2006/main">
  <p:tag name="PA" val="v4.1.3"/>
</p:tagLst>
</file>

<file path=ppt/tags/tag228.xml><?xml version="1.0" encoding="utf-8"?>
<p:tagLst xmlns:p="http://schemas.openxmlformats.org/presentationml/2006/main">
  <p:tag name="PA" val="v4.1.3"/>
</p:tagLst>
</file>

<file path=ppt/tags/tag229.xml><?xml version="1.0" encoding="utf-8"?>
<p:tagLst xmlns:p="http://schemas.openxmlformats.org/presentationml/2006/main">
  <p:tag name="PA" val="v4.1.3"/>
</p:tagLst>
</file>

<file path=ppt/tags/tag23.xml><?xml version="1.0" encoding="utf-8"?>
<p:tagLst xmlns:p="http://schemas.openxmlformats.org/presentationml/2006/main">
  <p:tag name="PA" val="v4.1.3"/>
</p:tagLst>
</file>

<file path=ppt/tags/tag230.xml><?xml version="1.0" encoding="utf-8"?>
<p:tagLst xmlns:p="http://schemas.openxmlformats.org/presentationml/2006/main">
  <p:tag name="PA" val="v4.1.3"/>
</p:tagLst>
</file>

<file path=ppt/tags/tag231.xml><?xml version="1.0" encoding="utf-8"?>
<p:tagLst xmlns:p="http://schemas.openxmlformats.org/presentationml/2006/main">
  <p:tag name="PA" val="v4.1.3"/>
</p:tagLst>
</file>

<file path=ppt/tags/tag232.xml><?xml version="1.0" encoding="utf-8"?>
<p:tagLst xmlns:p="http://schemas.openxmlformats.org/presentationml/2006/main">
  <p:tag name="PA" val="v4.1.3"/>
</p:tagLst>
</file>

<file path=ppt/tags/tag233.xml><?xml version="1.0" encoding="utf-8"?>
<p:tagLst xmlns:p="http://schemas.openxmlformats.org/presentationml/2006/main">
  <p:tag name="PA" val="v4.1.3"/>
</p:tagLst>
</file>

<file path=ppt/tags/tag234.xml><?xml version="1.0" encoding="utf-8"?>
<p:tagLst xmlns:p="http://schemas.openxmlformats.org/presentationml/2006/main">
  <p:tag name="PA" val="v4.1.3"/>
</p:tagLst>
</file>

<file path=ppt/tags/tag235.xml><?xml version="1.0" encoding="utf-8"?>
<p:tagLst xmlns:p="http://schemas.openxmlformats.org/presentationml/2006/main">
  <p:tag name="PA" val="v4.1.3"/>
</p:tagLst>
</file>

<file path=ppt/tags/tag236.xml><?xml version="1.0" encoding="utf-8"?>
<p:tagLst xmlns:p="http://schemas.openxmlformats.org/presentationml/2006/main">
  <p:tag name="PA" val="v4.1.3"/>
</p:tagLst>
</file>

<file path=ppt/tags/tag237.xml><?xml version="1.0" encoding="utf-8"?>
<p:tagLst xmlns:p="http://schemas.openxmlformats.org/presentationml/2006/main">
  <p:tag name="PA" val="v4.1.3"/>
</p:tagLst>
</file>

<file path=ppt/tags/tag238.xml><?xml version="1.0" encoding="utf-8"?>
<p:tagLst xmlns:p="http://schemas.openxmlformats.org/presentationml/2006/main">
  <p:tag name="PA" val="v4.1.3"/>
</p:tagLst>
</file>

<file path=ppt/tags/tag239.xml><?xml version="1.0" encoding="utf-8"?>
<p:tagLst xmlns:p="http://schemas.openxmlformats.org/presentationml/2006/main">
  <p:tag name="PA" val="v4.1.3"/>
</p:tagLst>
</file>

<file path=ppt/tags/tag24.xml><?xml version="1.0" encoding="utf-8"?>
<p:tagLst xmlns:p="http://schemas.openxmlformats.org/presentationml/2006/main">
  <p:tag name="PA" val="v4.1.3"/>
</p:tagLst>
</file>

<file path=ppt/tags/tag240.xml><?xml version="1.0" encoding="utf-8"?>
<p:tagLst xmlns:p="http://schemas.openxmlformats.org/presentationml/2006/main">
  <p:tag name="PA" val="v4.1.3"/>
</p:tagLst>
</file>

<file path=ppt/tags/tag241.xml><?xml version="1.0" encoding="utf-8"?>
<p:tagLst xmlns:p="http://schemas.openxmlformats.org/presentationml/2006/main">
  <p:tag name="PA" val="v4.1.3"/>
</p:tagLst>
</file>

<file path=ppt/tags/tag242.xml><?xml version="1.0" encoding="utf-8"?>
<p:tagLst xmlns:p="http://schemas.openxmlformats.org/presentationml/2006/main">
  <p:tag name="PA" val="v4.1.3"/>
</p:tagLst>
</file>

<file path=ppt/tags/tag243.xml><?xml version="1.0" encoding="utf-8"?>
<p:tagLst xmlns:p="http://schemas.openxmlformats.org/presentationml/2006/main">
  <p:tag name="PA" val="v4.1.3"/>
</p:tagLst>
</file>

<file path=ppt/tags/tag244.xml><?xml version="1.0" encoding="utf-8"?>
<p:tagLst xmlns:p="http://schemas.openxmlformats.org/presentationml/2006/main">
  <p:tag name="PA" val="v4.1.3"/>
</p:tagLst>
</file>

<file path=ppt/tags/tag245.xml><?xml version="1.0" encoding="utf-8"?>
<p:tagLst xmlns:p="http://schemas.openxmlformats.org/presentationml/2006/main">
  <p:tag name="PA" val="v4.1.3"/>
</p:tagLst>
</file>

<file path=ppt/tags/tag246.xml><?xml version="1.0" encoding="utf-8"?>
<p:tagLst xmlns:p="http://schemas.openxmlformats.org/presentationml/2006/main">
  <p:tag name="PA" val="v4.1.3"/>
</p:tagLst>
</file>

<file path=ppt/tags/tag247.xml><?xml version="1.0" encoding="utf-8"?>
<p:tagLst xmlns:p="http://schemas.openxmlformats.org/presentationml/2006/main">
  <p:tag name="PA" val="v4.1.3"/>
</p:tagLst>
</file>

<file path=ppt/tags/tag248.xml><?xml version="1.0" encoding="utf-8"?>
<p:tagLst xmlns:p="http://schemas.openxmlformats.org/presentationml/2006/main">
  <p:tag name="PA" val="v4.1.3"/>
</p:tagLst>
</file>

<file path=ppt/tags/tag249.xml><?xml version="1.0" encoding="utf-8"?>
<p:tagLst xmlns:p="http://schemas.openxmlformats.org/presentationml/2006/main">
  <p:tag name="PA" val="v4.1.3"/>
</p:tagLst>
</file>

<file path=ppt/tags/tag25.xml><?xml version="1.0" encoding="utf-8"?>
<p:tagLst xmlns:p="http://schemas.openxmlformats.org/presentationml/2006/main">
  <p:tag name="PA" val="v4.1.3"/>
</p:tagLst>
</file>

<file path=ppt/tags/tag250.xml><?xml version="1.0" encoding="utf-8"?>
<p:tagLst xmlns:p="http://schemas.openxmlformats.org/presentationml/2006/main">
  <p:tag name="PA" val="v4.1.3"/>
</p:tagLst>
</file>

<file path=ppt/tags/tag251.xml><?xml version="1.0" encoding="utf-8"?>
<p:tagLst xmlns:p="http://schemas.openxmlformats.org/presentationml/2006/main">
  <p:tag name="PA" val="v4.1.3"/>
</p:tagLst>
</file>

<file path=ppt/tags/tag252.xml><?xml version="1.0" encoding="utf-8"?>
<p:tagLst xmlns:p="http://schemas.openxmlformats.org/presentationml/2006/main">
  <p:tag name="PA" val="v4.1.3"/>
</p:tagLst>
</file>

<file path=ppt/tags/tag253.xml><?xml version="1.0" encoding="utf-8"?>
<p:tagLst xmlns:p="http://schemas.openxmlformats.org/presentationml/2006/main">
  <p:tag name="PA" val="v4.1.3"/>
</p:tagLst>
</file>

<file path=ppt/tags/tag254.xml><?xml version="1.0" encoding="utf-8"?>
<p:tagLst xmlns:p="http://schemas.openxmlformats.org/presentationml/2006/main">
  <p:tag name="PA" val="v4.1.3"/>
</p:tagLst>
</file>

<file path=ppt/tags/tag255.xml><?xml version="1.0" encoding="utf-8"?>
<p:tagLst xmlns:p="http://schemas.openxmlformats.org/presentationml/2006/main">
  <p:tag name="PA" val="v4.1.3"/>
</p:tagLst>
</file>

<file path=ppt/tags/tag256.xml><?xml version="1.0" encoding="utf-8"?>
<p:tagLst xmlns:p="http://schemas.openxmlformats.org/presentationml/2006/main">
  <p:tag name="PA" val="v4.1.3"/>
</p:tagLst>
</file>

<file path=ppt/tags/tag257.xml><?xml version="1.0" encoding="utf-8"?>
<p:tagLst xmlns:p="http://schemas.openxmlformats.org/presentationml/2006/main">
  <p:tag name="PA" val="v4.1.3"/>
</p:tagLst>
</file>

<file path=ppt/tags/tag258.xml><?xml version="1.0" encoding="utf-8"?>
<p:tagLst xmlns:p="http://schemas.openxmlformats.org/presentationml/2006/main">
  <p:tag name="PA" val="v4.1.3"/>
</p:tagLst>
</file>

<file path=ppt/tags/tag259.xml><?xml version="1.0" encoding="utf-8"?>
<p:tagLst xmlns:p="http://schemas.openxmlformats.org/presentationml/2006/main">
  <p:tag name="PA" val="v4.1.3"/>
</p:tagLst>
</file>

<file path=ppt/tags/tag26.xml><?xml version="1.0" encoding="utf-8"?>
<p:tagLst xmlns:p="http://schemas.openxmlformats.org/presentationml/2006/main">
  <p:tag name="PA" val="v4.1.3"/>
</p:tagLst>
</file>

<file path=ppt/tags/tag260.xml><?xml version="1.0" encoding="utf-8"?>
<p:tagLst xmlns:p="http://schemas.openxmlformats.org/presentationml/2006/main">
  <p:tag name="PA" val="v4.1.3"/>
</p:tagLst>
</file>

<file path=ppt/tags/tag261.xml><?xml version="1.0" encoding="utf-8"?>
<p:tagLst xmlns:p="http://schemas.openxmlformats.org/presentationml/2006/main">
  <p:tag name="PA" val="v4.1.3"/>
</p:tagLst>
</file>

<file path=ppt/tags/tag262.xml><?xml version="1.0" encoding="utf-8"?>
<p:tagLst xmlns:p="http://schemas.openxmlformats.org/presentationml/2006/main">
  <p:tag name="PA" val="v4.1.3"/>
</p:tagLst>
</file>

<file path=ppt/tags/tag263.xml><?xml version="1.0" encoding="utf-8"?>
<p:tagLst xmlns:p="http://schemas.openxmlformats.org/presentationml/2006/main">
  <p:tag name="PA" val="v4.1.3"/>
</p:tagLst>
</file>

<file path=ppt/tags/tag264.xml><?xml version="1.0" encoding="utf-8"?>
<p:tagLst xmlns:p="http://schemas.openxmlformats.org/presentationml/2006/main">
  <p:tag name="PA" val="v4.1.3"/>
</p:tagLst>
</file>

<file path=ppt/tags/tag265.xml><?xml version="1.0" encoding="utf-8"?>
<p:tagLst xmlns:p="http://schemas.openxmlformats.org/presentationml/2006/main">
  <p:tag name="PA" val="v4.1.3"/>
</p:tagLst>
</file>

<file path=ppt/tags/tag266.xml><?xml version="1.0" encoding="utf-8"?>
<p:tagLst xmlns:p="http://schemas.openxmlformats.org/presentationml/2006/main">
  <p:tag name="PA" val="v4.1.3"/>
</p:tagLst>
</file>

<file path=ppt/tags/tag267.xml><?xml version="1.0" encoding="utf-8"?>
<p:tagLst xmlns:p="http://schemas.openxmlformats.org/presentationml/2006/main">
  <p:tag name="PA" val="v4.1.3"/>
</p:tagLst>
</file>

<file path=ppt/tags/tag268.xml><?xml version="1.0" encoding="utf-8"?>
<p:tagLst xmlns:p="http://schemas.openxmlformats.org/presentationml/2006/main">
  <p:tag name="PA" val="v4.1.3"/>
</p:tagLst>
</file>

<file path=ppt/tags/tag269.xml><?xml version="1.0" encoding="utf-8"?>
<p:tagLst xmlns:p="http://schemas.openxmlformats.org/presentationml/2006/main">
  <p:tag name="PA" val="v4.1.3"/>
</p:tagLst>
</file>

<file path=ppt/tags/tag27.xml><?xml version="1.0" encoding="utf-8"?>
<p:tagLst xmlns:p="http://schemas.openxmlformats.org/presentationml/2006/main">
  <p:tag name="PA" val="v4.1.3"/>
</p:tagLst>
</file>

<file path=ppt/tags/tag270.xml><?xml version="1.0" encoding="utf-8"?>
<p:tagLst xmlns:p="http://schemas.openxmlformats.org/presentationml/2006/main">
  <p:tag name="PA" val="v4.1.3"/>
</p:tagLst>
</file>

<file path=ppt/tags/tag271.xml><?xml version="1.0" encoding="utf-8"?>
<p:tagLst xmlns:p="http://schemas.openxmlformats.org/presentationml/2006/main">
  <p:tag name="PA" val="v4.1.3"/>
</p:tagLst>
</file>

<file path=ppt/tags/tag272.xml><?xml version="1.0" encoding="utf-8"?>
<p:tagLst xmlns:p="http://schemas.openxmlformats.org/presentationml/2006/main">
  <p:tag name="PA" val="v4.1.3"/>
</p:tagLst>
</file>

<file path=ppt/tags/tag273.xml><?xml version="1.0" encoding="utf-8"?>
<p:tagLst xmlns:p="http://schemas.openxmlformats.org/presentationml/2006/main">
  <p:tag name="PA" val="v4.1.3"/>
</p:tagLst>
</file>

<file path=ppt/tags/tag274.xml><?xml version="1.0" encoding="utf-8"?>
<p:tagLst xmlns:p="http://schemas.openxmlformats.org/presentationml/2006/main">
  <p:tag name="PA" val="v4.1.3"/>
</p:tagLst>
</file>

<file path=ppt/tags/tag275.xml><?xml version="1.0" encoding="utf-8"?>
<p:tagLst xmlns:p="http://schemas.openxmlformats.org/presentationml/2006/main">
  <p:tag name="PA" val="v4.1.3"/>
</p:tagLst>
</file>

<file path=ppt/tags/tag276.xml><?xml version="1.0" encoding="utf-8"?>
<p:tagLst xmlns:p="http://schemas.openxmlformats.org/presentationml/2006/main">
  <p:tag name="PA" val="v4.1.3"/>
</p:tagLst>
</file>

<file path=ppt/tags/tag277.xml><?xml version="1.0" encoding="utf-8"?>
<p:tagLst xmlns:p="http://schemas.openxmlformats.org/presentationml/2006/main">
  <p:tag name="PA" val="v4.1.3"/>
</p:tagLst>
</file>

<file path=ppt/tags/tag278.xml><?xml version="1.0" encoding="utf-8"?>
<p:tagLst xmlns:p="http://schemas.openxmlformats.org/presentationml/2006/main">
  <p:tag name="PA" val="v4.1.3"/>
</p:tagLst>
</file>

<file path=ppt/tags/tag279.xml><?xml version="1.0" encoding="utf-8"?>
<p:tagLst xmlns:p="http://schemas.openxmlformats.org/presentationml/2006/main">
  <p:tag name="PA" val="v4.1.3"/>
</p:tagLst>
</file>

<file path=ppt/tags/tag28.xml><?xml version="1.0" encoding="utf-8"?>
<p:tagLst xmlns:p="http://schemas.openxmlformats.org/presentationml/2006/main">
  <p:tag name="PA" val="v4.1.3"/>
</p:tagLst>
</file>

<file path=ppt/tags/tag280.xml><?xml version="1.0" encoding="utf-8"?>
<p:tagLst xmlns:p="http://schemas.openxmlformats.org/presentationml/2006/main">
  <p:tag name="PA" val="v4.1.3"/>
</p:tagLst>
</file>

<file path=ppt/tags/tag281.xml><?xml version="1.0" encoding="utf-8"?>
<p:tagLst xmlns:p="http://schemas.openxmlformats.org/presentationml/2006/main">
  <p:tag name="PA" val="v4.1.3"/>
</p:tagLst>
</file>

<file path=ppt/tags/tag282.xml><?xml version="1.0" encoding="utf-8"?>
<p:tagLst xmlns:p="http://schemas.openxmlformats.org/presentationml/2006/main">
  <p:tag name="PA" val="v4.1.3"/>
</p:tagLst>
</file>

<file path=ppt/tags/tag283.xml><?xml version="1.0" encoding="utf-8"?>
<p:tagLst xmlns:p="http://schemas.openxmlformats.org/presentationml/2006/main">
  <p:tag name="PA" val="v4.1.3"/>
</p:tagLst>
</file>

<file path=ppt/tags/tag284.xml><?xml version="1.0" encoding="utf-8"?>
<p:tagLst xmlns:p="http://schemas.openxmlformats.org/presentationml/2006/main">
  <p:tag name="PA" val="v4.1.3"/>
</p:tagLst>
</file>

<file path=ppt/tags/tag285.xml><?xml version="1.0" encoding="utf-8"?>
<p:tagLst xmlns:p="http://schemas.openxmlformats.org/presentationml/2006/main">
  <p:tag name="PA" val="v4.1.3"/>
</p:tagLst>
</file>

<file path=ppt/tags/tag286.xml><?xml version="1.0" encoding="utf-8"?>
<p:tagLst xmlns:p="http://schemas.openxmlformats.org/presentationml/2006/main">
  <p:tag name="PA" val="v4.1.3"/>
</p:tagLst>
</file>

<file path=ppt/tags/tag287.xml><?xml version="1.0" encoding="utf-8"?>
<p:tagLst xmlns:p="http://schemas.openxmlformats.org/presentationml/2006/main">
  <p:tag name="PA" val="v4.1.3"/>
</p:tagLst>
</file>

<file path=ppt/tags/tag288.xml><?xml version="1.0" encoding="utf-8"?>
<p:tagLst xmlns:p="http://schemas.openxmlformats.org/presentationml/2006/main">
  <p:tag name="PA" val="v4.1.3"/>
</p:tagLst>
</file>

<file path=ppt/tags/tag289.xml><?xml version="1.0" encoding="utf-8"?>
<p:tagLst xmlns:p="http://schemas.openxmlformats.org/presentationml/2006/main">
  <p:tag name="PA" val="v4.1.3"/>
</p:tagLst>
</file>

<file path=ppt/tags/tag29.xml><?xml version="1.0" encoding="utf-8"?>
<p:tagLst xmlns:p="http://schemas.openxmlformats.org/presentationml/2006/main">
  <p:tag name="PA" val="v4.1.3"/>
</p:tagLst>
</file>

<file path=ppt/tags/tag290.xml><?xml version="1.0" encoding="utf-8"?>
<p:tagLst xmlns:p="http://schemas.openxmlformats.org/presentationml/2006/main">
  <p:tag name="PA" val="v4.1.3"/>
</p:tagLst>
</file>

<file path=ppt/tags/tag291.xml><?xml version="1.0" encoding="utf-8"?>
<p:tagLst xmlns:p="http://schemas.openxmlformats.org/presentationml/2006/main">
  <p:tag name="PA" val="v4.1.3"/>
</p:tagLst>
</file>

<file path=ppt/tags/tag292.xml><?xml version="1.0" encoding="utf-8"?>
<p:tagLst xmlns:p="http://schemas.openxmlformats.org/presentationml/2006/main">
  <p:tag name="PA" val="v4.1.3"/>
</p:tagLst>
</file>

<file path=ppt/tags/tag293.xml><?xml version="1.0" encoding="utf-8"?>
<p:tagLst xmlns:p="http://schemas.openxmlformats.org/presentationml/2006/main">
  <p:tag name="PA" val="v4.1.3"/>
</p:tagLst>
</file>

<file path=ppt/tags/tag294.xml><?xml version="1.0" encoding="utf-8"?>
<p:tagLst xmlns:p="http://schemas.openxmlformats.org/presentationml/2006/main">
  <p:tag name="PA" val="v4.1.3"/>
</p:tagLst>
</file>

<file path=ppt/tags/tag295.xml><?xml version="1.0" encoding="utf-8"?>
<p:tagLst xmlns:p="http://schemas.openxmlformats.org/presentationml/2006/main">
  <p:tag name="PA" val="v4.1.3"/>
</p:tagLst>
</file>

<file path=ppt/tags/tag296.xml><?xml version="1.0" encoding="utf-8"?>
<p:tagLst xmlns:p="http://schemas.openxmlformats.org/presentationml/2006/main">
  <p:tag name="PA" val="v4.1.3"/>
</p:tagLst>
</file>

<file path=ppt/tags/tag297.xml><?xml version="1.0" encoding="utf-8"?>
<p:tagLst xmlns:p="http://schemas.openxmlformats.org/presentationml/2006/main">
  <p:tag name="PA" val="v4.1.3"/>
</p:tagLst>
</file>

<file path=ppt/tags/tag298.xml><?xml version="1.0" encoding="utf-8"?>
<p:tagLst xmlns:p="http://schemas.openxmlformats.org/presentationml/2006/main">
  <p:tag name="PA" val="v4.1.3"/>
</p:tagLst>
</file>

<file path=ppt/tags/tag299.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PA" val="v4.1.3"/>
</p:tagLst>
</file>

<file path=ppt/tags/tag300.xml><?xml version="1.0" encoding="utf-8"?>
<p:tagLst xmlns:p="http://schemas.openxmlformats.org/presentationml/2006/main">
  <p:tag name="PA" val="v4.1.3"/>
</p:tagLst>
</file>

<file path=ppt/tags/tag301.xml><?xml version="1.0" encoding="utf-8"?>
<p:tagLst xmlns:p="http://schemas.openxmlformats.org/presentationml/2006/main">
  <p:tag name="PA" val="v4.1.3"/>
</p:tagLst>
</file>

<file path=ppt/tags/tag302.xml><?xml version="1.0" encoding="utf-8"?>
<p:tagLst xmlns:p="http://schemas.openxmlformats.org/presentationml/2006/main">
  <p:tag name="PA" val="v4.1.3"/>
</p:tagLst>
</file>

<file path=ppt/tags/tag303.xml><?xml version="1.0" encoding="utf-8"?>
<p:tagLst xmlns:p="http://schemas.openxmlformats.org/presentationml/2006/main">
  <p:tag name="PA" val="v4.1.3"/>
</p:tagLst>
</file>

<file path=ppt/tags/tag304.xml><?xml version="1.0" encoding="utf-8"?>
<p:tagLst xmlns:p="http://schemas.openxmlformats.org/presentationml/2006/main">
  <p:tag name="PA" val="v4.1.3"/>
</p:tagLst>
</file>

<file path=ppt/tags/tag305.xml><?xml version="1.0" encoding="utf-8"?>
<p:tagLst xmlns:p="http://schemas.openxmlformats.org/presentationml/2006/main">
  <p:tag name="PA" val="v4.1.3"/>
</p:tagLst>
</file>

<file path=ppt/tags/tag306.xml><?xml version="1.0" encoding="utf-8"?>
<p:tagLst xmlns:p="http://schemas.openxmlformats.org/presentationml/2006/main">
  <p:tag name="PA" val="v4.1.3"/>
</p:tagLst>
</file>

<file path=ppt/tags/tag307.xml><?xml version="1.0" encoding="utf-8"?>
<p:tagLst xmlns:p="http://schemas.openxmlformats.org/presentationml/2006/main">
  <p:tag name="PA" val="v4.1.3"/>
</p:tagLst>
</file>

<file path=ppt/tags/tag308.xml><?xml version="1.0" encoding="utf-8"?>
<p:tagLst xmlns:p="http://schemas.openxmlformats.org/presentationml/2006/main">
  <p:tag name="PA" val="v4.1.3"/>
</p:tagLst>
</file>

<file path=ppt/tags/tag309.xml><?xml version="1.0" encoding="utf-8"?>
<p:tagLst xmlns:p="http://schemas.openxmlformats.org/presentationml/2006/main">
  <p:tag name="PA" val="v4.1.3"/>
</p:tagLst>
</file>

<file path=ppt/tags/tag31.xml><?xml version="1.0" encoding="utf-8"?>
<p:tagLst xmlns:p="http://schemas.openxmlformats.org/presentationml/2006/main">
  <p:tag name="PA" val="v4.1.3"/>
</p:tagLst>
</file>

<file path=ppt/tags/tag310.xml><?xml version="1.0" encoding="utf-8"?>
<p:tagLst xmlns:p="http://schemas.openxmlformats.org/presentationml/2006/main">
  <p:tag name="PA" val="v4.1.3"/>
</p:tagLst>
</file>

<file path=ppt/tags/tag311.xml><?xml version="1.0" encoding="utf-8"?>
<p:tagLst xmlns:p="http://schemas.openxmlformats.org/presentationml/2006/main">
  <p:tag name="PA" val="v4.1.3"/>
</p:tagLst>
</file>

<file path=ppt/tags/tag312.xml><?xml version="1.0" encoding="utf-8"?>
<p:tagLst xmlns:p="http://schemas.openxmlformats.org/presentationml/2006/main">
  <p:tag name="PA" val="v4.1.3"/>
</p:tagLst>
</file>

<file path=ppt/tags/tag313.xml><?xml version="1.0" encoding="utf-8"?>
<p:tagLst xmlns:p="http://schemas.openxmlformats.org/presentationml/2006/main">
  <p:tag name="PA" val="v4.1.3"/>
</p:tagLst>
</file>

<file path=ppt/tags/tag314.xml><?xml version="1.0" encoding="utf-8"?>
<p:tagLst xmlns:p="http://schemas.openxmlformats.org/presentationml/2006/main">
  <p:tag name="PA" val="v4.1.3"/>
</p:tagLst>
</file>

<file path=ppt/tags/tag315.xml><?xml version="1.0" encoding="utf-8"?>
<p:tagLst xmlns:p="http://schemas.openxmlformats.org/presentationml/2006/main">
  <p:tag name="PA" val="v4.1.3"/>
</p:tagLst>
</file>

<file path=ppt/tags/tag316.xml><?xml version="1.0" encoding="utf-8"?>
<p:tagLst xmlns:p="http://schemas.openxmlformats.org/presentationml/2006/main">
  <p:tag name="PA" val="v4.1.3"/>
</p:tagLst>
</file>

<file path=ppt/tags/tag317.xml><?xml version="1.0" encoding="utf-8"?>
<p:tagLst xmlns:p="http://schemas.openxmlformats.org/presentationml/2006/main">
  <p:tag name="PA" val="v4.1.3"/>
</p:tagLst>
</file>

<file path=ppt/tags/tag318.xml><?xml version="1.0" encoding="utf-8"?>
<p:tagLst xmlns:p="http://schemas.openxmlformats.org/presentationml/2006/main">
  <p:tag name="PA" val="v4.1.3"/>
</p:tagLst>
</file>

<file path=ppt/tags/tag319.xml><?xml version="1.0" encoding="utf-8"?>
<p:tagLst xmlns:p="http://schemas.openxmlformats.org/presentationml/2006/main">
  <p:tag name="PA" val="v4.1.3"/>
</p:tagLst>
</file>

<file path=ppt/tags/tag32.xml><?xml version="1.0" encoding="utf-8"?>
<p:tagLst xmlns:p="http://schemas.openxmlformats.org/presentationml/2006/main">
  <p:tag name="PA" val="v4.1.3"/>
</p:tagLst>
</file>

<file path=ppt/tags/tag320.xml><?xml version="1.0" encoding="utf-8"?>
<p:tagLst xmlns:p="http://schemas.openxmlformats.org/presentationml/2006/main">
  <p:tag name="PA" val="v4.1.3"/>
</p:tagLst>
</file>

<file path=ppt/tags/tag321.xml><?xml version="1.0" encoding="utf-8"?>
<p:tagLst xmlns:p="http://schemas.openxmlformats.org/presentationml/2006/main">
  <p:tag name="PA" val="v4.1.3"/>
</p:tagLst>
</file>

<file path=ppt/tags/tag322.xml><?xml version="1.0" encoding="utf-8"?>
<p:tagLst xmlns:p="http://schemas.openxmlformats.org/presentationml/2006/main">
  <p:tag name="PA" val="v4.1.3"/>
</p:tagLst>
</file>

<file path=ppt/tags/tag323.xml><?xml version="1.0" encoding="utf-8"?>
<p:tagLst xmlns:p="http://schemas.openxmlformats.org/presentationml/2006/main">
  <p:tag name="PA" val="v4.1.3"/>
</p:tagLst>
</file>

<file path=ppt/tags/tag324.xml><?xml version="1.0" encoding="utf-8"?>
<p:tagLst xmlns:p="http://schemas.openxmlformats.org/presentationml/2006/main">
  <p:tag name="PA" val="v4.1.3"/>
</p:tagLst>
</file>

<file path=ppt/tags/tag325.xml><?xml version="1.0" encoding="utf-8"?>
<p:tagLst xmlns:p="http://schemas.openxmlformats.org/presentationml/2006/main">
  <p:tag name="PA" val="v4.1.3"/>
</p:tagLst>
</file>

<file path=ppt/tags/tag326.xml><?xml version="1.0" encoding="utf-8"?>
<p:tagLst xmlns:p="http://schemas.openxmlformats.org/presentationml/2006/main">
  <p:tag name="PA" val="v4.1.3"/>
</p:tagLst>
</file>

<file path=ppt/tags/tag327.xml><?xml version="1.0" encoding="utf-8"?>
<p:tagLst xmlns:p="http://schemas.openxmlformats.org/presentationml/2006/main">
  <p:tag name="PA" val="v4.1.3"/>
</p:tagLst>
</file>

<file path=ppt/tags/tag328.xml><?xml version="1.0" encoding="utf-8"?>
<p:tagLst xmlns:p="http://schemas.openxmlformats.org/presentationml/2006/main">
  <p:tag name="PA" val="v4.1.3"/>
</p:tagLst>
</file>

<file path=ppt/tags/tag329.xml><?xml version="1.0" encoding="utf-8"?>
<p:tagLst xmlns:p="http://schemas.openxmlformats.org/presentationml/2006/main">
  <p:tag name="PA" val="v4.1.3"/>
</p:tagLst>
</file>

<file path=ppt/tags/tag33.xml><?xml version="1.0" encoding="utf-8"?>
<p:tagLst xmlns:p="http://schemas.openxmlformats.org/presentationml/2006/main">
  <p:tag name="PA" val="v4.1.3"/>
</p:tagLst>
</file>

<file path=ppt/tags/tag330.xml><?xml version="1.0" encoding="utf-8"?>
<p:tagLst xmlns:p="http://schemas.openxmlformats.org/presentationml/2006/main">
  <p:tag name="PA" val="v4.1.3"/>
</p:tagLst>
</file>

<file path=ppt/tags/tag331.xml><?xml version="1.0" encoding="utf-8"?>
<p:tagLst xmlns:p="http://schemas.openxmlformats.org/presentationml/2006/main">
  <p:tag name="PA" val="v4.1.3"/>
</p:tagLst>
</file>

<file path=ppt/tags/tag332.xml><?xml version="1.0" encoding="utf-8"?>
<p:tagLst xmlns:p="http://schemas.openxmlformats.org/presentationml/2006/main">
  <p:tag name="PA" val="v4.1.3"/>
</p:tagLst>
</file>

<file path=ppt/tags/tag333.xml><?xml version="1.0" encoding="utf-8"?>
<p:tagLst xmlns:p="http://schemas.openxmlformats.org/presentationml/2006/main">
  <p:tag name="PA" val="v4.1.3"/>
</p:tagLst>
</file>

<file path=ppt/tags/tag334.xml><?xml version="1.0" encoding="utf-8"?>
<p:tagLst xmlns:p="http://schemas.openxmlformats.org/presentationml/2006/main">
  <p:tag name="PA" val="v4.1.3"/>
</p:tagLst>
</file>

<file path=ppt/tags/tag335.xml><?xml version="1.0" encoding="utf-8"?>
<p:tagLst xmlns:p="http://schemas.openxmlformats.org/presentationml/2006/main">
  <p:tag name="PA" val="v4.1.3"/>
</p:tagLst>
</file>

<file path=ppt/tags/tag336.xml><?xml version="1.0" encoding="utf-8"?>
<p:tagLst xmlns:p="http://schemas.openxmlformats.org/presentationml/2006/main">
  <p:tag name="PA" val="v4.1.3"/>
</p:tagLst>
</file>

<file path=ppt/tags/tag337.xml><?xml version="1.0" encoding="utf-8"?>
<p:tagLst xmlns:p="http://schemas.openxmlformats.org/presentationml/2006/main">
  <p:tag name="PA" val="v4.1.3"/>
</p:tagLst>
</file>

<file path=ppt/tags/tag338.xml><?xml version="1.0" encoding="utf-8"?>
<p:tagLst xmlns:p="http://schemas.openxmlformats.org/presentationml/2006/main">
  <p:tag name="PA" val="v4.1.3"/>
</p:tagLst>
</file>

<file path=ppt/tags/tag339.xml><?xml version="1.0" encoding="utf-8"?>
<p:tagLst xmlns:p="http://schemas.openxmlformats.org/presentationml/2006/main">
  <p:tag name="PA" val="v4.1.3"/>
</p:tagLst>
</file>

<file path=ppt/tags/tag34.xml><?xml version="1.0" encoding="utf-8"?>
<p:tagLst xmlns:p="http://schemas.openxmlformats.org/presentationml/2006/main">
  <p:tag name="PA" val="v4.1.3"/>
</p:tagLst>
</file>

<file path=ppt/tags/tag340.xml><?xml version="1.0" encoding="utf-8"?>
<p:tagLst xmlns:p="http://schemas.openxmlformats.org/presentationml/2006/main">
  <p:tag name="PA" val="v4.1.3"/>
</p:tagLst>
</file>

<file path=ppt/tags/tag341.xml><?xml version="1.0" encoding="utf-8"?>
<p:tagLst xmlns:p="http://schemas.openxmlformats.org/presentationml/2006/main">
  <p:tag name="PA" val="v4.1.3"/>
</p:tagLst>
</file>

<file path=ppt/tags/tag342.xml><?xml version="1.0" encoding="utf-8"?>
<p:tagLst xmlns:p="http://schemas.openxmlformats.org/presentationml/2006/main">
  <p:tag name="PA" val="v4.1.3"/>
</p:tagLst>
</file>

<file path=ppt/tags/tag343.xml><?xml version="1.0" encoding="utf-8"?>
<p:tagLst xmlns:p="http://schemas.openxmlformats.org/presentationml/2006/main">
  <p:tag name="PA" val="v4.1.3"/>
</p:tagLst>
</file>

<file path=ppt/tags/tag344.xml><?xml version="1.0" encoding="utf-8"?>
<p:tagLst xmlns:p="http://schemas.openxmlformats.org/presentationml/2006/main">
  <p:tag name="PA" val="v4.1.3"/>
</p:tagLst>
</file>

<file path=ppt/tags/tag345.xml><?xml version="1.0" encoding="utf-8"?>
<p:tagLst xmlns:p="http://schemas.openxmlformats.org/presentationml/2006/main">
  <p:tag name="PA" val="v4.1.3"/>
</p:tagLst>
</file>

<file path=ppt/tags/tag346.xml><?xml version="1.0" encoding="utf-8"?>
<p:tagLst xmlns:p="http://schemas.openxmlformats.org/presentationml/2006/main">
  <p:tag name="PA" val="v4.1.3"/>
</p:tagLst>
</file>

<file path=ppt/tags/tag347.xml><?xml version="1.0" encoding="utf-8"?>
<p:tagLst xmlns:p="http://schemas.openxmlformats.org/presentationml/2006/main">
  <p:tag name="PA" val="v4.1.3"/>
</p:tagLst>
</file>

<file path=ppt/tags/tag348.xml><?xml version="1.0" encoding="utf-8"?>
<p:tagLst xmlns:p="http://schemas.openxmlformats.org/presentationml/2006/main">
  <p:tag name="PA" val="v4.1.3"/>
</p:tagLst>
</file>

<file path=ppt/tags/tag349.xml><?xml version="1.0" encoding="utf-8"?>
<p:tagLst xmlns:p="http://schemas.openxmlformats.org/presentationml/2006/main">
  <p:tag name="PA" val="v4.1.3"/>
</p:tagLst>
</file>

<file path=ppt/tags/tag35.xml><?xml version="1.0" encoding="utf-8"?>
<p:tagLst xmlns:p="http://schemas.openxmlformats.org/presentationml/2006/main">
  <p:tag name="PA" val="v4.1.3"/>
</p:tagLst>
</file>

<file path=ppt/tags/tag350.xml><?xml version="1.0" encoding="utf-8"?>
<p:tagLst xmlns:p="http://schemas.openxmlformats.org/presentationml/2006/main">
  <p:tag name="PA" val="v4.1.3"/>
</p:tagLst>
</file>

<file path=ppt/tags/tag351.xml><?xml version="1.0" encoding="utf-8"?>
<p:tagLst xmlns:p="http://schemas.openxmlformats.org/presentationml/2006/main">
  <p:tag name="PA" val="v4.1.3"/>
</p:tagLst>
</file>

<file path=ppt/tags/tag352.xml><?xml version="1.0" encoding="utf-8"?>
<p:tagLst xmlns:p="http://schemas.openxmlformats.org/presentationml/2006/main">
  <p:tag name="PA" val="v4.1.3"/>
</p:tagLst>
</file>

<file path=ppt/tags/tag353.xml><?xml version="1.0" encoding="utf-8"?>
<p:tagLst xmlns:p="http://schemas.openxmlformats.org/presentationml/2006/main">
  <p:tag name="PA" val="v4.1.3"/>
</p:tagLst>
</file>

<file path=ppt/tags/tag354.xml><?xml version="1.0" encoding="utf-8"?>
<p:tagLst xmlns:p="http://schemas.openxmlformats.org/presentationml/2006/main">
  <p:tag name="PA" val="v4.1.3"/>
</p:tagLst>
</file>

<file path=ppt/tags/tag355.xml><?xml version="1.0" encoding="utf-8"?>
<p:tagLst xmlns:p="http://schemas.openxmlformats.org/presentationml/2006/main">
  <p:tag name="PA" val="v4.1.3"/>
</p:tagLst>
</file>

<file path=ppt/tags/tag356.xml><?xml version="1.0" encoding="utf-8"?>
<p:tagLst xmlns:p="http://schemas.openxmlformats.org/presentationml/2006/main">
  <p:tag name="PA" val="v4.1.3"/>
</p:tagLst>
</file>

<file path=ppt/tags/tag357.xml><?xml version="1.0" encoding="utf-8"?>
<p:tagLst xmlns:p="http://schemas.openxmlformats.org/presentationml/2006/main">
  <p:tag name="PA" val="v4.1.3"/>
</p:tagLst>
</file>

<file path=ppt/tags/tag358.xml><?xml version="1.0" encoding="utf-8"?>
<p:tagLst xmlns:p="http://schemas.openxmlformats.org/presentationml/2006/main">
  <p:tag name="PA" val="v4.1.3"/>
</p:tagLst>
</file>

<file path=ppt/tags/tag359.xml><?xml version="1.0" encoding="utf-8"?>
<p:tagLst xmlns:p="http://schemas.openxmlformats.org/presentationml/2006/main">
  <p:tag name="PA" val="v4.1.3"/>
</p:tagLst>
</file>

<file path=ppt/tags/tag36.xml><?xml version="1.0" encoding="utf-8"?>
<p:tagLst xmlns:p="http://schemas.openxmlformats.org/presentationml/2006/main">
  <p:tag name="PA" val="v4.1.3"/>
</p:tagLst>
</file>

<file path=ppt/tags/tag360.xml><?xml version="1.0" encoding="utf-8"?>
<p:tagLst xmlns:p="http://schemas.openxmlformats.org/presentationml/2006/main">
  <p:tag name="PA" val="v4.1.3"/>
</p:tagLst>
</file>

<file path=ppt/tags/tag361.xml><?xml version="1.0" encoding="utf-8"?>
<p:tagLst xmlns:p="http://schemas.openxmlformats.org/presentationml/2006/main">
  <p:tag name="PA" val="v4.1.3"/>
</p:tagLst>
</file>

<file path=ppt/tags/tag362.xml><?xml version="1.0" encoding="utf-8"?>
<p:tagLst xmlns:p="http://schemas.openxmlformats.org/presentationml/2006/main">
  <p:tag name="PA" val="v4.1.3"/>
</p:tagLst>
</file>

<file path=ppt/tags/tag363.xml><?xml version="1.0" encoding="utf-8"?>
<p:tagLst xmlns:p="http://schemas.openxmlformats.org/presentationml/2006/main">
  <p:tag name="PA" val="v4.1.3"/>
</p:tagLst>
</file>

<file path=ppt/tags/tag364.xml><?xml version="1.0" encoding="utf-8"?>
<p:tagLst xmlns:p="http://schemas.openxmlformats.org/presentationml/2006/main">
  <p:tag name="PA" val="v4.1.3"/>
</p:tagLst>
</file>

<file path=ppt/tags/tag365.xml><?xml version="1.0" encoding="utf-8"?>
<p:tagLst xmlns:p="http://schemas.openxmlformats.org/presentationml/2006/main">
  <p:tag name="PA" val="v4.1.3"/>
</p:tagLst>
</file>

<file path=ppt/tags/tag366.xml><?xml version="1.0" encoding="utf-8"?>
<p:tagLst xmlns:p="http://schemas.openxmlformats.org/presentationml/2006/main">
  <p:tag name="PA" val="v4.1.3"/>
</p:tagLst>
</file>

<file path=ppt/tags/tag367.xml><?xml version="1.0" encoding="utf-8"?>
<p:tagLst xmlns:p="http://schemas.openxmlformats.org/presentationml/2006/main">
  <p:tag name="PA" val="v4.1.3"/>
</p:tagLst>
</file>

<file path=ppt/tags/tag368.xml><?xml version="1.0" encoding="utf-8"?>
<p:tagLst xmlns:p="http://schemas.openxmlformats.org/presentationml/2006/main">
  <p:tag name="PA" val="v4.1.3"/>
</p:tagLst>
</file>

<file path=ppt/tags/tag369.xml><?xml version="1.0" encoding="utf-8"?>
<p:tagLst xmlns:p="http://schemas.openxmlformats.org/presentationml/2006/main">
  <p:tag name="PA" val="v4.1.3"/>
</p:tagLst>
</file>

<file path=ppt/tags/tag37.xml><?xml version="1.0" encoding="utf-8"?>
<p:tagLst xmlns:p="http://schemas.openxmlformats.org/presentationml/2006/main">
  <p:tag name="PA" val="v4.1.3"/>
</p:tagLst>
</file>

<file path=ppt/tags/tag370.xml><?xml version="1.0" encoding="utf-8"?>
<p:tagLst xmlns:p="http://schemas.openxmlformats.org/presentationml/2006/main">
  <p:tag name="PA" val="v4.1.3"/>
</p:tagLst>
</file>

<file path=ppt/tags/tag371.xml><?xml version="1.0" encoding="utf-8"?>
<p:tagLst xmlns:p="http://schemas.openxmlformats.org/presentationml/2006/main">
  <p:tag name="PA" val="v4.1.3"/>
</p:tagLst>
</file>

<file path=ppt/tags/tag372.xml><?xml version="1.0" encoding="utf-8"?>
<p:tagLst xmlns:p="http://schemas.openxmlformats.org/presentationml/2006/main">
  <p:tag name="PA" val="v4.1.3"/>
</p:tagLst>
</file>

<file path=ppt/tags/tag373.xml><?xml version="1.0" encoding="utf-8"?>
<p:tagLst xmlns:p="http://schemas.openxmlformats.org/presentationml/2006/main">
  <p:tag name="PA" val="v4.1.3"/>
</p:tagLst>
</file>

<file path=ppt/tags/tag374.xml><?xml version="1.0" encoding="utf-8"?>
<p:tagLst xmlns:p="http://schemas.openxmlformats.org/presentationml/2006/main">
  <p:tag name="PA" val="v4.1.3"/>
</p:tagLst>
</file>

<file path=ppt/tags/tag375.xml><?xml version="1.0" encoding="utf-8"?>
<p:tagLst xmlns:p="http://schemas.openxmlformats.org/presentationml/2006/main">
  <p:tag name="PA" val="v4.1.3"/>
</p:tagLst>
</file>

<file path=ppt/tags/tag376.xml><?xml version="1.0" encoding="utf-8"?>
<p:tagLst xmlns:p="http://schemas.openxmlformats.org/presentationml/2006/main">
  <p:tag name="PA" val="v4.1.3"/>
</p:tagLst>
</file>

<file path=ppt/tags/tag377.xml><?xml version="1.0" encoding="utf-8"?>
<p:tagLst xmlns:p="http://schemas.openxmlformats.org/presentationml/2006/main">
  <p:tag name="PA" val="v4.1.3"/>
</p:tagLst>
</file>

<file path=ppt/tags/tag378.xml><?xml version="1.0" encoding="utf-8"?>
<p:tagLst xmlns:p="http://schemas.openxmlformats.org/presentationml/2006/main">
  <p:tag name="PA" val="v4.1.3"/>
</p:tagLst>
</file>

<file path=ppt/tags/tag379.xml><?xml version="1.0" encoding="utf-8"?>
<p:tagLst xmlns:p="http://schemas.openxmlformats.org/presentationml/2006/main">
  <p:tag name="PA" val="v4.1.3"/>
</p:tagLst>
</file>

<file path=ppt/tags/tag38.xml><?xml version="1.0" encoding="utf-8"?>
<p:tagLst xmlns:p="http://schemas.openxmlformats.org/presentationml/2006/main">
  <p:tag name="PA" val="v4.1.3"/>
</p:tagLst>
</file>

<file path=ppt/tags/tag380.xml><?xml version="1.0" encoding="utf-8"?>
<p:tagLst xmlns:p="http://schemas.openxmlformats.org/presentationml/2006/main">
  <p:tag name="PA" val="v4.1.3"/>
</p:tagLst>
</file>

<file path=ppt/tags/tag381.xml><?xml version="1.0" encoding="utf-8"?>
<p:tagLst xmlns:p="http://schemas.openxmlformats.org/presentationml/2006/main">
  <p:tag name="PA" val="v4.1.3"/>
</p:tagLst>
</file>

<file path=ppt/tags/tag382.xml><?xml version="1.0" encoding="utf-8"?>
<p:tagLst xmlns:p="http://schemas.openxmlformats.org/presentationml/2006/main">
  <p:tag name="PA" val="v4.1.3"/>
</p:tagLst>
</file>

<file path=ppt/tags/tag383.xml><?xml version="1.0" encoding="utf-8"?>
<p:tagLst xmlns:p="http://schemas.openxmlformats.org/presentationml/2006/main">
  <p:tag name="PA" val="v4.1.3"/>
</p:tagLst>
</file>

<file path=ppt/tags/tag384.xml><?xml version="1.0" encoding="utf-8"?>
<p:tagLst xmlns:p="http://schemas.openxmlformats.org/presentationml/2006/main">
  <p:tag name="PA" val="v4.1.3"/>
</p:tagLst>
</file>

<file path=ppt/tags/tag385.xml><?xml version="1.0" encoding="utf-8"?>
<p:tagLst xmlns:p="http://schemas.openxmlformats.org/presentationml/2006/main">
  <p:tag name="PA" val="v4.1.3"/>
</p:tagLst>
</file>

<file path=ppt/tags/tag386.xml><?xml version="1.0" encoding="utf-8"?>
<p:tagLst xmlns:p="http://schemas.openxmlformats.org/presentationml/2006/main">
  <p:tag name="PA" val="v4.1.3"/>
</p:tagLst>
</file>

<file path=ppt/tags/tag387.xml><?xml version="1.0" encoding="utf-8"?>
<p:tagLst xmlns:p="http://schemas.openxmlformats.org/presentationml/2006/main">
  <p:tag name="PA" val="v4.1.3"/>
</p:tagLst>
</file>

<file path=ppt/tags/tag388.xml><?xml version="1.0" encoding="utf-8"?>
<p:tagLst xmlns:p="http://schemas.openxmlformats.org/presentationml/2006/main">
  <p:tag name="PA" val="v4.1.3"/>
</p:tagLst>
</file>

<file path=ppt/tags/tag389.xml><?xml version="1.0" encoding="utf-8"?>
<p:tagLst xmlns:p="http://schemas.openxmlformats.org/presentationml/2006/main">
  <p:tag name="PA" val="v4.1.3"/>
</p:tagLst>
</file>

<file path=ppt/tags/tag39.xml><?xml version="1.0" encoding="utf-8"?>
<p:tagLst xmlns:p="http://schemas.openxmlformats.org/presentationml/2006/main">
  <p:tag name="PA" val="v4.1.3"/>
</p:tagLst>
</file>

<file path=ppt/tags/tag390.xml><?xml version="1.0" encoding="utf-8"?>
<p:tagLst xmlns:p="http://schemas.openxmlformats.org/presentationml/2006/main">
  <p:tag name="PA" val="v4.1.3"/>
</p:tagLst>
</file>

<file path=ppt/tags/tag391.xml><?xml version="1.0" encoding="utf-8"?>
<p:tagLst xmlns:p="http://schemas.openxmlformats.org/presentationml/2006/main">
  <p:tag name="PA" val="v4.1.3"/>
</p:tagLst>
</file>

<file path=ppt/tags/tag392.xml><?xml version="1.0" encoding="utf-8"?>
<p:tagLst xmlns:p="http://schemas.openxmlformats.org/presentationml/2006/main">
  <p:tag name="PA" val="v4.1.3"/>
</p:tagLst>
</file>

<file path=ppt/tags/tag393.xml><?xml version="1.0" encoding="utf-8"?>
<p:tagLst xmlns:p="http://schemas.openxmlformats.org/presentationml/2006/main">
  <p:tag name="PA" val="v4.1.3"/>
</p:tagLst>
</file>

<file path=ppt/tags/tag394.xml><?xml version="1.0" encoding="utf-8"?>
<p:tagLst xmlns:p="http://schemas.openxmlformats.org/presentationml/2006/main">
  <p:tag name="PA" val="v4.1.3"/>
</p:tagLst>
</file>

<file path=ppt/tags/tag395.xml><?xml version="1.0" encoding="utf-8"?>
<p:tagLst xmlns:p="http://schemas.openxmlformats.org/presentationml/2006/main">
  <p:tag name="PA" val="v4.1.3"/>
</p:tagLst>
</file>

<file path=ppt/tags/tag396.xml><?xml version="1.0" encoding="utf-8"?>
<p:tagLst xmlns:p="http://schemas.openxmlformats.org/presentationml/2006/main">
  <p:tag name="PA" val="v4.1.3"/>
</p:tagLst>
</file>

<file path=ppt/tags/tag397.xml><?xml version="1.0" encoding="utf-8"?>
<p:tagLst xmlns:p="http://schemas.openxmlformats.org/presentationml/2006/main">
  <p:tag name="PA" val="v4.1.3"/>
</p:tagLst>
</file>

<file path=ppt/tags/tag398.xml><?xml version="1.0" encoding="utf-8"?>
<p:tagLst xmlns:p="http://schemas.openxmlformats.org/presentationml/2006/main">
  <p:tag name="PA" val="v4.1.3"/>
</p:tagLst>
</file>

<file path=ppt/tags/tag399.xml><?xml version="1.0" encoding="utf-8"?>
<p:tagLst xmlns:p="http://schemas.openxmlformats.org/presentationml/2006/main">
  <p:tag name="PA" val="v4.1.3"/>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PA" val="v4.1.3"/>
</p:tagLst>
</file>

<file path=ppt/tags/tag400.xml><?xml version="1.0" encoding="utf-8"?>
<p:tagLst xmlns:p="http://schemas.openxmlformats.org/presentationml/2006/main">
  <p:tag name="PA" val="v4.1.3"/>
</p:tagLst>
</file>

<file path=ppt/tags/tag401.xml><?xml version="1.0" encoding="utf-8"?>
<p:tagLst xmlns:p="http://schemas.openxmlformats.org/presentationml/2006/main">
  <p:tag name="PA" val="v4.1.3"/>
</p:tagLst>
</file>

<file path=ppt/tags/tag402.xml><?xml version="1.0" encoding="utf-8"?>
<p:tagLst xmlns:p="http://schemas.openxmlformats.org/presentationml/2006/main">
  <p:tag name="PA" val="v4.1.3"/>
</p:tagLst>
</file>

<file path=ppt/tags/tag403.xml><?xml version="1.0" encoding="utf-8"?>
<p:tagLst xmlns:p="http://schemas.openxmlformats.org/presentationml/2006/main">
  <p:tag name="PA" val="v4.1.3"/>
</p:tagLst>
</file>

<file path=ppt/tags/tag404.xml><?xml version="1.0" encoding="utf-8"?>
<p:tagLst xmlns:p="http://schemas.openxmlformats.org/presentationml/2006/main">
  <p:tag name="PA" val="v4.1.3"/>
</p:tagLst>
</file>

<file path=ppt/tags/tag405.xml><?xml version="1.0" encoding="utf-8"?>
<p:tagLst xmlns:p="http://schemas.openxmlformats.org/presentationml/2006/main">
  <p:tag name="PA" val="v4.1.3"/>
</p:tagLst>
</file>

<file path=ppt/tags/tag406.xml><?xml version="1.0" encoding="utf-8"?>
<p:tagLst xmlns:p="http://schemas.openxmlformats.org/presentationml/2006/main">
  <p:tag name="PA" val="v4.1.3"/>
</p:tagLst>
</file>

<file path=ppt/tags/tag407.xml><?xml version="1.0" encoding="utf-8"?>
<p:tagLst xmlns:p="http://schemas.openxmlformats.org/presentationml/2006/main">
  <p:tag name="PA" val="v4.1.3"/>
</p:tagLst>
</file>

<file path=ppt/tags/tag408.xml><?xml version="1.0" encoding="utf-8"?>
<p:tagLst xmlns:p="http://schemas.openxmlformats.org/presentationml/2006/main">
  <p:tag name="PA" val="v4.1.3"/>
</p:tagLst>
</file>

<file path=ppt/tags/tag409.xml><?xml version="1.0" encoding="utf-8"?>
<p:tagLst xmlns:p="http://schemas.openxmlformats.org/presentationml/2006/main">
  <p:tag name="PA" val="v4.1.3"/>
</p:tagLst>
</file>

<file path=ppt/tags/tag41.xml><?xml version="1.0" encoding="utf-8"?>
<p:tagLst xmlns:p="http://schemas.openxmlformats.org/presentationml/2006/main">
  <p:tag name="PA" val="v4.1.3"/>
</p:tagLst>
</file>

<file path=ppt/tags/tag410.xml><?xml version="1.0" encoding="utf-8"?>
<p:tagLst xmlns:p="http://schemas.openxmlformats.org/presentationml/2006/main">
  <p:tag name="PA" val="v4.1.3"/>
</p:tagLst>
</file>

<file path=ppt/tags/tag411.xml><?xml version="1.0" encoding="utf-8"?>
<p:tagLst xmlns:p="http://schemas.openxmlformats.org/presentationml/2006/main">
  <p:tag name="PA" val="v4.1.3"/>
</p:tagLst>
</file>

<file path=ppt/tags/tag412.xml><?xml version="1.0" encoding="utf-8"?>
<p:tagLst xmlns:p="http://schemas.openxmlformats.org/presentationml/2006/main">
  <p:tag name="PA" val="v4.1.3"/>
</p:tagLst>
</file>

<file path=ppt/tags/tag413.xml><?xml version="1.0" encoding="utf-8"?>
<p:tagLst xmlns:p="http://schemas.openxmlformats.org/presentationml/2006/main">
  <p:tag name="PA" val="v4.1.3"/>
</p:tagLst>
</file>

<file path=ppt/tags/tag414.xml><?xml version="1.0" encoding="utf-8"?>
<p:tagLst xmlns:p="http://schemas.openxmlformats.org/presentationml/2006/main">
  <p:tag name="PA" val="v4.1.3"/>
</p:tagLst>
</file>

<file path=ppt/tags/tag415.xml><?xml version="1.0" encoding="utf-8"?>
<p:tagLst xmlns:p="http://schemas.openxmlformats.org/presentationml/2006/main">
  <p:tag name="PA" val="v4.1.3"/>
</p:tagLst>
</file>

<file path=ppt/tags/tag416.xml><?xml version="1.0" encoding="utf-8"?>
<p:tagLst xmlns:p="http://schemas.openxmlformats.org/presentationml/2006/main">
  <p:tag name="PA" val="v4.1.3"/>
</p:tagLst>
</file>

<file path=ppt/tags/tag417.xml><?xml version="1.0" encoding="utf-8"?>
<p:tagLst xmlns:p="http://schemas.openxmlformats.org/presentationml/2006/main">
  <p:tag name="PA" val="v4.1.3"/>
</p:tagLst>
</file>

<file path=ppt/tags/tag418.xml><?xml version="1.0" encoding="utf-8"?>
<p:tagLst xmlns:p="http://schemas.openxmlformats.org/presentationml/2006/main">
  <p:tag name="PA" val="v4.1.3"/>
</p:tagLst>
</file>

<file path=ppt/tags/tag419.xml><?xml version="1.0" encoding="utf-8"?>
<p:tagLst xmlns:p="http://schemas.openxmlformats.org/presentationml/2006/main">
  <p:tag name="PA" val="v4.1.3"/>
</p:tagLst>
</file>

<file path=ppt/tags/tag42.xml><?xml version="1.0" encoding="utf-8"?>
<p:tagLst xmlns:p="http://schemas.openxmlformats.org/presentationml/2006/main">
  <p:tag name="PA" val="v4.1.3"/>
</p:tagLst>
</file>

<file path=ppt/tags/tag420.xml><?xml version="1.0" encoding="utf-8"?>
<p:tagLst xmlns:p="http://schemas.openxmlformats.org/presentationml/2006/main">
  <p:tag name="PA" val="v4.1.3"/>
</p:tagLst>
</file>

<file path=ppt/tags/tag421.xml><?xml version="1.0" encoding="utf-8"?>
<p:tagLst xmlns:p="http://schemas.openxmlformats.org/presentationml/2006/main">
  <p:tag name="PA" val="v4.1.3"/>
</p:tagLst>
</file>

<file path=ppt/tags/tag422.xml><?xml version="1.0" encoding="utf-8"?>
<p:tagLst xmlns:p="http://schemas.openxmlformats.org/presentationml/2006/main">
  <p:tag name="PA" val="v4.1.3"/>
</p:tagLst>
</file>

<file path=ppt/tags/tag423.xml><?xml version="1.0" encoding="utf-8"?>
<p:tagLst xmlns:p="http://schemas.openxmlformats.org/presentationml/2006/main">
  <p:tag name="PA" val="v4.1.3"/>
</p:tagLst>
</file>

<file path=ppt/tags/tag424.xml><?xml version="1.0" encoding="utf-8"?>
<p:tagLst xmlns:p="http://schemas.openxmlformats.org/presentationml/2006/main">
  <p:tag name="PA" val="v4.1.3"/>
</p:tagLst>
</file>

<file path=ppt/tags/tag425.xml><?xml version="1.0" encoding="utf-8"?>
<p:tagLst xmlns:p="http://schemas.openxmlformats.org/presentationml/2006/main">
  <p:tag name="PA" val="v4.1.3"/>
</p:tagLst>
</file>

<file path=ppt/tags/tag426.xml><?xml version="1.0" encoding="utf-8"?>
<p:tagLst xmlns:p="http://schemas.openxmlformats.org/presentationml/2006/main">
  <p:tag name="PA" val="v4.1.3"/>
</p:tagLst>
</file>

<file path=ppt/tags/tag427.xml><?xml version="1.0" encoding="utf-8"?>
<p:tagLst xmlns:p="http://schemas.openxmlformats.org/presentationml/2006/main">
  <p:tag name="PA" val="v4.1.3"/>
</p:tagLst>
</file>

<file path=ppt/tags/tag428.xml><?xml version="1.0" encoding="utf-8"?>
<p:tagLst xmlns:p="http://schemas.openxmlformats.org/presentationml/2006/main">
  <p:tag name="PA" val="v4.1.3"/>
</p:tagLst>
</file>

<file path=ppt/tags/tag429.xml><?xml version="1.0" encoding="utf-8"?>
<p:tagLst xmlns:p="http://schemas.openxmlformats.org/presentationml/2006/main">
  <p:tag name="PA" val="v4.1.3"/>
</p:tagLst>
</file>

<file path=ppt/tags/tag43.xml><?xml version="1.0" encoding="utf-8"?>
<p:tagLst xmlns:p="http://schemas.openxmlformats.org/presentationml/2006/main">
  <p:tag name="PA" val="v4.1.3"/>
</p:tagLst>
</file>

<file path=ppt/tags/tag430.xml><?xml version="1.0" encoding="utf-8"?>
<p:tagLst xmlns:p="http://schemas.openxmlformats.org/presentationml/2006/main">
  <p:tag name="PA" val="v4.1.3"/>
</p:tagLst>
</file>

<file path=ppt/tags/tag431.xml><?xml version="1.0" encoding="utf-8"?>
<p:tagLst xmlns:p="http://schemas.openxmlformats.org/presentationml/2006/main">
  <p:tag name="PA" val="v4.1.3"/>
</p:tagLst>
</file>

<file path=ppt/tags/tag432.xml><?xml version="1.0" encoding="utf-8"?>
<p:tagLst xmlns:p="http://schemas.openxmlformats.org/presentationml/2006/main">
  <p:tag name="PA" val="v4.1.3"/>
</p:tagLst>
</file>

<file path=ppt/tags/tag433.xml><?xml version="1.0" encoding="utf-8"?>
<p:tagLst xmlns:p="http://schemas.openxmlformats.org/presentationml/2006/main">
  <p:tag name="PA" val="v4.1.3"/>
</p:tagLst>
</file>

<file path=ppt/tags/tag434.xml><?xml version="1.0" encoding="utf-8"?>
<p:tagLst xmlns:p="http://schemas.openxmlformats.org/presentationml/2006/main">
  <p:tag name="PA" val="v4.1.3"/>
</p:tagLst>
</file>

<file path=ppt/tags/tag435.xml><?xml version="1.0" encoding="utf-8"?>
<p:tagLst xmlns:p="http://schemas.openxmlformats.org/presentationml/2006/main">
  <p:tag name="PA" val="v4.1.3"/>
</p:tagLst>
</file>

<file path=ppt/tags/tag436.xml><?xml version="1.0" encoding="utf-8"?>
<p:tagLst xmlns:p="http://schemas.openxmlformats.org/presentationml/2006/main">
  <p:tag name="PA" val="v4.1.3"/>
</p:tagLst>
</file>

<file path=ppt/tags/tag44.xml><?xml version="1.0" encoding="utf-8"?>
<p:tagLst xmlns:p="http://schemas.openxmlformats.org/presentationml/2006/main">
  <p:tag name="PA" val="v4.1.3"/>
</p:tagLst>
</file>

<file path=ppt/tags/tag45.xml><?xml version="1.0" encoding="utf-8"?>
<p:tagLst xmlns:p="http://schemas.openxmlformats.org/presentationml/2006/main">
  <p:tag name="PA" val="v4.1.3"/>
</p:tagLst>
</file>

<file path=ppt/tags/tag46.xml><?xml version="1.0" encoding="utf-8"?>
<p:tagLst xmlns:p="http://schemas.openxmlformats.org/presentationml/2006/main">
  <p:tag name="PA" val="v4.1.3"/>
</p:tagLst>
</file>

<file path=ppt/tags/tag47.xml><?xml version="1.0" encoding="utf-8"?>
<p:tagLst xmlns:p="http://schemas.openxmlformats.org/presentationml/2006/main">
  <p:tag name="PA" val="v4.1.3"/>
</p:tagLst>
</file>

<file path=ppt/tags/tag48.xml><?xml version="1.0" encoding="utf-8"?>
<p:tagLst xmlns:p="http://schemas.openxmlformats.org/presentationml/2006/main">
  <p:tag name="PA" val="v4.1.3"/>
</p:tagLst>
</file>

<file path=ppt/tags/tag49.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PA" val="v4.1.3"/>
</p:tagLst>
</file>

<file path=ppt/tags/tag51.xml><?xml version="1.0" encoding="utf-8"?>
<p:tagLst xmlns:p="http://schemas.openxmlformats.org/presentationml/2006/main">
  <p:tag name="PA" val="v4.1.3"/>
</p:tagLst>
</file>

<file path=ppt/tags/tag52.xml><?xml version="1.0" encoding="utf-8"?>
<p:tagLst xmlns:p="http://schemas.openxmlformats.org/presentationml/2006/main">
  <p:tag name="PA" val="v4.1.3"/>
</p:tagLst>
</file>

<file path=ppt/tags/tag53.xml><?xml version="1.0" encoding="utf-8"?>
<p:tagLst xmlns:p="http://schemas.openxmlformats.org/presentationml/2006/main">
  <p:tag name="PA" val="v4.1.3"/>
</p:tagLst>
</file>

<file path=ppt/tags/tag54.xml><?xml version="1.0" encoding="utf-8"?>
<p:tagLst xmlns:p="http://schemas.openxmlformats.org/presentationml/2006/main">
  <p:tag name="PA" val="v4.1.3"/>
</p:tagLst>
</file>

<file path=ppt/tags/tag55.xml><?xml version="1.0" encoding="utf-8"?>
<p:tagLst xmlns:p="http://schemas.openxmlformats.org/presentationml/2006/main">
  <p:tag name="PA" val="v4.1.3"/>
</p:tagLst>
</file>

<file path=ppt/tags/tag56.xml><?xml version="1.0" encoding="utf-8"?>
<p:tagLst xmlns:p="http://schemas.openxmlformats.org/presentationml/2006/main">
  <p:tag name="PA" val="v4.1.3"/>
</p:tagLst>
</file>

<file path=ppt/tags/tag57.xml><?xml version="1.0" encoding="utf-8"?>
<p:tagLst xmlns:p="http://schemas.openxmlformats.org/presentationml/2006/main">
  <p:tag name="PA" val="v4.1.3"/>
</p:tagLst>
</file>

<file path=ppt/tags/tag58.xml><?xml version="1.0" encoding="utf-8"?>
<p:tagLst xmlns:p="http://schemas.openxmlformats.org/presentationml/2006/main">
  <p:tag name="PA" val="v4.1.3"/>
</p:tagLst>
</file>

<file path=ppt/tags/tag59.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60.xml><?xml version="1.0" encoding="utf-8"?>
<p:tagLst xmlns:p="http://schemas.openxmlformats.org/presentationml/2006/main">
  <p:tag name="PA" val="v4.1.3"/>
</p:tagLst>
</file>

<file path=ppt/tags/tag61.xml><?xml version="1.0" encoding="utf-8"?>
<p:tagLst xmlns:p="http://schemas.openxmlformats.org/presentationml/2006/main">
  <p:tag name="PA" val="v4.1.3"/>
</p:tagLst>
</file>

<file path=ppt/tags/tag62.xml><?xml version="1.0" encoding="utf-8"?>
<p:tagLst xmlns:p="http://schemas.openxmlformats.org/presentationml/2006/main">
  <p:tag name="PA" val="v4.1.3"/>
</p:tagLst>
</file>

<file path=ppt/tags/tag63.xml><?xml version="1.0" encoding="utf-8"?>
<p:tagLst xmlns:p="http://schemas.openxmlformats.org/presentationml/2006/main">
  <p:tag name="PA" val="v4.1.3"/>
</p:tagLst>
</file>

<file path=ppt/tags/tag64.xml><?xml version="1.0" encoding="utf-8"?>
<p:tagLst xmlns:p="http://schemas.openxmlformats.org/presentationml/2006/main">
  <p:tag name="PA" val="v4.1.3"/>
</p:tagLst>
</file>

<file path=ppt/tags/tag65.xml><?xml version="1.0" encoding="utf-8"?>
<p:tagLst xmlns:p="http://schemas.openxmlformats.org/presentationml/2006/main">
  <p:tag name="PA" val="v4.1.3"/>
</p:tagLst>
</file>

<file path=ppt/tags/tag66.xml><?xml version="1.0" encoding="utf-8"?>
<p:tagLst xmlns:p="http://schemas.openxmlformats.org/presentationml/2006/main">
  <p:tag name="PA" val="v4.1.3"/>
</p:tagLst>
</file>

<file path=ppt/tags/tag67.xml><?xml version="1.0" encoding="utf-8"?>
<p:tagLst xmlns:p="http://schemas.openxmlformats.org/presentationml/2006/main">
  <p:tag name="PA" val="v4.1.3"/>
</p:tagLst>
</file>

<file path=ppt/tags/tag68.xml><?xml version="1.0" encoding="utf-8"?>
<p:tagLst xmlns:p="http://schemas.openxmlformats.org/presentationml/2006/main">
  <p:tag name="PA" val="v4.1.3"/>
</p:tagLst>
</file>

<file path=ppt/tags/tag69.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70.xml><?xml version="1.0" encoding="utf-8"?>
<p:tagLst xmlns:p="http://schemas.openxmlformats.org/presentationml/2006/main">
  <p:tag name="PA" val="v4.1.3"/>
</p:tagLst>
</file>

<file path=ppt/tags/tag71.xml><?xml version="1.0" encoding="utf-8"?>
<p:tagLst xmlns:p="http://schemas.openxmlformats.org/presentationml/2006/main">
  <p:tag name="PA" val="v4.1.3"/>
</p:tagLst>
</file>

<file path=ppt/tags/tag72.xml><?xml version="1.0" encoding="utf-8"?>
<p:tagLst xmlns:p="http://schemas.openxmlformats.org/presentationml/2006/main">
  <p:tag name="PA" val="v4.1.3"/>
</p:tagLst>
</file>

<file path=ppt/tags/tag73.xml><?xml version="1.0" encoding="utf-8"?>
<p:tagLst xmlns:p="http://schemas.openxmlformats.org/presentationml/2006/main">
  <p:tag name="PA" val="v4.1.3"/>
</p:tagLst>
</file>

<file path=ppt/tags/tag74.xml><?xml version="1.0" encoding="utf-8"?>
<p:tagLst xmlns:p="http://schemas.openxmlformats.org/presentationml/2006/main">
  <p:tag name="PA" val="v4.1.3"/>
</p:tagLst>
</file>

<file path=ppt/tags/tag75.xml><?xml version="1.0" encoding="utf-8"?>
<p:tagLst xmlns:p="http://schemas.openxmlformats.org/presentationml/2006/main">
  <p:tag name="PA" val="v4.1.3"/>
</p:tagLst>
</file>

<file path=ppt/tags/tag76.xml><?xml version="1.0" encoding="utf-8"?>
<p:tagLst xmlns:p="http://schemas.openxmlformats.org/presentationml/2006/main">
  <p:tag name="PA" val="v4.1.3"/>
</p:tagLst>
</file>

<file path=ppt/tags/tag77.xml><?xml version="1.0" encoding="utf-8"?>
<p:tagLst xmlns:p="http://schemas.openxmlformats.org/presentationml/2006/main">
  <p:tag name="PA" val="v4.1.3"/>
</p:tagLst>
</file>

<file path=ppt/tags/tag78.xml><?xml version="1.0" encoding="utf-8"?>
<p:tagLst xmlns:p="http://schemas.openxmlformats.org/presentationml/2006/main">
  <p:tag name="PA" val="v4.1.3"/>
</p:tagLst>
</file>

<file path=ppt/tags/tag79.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80.xml><?xml version="1.0" encoding="utf-8"?>
<p:tagLst xmlns:p="http://schemas.openxmlformats.org/presentationml/2006/main">
  <p:tag name="PA" val="v4.1.3"/>
</p:tagLst>
</file>

<file path=ppt/tags/tag81.xml><?xml version="1.0" encoding="utf-8"?>
<p:tagLst xmlns:p="http://schemas.openxmlformats.org/presentationml/2006/main">
  <p:tag name="PA" val="v4.1.3"/>
</p:tagLst>
</file>

<file path=ppt/tags/tag82.xml><?xml version="1.0" encoding="utf-8"?>
<p:tagLst xmlns:p="http://schemas.openxmlformats.org/presentationml/2006/main">
  <p:tag name="PA" val="v4.1.3"/>
</p:tagLst>
</file>

<file path=ppt/tags/tag83.xml><?xml version="1.0" encoding="utf-8"?>
<p:tagLst xmlns:p="http://schemas.openxmlformats.org/presentationml/2006/main">
  <p:tag name="PA" val="v4.1.3"/>
</p:tagLst>
</file>

<file path=ppt/tags/tag84.xml><?xml version="1.0" encoding="utf-8"?>
<p:tagLst xmlns:p="http://schemas.openxmlformats.org/presentationml/2006/main">
  <p:tag name="PA" val="v4.1.3"/>
</p:tagLst>
</file>

<file path=ppt/tags/tag85.xml><?xml version="1.0" encoding="utf-8"?>
<p:tagLst xmlns:p="http://schemas.openxmlformats.org/presentationml/2006/main">
  <p:tag name="PA" val="v4.1.3"/>
</p:tagLst>
</file>

<file path=ppt/tags/tag86.xml><?xml version="1.0" encoding="utf-8"?>
<p:tagLst xmlns:p="http://schemas.openxmlformats.org/presentationml/2006/main">
  <p:tag name="PA" val="v4.1.3"/>
</p:tagLst>
</file>

<file path=ppt/tags/tag87.xml><?xml version="1.0" encoding="utf-8"?>
<p:tagLst xmlns:p="http://schemas.openxmlformats.org/presentationml/2006/main">
  <p:tag name="PA" val="v4.1.3"/>
</p:tagLst>
</file>

<file path=ppt/tags/tag88.xml><?xml version="1.0" encoding="utf-8"?>
<p:tagLst xmlns:p="http://schemas.openxmlformats.org/presentationml/2006/main">
  <p:tag name="PA" val="v4.1.3"/>
</p:tagLst>
</file>

<file path=ppt/tags/tag89.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ags/tag90.xml><?xml version="1.0" encoding="utf-8"?>
<p:tagLst xmlns:p="http://schemas.openxmlformats.org/presentationml/2006/main">
  <p:tag name="PA" val="v4.1.3"/>
</p:tagLst>
</file>

<file path=ppt/tags/tag91.xml><?xml version="1.0" encoding="utf-8"?>
<p:tagLst xmlns:p="http://schemas.openxmlformats.org/presentationml/2006/main">
  <p:tag name="PA" val="v4.1.3"/>
</p:tagLst>
</file>

<file path=ppt/tags/tag92.xml><?xml version="1.0" encoding="utf-8"?>
<p:tagLst xmlns:p="http://schemas.openxmlformats.org/presentationml/2006/main">
  <p:tag name="PA" val="v4.1.3"/>
</p:tagLst>
</file>

<file path=ppt/tags/tag93.xml><?xml version="1.0" encoding="utf-8"?>
<p:tagLst xmlns:p="http://schemas.openxmlformats.org/presentationml/2006/main">
  <p:tag name="PA" val="v4.1.3"/>
</p:tagLst>
</file>

<file path=ppt/tags/tag94.xml><?xml version="1.0" encoding="utf-8"?>
<p:tagLst xmlns:p="http://schemas.openxmlformats.org/presentationml/2006/main">
  <p:tag name="PA" val="v4.1.3"/>
</p:tagLst>
</file>

<file path=ppt/tags/tag95.xml><?xml version="1.0" encoding="utf-8"?>
<p:tagLst xmlns:p="http://schemas.openxmlformats.org/presentationml/2006/main">
  <p:tag name="PA" val="v4.1.3"/>
</p:tagLst>
</file>

<file path=ppt/tags/tag96.xml><?xml version="1.0" encoding="utf-8"?>
<p:tagLst xmlns:p="http://schemas.openxmlformats.org/presentationml/2006/main">
  <p:tag name="PA" val="v4.1.3"/>
</p:tagLst>
</file>

<file path=ppt/tags/tag97.xml><?xml version="1.0" encoding="utf-8"?>
<p:tagLst xmlns:p="http://schemas.openxmlformats.org/presentationml/2006/main">
  <p:tag name="PA" val="v4.1.3"/>
</p:tagLst>
</file>

<file path=ppt/tags/tag98.xml><?xml version="1.0" encoding="utf-8"?>
<p:tagLst xmlns:p="http://schemas.openxmlformats.org/presentationml/2006/main">
  <p:tag name="PA" val="v4.1.3"/>
</p:tagLst>
</file>

<file path=ppt/tags/tag9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4_Office 主题">
  <a:themeElements>
    <a:clrScheme name="碧海晴空">
      <a:dk1>
        <a:srgbClr val="000000"/>
      </a:dk1>
      <a:lt1>
        <a:srgbClr val="FFFFFF"/>
      </a:lt1>
      <a:dk2>
        <a:srgbClr val="97C3D2"/>
      </a:dk2>
      <a:lt2>
        <a:srgbClr val="7CBED1"/>
      </a:lt2>
      <a:accent1>
        <a:srgbClr val="51AECD"/>
      </a:accent1>
      <a:accent2>
        <a:srgbClr val="2EA0C3"/>
      </a:accent2>
      <a:accent3>
        <a:srgbClr val="7ACCB2"/>
      </a:accent3>
      <a:accent4>
        <a:srgbClr val="61B89D"/>
      </a:accent4>
      <a:accent5>
        <a:srgbClr val="1EAD92"/>
      </a:accent5>
      <a:accent6>
        <a:srgbClr val="038077"/>
      </a:accent6>
      <a:hlink>
        <a:srgbClr val="FCF1D8"/>
      </a:hlink>
      <a:folHlink>
        <a:srgbClr val="F0E4C2"/>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5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3330</Words>
  <Application>WPS 演示</Application>
  <PresentationFormat>宽屏</PresentationFormat>
  <Paragraphs>302</Paragraphs>
  <Slides>36</Slides>
  <Notes>5</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36</vt:i4>
      </vt:variant>
    </vt:vector>
  </HeadingPairs>
  <TitlesOfParts>
    <vt:vector size="53" baseType="lpstr">
      <vt:lpstr>Arial</vt:lpstr>
      <vt:lpstr>宋体</vt:lpstr>
      <vt:lpstr>Wingdings</vt:lpstr>
      <vt:lpstr>Calibri Light</vt:lpstr>
      <vt:lpstr>Calibri</vt:lpstr>
      <vt:lpstr>微软雅黑</vt:lpstr>
      <vt:lpstr>黑体</vt:lpstr>
      <vt:lpstr>方正姚体</vt:lpstr>
      <vt:lpstr>Arial Unicode MS</vt:lpstr>
      <vt:lpstr>等线</vt:lpstr>
      <vt:lpstr>Times New Roman</vt:lpstr>
      <vt:lpstr>等线 Light</vt:lpstr>
      <vt:lpstr>Office 主题​​</vt:lpstr>
      <vt:lpstr>12_Office 主题</vt:lpstr>
      <vt:lpstr>13_Office 主题</vt:lpstr>
      <vt:lpstr>14_Office 主题</vt:lpstr>
      <vt:lpstr>15_Office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邵美芝</dc:creator>
  <cp:lastModifiedBy>ASUS</cp:lastModifiedBy>
  <cp:revision>123</cp:revision>
  <dcterms:created xsi:type="dcterms:W3CDTF">2016-08-30T15:41:00Z</dcterms:created>
  <dcterms:modified xsi:type="dcterms:W3CDTF">2021-06-08T02:34:35Z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D5EF80067B2C49628E5EDA9AFE355FFA</vt:lpwstr>
  </property>
</Properties>
</file>