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3.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0" r:id="rId2"/>
  </p:sldMasterIdLst>
  <p:notesMasterIdLst>
    <p:notesMasterId r:id="rId22"/>
  </p:notesMasterIdLst>
  <p:sldIdLst>
    <p:sldId id="256" r:id="rId3"/>
    <p:sldId id="257" r:id="rId4"/>
    <p:sldId id="258" r:id="rId5"/>
    <p:sldId id="263" r:id="rId6"/>
    <p:sldId id="322" r:id="rId7"/>
    <p:sldId id="324" r:id="rId8"/>
    <p:sldId id="325" r:id="rId9"/>
    <p:sldId id="311" r:id="rId10"/>
    <p:sldId id="312" r:id="rId11"/>
    <p:sldId id="323" r:id="rId12"/>
    <p:sldId id="326" r:id="rId13"/>
    <p:sldId id="288" r:id="rId14"/>
    <p:sldId id="300" r:id="rId15"/>
    <p:sldId id="302" r:id="rId16"/>
    <p:sldId id="303" r:id="rId17"/>
    <p:sldId id="304" r:id="rId18"/>
    <p:sldId id="305" r:id="rId19"/>
    <p:sldId id="285" r:id="rId20"/>
    <p:sldId id="26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27102A9-8310-4765-A935-A1911B00CA55}">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119" autoAdjust="0"/>
  </p:normalViewPr>
  <p:slideViewPr>
    <p:cSldViewPr snapToGrid="0" showGuides="1">
      <p:cViewPr varScale="1">
        <p:scale>
          <a:sx n="97" d="100"/>
          <a:sy n="97" d="100"/>
        </p:scale>
        <p:origin x="48" y="8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extLst>
      <p:ext uri="{BB962C8B-B14F-4D97-AF65-F5344CB8AC3E}">
        <p14:creationId xmlns:p14="http://schemas.microsoft.com/office/powerpoint/2010/main" val="864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98123F5E-35ED-49C9-8B70-876A05555A74}"/>
              </a:ext>
            </a:extLst>
          </p:cNvPr>
          <p:cNvSpPr>
            <a:spLocks noGrp="1" noRot="1" noChangeAspect="1" noTextEdit="1"/>
          </p:cNvSpPr>
          <p:nvPr>
            <p:ph type="sldImg"/>
          </p:nvPr>
        </p:nvSpPr>
        <p:spPr/>
      </p:sp>
      <p:sp>
        <p:nvSpPr>
          <p:cNvPr id="27651" name="备注占位符 2">
            <a:extLst>
              <a:ext uri="{FF2B5EF4-FFF2-40B4-BE49-F238E27FC236}">
                <a16:creationId xmlns:a16="http://schemas.microsoft.com/office/drawing/2014/main" id="{26CA48FE-C9C4-49F5-98A0-8B8E5F9626EB}"/>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a:extLst>
              <a:ext uri="{FF2B5EF4-FFF2-40B4-BE49-F238E27FC236}">
                <a16:creationId xmlns:a16="http://schemas.microsoft.com/office/drawing/2014/main" id="{95A363CF-9BFB-4C8D-903A-B2856FF3298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0323A62-2024-4E8D-AE57-FA2A2DDDD1D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0145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C5AC43C9-B608-450A-A09A-32B340A88B0D}"/>
              </a:ext>
            </a:extLst>
          </p:cNvPr>
          <p:cNvSpPr>
            <a:spLocks noGrp="1" noRot="1" noChangeAspect="1" noTextEdit="1"/>
          </p:cNvSpPr>
          <p:nvPr>
            <p:ph type="sldImg"/>
          </p:nvPr>
        </p:nvSpPr>
        <p:spPr/>
      </p:sp>
      <p:sp>
        <p:nvSpPr>
          <p:cNvPr id="29699" name="备注占位符 2">
            <a:extLst>
              <a:ext uri="{FF2B5EF4-FFF2-40B4-BE49-F238E27FC236}">
                <a16:creationId xmlns:a16="http://schemas.microsoft.com/office/drawing/2014/main" id="{CF976688-24AB-42D2-9769-3429CA01F6E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a:extLst>
              <a:ext uri="{FF2B5EF4-FFF2-40B4-BE49-F238E27FC236}">
                <a16:creationId xmlns:a16="http://schemas.microsoft.com/office/drawing/2014/main" id="{AA662FA6-0FB9-4373-BBF9-402AD854E6D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572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91D3B46B-643E-4998-8119-25B550C0A16A}"/>
              </a:ext>
            </a:extLst>
          </p:cNvPr>
          <p:cNvSpPr>
            <a:spLocks noGrp="1" noRot="1" noChangeAspect="1" noTextEdit="1"/>
          </p:cNvSpPr>
          <p:nvPr>
            <p:ph type="sldImg"/>
          </p:nvPr>
        </p:nvSpPr>
        <p:spPr/>
      </p:sp>
      <p:sp>
        <p:nvSpPr>
          <p:cNvPr id="63491" name="备注占位符 2">
            <a:extLst>
              <a:ext uri="{FF2B5EF4-FFF2-40B4-BE49-F238E27FC236}">
                <a16:creationId xmlns:a16="http://schemas.microsoft.com/office/drawing/2014/main" id="{76FCB339-9029-4E70-8AB8-59F06CEEDAED}"/>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a:extLst>
              <a:ext uri="{FF2B5EF4-FFF2-40B4-BE49-F238E27FC236}">
                <a16:creationId xmlns:a16="http://schemas.microsoft.com/office/drawing/2014/main" id="{95770B8C-EA04-42F2-A6BD-9BBBAA8FA59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9938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6CA3C607-06F4-4C6A-85F0-884B6AB3E393}"/>
              </a:ext>
            </a:extLst>
          </p:cNvPr>
          <p:cNvSpPr>
            <a:spLocks noGrp="1" noRot="1" noChangeAspect="1" noTextEdit="1"/>
          </p:cNvSpPr>
          <p:nvPr>
            <p:ph type="sldImg"/>
          </p:nvPr>
        </p:nvSpPr>
        <p:spPr/>
      </p:sp>
      <p:sp>
        <p:nvSpPr>
          <p:cNvPr id="43011" name="备注占位符 2">
            <a:extLst>
              <a:ext uri="{FF2B5EF4-FFF2-40B4-BE49-F238E27FC236}">
                <a16:creationId xmlns:a16="http://schemas.microsoft.com/office/drawing/2014/main" id="{8DCC75E3-13B2-414E-936A-4ABC06C37804}"/>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3012" name="灯片编号占位符 3">
            <a:extLst>
              <a:ext uri="{FF2B5EF4-FFF2-40B4-BE49-F238E27FC236}">
                <a16:creationId xmlns:a16="http://schemas.microsoft.com/office/drawing/2014/main" id="{5C8CE210-C3F1-477C-8B9A-E3168C272DA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491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C0A5-AB9E-4002-84F5-EBF9C9BB2B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5300DA-BC78-43E8-9A35-E2FC3C287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EE159C9-BCF8-4385-B37B-B292E48EA11A}"/>
              </a:ext>
            </a:extLst>
          </p:cNvPr>
          <p:cNvSpPr>
            <a:spLocks noGrp="1"/>
          </p:cNvSpPr>
          <p:nvPr>
            <p:ph type="dt" sz="half" idx="10"/>
          </p:nvPr>
        </p:nvSpPr>
        <p:spPr/>
        <p:txBody>
          <a:bodyPr/>
          <a:lstStyle/>
          <a:p>
            <a:fld id="{FAA124AB-CF4B-457E-BF1F-5A1E87BE531D}"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FF433FC9-AAA2-4436-BCD9-6B6E961D2F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4A238C-5F4C-4CC7-BD4A-7457632E79CF}"/>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245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7FFED-F76E-4CAD-81A6-F5DCD3D0BE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AB25FA-40AF-4D7B-A983-2A573312FD5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213727-693B-4276-840B-5F2E5092BBCC}"/>
              </a:ext>
            </a:extLst>
          </p:cNvPr>
          <p:cNvSpPr>
            <a:spLocks noGrp="1"/>
          </p:cNvSpPr>
          <p:nvPr>
            <p:ph type="dt" sz="half" idx="10"/>
          </p:nvPr>
        </p:nvSpPr>
        <p:spPr/>
        <p:txBody>
          <a:bodyPr/>
          <a:lstStyle/>
          <a:p>
            <a:fld id="{FAA124AB-CF4B-457E-BF1F-5A1E87BE531D}"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BDC6F261-272C-42EF-BBDF-7DD98106E2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819621-4C08-4A34-A845-94C9BD563D1E}"/>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97915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84EBE3-09D1-4227-96AB-42464BBB08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2C38D1-263E-4F24-8E89-F432FD87E9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37F38A-FBB6-4F2E-B57C-CA381A51BC91}"/>
              </a:ext>
            </a:extLst>
          </p:cNvPr>
          <p:cNvSpPr>
            <a:spLocks noGrp="1"/>
          </p:cNvSpPr>
          <p:nvPr>
            <p:ph type="dt" sz="half" idx="10"/>
          </p:nvPr>
        </p:nvSpPr>
        <p:spPr/>
        <p:txBody>
          <a:bodyPr/>
          <a:lstStyle/>
          <a:p>
            <a:fld id="{FAA124AB-CF4B-457E-BF1F-5A1E87BE531D}"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5A0A51AE-B39D-4D36-9F71-DD34F8A52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D5DE9D-6877-49ED-9881-D5A4FC6458C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9145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a:extLst>
              <a:ext uri="{FF2B5EF4-FFF2-40B4-BE49-F238E27FC236}">
                <a16:creationId xmlns:a16="http://schemas.microsoft.com/office/drawing/2014/main" id="{D5E0A29B-7D1C-420A-92E7-112AC3BC8392}"/>
              </a:ext>
            </a:extLst>
          </p:cNvPr>
          <p:cNvSpPr>
            <a:spLocks noGrp="1" noChangeArrowheads="1"/>
          </p:cNvSpPr>
          <p:nvPr>
            <p:ph type="dt" sz="half" idx="10"/>
          </p:nvPr>
        </p:nvSpPr>
        <p:spPr>
          <a:ln/>
        </p:spPr>
        <p:txBody>
          <a:bodyPr/>
          <a:lstStyle>
            <a:lvl1pPr>
              <a:defRPr/>
            </a:lvl1pPr>
          </a:lstStyle>
          <a:p>
            <a:pPr>
              <a:defRPr/>
            </a:pPr>
            <a:fld id="{9868D0A1-E87A-449F-A516-FF47E4FCD1C4}" type="datetime1">
              <a:rPr lang="zh-CN" altLang="en-US"/>
              <a:pPr>
                <a:defRPr/>
              </a:pPr>
              <a:t>2021/4/1</a:t>
            </a:fld>
            <a:endParaRPr lang="zh-CN" altLang="en-US" sz="1800">
              <a:solidFill>
                <a:schemeClr val="tx1"/>
              </a:solidFill>
            </a:endParaRPr>
          </a:p>
        </p:txBody>
      </p:sp>
      <p:sp>
        <p:nvSpPr>
          <p:cNvPr id="5" name="页脚占位符 3">
            <a:extLst>
              <a:ext uri="{FF2B5EF4-FFF2-40B4-BE49-F238E27FC236}">
                <a16:creationId xmlns:a16="http://schemas.microsoft.com/office/drawing/2014/main" id="{74DE6BA9-6F50-47CB-A255-AA6F471529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33BBFE1-492B-4DD6-B816-C4EA42D7182E}"/>
              </a:ext>
            </a:extLst>
          </p:cNvPr>
          <p:cNvSpPr>
            <a:spLocks noGrp="1" noChangeArrowheads="1"/>
          </p:cNvSpPr>
          <p:nvPr>
            <p:ph type="sldNum" sz="quarter" idx="12"/>
          </p:nvPr>
        </p:nvSpPr>
        <p:spPr>
          <a:ln/>
        </p:spPr>
        <p:txBody>
          <a:bodyPr/>
          <a:lstStyle>
            <a:lvl1pPr>
              <a:defRPr/>
            </a:lvl1pPr>
          </a:lstStyle>
          <a:p>
            <a:pPr>
              <a:defRPr/>
            </a:pPr>
            <a:fld id="{1934AE4F-8991-4777-B17C-94E995E9586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32893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AF72D0DA-C89F-4C40-9142-88D70C80FDA7}"/>
              </a:ext>
            </a:extLst>
          </p:cNvPr>
          <p:cNvSpPr>
            <a:spLocks noGrp="1" noChangeArrowheads="1"/>
          </p:cNvSpPr>
          <p:nvPr>
            <p:ph type="dt" sz="half" idx="10"/>
          </p:nvPr>
        </p:nvSpPr>
        <p:spPr>
          <a:ln/>
        </p:spPr>
        <p:txBody>
          <a:bodyPr/>
          <a:lstStyle>
            <a:lvl1pPr>
              <a:defRPr/>
            </a:lvl1pPr>
          </a:lstStyle>
          <a:p>
            <a:pPr>
              <a:defRPr/>
            </a:pPr>
            <a:fld id="{AA206E5C-170E-4E09-9491-97A47D42FBD6}" type="datetime1">
              <a:rPr lang="zh-CN" altLang="en-US"/>
              <a:pPr>
                <a:defRPr/>
              </a:pPr>
              <a:t>2021/4/1</a:t>
            </a:fld>
            <a:endParaRPr lang="zh-CN" altLang="en-US" sz="1800">
              <a:solidFill>
                <a:schemeClr val="tx1"/>
              </a:solidFill>
            </a:endParaRPr>
          </a:p>
        </p:txBody>
      </p:sp>
      <p:sp>
        <p:nvSpPr>
          <p:cNvPr id="5" name="页脚占位符 3">
            <a:extLst>
              <a:ext uri="{FF2B5EF4-FFF2-40B4-BE49-F238E27FC236}">
                <a16:creationId xmlns:a16="http://schemas.microsoft.com/office/drawing/2014/main" id="{EA32A3DA-DB9D-4DEE-8352-CC68170391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83A699B-8CD3-4893-A0A8-68CE22AB9596}"/>
              </a:ext>
            </a:extLst>
          </p:cNvPr>
          <p:cNvSpPr>
            <a:spLocks noGrp="1" noChangeArrowheads="1"/>
          </p:cNvSpPr>
          <p:nvPr>
            <p:ph type="sldNum" sz="quarter" idx="12"/>
          </p:nvPr>
        </p:nvSpPr>
        <p:spPr>
          <a:ln/>
        </p:spPr>
        <p:txBody>
          <a:bodyPr/>
          <a:lstStyle>
            <a:lvl1pPr>
              <a:defRPr/>
            </a:lvl1pPr>
          </a:lstStyle>
          <a:p>
            <a:pPr>
              <a:defRPr/>
            </a:pPr>
            <a:fld id="{AC2D91B6-0045-48CA-B8F9-01699CF14D5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9952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9A8CF999-3CBF-4572-A2EC-2CCDFD6FCDB8}"/>
              </a:ext>
            </a:extLst>
          </p:cNvPr>
          <p:cNvSpPr>
            <a:spLocks noGrp="1" noChangeArrowheads="1"/>
          </p:cNvSpPr>
          <p:nvPr>
            <p:ph type="dt" sz="half" idx="10"/>
          </p:nvPr>
        </p:nvSpPr>
        <p:spPr>
          <a:ln/>
        </p:spPr>
        <p:txBody>
          <a:bodyPr/>
          <a:lstStyle>
            <a:lvl1pPr>
              <a:defRPr/>
            </a:lvl1pPr>
          </a:lstStyle>
          <a:p>
            <a:pPr>
              <a:defRPr/>
            </a:pPr>
            <a:fld id="{418B0439-1DB0-4791-B64B-A4DDD07C92D8}" type="datetime1">
              <a:rPr lang="zh-CN" altLang="en-US"/>
              <a:pPr>
                <a:defRPr/>
              </a:pPr>
              <a:t>2021/4/1</a:t>
            </a:fld>
            <a:endParaRPr lang="zh-CN" altLang="en-US" sz="1800">
              <a:solidFill>
                <a:schemeClr val="tx1"/>
              </a:solidFill>
            </a:endParaRPr>
          </a:p>
        </p:txBody>
      </p:sp>
      <p:sp>
        <p:nvSpPr>
          <p:cNvPr id="5" name="页脚占位符 3">
            <a:extLst>
              <a:ext uri="{FF2B5EF4-FFF2-40B4-BE49-F238E27FC236}">
                <a16:creationId xmlns:a16="http://schemas.microsoft.com/office/drawing/2014/main" id="{85960832-C955-400E-8B12-EA2ED53DA5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49FD49BE-0850-4736-A801-4C353D61B4A3}"/>
              </a:ext>
            </a:extLst>
          </p:cNvPr>
          <p:cNvSpPr>
            <a:spLocks noGrp="1" noChangeArrowheads="1"/>
          </p:cNvSpPr>
          <p:nvPr>
            <p:ph type="sldNum" sz="quarter" idx="12"/>
          </p:nvPr>
        </p:nvSpPr>
        <p:spPr>
          <a:ln/>
        </p:spPr>
        <p:txBody>
          <a:bodyPr/>
          <a:lstStyle>
            <a:lvl1pPr>
              <a:defRPr/>
            </a:lvl1pPr>
          </a:lstStyle>
          <a:p>
            <a:pPr>
              <a:defRPr/>
            </a:pPr>
            <a:fld id="{AC1165A8-280B-416D-ACF8-248A386498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0989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70A83027-8487-4350-8EB1-B925B2434417}"/>
              </a:ext>
            </a:extLst>
          </p:cNvPr>
          <p:cNvSpPr>
            <a:spLocks noGrp="1" noChangeArrowheads="1"/>
          </p:cNvSpPr>
          <p:nvPr>
            <p:ph type="dt" sz="half" idx="10"/>
          </p:nvPr>
        </p:nvSpPr>
        <p:spPr>
          <a:ln/>
        </p:spPr>
        <p:txBody>
          <a:bodyPr/>
          <a:lstStyle>
            <a:lvl1pPr>
              <a:defRPr/>
            </a:lvl1pPr>
          </a:lstStyle>
          <a:p>
            <a:pPr>
              <a:defRPr/>
            </a:pPr>
            <a:fld id="{C718B503-634F-4E56-9B10-F7945E376514}" type="datetime1">
              <a:rPr lang="zh-CN" altLang="en-US"/>
              <a:pPr>
                <a:defRPr/>
              </a:pPr>
              <a:t>2021/4/1</a:t>
            </a:fld>
            <a:endParaRPr lang="zh-CN" altLang="en-US" sz="1800">
              <a:solidFill>
                <a:schemeClr val="tx1"/>
              </a:solidFill>
            </a:endParaRPr>
          </a:p>
        </p:txBody>
      </p:sp>
      <p:sp>
        <p:nvSpPr>
          <p:cNvPr id="6" name="页脚占位符 3">
            <a:extLst>
              <a:ext uri="{FF2B5EF4-FFF2-40B4-BE49-F238E27FC236}">
                <a16:creationId xmlns:a16="http://schemas.microsoft.com/office/drawing/2014/main" id="{DA112797-ED04-4520-902C-5270CD4647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D341109-6BD7-446E-9A27-9C008189A821}"/>
              </a:ext>
            </a:extLst>
          </p:cNvPr>
          <p:cNvSpPr>
            <a:spLocks noGrp="1" noChangeArrowheads="1"/>
          </p:cNvSpPr>
          <p:nvPr>
            <p:ph type="sldNum" sz="quarter" idx="12"/>
          </p:nvPr>
        </p:nvSpPr>
        <p:spPr>
          <a:ln/>
        </p:spPr>
        <p:txBody>
          <a:bodyPr/>
          <a:lstStyle>
            <a:lvl1pPr>
              <a:defRPr/>
            </a:lvl1pPr>
          </a:lstStyle>
          <a:p>
            <a:pPr>
              <a:defRPr/>
            </a:pPr>
            <a:fld id="{D8EA813D-2522-41D2-AD69-C22E4AB3AF2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7756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B87F433A-02F9-4C2A-8F2C-2BEA98A319AF}"/>
              </a:ext>
            </a:extLst>
          </p:cNvPr>
          <p:cNvSpPr>
            <a:spLocks noGrp="1" noChangeArrowheads="1"/>
          </p:cNvSpPr>
          <p:nvPr>
            <p:ph type="dt" sz="half" idx="10"/>
          </p:nvPr>
        </p:nvSpPr>
        <p:spPr>
          <a:ln/>
        </p:spPr>
        <p:txBody>
          <a:bodyPr/>
          <a:lstStyle>
            <a:lvl1pPr>
              <a:defRPr/>
            </a:lvl1pPr>
          </a:lstStyle>
          <a:p>
            <a:pPr>
              <a:defRPr/>
            </a:pPr>
            <a:fld id="{AFF0D830-382D-4D77-82C6-C459CE898163}" type="datetime1">
              <a:rPr lang="zh-CN" altLang="en-US"/>
              <a:pPr>
                <a:defRPr/>
              </a:pPr>
              <a:t>2021/4/1</a:t>
            </a:fld>
            <a:endParaRPr lang="zh-CN" altLang="en-US" sz="1800">
              <a:solidFill>
                <a:schemeClr val="tx1"/>
              </a:solidFill>
            </a:endParaRPr>
          </a:p>
        </p:txBody>
      </p:sp>
      <p:sp>
        <p:nvSpPr>
          <p:cNvPr id="8" name="页脚占位符 3">
            <a:extLst>
              <a:ext uri="{FF2B5EF4-FFF2-40B4-BE49-F238E27FC236}">
                <a16:creationId xmlns:a16="http://schemas.microsoft.com/office/drawing/2014/main" id="{3D6C80DD-298B-48FD-AA37-B4483673A4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1BA0F984-616F-4647-8EF5-D9FB8D2ABC4B}"/>
              </a:ext>
            </a:extLst>
          </p:cNvPr>
          <p:cNvSpPr>
            <a:spLocks noGrp="1" noChangeArrowheads="1"/>
          </p:cNvSpPr>
          <p:nvPr>
            <p:ph type="sldNum" sz="quarter" idx="12"/>
          </p:nvPr>
        </p:nvSpPr>
        <p:spPr>
          <a:ln/>
        </p:spPr>
        <p:txBody>
          <a:bodyPr/>
          <a:lstStyle>
            <a:lvl1pPr>
              <a:defRPr/>
            </a:lvl1pPr>
          </a:lstStyle>
          <a:p>
            <a:pPr>
              <a:defRPr/>
            </a:pPr>
            <a:fld id="{54A92184-D217-4B79-81E2-B797F2943D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8052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B45DE-4CA7-4276-AF1D-093429C5BB2D}"/>
              </a:ext>
            </a:extLst>
          </p:cNvPr>
          <p:cNvSpPr>
            <a:spLocks noGrp="1" noChangeArrowheads="1"/>
          </p:cNvSpPr>
          <p:nvPr>
            <p:ph type="dt" sz="half" idx="10"/>
          </p:nvPr>
        </p:nvSpPr>
        <p:spPr>
          <a:ln/>
        </p:spPr>
        <p:txBody>
          <a:bodyPr/>
          <a:lstStyle>
            <a:lvl1pPr>
              <a:defRPr/>
            </a:lvl1pPr>
          </a:lstStyle>
          <a:p>
            <a:pPr>
              <a:defRPr/>
            </a:pPr>
            <a:fld id="{BA08FDE8-8536-415C-9B26-A1AF6672AFEB}" type="datetime1">
              <a:rPr lang="zh-CN" altLang="en-US"/>
              <a:pPr>
                <a:defRPr/>
              </a:pPr>
              <a:t>2021/4/1</a:t>
            </a:fld>
            <a:endParaRPr lang="zh-CN" altLang="en-US" sz="1800">
              <a:solidFill>
                <a:schemeClr val="tx1"/>
              </a:solidFill>
            </a:endParaRPr>
          </a:p>
        </p:txBody>
      </p:sp>
      <p:sp>
        <p:nvSpPr>
          <p:cNvPr id="4" name="页脚占位符 3">
            <a:extLst>
              <a:ext uri="{FF2B5EF4-FFF2-40B4-BE49-F238E27FC236}">
                <a16:creationId xmlns:a16="http://schemas.microsoft.com/office/drawing/2014/main" id="{4C0C448F-9B3A-4640-846B-931DEA1786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FF74701-D193-4F9C-BC33-6E8279D0B189}"/>
              </a:ext>
            </a:extLst>
          </p:cNvPr>
          <p:cNvSpPr>
            <a:spLocks noGrp="1" noChangeArrowheads="1"/>
          </p:cNvSpPr>
          <p:nvPr>
            <p:ph type="sldNum" sz="quarter" idx="12"/>
          </p:nvPr>
        </p:nvSpPr>
        <p:spPr>
          <a:ln/>
        </p:spPr>
        <p:txBody>
          <a:bodyPr/>
          <a:lstStyle>
            <a:lvl1pPr>
              <a:defRPr/>
            </a:lvl1pPr>
          </a:lstStyle>
          <a:p>
            <a:pPr>
              <a:defRPr/>
            </a:pPr>
            <a:fld id="{3E74CB73-D3C0-4B39-89BA-7D77D70AE6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78268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197D8271-6469-4D27-A8E7-4A5FFE90E50D}"/>
              </a:ext>
            </a:extLst>
          </p:cNvPr>
          <p:cNvSpPr>
            <a:spLocks noGrp="1" noChangeArrowheads="1"/>
          </p:cNvSpPr>
          <p:nvPr>
            <p:ph type="dt" sz="half" idx="10"/>
          </p:nvPr>
        </p:nvSpPr>
        <p:spPr>
          <a:ln/>
        </p:spPr>
        <p:txBody>
          <a:bodyPr/>
          <a:lstStyle>
            <a:lvl1pPr>
              <a:defRPr/>
            </a:lvl1pPr>
          </a:lstStyle>
          <a:p>
            <a:pPr>
              <a:defRPr/>
            </a:pPr>
            <a:fld id="{27087582-80F1-4C64-9EAB-EBC3325065C8}" type="datetime1">
              <a:rPr lang="zh-CN" altLang="en-US"/>
              <a:pPr>
                <a:defRPr/>
              </a:pPr>
              <a:t>2021/4/1</a:t>
            </a:fld>
            <a:endParaRPr lang="zh-CN" altLang="en-US" sz="1800">
              <a:solidFill>
                <a:schemeClr val="tx1"/>
              </a:solidFill>
            </a:endParaRPr>
          </a:p>
        </p:txBody>
      </p:sp>
      <p:sp>
        <p:nvSpPr>
          <p:cNvPr id="3" name="页脚占位符 3">
            <a:extLst>
              <a:ext uri="{FF2B5EF4-FFF2-40B4-BE49-F238E27FC236}">
                <a16:creationId xmlns:a16="http://schemas.microsoft.com/office/drawing/2014/main" id="{7A28C175-CEE5-4CF0-90AD-A10FCA1AA9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96148291-3EB4-4328-AB04-6979C8C44FA4}"/>
              </a:ext>
            </a:extLst>
          </p:cNvPr>
          <p:cNvSpPr>
            <a:spLocks noGrp="1" noChangeArrowheads="1"/>
          </p:cNvSpPr>
          <p:nvPr>
            <p:ph type="sldNum" sz="quarter" idx="12"/>
          </p:nvPr>
        </p:nvSpPr>
        <p:spPr>
          <a:ln/>
        </p:spPr>
        <p:txBody>
          <a:bodyPr/>
          <a:lstStyle>
            <a:lvl1pPr>
              <a:defRPr/>
            </a:lvl1pPr>
          </a:lstStyle>
          <a:p>
            <a:pPr>
              <a:defRPr/>
            </a:pPr>
            <a:fld id="{54BE697F-1C74-4FDF-88BB-35AEB59C58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4642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566119F8-EB55-4A9A-855A-0BD47C60B99B}"/>
              </a:ext>
            </a:extLst>
          </p:cNvPr>
          <p:cNvSpPr>
            <a:spLocks noGrp="1" noChangeArrowheads="1"/>
          </p:cNvSpPr>
          <p:nvPr>
            <p:ph type="dt" sz="half" idx="10"/>
          </p:nvPr>
        </p:nvSpPr>
        <p:spPr>
          <a:ln/>
        </p:spPr>
        <p:txBody>
          <a:bodyPr/>
          <a:lstStyle>
            <a:lvl1pPr>
              <a:defRPr/>
            </a:lvl1pPr>
          </a:lstStyle>
          <a:p>
            <a:pPr>
              <a:defRPr/>
            </a:pPr>
            <a:fld id="{103D3996-E8F9-41E5-B538-BACE4748DA13}" type="datetime1">
              <a:rPr lang="zh-CN" altLang="en-US"/>
              <a:pPr>
                <a:defRPr/>
              </a:pPr>
              <a:t>2021/4/1</a:t>
            </a:fld>
            <a:endParaRPr lang="zh-CN" altLang="en-US" sz="1800">
              <a:solidFill>
                <a:schemeClr val="tx1"/>
              </a:solidFill>
            </a:endParaRPr>
          </a:p>
        </p:txBody>
      </p:sp>
      <p:sp>
        <p:nvSpPr>
          <p:cNvPr id="6" name="页脚占位符 3">
            <a:extLst>
              <a:ext uri="{FF2B5EF4-FFF2-40B4-BE49-F238E27FC236}">
                <a16:creationId xmlns:a16="http://schemas.microsoft.com/office/drawing/2014/main" id="{F3B1B711-DF34-4802-B1CB-FBA6900ED2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B9EF107D-84AB-40C0-9F8C-4BBC588E3CF1}"/>
              </a:ext>
            </a:extLst>
          </p:cNvPr>
          <p:cNvSpPr>
            <a:spLocks noGrp="1" noChangeArrowheads="1"/>
          </p:cNvSpPr>
          <p:nvPr>
            <p:ph type="sldNum" sz="quarter" idx="12"/>
          </p:nvPr>
        </p:nvSpPr>
        <p:spPr>
          <a:ln/>
        </p:spPr>
        <p:txBody>
          <a:bodyPr/>
          <a:lstStyle>
            <a:lvl1pPr>
              <a:defRPr/>
            </a:lvl1pPr>
          </a:lstStyle>
          <a:p>
            <a:pPr>
              <a:defRPr/>
            </a:pPr>
            <a:fld id="{CD8F2866-E66A-4836-821D-63A5EA4DD37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8661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9C117-00CF-4A1F-84F8-004B8320D6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907BBC-47B6-4203-A79D-C0AA54EFF7D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81C190-84A6-40B5-98EB-755ABF0F7B10}"/>
              </a:ext>
            </a:extLst>
          </p:cNvPr>
          <p:cNvSpPr>
            <a:spLocks noGrp="1"/>
          </p:cNvSpPr>
          <p:nvPr>
            <p:ph type="dt" sz="half" idx="10"/>
          </p:nvPr>
        </p:nvSpPr>
        <p:spPr/>
        <p:txBody>
          <a:bodyPr/>
          <a:lstStyle/>
          <a:p>
            <a:fld id="{FAA124AB-CF4B-457E-BF1F-5A1E87BE531D}"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42EAFD49-970B-4F7F-99DA-1DFE03B094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FB82CE-064E-492C-BD9F-075D40543283}"/>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2409338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B46F0EC8-0C05-485B-836E-3B94C7D146ED}"/>
              </a:ext>
            </a:extLst>
          </p:cNvPr>
          <p:cNvSpPr>
            <a:spLocks noGrp="1" noChangeArrowheads="1"/>
          </p:cNvSpPr>
          <p:nvPr>
            <p:ph type="dt" sz="half" idx="10"/>
          </p:nvPr>
        </p:nvSpPr>
        <p:spPr>
          <a:ln/>
        </p:spPr>
        <p:txBody>
          <a:bodyPr/>
          <a:lstStyle>
            <a:lvl1pPr>
              <a:defRPr/>
            </a:lvl1pPr>
          </a:lstStyle>
          <a:p>
            <a:pPr>
              <a:defRPr/>
            </a:pPr>
            <a:fld id="{0F6B52F0-3115-45C5-89DC-A358D76E10FC}" type="datetime1">
              <a:rPr lang="zh-CN" altLang="en-US"/>
              <a:pPr>
                <a:defRPr/>
              </a:pPr>
              <a:t>2021/4/1</a:t>
            </a:fld>
            <a:endParaRPr lang="zh-CN" altLang="en-US" sz="1800">
              <a:solidFill>
                <a:schemeClr val="tx1"/>
              </a:solidFill>
            </a:endParaRPr>
          </a:p>
        </p:txBody>
      </p:sp>
      <p:sp>
        <p:nvSpPr>
          <p:cNvPr id="6" name="页脚占位符 3">
            <a:extLst>
              <a:ext uri="{FF2B5EF4-FFF2-40B4-BE49-F238E27FC236}">
                <a16:creationId xmlns:a16="http://schemas.microsoft.com/office/drawing/2014/main" id="{8B82036D-B62D-4F0D-A21A-CC7EC219CD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2434870-4B73-4A22-A800-D0C8827FD3AE}"/>
              </a:ext>
            </a:extLst>
          </p:cNvPr>
          <p:cNvSpPr>
            <a:spLocks noGrp="1" noChangeArrowheads="1"/>
          </p:cNvSpPr>
          <p:nvPr>
            <p:ph type="sldNum" sz="quarter" idx="12"/>
          </p:nvPr>
        </p:nvSpPr>
        <p:spPr>
          <a:ln/>
        </p:spPr>
        <p:txBody>
          <a:bodyPr/>
          <a:lstStyle>
            <a:lvl1pPr>
              <a:defRPr/>
            </a:lvl1pPr>
          </a:lstStyle>
          <a:p>
            <a:pPr>
              <a:defRPr/>
            </a:pPr>
            <a:fld id="{214E4A8F-372B-4869-BD5C-DF948A57168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26800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5672624E-3281-40B2-BD4E-0B1114CAD179}"/>
              </a:ext>
            </a:extLst>
          </p:cNvPr>
          <p:cNvSpPr>
            <a:spLocks noGrp="1" noChangeArrowheads="1"/>
          </p:cNvSpPr>
          <p:nvPr>
            <p:ph type="dt" sz="half" idx="10"/>
          </p:nvPr>
        </p:nvSpPr>
        <p:spPr>
          <a:ln/>
        </p:spPr>
        <p:txBody>
          <a:bodyPr/>
          <a:lstStyle>
            <a:lvl1pPr>
              <a:defRPr/>
            </a:lvl1pPr>
          </a:lstStyle>
          <a:p>
            <a:pPr>
              <a:defRPr/>
            </a:pPr>
            <a:fld id="{4E1AC7B2-02E3-4919-ABFB-4EACC4C426C3}" type="datetime1">
              <a:rPr lang="zh-CN" altLang="en-US"/>
              <a:pPr>
                <a:defRPr/>
              </a:pPr>
              <a:t>2021/4/1</a:t>
            </a:fld>
            <a:endParaRPr lang="zh-CN" altLang="en-US" sz="1800">
              <a:solidFill>
                <a:schemeClr val="tx1"/>
              </a:solidFill>
            </a:endParaRPr>
          </a:p>
        </p:txBody>
      </p:sp>
      <p:sp>
        <p:nvSpPr>
          <p:cNvPr id="5" name="页脚占位符 3">
            <a:extLst>
              <a:ext uri="{FF2B5EF4-FFF2-40B4-BE49-F238E27FC236}">
                <a16:creationId xmlns:a16="http://schemas.microsoft.com/office/drawing/2014/main" id="{9098BFAA-6C26-4239-8A28-6E2D9D9DE9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2C24756-CBAC-4037-82AC-7E02A2C67C43}"/>
              </a:ext>
            </a:extLst>
          </p:cNvPr>
          <p:cNvSpPr>
            <a:spLocks noGrp="1" noChangeArrowheads="1"/>
          </p:cNvSpPr>
          <p:nvPr>
            <p:ph type="sldNum" sz="quarter" idx="12"/>
          </p:nvPr>
        </p:nvSpPr>
        <p:spPr>
          <a:ln/>
        </p:spPr>
        <p:txBody>
          <a:bodyPr/>
          <a:lstStyle>
            <a:lvl1pPr>
              <a:defRPr/>
            </a:lvl1pPr>
          </a:lstStyle>
          <a:p>
            <a:pPr>
              <a:defRPr/>
            </a:pPr>
            <a:fld id="{6382F585-DF73-407C-9F0C-443B595BA3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2072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4068BF95-EF5F-4B9E-BEAA-85676D80EE14}"/>
              </a:ext>
            </a:extLst>
          </p:cNvPr>
          <p:cNvSpPr>
            <a:spLocks noGrp="1" noChangeArrowheads="1"/>
          </p:cNvSpPr>
          <p:nvPr>
            <p:ph type="dt" sz="half" idx="10"/>
          </p:nvPr>
        </p:nvSpPr>
        <p:spPr>
          <a:ln/>
        </p:spPr>
        <p:txBody>
          <a:bodyPr/>
          <a:lstStyle>
            <a:lvl1pPr>
              <a:defRPr/>
            </a:lvl1pPr>
          </a:lstStyle>
          <a:p>
            <a:pPr>
              <a:defRPr/>
            </a:pPr>
            <a:fld id="{1F42C5DB-1000-4213-8AA2-423D203CEC3F}" type="datetime1">
              <a:rPr lang="zh-CN" altLang="en-US"/>
              <a:pPr>
                <a:defRPr/>
              </a:pPr>
              <a:t>2021/4/1</a:t>
            </a:fld>
            <a:endParaRPr lang="zh-CN" altLang="en-US" sz="1800">
              <a:solidFill>
                <a:schemeClr val="tx1"/>
              </a:solidFill>
            </a:endParaRPr>
          </a:p>
        </p:txBody>
      </p:sp>
      <p:sp>
        <p:nvSpPr>
          <p:cNvPr id="5" name="页脚占位符 3">
            <a:extLst>
              <a:ext uri="{FF2B5EF4-FFF2-40B4-BE49-F238E27FC236}">
                <a16:creationId xmlns:a16="http://schemas.microsoft.com/office/drawing/2014/main" id="{9AB579ED-E932-48BF-BE67-64549749B9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F770CEA4-6D99-469C-A2FE-2745E9550908}"/>
              </a:ext>
            </a:extLst>
          </p:cNvPr>
          <p:cNvSpPr>
            <a:spLocks noGrp="1" noChangeArrowheads="1"/>
          </p:cNvSpPr>
          <p:nvPr>
            <p:ph type="sldNum" sz="quarter" idx="12"/>
          </p:nvPr>
        </p:nvSpPr>
        <p:spPr>
          <a:ln/>
        </p:spPr>
        <p:txBody>
          <a:bodyPr/>
          <a:lstStyle>
            <a:lvl1pPr>
              <a:defRPr/>
            </a:lvl1pPr>
          </a:lstStyle>
          <a:p>
            <a:pPr>
              <a:defRPr/>
            </a:pPr>
            <a:fld id="{82330CCE-2421-4351-AC98-1DF72F514CA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05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6E45F-B31C-4706-AAA8-44F3B59DC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712436-4CCA-4122-9354-83EF0B27A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ABC2660-A0AD-4903-AABF-1F36C8AB0900}"/>
              </a:ext>
            </a:extLst>
          </p:cNvPr>
          <p:cNvSpPr>
            <a:spLocks noGrp="1"/>
          </p:cNvSpPr>
          <p:nvPr>
            <p:ph type="dt" sz="half" idx="10"/>
          </p:nvPr>
        </p:nvSpPr>
        <p:spPr/>
        <p:txBody>
          <a:bodyPr/>
          <a:lstStyle/>
          <a:p>
            <a:fld id="{FAA124AB-CF4B-457E-BF1F-5A1E87BE531D}"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862DF5B6-AC6D-41BE-9367-6552D81A71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36AF92-8A37-4269-BFF9-DFF05127D91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85579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37825-5CF2-410F-8313-10F96F39EB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BE7AA3-85B4-4967-B1C3-25B77194855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EC5F2-7488-45CC-AC33-A16BCB67AB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839BA1-458A-4066-AA96-4C8A5403ABE6}"/>
              </a:ext>
            </a:extLst>
          </p:cNvPr>
          <p:cNvSpPr>
            <a:spLocks noGrp="1"/>
          </p:cNvSpPr>
          <p:nvPr>
            <p:ph type="dt" sz="half" idx="10"/>
          </p:nvPr>
        </p:nvSpPr>
        <p:spPr/>
        <p:txBody>
          <a:bodyPr/>
          <a:lstStyle/>
          <a:p>
            <a:fld id="{FAA124AB-CF4B-457E-BF1F-5A1E87BE531D}"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C004581A-079C-45F9-B034-50C211BDCD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85635-8535-4E35-B8E3-F55428DDD38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7959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E5AD6-CA1B-4805-83B9-E81DBA855D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C9B914-6276-48F5-8F64-429C881C5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5FF923-6D8B-4599-8FFC-AF9DA221EBB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BC7D1A-9C45-4FF1-B604-B9F2837D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14FB8BE-C6F9-41EB-BCCC-526A3D2235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08F0856-F8DF-41AD-B569-12CCB57B6E16}"/>
              </a:ext>
            </a:extLst>
          </p:cNvPr>
          <p:cNvSpPr>
            <a:spLocks noGrp="1"/>
          </p:cNvSpPr>
          <p:nvPr>
            <p:ph type="dt" sz="half" idx="10"/>
          </p:nvPr>
        </p:nvSpPr>
        <p:spPr/>
        <p:txBody>
          <a:bodyPr/>
          <a:lstStyle/>
          <a:p>
            <a:fld id="{FAA124AB-CF4B-457E-BF1F-5A1E87BE531D}" type="datetimeFigureOut">
              <a:rPr lang="zh-CN" altLang="en-US" smtClean="0"/>
              <a:t>2021/4/1</a:t>
            </a:fld>
            <a:endParaRPr lang="zh-CN" altLang="en-US"/>
          </a:p>
        </p:txBody>
      </p:sp>
      <p:sp>
        <p:nvSpPr>
          <p:cNvPr id="8" name="页脚占位符 7">
            <a:extLst>
              <a:ext uri="{FF2B5EF4-FFF2-40B4-BE49-F238E27FC236}">
                <a16:creationId xmlns:a16="http://schemas.microsoft.com/office/drawing/2014/main" id="{F327408E-3A2C-4FB2-BB61-AC483A348F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B0945F-3B8D-441B-90F6-FC89AB97070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184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95CA5-4F8C-410C-B330-4A3F6F76D6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F7198E-2AF3-4E08-9420-285EE0E57240}"/>
              </a:ext>
            </a:extLst>
          </p:cNvPr>
          <p:cNvSpPr>
            <a:spLocks noGrp="1"/>
          </p:cNvSpPr>
          <p:nvPr>
            <p:ph type="dt" sz="half" idx="10"/>
          </p:nvPr>
        </p:nvSpPr>
        <p:spPr/>
        <p:txBody>
          <a:bodyPr/>
          <a:lstStyle/>
          <a:p>
            <a:fld id="{FAA124AB-CF4B-457E-BF1F-5A1E87BE531D}" type="datetimeFigureOut">
              <a:rPr lang="zh-CN" altLang="en-US" smtClean="0"/>
              <a:t>2021/4/1</a:t>
            </a:fld>
            <a:endParaRPr lang="zh-CN" altLang="en-US"/>
          </a:p>
        </p:txBody>
      </p:sp>
      <p:sp>
        <p:nvSpPr>
          <p:cNvPr id="4" name="页脚占位符 3">
            <a:extLst>
              <a:ext uri="{FF2B5EF4-FFF2-40B4-BE49-F238E27FC236}">
                <a16:creationId xmlns:a16="http://schemas.microsoft.com/office/drawing/2014/main" id="{B2AB1B80-6E83-41A5-8718-E02FEF4E16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A3FF70-1EC3-4321-A315-4DE7A820632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036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52A6A3-5449-4B7D-9D9A-480EE35728FF}"/>
              </a:ext>
            </a:extLst>
          </p:cNvPr>
          <p:cNvSpPr>
            <a:spLocks noGrp="1"/>
          </p:cNvSpPr>
          <p:nvPr>
            <p:ph type="dt" sz="half" idx="10"/>
          </p:nvPr>
        </p:nvSpPr>
        <p:spPr/>
        <p:txBody>
          <a:bodyPr/>
          <a:lstStyle/>
          <a:p>
            <a:fld id="{FAA124AB-CF4B-457E-BF1F-5A1E87BE531D}" type="datetimeFigureOut">
              <a:rPr lang="zh-CN" altLang="en-US" smtClean="0"/>
              <a:t>2021/4/1</a:t>
            </a:fld>
            <a:endParaRPr lang="zh-CN" altLang="en-US"/>
          </a:p>
        </p:txBody>
      </p:sp>
      <p:sp>
        <p:nvSpPr>
          <p:cNvPr id="3" name="页脚占位符 2">
            <a:extLst>
              <a:ext uri="{FF2B5EF4-FFF2-40B4-BE49-F238E27FC236}">
                <a16:creationId xmlns:a16="http://schemas.microsoft.com/office/drawing/2014/main" id="{8420125C-BDBA-4D8A-90AD-945E0ED401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E1F765-9090-4FE3-AB3D-E47D898C145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5779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2AD9-47FB-4001-87AA-1A71A71585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33EC34-87CB-43CA-BD57-2C859ED5A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CB9866C-A62B-46FF-B3C1-B346A67FC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090FB3-A69A-4C6D-B713-597991C56716}"/>
              </a:ext>
            </a:extLst>
          </p:cNvPr>
          <p:cNvSpPr>
            <a:spLocks noGrp="1"/>
          </p:cNvSpPr>
          <p:nvPr>
            <p:ph type="dt" sz="half" idx="10"/>
          </p:nvPr>
        </p:nvSpPr>
        <p:spPr/>
        <p:txBody>
          <a:bodyPr/>
          <a:lstStyle/>
          <a:p>
            <a:fld id="{FAA124AB-CF4B-457E-BF1F-5A1E87BE531D}"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1B08E581-27E4-4B6C-AC49-C89535348C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E8EFEB-A351-4813-86CB-9577D09837D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32553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DECDD-E0C9-4D88-8EA3-E42BD2EC0D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E97DD5-82FC-45DA-BD2B-8A61C643F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CC296F-FD6B-4D54-847B-F0212168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DB062A0-5198-4169-8679-66634D623A5F}"/>
              </a:ext>
            </a:extLst>
          </p:cNvPr>
          <p:cNvSpPr>
            <a:spLocks noGrp="1"/>
          </p:cNvSpPr>
          <p:nvPr>
            <p:ph type="dt" sz="half" idx="10"/>
          </p:nvPr>
        </p:nvSpPr>
        <p:spPr/>
        <p:txBody>
          <a:bodyPr/>
          <a:lstStyle/>
          <a:p>
            <a:fld id="{FAA124AB-CF4B-457E-BF1F-5A1E87BE531D}"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1998B9BA-0ED6-461E-A6F4-B9A099AD34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4E2230-028A-4BCA-940E-83B116529032}"/>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52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738D85-F314-44AC-9CDB-2382D80ED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D77362-4FF4-4FA7-84A6-95D31256C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3729E7-7A7A-4282-9895-AC07D6DF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F7E973B8-13B5-4FEE-84D9-4CE06E108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7950B6-48BD-4D6A-8BBE-FD0CC8C11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4702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E8498D7C-99DF-438C-ABBD-2C55529417DA}"/>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2291" name="文本占位符 2">
            <a:extLst>
              <a:ext uri="{FF2B5EF4-FFF2-40B4-BE49-F238E27FC236}">
                <a16:creationId xmlns:a16="http://schemas.microsoft.com/office/drawing/2014/main" id="{0593FC80-6136-44A0-B5D8-D8B5FFDDA37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a:extLst>
              <a:ext uri="{FF2B5EF4-FFF2-40B4-BE49-F238E27FC236}">
                <a16:creationId xmlns:a16="http://schemas.microsoft.com/office/drawing/2014/main" id="{FEEB5111-9E0A-45CE-851E-7C4714CA277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pPr>
                <a:defRPr/>
              </a:pPr>
              <a:t>2021/4/1</a:t>
            </a:fld>
            <a:endParaRPr lang="zh-CN" altLang="en-US" sz="1800">
              <a:solidFill>
                <a:schemeClr val="tx1"/>
              </a:solidFill>
            </a:endParaRPr>
          </a:p>
        </p:txBody>
      </p:sp>
      <p:sp>
        <p:nvSpPr>
          <p:cNvPr id="12293" name="页脚占位符 3">
            <a:extLst>
              <a:ext uri="{FF2B5EF4-FFF2-40B4-BE49-F238E27FC236}">
                <a16:creationId xmlns:a16="http://schemas.microsoft.com/office/drawing/2014/main" id="{CA06B5A5-B571-4817-A4A8-B5F9A04EB8BF}"/>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a:extLst>
              <a:ext uri="{FF2B5EF4-FFF2-40B4-BE49-F238E27FC236}">
                <a16:creationId xmlns:a16="http://schemas.microsoft.com/office/drawing/2014/main" id="{51348460-12DC-4158-9B67-966FAD1F769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8639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notesSlide" Target="../notesSlides/notesSlide1.xml"/><Relationship Id="rId2" Type="http://schemas.openxmlformats.org/officeDocument/2006/relationships/tags" Target="../tags/tag2.xml"/><Relationship Id="rId16" Type="http://schemas.openxmlformats.org/officeDocument/2006/relationships/slideLayout" Target="../slideLayouts/slideLayout18.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8" Type="http://schemas.openxmlformats.org/officeDocument/2006/relationships/tags" Target="../tags/tag112.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1.png"/><Relationship Id="rId5" Type="http://schemas.openxmlformats.org/officeDocument/2006/relationships/tags" Target="../tags/tag109.xml"/><Relationship Id="rId10" Type="http://schemas.openxmlformats.org/officeDocument/2006/relationships/slideLayout" Target="../slideLayouts/slideLayout18.xml"/><Relationship Id="rId4" Type="http://schemas.openxmlformats.org/officeDocument/2006/relationships/tags" Target="../tags/tag108.xml"/><Relationship Id="rId9" Type="http://schemas.openxmlformats.org/officeDocument/2006/relationships/tags" Target="../tags/tag113.xml"/></Relationships>
</file>

<file path=ppt/slides/_rels/slide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image" Target="../media/image3.emf"/><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oleObject" Target="../embeddings/oleObject1.bin"/><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image" Target="../media/image1.png"/><Relationship Id="rId5" Type="http://schemas.openxmlformats.org/officeDocument/2006/relationships/tags" Target="../tags/tag118.xml"/><Relationship Id="rId10" Type="http://schemas.openxmlformats.org/officeDocument/2006/relationships/slideLayout" Target="../slideLayouts/slideLayout18.xml"/><Relationship Id="rId4" Type="http://schemas.openxmlformats.org/officeDocument/2006/relationships/tags" Target="../tags/tag117.xml"/><Relationship Id="rId9" Type="http://schemas.openxmlformats.org/officeDocument/2006/relationships/tags" Target="../tags/tag122.xml"/></Relationships>
</file>

<file path=ppt/slides/_rels/slide12.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slideLayout" Target="../slideLayouts/slideLayout18.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37.xml"/><Relationship Id="rId7" Type="http://schemas.openxmlformats.org/officeDocument/2006/relationships/image" Target="../media/image1.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slideLayout" Target="../slideLayouts/slideLayout18.xml"/><Relationship Id="rId5" Type="http://schemas.openxmlformats.org/officeDocument/2006/relationships/tags" Target="../tags/tag139.xml"/><Relationship Id="rId4" Type="http://schemas.openxmlformats.org/officeDocument/2006/relationships/tags" Target="../tags/tag138.xml"/><Relationship Id="rId9" Type="http://schemas.openxmlformats.org/officeDocument/2006/relationships/image" Target="../media/image5.jpg"/></Relationships>
</file>

<file path=ppt/slides/_rels/slide14.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slideLayout" Target="../slideLayouts/slideLayout18.xml"/><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tags" Target="../tags/tag151.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5" Type="http://schemas.openxmlformats.org/officeDocument/2006/relationships/tags" Target="../tags/tag144.xml"/><Relationship Id="rId10" Type="http://schemas.openxmlformats.org/officeDocument/2006/relationships/tags" Target="../tags/tag149.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tags" Target="../tags/tag164.xml"/><Relationship Id="rId18" Type="http://schemas.openxmlformats.org/officeDocument/2006/relationships/image" Target="../media/image6.png"/><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tags" Target="../tags/tag163.xml"/><Relationship Id="rId17" Type="http://schemas.openxmlformats.org/officeDocument/2006/relationships/image" Target="../media/image1.png"/><Relationship Id="rId2" Type="http://schemas.openxmlformats.org/officeDocument/2006/relationships/tags" Target="../tags/tag153.xml"/><Relationship Id="rId16" Type="http://schemas.openxmlformats.org/officeDocument/2006/relationships/slideLayout" Target="../slideLayouts/slideLayout18.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5" Type="http://schemas.openxmlformats.org/officeDocument/2006/relationships/tags" Target="../tags/tag156.xml"/><Relationship Id="rId15" Type="http://schemas.openxmlformats.org/officeDocument/2006/relationships/tags" Target="../tags/tag166.xml"/><Relationship Id="rId10" Type="http://schemas.openxmlformats.org/officeDocument/2006/relationships/tags" Target="../tags/tag161.xml"/><Relationship Id="rId19" Type="http://schemas.openxmlformats.org/officeDocument/2006/relationships/image" Target="../media/image7.png"/><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tags" Target="../tags/tag165.xml"/></Relationships>
</file>

<file path=ppt/slides/_rels/slide16.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slideLayout" Target="../slideLayouts/slideLayout18.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tags" Target="../tags/tag178.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tags" Target="../tags/tag186.xml"/><Relationship Id="rId3" Type="http://schemas.openxmlformats.org/officeDocument/2006/relationships/tags" Target="../tags/tag181.xml"/><Relationship Id="rId7" Type="http://schemas.openxmlformats.org/officeDocument/2006/relationships/tags" Target="../tags/tag185.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5" Type="http://schemas.openxmlformats.org/officeDocument/2006/relationships/tags" Target="../tags/tag183.xml"/><Relationship Id="rId10" Type="http://schemas.openxmlformats.org/officeDocument/2006/relationships/image" Target="../media/image1.png"/><Relationship Id="rId4" Type="http://schemas.openxmlformats.org/officeDocument/2006/relationships/tags" Target="../tags/tag182.xml"/><Relationship Id="rId9"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89.xml"/><Relationship Id="rId7" Type="http://schemas.openxmlformats.org/officeDocument/2006/relationships/notesSlide" Target="../notesSlides/notesSlide3.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slideLayout" Target="../slideLayouts/slideLayout18.xml"/><Relationship Id="rId5" Type="http://schemas.openxmlformats.org/officeDocument/2006/relationships/tags" Target="../tags/tag191.xml"/><Relationship Id="rId4" Type="http://schemas.openxmlformats.org/officeDocument/2006/relationships/tags" Target="../tags/tag190.xml"/></Relationships>
</file>

<file path=ppt/slides/_rels/slide19.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18" Type="http://schemas.openxmlformats.org/officeDocument/2006/relationships/tags" Target="../tags/tag209.xml"/><Relationship Id="rId3" Type="http://schemas.openxmlformats.org/officeDocument/2006/relationships/tags" Target="../tags/tag194.xml"/><Relationship Id="rId21" Type="http://schemas.openxmlformats.org/officeDocument/2006/relationships/tags" Target="../tags/tag212.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tags" Target="../tags/tag208.xml"/><Relationship Id="rId25" Type="http://schemas.openxmlformats.org/officeDocument/2006/relationships/image" Target="../media/image1.png"/><Relationship Id="rId2" Type="http://schemas.openxmlformats.org/officeDocument/2006/relationships/tags" Target="../tags/tag193.xml"/><Relationship Id="rId16" Type="http://schemas.openxmlformats.org/officeDocument/2006/relationships/tags" Target="../tags/tag207.xml"/><Relationship Id="rId20" Type="http://schemas.openxmlformats.org/officeDocument/2006/relationships/tags" Target="../tags/tag211.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notesSlide" Target="../notesSlides/notesSlide4.xml"/><Relationship Id="rId5" Type="http://schemas.openxmlformats.org/officeDocument/2006/relationships/tags" Target="../tags/tag196.xml"/><Relationship Id="rId15" Type="http://schemas.openxmlformats.org/officeDocument/2006/relationships/tags" Target="../tags/tag206.xml"/><Relationship Id="rId23" Type="http://schemas.openxmlformats.org/officeDocument/2006/relationships/slideLayout" Target="../slideLayouts/slideLayout18.xml"/><Relationship Id="rId10" Type="http://schemas.openxmlformats.org/officeDocument/2006/relationships/tags" Target="../tags/tag201.xml"/><Relationship Id="rId19" Type="http://schemas.openxmlformats.org/officeDocument/2006/relationships/tags" Target="../tags/tag210.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tags" Target="../tags/tag213.xml"/></Relationships>
</file>

<file path=ppt/slides/_rels/slide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image" Target="../media/image1.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notesSlide" Target="../notesSlides/notesSlide2.xml"/><Relationship Id="rId2" Type="http://schemas.openxmlformats.org/officeDocument/2006/relationships/tags" Target="../tags/tag17.xml"/><Relationship Id="rId16" Type="http://schemas.openxmlformats.org/officeDocument/2006/relationships/slideLayout" Target="../slideLayouts/slideLayout18.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3.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slideLayout" Target="../slideLayouts/slideLayout1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3" Type="http://schemas.openxmlformats.org/officeDocument/2006/relationships/tags" Target="../tags/tag45.xml"/><Relationship Id="rId21" Type="http://schemas.openxmlformats.org/officeDocument/2006/relationships/slideLayout" Target="../slideLayouts/slideLayout18.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image" Target="../media/image2.png"/><Relationship Id="rId10" Type="http://schemas.openxmlformats.org/officeDocument/2006/relationships/tags" Target="../tags/tag52.xml"/><Relationship Id="rId19" Type="http://schemas.openxmlformats.org/officeDocument/2006/relationships/tags" Target="../tags/tag6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hyperlink" Target="mailto:yangc@zucc.edu.cn" TargetMode="External"/><Relationship Id="rId5" Type="http://schemas.openxmlformats.org/officeDocument/2006/relationships/tags" Target="../tags/tag67.xml"/><Relationship Id="rId10" Type="http://schemas.openxmlformats.org/officeDocument/2006/relationships/hyperlink" Target="mailto:houhl@zucc.edu.cn" TargetMode="External"/><Relationship Id="rId4" Type="http://schemas.openxmlformats.org/officeDocument/2006/relationships/tags" Target="../tags/tag66.xml"/><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slideLayout" Target="../slideLayouts/slideLayout18.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1.png"/><Relationship Id="rId5" Type="http://schemas.openxmlformats.org/officeDocument/2006/relationships/tags" Target="../tags/tag100.xml"/><Relationship Id="rId10" Type="http://schemas.openxmlformats.org/officeDocument/2006/relationships/slideLayout" Target="../slideLayouts/slideLayout18.xml"/><Relationship Id="rId4" Type="http://schemas.openxmlformats.org/officeDocument/2006/relationships/tags" Target="../tags/tag99.xml"/><Relationship Id="rId9" Type="http://schemas.openxmlformats.org/officeDocument/2006/relationships/tags" Target="../tags/tag104.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26626" name="PA_椭圆 16">
            <a:extLst>
              <a:ext uri="{FF2B5EF4-FFF2-40B4-BE49-F238E27FC236}">
                <a16:creationId xmlns:a16="http://schemas.microsoft.com/office/drawing/2014/main" id="{FA82A99E-1B82-4518-9EB8-02B7D2C2B71B}"/>
              </a:ext>
            </a:extLst>
          </p:cNvPr>
          <p:cNvSpPr>
            <a:spLocks noChangeArrowheads="1"/>
          </p:cNvSpPr>
          <p:nvPr>
            <p:custDataLst>
              <p:tags r:id="rId1"/>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6627" name="PA_组合 18">
            <a:extLst>
              <a:ext uri="{FF2B5EF4-FFF2-40B4-BE49-F238E27FC236}">
                <a16:creationId xmlns:a16="http://schemas.microsoft.com/office/drawing/2014/main" id="{8DC53825-1A77-4D85-B755-2623C633DB6F}"/>
              </a:ext>
            </a:extLst>
          </p:cNvPr>
          <p:cNvGrpSpPr>
            <a:grpSpLocks/>
          </p:cNvGrpSpPr>
          <p:nvPr>
            <p:custDataLst>
              <p:tags r:id="rId2"/>
            </p:custDataLst>
          </p:nvPr>
        </p:nvGrpSpPr>
        <p:grpSpPr bwMode="auto">
          <a:xfrm>
            <a:off x="7207250" y="279400"/>
            <a:ext cx="4295775" cy="6216650"/>
            <a:chOff x="0" y="0"/>
            <a:chExt cx="4294972" cy="6217235"/>
          </a:xfrm>
        </p:grpSpPr>
        <p:sp>
          <p:nvSpPr>
            <p:cNvPr id="26644" name="椭圆 19">
              <a:extLst>
                <a:ext uri="{FF2B5EF4-FFF2-40B4-BE49-F238E27FC236}">
                  <a16:creationId xmlns:a16="http://schemas.microsoft.com/office/drawing/2014/main" id="{EB355374-567B-4113-93B3-192DDED33D26}"/>
                </a:ext>
              </a:extLst>
            </p:cNvPr>
            <p:cNvSpPr>
              <a:spLocks noChangeArrowheads="1"/>
            </p:cNvSpPr>
            <p:nvPr/>
          </p:nvSpPr>
          <p:spPr bwMode="auto">
            <a:xfrm>
              <a:off x="2070995" y="5418986"/>
              <a:ext cx="754822" cy="754822"/>
            </a:xfrm>
            <a:prstGeom prst="ellipse">
              <a:avLst/>
            </a:prstGeom>
            <a:solidFill>
              <a:srgbClr val="A698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5" name="椭圆 20">
              <a:extLst>
                <a:ext uri="{FF2B5EF4-FFF2-40B4-BE49-F238E27FC236}">
                  <a16:creationId xmlns:a16="http://schemas.microsoft.com/office/drawing/2014/main" id="{C195BACE-238E-4F54-A9B0-190416320C2F}"/>
                </a:ext>
              </a:extLst>
            </p:cNvPr>
            <p:cNvSpPr>
              <a:spLocks noChangeArrowheads="1"/>
            </p:cNvSpPr>
            <p:nvPr/>
          </p:nvSpPr>
          <p:spPr bwMode="auto">
            <a:xfrm>
              <a:off x="2933360" y="5204746"/>
              <a:ext cx="610756" cy="610756"/>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6" name="椭圆 21">
              <a:extLst>
                <a:ext uri="{FF2B5EF4-FFF2-40B4-BE49-F238E27FC236}">
                  <a16:creationId xmlns:a16="http://schemas.microsoft.com/office/drawing/2014/main" id="{2A915A8B-6B34-4AE2-BAB9-20F2AD1AB44A}"/>
                </a:ext>
              </a:extLst>
            </p:cNvPr>
            <p:cNvSpPr>
              <a:spLocks noChangeArrowheads="1"/>
            </p:cNvSpPr>
            <p:nvPr/>
          </p:nvSpPr>
          <p:spPr bwMode="auto">
            <a:xfrm>
              <a:off x="0" y="3400980"/>
              <a:ext cx="656481" cy="656481"/>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7" name="椭圆 22">
              <a:extLst>
                <a:ext uri="{FF2B5EF4-FFF2-40B4-BE49-F238E27FC236}">
                  <a16:creationId xmlns:a16="http://schemas.microsoft.com/office/drawing/2014/main" id="{8A9A22C2-9A91-41BA-86E5-2887041481CF}"/>
                </a:ext>
              </a:extLst>
            </p:cNvPr>
            <p:cNvSpPr>
              <a:spLocks noChangeArrowheads="1"/>
            </p:cNvSpPr>
            <p:nvPr/>
          </p:nvSpPr>
          <p:spPr bwMode="auto">
            <a:xfrm>
              <a:off x="843741" y="3198859"/>
              <a:ext cx="626262" cy="626262"/>
            </a:xfrm>
            <a:prstGeom prst="ellipse">
              <a:avLst/>
            </a:pr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8" name="椭圆 23">
              <a:extLst>
                <a:ext uri="{FF2B5EF4-FFF2-40B4-BE49-F238E27FC236}">
                  <a16:creationId xmlns:a16="http://schemas.microsoft.com/office/drawing/2014/main" id="{48682882-8821-44A4-B1DE-7B4066F5A046}"/>
                </a:ext>
              </a:extLst>
            </p:cNvPr>
            <p:cNvSpPr>
              <a:spLocks noChangeArrowheads="1"/>
            </p:cNvSpPr>
            <p:nvPr/>
          </p:nvSpPr>
          <p:spPr bwMode="auto">
            <a:xfrm>
              <a:off x="1980910" y="2875311"/>
              <a:ext cx="728845" cy="728845"/>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9" name="椭圆 24">
              <a:extLst>
                <a:ext uri="{FF2B5EF4-FFF2-40B4-BE49-F238E27FC236}">
                  <a16:creationId xmlns:a16="http://schemas.microsoft.com/office/drawing/2014/main" id="{B7E83346-1322-45FA-8286-E114E63461FF}"/>
                </a:ext>
              </a:extLst>
            </p:cNvPr>
            <p:cNvSpPr>
              <a:spLocks noChangeArrowheads="1"/>
            </p:cNvSpPr>
            <p:nvPr/>
          </p:nvSpPr>
          <p:spPr bwMode="auto">
            <a:xfrm>
              <a:off x="2415878" y="2553638"/>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0" name="椭圆 25">
              <a:extLst>
                <a:ext uri="{FF2B5EF4-FFF2-40B4-BE49-F238E27FC236}">
                  <a16:creationId xmlns:a16="http://schemas.microsoft.com/office/drawing/2014/main" id="{789F562E-B872-4F68-B86C-2224E3EA8CAD}"/>
                </a:ext>
              </a:extLst>
            </p:cNvPr>
            <p:cNvSpPr>
              <a:spLocks noChangeArrowheads="1"/>
            </p:cNvSpPr>
            <p:nvPr/>
          </p:nvSpPr>
          <p:spPr bwMode="auto">
            <a:xfrm>
              <a:off x="131920" y="867529"/>
              <a:ext cx="448523" cy="448523"/>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1" name="椭圆 26">
              <a:extLst>
                <a:ext uri="{FF2B5EF4-FFF2-40B4-BE49-F238E27FC236}">
                  <a16:creationId xmlns:a16="http://schemas.microsoft.com/office/drawing/2014/main" id="{4E5E85EE-70FD-406E-AF00-A0A6DFFF0E2B}"/>
                </a:ext>
              </a:extLst>
            </p:cNvPr>
            <p:cNvSpPr>
              <a:spLocks noChangeArrowheads="1"/>
            </p:cNvSpPr>
            <p:nvPr/>
          </p:nvSpPr>
          <p:spPr bwMode="auto">
            <a:xfrm>
              <a:off x="548208" y="472265"/>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2" name="椭圆 27">
              <a:extLst>
                <a:ext uri="{FF2B5EF4-FFF2-40B4-BE49-F238E27FC236}">
                  <a16:creationId xmlns:a16="http://schemas.microsoft.com/office/drawing/2014/main" id="{1F0DA877-185E-4236-8D75-1332D7F0D66F}"/>
                </a:ext>
              </a:extLst>
            </p:cNvPr>
            <p:cNvSpPr>
              <a:spLocks noChangeArrowheads="1"/>
            </p:cNvSpPr>
            <p:nvPr/>
          </p:nvSpPr>
          <p:spPr bwMode="auto">
            <a:xfrm>
              <a:off x="2129261" y="637661"/>
              <a:ext cx="285934" cy="285934"/>
            </a:xfrm>
            <a:prstGeom prst="ellipse">
              <a:avLst/>
            </a:prstGeom>
            <a:solidFill>
              <a:srgbClr val="FBCD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3" name="椭圆 28">
              <a:extLst>
                <a:ext uri="{FF2B5EF4-FFF2-40B4-BE49-F238E27FC236}">
                  <a16:creationId xmlns:a16="http://schemas.microsoft.com/office/drawing/2014/main" id="{36BFD928-605D-42F6-99C3-5C50CEDF69CB}"/>
                </a:ext>
              </a:extLst>
            </p:cNvPr>
            <p:cNvSpPr>
              <a:spLocks noChangeArrowheads="1"/>
            </p:cNvSpPr>
            <p:nvPr/>
          </p:nvSpPr>
          <p:spPr bwMode="auto">
            <a:xfrm>
              <a:off x="1711570" y="447038"/>
              <a:ext cx="594295" cy="59429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4" name="椭圆 29">
              <a:extLst>
                <a:ext uri="{FF2B5EF4-FFF2-40B4-BE49-F238E27FC236}">
                  <a16:creationId xmlns:a16="http://schemas.microsoft.com/office/drawing/2014/main" id="{6D75776B-446D-496F-992D-8CC92CABC55B}"/>
                </a:ext>
              </a:extLst>
            </p:cNvPr>
            <p:cNvSpPr>
              <a:spLocks noChangeArrowheads="1"/>
            </p:cNvSpPr>
            <p:nvPr/>
          </p:nvSpPr>
          <p:spPr bwMode="auto">
            <a:xfrm>
              <a:off x="1363963" y="396578"/>
              <a:ext cx="695213" cy="695213"/>
            </a:xfrm>
            <a:prstGeom prst="ellipse">
              <a:avLst/>
            </a:prstGeom>
            <a:solidFill>
              <a:srgbClr val="F7A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5" name="椭圆 30">
              <a:extLst>
                <a:ext uri="{FF2B5EF4-FFF2-40B4-BE49-F238E27FC236}">
                  <a16:creationId xmlns:a16="http://schemas.microsoft.com/office/drawing/2014/main" id="{70FE537A-547C-42C8-A146-46A6D96710DD}"/>
                </a:ext>
              </a:extLst>
            </p:cNvPr>
            <p:cNvSpPr>
              <a:spLocks noChangeArrowheads="1"/>
            </p:cNvSpPr>
            <p:nvPr/>
          </p:nvSpPr>
          <p:spPr bwMode="auto">
            <a:xfrm>
              <a:off x="1072422" y="396578"/>
              <a:ext cx="583081" cy="583081"/>
            </a:xfrm>
            <a:prstGeom prst="ellipse">
              <a:avLst/>
            </a:prstGeom>
            <a:solidFill>
              <a:srgbClr val="F58B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6" name="椭圆 31">
              <a:extLst>
                <a:ext uri="{FF2B5EF4-FFF2-40B4-BE49-F238E27FC236}">
                  <a16:creationId xmlns:a16="http://schemas.microsoft.com/office/drawing/2014/main" id="{5E0F6E43-82E1-4DEE-8C61-66841863A9D7}"/>
                </a:ext>
              </a:extLst>
            </p:cNvPr>
            <p:cNvSpPr>
              <a:spLocks noChangeArrowheads="1"/>
            </p:cNvSpPr>
            <p:nvPr/>
          </p:nvSpPr>
          <p:spPr bwMode="auto">
            <a:xfrm>
              <a:off x="1134095" y="707740"/>
              <a:ext cx="448524" cy="448524"/>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7" name="椭圆 32">
              <a:extLst>
                <a:ext uri="{FF2B5EF4-FFF2-40B4-BE49-F238E27FC236}">
                  <a16:creationId xmlns:a16="http://schemas.microsoft.com/office/drawing/2014/main" id="{89094D78-6A43-42FD-9461-E04731B24098}"/>
                </a:ext>
              </a:extLst>
            </p:cNvPr>
            <p:cNvSpPr>
              <a:spLocks noChangeArrowheads="1"/>
            </p:cNvSpPr>
            <p:nvPr/>
          </p:nvSpPr>
          <p:spPr bwMode="auto">
            <a:xfrm>
              <a:off x="1865747" y="842298"/>
              <a:ext cx="313967" cy="313967"/>
            </a:xfrm>
            <a:prstGeom prst="ellipse">
              <a:avLst/>
            </a:prstGeom>
            <a:solidFill>
              <a:srgbClr val="FAC2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8" name="椭圆 33">
              <a:extLst>
                <a:ext uri="{FF2B5EF4-FFF2-40B4-BE49-F238E27FC236}">
                  <a16:creationId xmlns:a16="http://schemas.microsoft.com/office/drawing/2014/main" id="{5699AB6D-66FA-4F35-90F7-4CA4CBF6F875}"/>
                </a:ext>
              </a:extLst>
            </p:cNvPr>
            <p:cNvSpPr>
              <a:spLocks noChangeArrowheads="1"/>
            </p:cNvSpPr>
            <p:nvPr/>
          </p:nvSpPr>
          <p:spPr bwMode="auto">
            <a:xfrm>
              <a:off x="705193" y="447038"/>
              <a:ext cx="583081" cy="583081"/>
            </a:xfrm>
            <a:prstGeom prst="ellipse">
              <a:avLst/>
            </a:prstGeom>
            <a:solidFill>
              <a:srgbClr val="F483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9" name="椭圆 34">
              <a:extLst>
                <a:ext uri="{FF2B5EF4-FFF2-40B4-BE49-F238E27FC236}">
                  <a16:creationId xmlns:a16="http://schemas.microsoft.com/office/drawing/2014/main" id="{70977082-8881-4C10-B3DD-0FD917393542}"/>
                </a:ext>
              </a:extLst>
            </p:cNvPr>
            <p:cNvSpPr>
              <a:spLocks noChangeArrowheads="1"/>
            </p:cNvSpPr>
            <p:nvPr/>
          </p:nvSpPr>
          <p:spPr bwMode="auto">
            <a:xfrm>
              <a:off x="961691" y="884349"/>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0" name="椭圆 35">
              <a:extLst>
                <a:ext uri="{FF2B5EF4-FFF2-40B4-BE49-F238E27FC236}">
                  <a16:creationId xmlns:a16="http://schemas.microsoft.com/office/drawing/2014/main" id="{FC05AC33-C23A-4A80-B7D2-71B6B8C356F9}"/>
                </a:ext>
              </a:extLst>
            </p:cNvPr>
            <p:cNvSpPr>
              <a:spLocks noChangeArrowheads="1"/>
            </p:cNvSpPr>
            <p:nvPr/>
          </p:nvSpPr>
          <p:spPr bwMode="auto">
            <a:xfrm>
              <a:off x="279098" y="615234"/>
              <a:ext cx="583081" cy="583081"/>
            </a:xfrm>
            <a:prstGeom prst="ellipse">
              <a:avLst/>
            </a:prstGeom>
            <a:solidFill>
              <a:srgbClr val="F37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1" name="椭圆 36">
              <a:extLst>
                <a:ext uri="{FF2B5EF4-FFF2-40B4-BE49-F238E27FC236}">
                  <a16:creationId xmlns:a16="http://schemas.microsoft.com/office/drawing/2014/main" id="{282913FC-1311-49FA-931A-5C01E9EB2CEC}"/>
                </a:ext>
              </a:extLst>
            </p:cNvPr>
            <p:cNvSpPr>
              <a:spLocks noChangeArrowheads="1"/>
            </p:cNvSpPr>
            <p:nvPr/>
          </p:nvSpPr>
          <p:spPr bwMode="auto">
            <a:xfrm>
              <a:off x="25749" y="1198318"/>
              <a:ext cx="448523" cy="448523"/>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2" name="椭圆 37">
              <a:extLst>
                <a:ext uri="{FF2B5EF4-FFF2-40B4-BE49-F238E27FC236}">
                  <a16:creationId xmlns:a16="http://schemas.microsoft.com/office/drawing/2014/main" id="{EA3CEF12-1346-4C44-A60E-AE7D64E80F4B}"/>
                </a:ext>
              </a:extLst>
            </p:cNvPr>
            <p:cNvSpPr>
              <a:spLocks noChangeArrowheads="1"/>
            </p:cNvSpPr>
            <p:nvPr/>
          </p:nvSpPr>
          <p:spPr bwMode="auto">
            <a:xfrm>
              <a:off x="241599" y="1492660"/>
              <a:ext cx="448523" cy="448523"/>
            </a:xfrm>
            <a:prstGeom prst="ellipse">
              <a:avLst/>
            </a:prstGeom>
            <a:solidFill>
              <a:srgbClr val="F44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3" name="椭圆 38">
              <a:extLst>
                <a:ext uri="{FF2B5EF4-FFF2-40B4-BE49-F238E27FC236}">
                  <a16:creationId xmlns:a16="http://schemas.microsoft.com/office/drawing/2014/main" id="{66F58F98-F9DD-46A7-B6AD-E7176E939D3E}"/>
                </a:ext>
              </a:extLst>
            </p:cNvPr>
            <p:cNvSpPr>
              <a:spLocks noChangeArrowheads="1"/>
            </p:cNvSpPr>
            <p:nvPr/>
          </p:nvSpPr>
          <p:spPr bwMode="auto">
            <a:xfrm>
              <a:off x="540321" y="1565544"/>
              <a:ext cx="375640" cy="375640"/>
            </a:xfrm>
            <a:prstGeom prst="ellipse">
              <a:avLst/>
            </a:prstGeom>
            <a:solidFill>
              <a:srgbClr val="F236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4" name="椭圆 39">
              <a:extLst>
                <a:ext uri="{FF2B5EF4-FFF2-40B4-BE49-F238E27FC236}">
                  <a16:creationId xmlns:a16="http://schemas.microsoft.com/office/drawing/2014/main" id="{DDB7B91D-C9FF-46D4-9805-573C1793DC81}"/>
                </a:ext>
              </a:extLst>
            </p:cNvPr>
            <p:cNvSpPr>
              <a:spLocks noChangeArrowheads="1"/>
            </p:cNvSpPr>
            <p:nvPr/>
          </p:nvSpPr>
          <p:spPr bwMode="auto">
            <a:xfrm>
              <a:off x="265782" y="1142251"/>
              <a:ext cx="518606" cy="518606"/>
            </a:xfrm>
            <a:prstGeom prst="ellipse">
              <a:avLst/>
            </a:prstGeom>
            <a:solidFill>
              <a:srgbClr val="F69D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5" name="椭圆 40">
              <a:extLst>
                <a:ext uri="{FF2B5EF4-FFF2-40B4-BE49-F238E27FC236}">
                  <a16:creationId xmlns:a16="http://schemas.microsoft.com/office/drawing/2014/main" id="{45130B38-F8A2-4952-A22A-60E9E28DCF3F}"/>
                </a:ext>
              </a:extLst>
            </p:cNvPr>
            <p:cNvSpPr>
              <a:spLocks noChangeArrowheads="1"/>
            </p:cNvSpPr>
            <p:nvPr/>
          </p:nvSpPr>
          <p:spPr bwMode="auto">
            <a:xfrm>
              <a:off x="712197" y="1716921"/>
              <a:ext cx="375640" cy="375640"/>
            </a:xfrm>
            <a:prstGeom prst="ellipse">
              <a:avLst/>
            </a:prstGeom>
            <a:solidFill>
              <a:srgbClr val="F014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6" name="椭圆 41">
              <a:extLst>
                <a:ext uri="{FF2B5EF4-FFF2-40B4-BE49-F238E27FC236}">
                  <a16:creationId xmlns:a16="http://schemas.microsoft.com/office/drawing/2014/main" id="{E168926C-33ED-4AC5-AA0B-91E56219F9F8}"/>
                </a:ext>
              </a:extLst>
            </p:cNvPr>
            <p:cNvSpPr>
              <a:spLocks noChangeArrowheads="1"/>
            </p:cNvSpPr>
            <p:nvPr/>
          </p:nvSpPr>
          <p:spPr bwMode="auto">
            <a:xfrm>
              <a:off x="1240958" y="1823446"/>
              <a:ext cx="342001" cy="342001"/>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7" name="椭圆 42">
              <a:extLst>
                <a:ext uri="{FF2B5EF4-FFF2-40B4-BE49-F238E27FC236}">
                  <a16:creationId xmlns:a16="http://schemas.microsoft.com/office/drawing/2014/main" id="{37DEF386-8434-45F5-AC3E-F9477A0C28EC}"/>
                </a:ext>
              </a:extLst>
            </p:cNvPr>
            <p:cNvSpPr>
              <a:spLocks noChangeArrowheads="1"/>
            </p:cNvSpPr>
            <p:nvPr/>
          </p:nvSpPr>
          <p:spPr bwMode="auto">
            <a:xfrm>
              <a:off x="1834916" y="1969217"/>
              <a:ext cx="294345" cy="29434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8" name="椭圆 43">
              <a:extLst>
                <a:ext uri="{FF2B5EF4-FFF2-40B4-BE49-F238E27FC236}">
                  <a16:creationId xmlns:a16="http://schemas.microsoft.com/office/drawing/2014/main" id="{AF4304A4-6C45-4C72-A2C2-800444B1482F}"/>
                </a:ext>
              </a:extLst>
            </p:cNvPr>
            <p:cNvSpPr>
              <a:spLocks noChangeArrowheads="1"/>
            </p:cNvSpPr>
            <p:nvPr/>
          </p:nvSpPr>
          <p:spPr bwMode="auto">
            <a:xfrm>
              <a:off x="2328995" y="1941183"/>
              <a:ext cx="230204" cy="230204"/>
            </a:xfrm>
            <a:prstGeom prst="ellipse">
              <a:avLst/>
            </a:pr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9" name="椭圆 44">
              <a:extLst>
                <a:ext uri="{FF2B5EF4-FFF2-40B4-BE49-F238E27FC236}">
                  <a16:creationId xmlns:a16="http://schemas.microsoft.com/office/drawing/2014/main" id="{71A94BC7-568A-40D6-AE7A-FF1CF5971352}"/>
                </a:ext>
              </a:extLst>
            </p:cNvPr>
            <p:cNvSpPr>
              <a:spLocks noChangeArrowheads="1"/>
            </p:cNvSpPr>
            <p:nvPr/>
          </p:nvSpPr>
          <p:spPr bwMode="auto">
            <a:xfrm>
              <a:off x="2403414" y="2004081"/>
              <a:ext cx="351134" cy="351134"/>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0" name="椭圆 45">
              <a:extLst>
                <a:ext uri="{FF2B5EF4-FFF2-40B4-BE49-F238E27FC236}">
                  <a16:creationId xmlns:a16="http://schemas.microsoft.com/office/drawing/2014/main" id="{7C5FC7A4-3BAE-43BD-9EC2-03D1B6CA52F4}"/>
                </a:ext>
              </a:extLst>
            </p:cNvPr>
            <p:cNvSpPr>
              <a:spLocks noChangeArrowheads="1"/>
            </p:cNvSpPr>
            <p:nvPr/>
          </p:nvSpPr>
          <p:spPr bwMode="auto">
            <a:xfrm>
              <a:off x="2635589" y="1933636"/>
              <a:ext cx="273682" cy="273682"/>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1" name="椭圆 46">
              <a:extLst>
                <a:ext uri="{FF2B5EF4-FFF2-40B4-BE49-F238E27FC236}">
                  <a16:creationId xmlns:a16="http://schemas.microsoft.com/office/drawing/2014/main" id="{9DEA0E66-B1E2-4DEE-A4DD-4A3F35A29E31}"/>
                </a:ext>
              </a:extLst>
            </p:cNvPr>
            <p:cNvSpPr>
              <a:spLocks noChangeArrowheads="1"/>
            </p:cNvSpPr>
            <p:nvPr/>
          </p:nvSpPr>
          <p:spPr bwMode="auto">
            <a:xfrm>
              <a:off x="2824812" y="2004081"/>
              <a:ext cx="417354" cy="417354"/>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2" name="椭圆 47">
              <a:extLst>
                <a:ext uri="{FF2B5EF4-FFF2-40B4-BE49-F238E27FC236}">
                  <a16:creationId xmlns:a16="http://schemas.microsoft.com/office/drawing/2014/main" id="{0C0B5C88-181F-4834-852C-C43BD8AD5CC5}"/>
                </a:ext>
              </a:extLst>
            </p:cNvPr>
            <p:cNvSpPr>
              <a:spLocks noChangeArrowheads="1"/>
            </p:cNvSpPr>
            <p:nvPr/>
          </p:nvSpPr>
          <p:spPr bwMode="auto">
            <a:xfrm>
              <a:off x="3111266" y="1883927"/>
              <a:ext cx="297140" cy="29714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3" name="椭圆 48">
              <a:extLst>
                <a:ext uri="{FF2B5EF4-FFF2-40B4-BE49-F238E27FC236}">
                  <a16:creationId xmlns:a16="http://schemas.microsoft.com/office/drawing/2014/main" id="{DB304202-F24F-47F3-948B-80EEA59AAC99}"/>
                </a:ext>
              </a:extLst>
            </p:cNvPr>
            <p:cNvSpPr>
              <a:spLocks noChangeArrowheads="1"/>
            </p:cNvSpPr>
            <p:nvPr/>
          </p:nvSpPr>
          <p:spPr bwMode="auto">
            <a:xfrm>
              <a:off x="3141445" y="1969720"/>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4" name="椭圆 49">
              <a:extLst>
                <a:ext uri="{FF2B5EF4-FFF2-40B4-BE49-F238E27FC236}">
                  <a16:creationId xmlns:a16="http://schemas.microsoft.com/office/drawing/2014/main" id="{0E41AF82-A9AF-4AF0-8B27-62208578CECE}"/>
                </a:ext>
              </a:extLst>
            </p:cNvPr>
            <p:cNvSpPr>
              <a:spLocks noChangeArrowheads="1"/>
            </p:cNvSpPr>
            <p:nvPr/>
          </p:nvSpPr>
          <p:spPr bwMode="auto">
            <a:xfrm>
              <a:off x="3422288" y="2163146"/>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5" name="椭圆 50">
              <a:extLst>
                <a:ext uri="{FF2B5EF4-FFF2-40B4-BE49-F238E27FC236}">
                  <a16:creationId xmlns:a16="http://schemas.microsoft.com/office/drawing/2014/main" id="{FF6BA382-0597-4B39-AA15-BF378A04FA7C}"/>
                </a:ext>
              </a:extLst>
            </p:cNvPr>
            <p:cNvSpPr>
              <a:spLocks noChangeArrowheads="1"/>
            </p:cNvSpPr>
            <p:nvPr/>
          </p:nvSpPr>
          <p:spPr bwMode="auto">
            <a:xfrm>
              <a:off x="3132007" y="2432207"/>
              <a:ext cx="684667" cy="684668"/>
            </a:xfrm>
            <a:prstGeom prst="ellipse">
              <a:avLst/>
            </a:prstGeom>
            <a:solidFill>
              <a:srgbClr val="F88C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6" name="椭圆 51">
              <a:extLst>
                <a:ext uri="{FF2B5EF4-FFF2-40B4-BE49-F238E27FC236}">
                  <a16:creationId xmlns:a16="http://schemas.microsoft.com/office/drawing/2014/main" id="{F1CC9C59-48C3-40AF-843A-4E148C99A453}"/>
                </a:ext>
              </a:extLst>
            </p:cNvPr>
            <p:cNvSpPr>
              <a:spLocks noChangeArrowheads="1"/>
            </p:cNvSpPr>
            <p:nvPr/>
          </p:nvSpPr>
          <p:spPr bwMode="auto">
            <a:xfrm>
              <a:off x="2841726" y="2350402"/>
              <a:ext cx="517639" cy="517639"/>
            </a:xfrm>
            <a:prstGeom prst="ellipse">
              <a:avLst/>
            </a:prstGeom>
            <a:solidFill>
              <a:srgbClr val="CA84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7" name="椭圆 52">
              <a:extLst>
                <a:ext uri="{FF2B5EF4-FFF2-40B4-BE49-F238E27FC236}">
                  <a16:creationId xmlns:a16="http://schemas.microsoft.com/office/drawing/2014/main" id="{E89FE8E0-7D69-405A-8796-96229B21C553}"/>
                </a:ext>
              </a:extLst>
            </p:cNvPr>
            <p:cNvSpPr>
              <a:spLocks noChangeArrowheads="1"/>
            </p:cNvSpPr>
            <p:nvPr/>
          </p:nvSpPr>
          <p:spPr bwMode="auto">
            <a:xfrm>
              <a:off x="2795249" y="2820820"/>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8" name="椭圆 53">
              <a:extLst>
                <a:ext uri="{FF2B5EF4-FFF2-40B4-BE49-F238E27FC236}">
                  <a16:creationId xmlns:a16="http://schemas.microsoft.com/office/drawing/2014/main" id="{45A06BDC-A2FC-4542-8030-8A14BA098C9C}"/>
                </a:ext>
              </a:extLst>
            </p:cNvPr>
            <p:cNvSpPr>
              <a:spLocks noChangeArrowheads="1"/>
            </p:cNvSpPr>
            <p:nvPr/>
          </p:nvSpPr>
          <p:spPr bwMode="auto">
            <a:xfrm>
              <a:off x="3000036" y="2683259"/>
              <a:ext cx="404743" cy="404743"/>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9" name="椭圆 54">
              <a:extLst>
                <a:ext uri="{FF2B5EF4-FFF2-40B4-BE49-F238E27FC236}">
                  <a16:creationId xmlns:a16="http://schemas.microsoft.com/office/drawing/2014/main" id="{83B1C077-A90C-41EA-9FC2-50D398832892}"/>
                </a:ext>
              </a:extLst>
            </p:cNvPr>
            <p:cNvSpPr>
              <a:spLocks noChangeArrowheads="1"/>
            </p:cNvSpPr>
            <p:nvPr/>
          </p:nvSpPr>
          <p:spPr bwMode="auto">
            <a:xfrm>
              <a:off x="2135035" y="2596011"/>
              <a:ext cx="452049" cy="452049"/>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0" name="椭圆 55">
              <a:extLst>
                <a:ext uri="{FF2B5EF4-FFF2-40B4-BE49-F238E27FC236}">
                  <a16:creationId xmlns:a16="http://schemas.microsoft.com/office/drawing/2014/main" id="{06D05E51-EFE2-4D63-9C41-D49C05688252}"/>
                </a:ext>
              </a:extLst>
            </p:cNvPr>
            <p:cNvSpPr>
              <a:spLocks noChangeArrowheads="1"/>
            </p:cNvSpPr>
            <p:nvPr/>
          </p:nvSpPr>
          <p:spPr bwMode="auto">
            <a:xfrm>
              <a:off x="1304902" y="2845931"/>
              <a:ext cx="784750" cy="78475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1" name="椭圆 56">
              <a:extLst>
                <a:ext uri="{FF2B5EF4-FFF2-40B4-BE49-F238E27FC236}">
                  <a16:creationId xmlns:a16="http://schemas.microsoft.com/office/drawing/2014/main" id="{C396BF65-D7E7-4B6A-9651-906345269E2B}"/>
                </a:ext>
              </a:extLst>
            </p:cNvPr>
            <p:cNvSpPr>
              <a:spLocks noChangeArrowheads="1"/>
            </p:cNvSpPr>
            <p:nvPr/>
          </p:nvSpPr>
          <p:spPr bwMode="auto">
            <a:xfrm>
              <a:off x="1622129" y="2572636"/>
              <a:ext cx="571012" cy="5710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2" name="椭圆 57">
              <a:extLst>
                <a:ext uri="{FF2B5EF4-FFF2-40B4-BE49-F238E27FC236}">
                  <a16:creationId xmlns:a16="http://schemas.microsoft.com/office/drawing/2014/main" id="{26CE5FED-F9B9-4944-A01F-F584082F6E12}"/>
                </a:ext>
              </a:extLst>
            </p:cNvPr>
            <p:cNvSpPr>
              <a:spLocks noChangeArrowheads="1"/>
            </p:cNvSpPr>
            <p:nvPr/>
          </p:nvSpPr>
          <p:spPr bwMode="auto">
            <a:xfrm>
              <a:off x="713573" y="2791592"/>
              <a:ext cx="512936" cy="512936"/>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3" name="椭圆 58">
              <a:extLst>
                <a:ext uri="{FF2B5EF4-FFF2-40B4-BE49-F238E27FC236}">
                  <a16:creationId xmlns:a16="http://schemas.microsoft.com/office/drawing/2014/main" id="{593D2EB7-A765-4771-86EA-77D673360FD3}"/>
                </a:ext>
              </a:extLst>
            </p:cNvPr>
            <p:cNvSpPr>
              <a:spLocks noChangeArrowheads="1"/>
            </p:cNvSpPr>
            <p:nvPr/>
          </p:nvSpPr>
          <p:spPr bwMode="auto">
            <a:xfrm>
              <a:off x="282546" y="2986162"/>
              <a:ext cx="829636" cy="829637"/>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4" name="椭圆 59">
              <a:extLst>
                <a:ext uri="{FF2B5EF4-FFF2-40B4-BE49-F238E27FC236}">
                  <a16:creationId xmlns:a16="http://schemas.microsoft.com/office/drawing/2014/main" id="{DF82C02D-F69D-4C39-B2E7-D4178DDB03E4}"/>
                </a:ext>
              </a:extLst>
            </p:cNvPr>
            <p:cNvSpPr>
              <a:spLocks noChangeArrowheads="1"/>
            </p:cNvSpPr>
            <p:nvPr/>
          </p:nvSpPr>
          <p:spPr bwMode="auto">
            <a:xfrm>
              <a:off x="1072422" y="2845931"/>
              <a:ext cx="512936" cy="512936"/>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5" name="椭圆 60">
              <a:extLst>
                <a:ext uri="{FF2B5EF4-FFF2-40B4-BE49-F238E27FC236}">
                  <a16:creationId xmlns:a16="http://schemas.microsoft.com/office/drawing/2014/main" id="{1D35505F-C7A1-47D6-816A-4D62AE966DD4}"/>
                </a:ext>
              </a:extLst>
            </p:cNvPr>
            <p:cNvSpPr>
              <a:spLocks noChangeArrowheads="1"/>
            </p:cNvSpPr>
            <p:nvPr/>
          </p:nvSpPr>
          <p:spPr bwMode="auto">
            <a:xfrm>
              <a:off x="373499" y="3779076"/>
              <a:ext cx="498838" cy="49883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6" name="椭圆 61">
              <a:extLst>
                <a:ext uri="{FF2B5EF4-FFF2-40B4-BE49-F238E27FC236}">
                  <a16:creationId xmlns:a16="http://schemas.microsoft.com/office/drawing/2014/main" id="{742E1B40-B942-4146-9E85-2713D8566D6A}"/>
                </a:ext>
              </a:extLst>
            </p:cNvPr>
            <p:cNvSpPr>
              <a:spLocks noChangeArrowheads="1"/>
            </p:cNvSpPr>
            <p:nvPr/>
          </p:nvSpPr>
          <p:spPr bwMode="auto">
            <a:xfrm>
              <a:off x="644961" y="3870103"/>
              <a:ext cx="595170" cy="595170"/>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7" name="椭圆 62">
              <a:extLst>
                <a:ext uri="{FF2B5EF4-FFF2-40B4-BE49-F238E27FC236}">
                  <a16:creationId xmlns:a16="http://schemas.microsoft.com/office/drawing/2014/main" id="{6990ED4F-048B-4B14-875C-1C82B12A9CFF}"/>
                </a:ext>
              </a:extLst>
            </p:cNvPr>
            <p:cNvSpPr>
              <a:spLocks noChangeArrowheads="1"/>
            </p:cNvSpPr>
            <p:nvPr/>
          </p:nvSpPr>
          <p:spPr bwMode="auto">
            <a:xfrm>
              <a:off x="652499" y="3590986"/>
              <a:ext cx="511429" cy="511429"/>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8" name="椭圆 63">
              <a:extLst>
                <a:ext uri="{FF2B5EF4-FFF2-40B4-BE49-F238E27FC236}">
                  <a16:creationId xmlns:a16="http://schemas.microsoft.com/office/drawing/2014/main" id="{F78880C7-819E-4213-9071-F1F56993D1C0}"/>
                </a:ext>
              </a:extLst>
            </p:cNvPr>
            <p:cNvSpPr>
              <a:spLocks noChangeArrowheads="1"/>
            </p:cNvSpPr>
            <p:nvPr/>
          </p:nvSpPr>
          <p:spPr bwMode="auto">
            <a:xfrm>
              <a:off x="1009783" y="3709996"/>
              <a:ext cx="460696" cy="460697"/>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9" name="椭圆 64">
              <a:extLst>
                <a:ext uri="{FF2B5EF4-FFF2-40B4-BE49-F238E27FC236}">
                  <a16:creationId xmlns:a16="http://schemas.microsoft.com/office/drawing/2014/main" id="{47710489-ADF1-403C-8151-996DEB287F8C}"/>
                </a:ext>
              </a:extLst>
            </p:cNvPr>
            <p:cNvSpPr>
              <a:spLocks noChangeArrowheads="1"/>
            </p:cNvSpPr>
            <p:nvPr/>
          </p:nvSpPr>
          <p:spPr bwMode="auto">
            <a:xfrm>
              <a:off x="1212580" y="3966434"/>
              <a:ext cx="396782" cy="396782"/>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0" name="椭圆 65">
              <a:extLst>
                <a:ext uri="{FF2B5EF4-FFF2-40B4-BE49-F238E27FC236}">
                  <a16:creationId xmlns:a16="http://schemas.microsoft.com/office/drawing/2014/main" id="{3B4A5330-8DDC-412F-8705-3E5670EA69BB}"/>
                </a:ext>
              </a:extLst>
            </p:cNvPr>
            <p:cNvSpPr>
              <a:spLocks noChangeArrowheads="1"/>
            </p:cNvSpPr>
            <p:nvPr/>
          </p:nvSpPr>
          <p:spPr bwMode="auto">
            <a:xfrm>
              <a:off x="1499680" y="3887119"/>
              <a:ext cx="329733" cy="329733"/>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1" name="椭圆 66">
              <a:extLst>
                <a:ext uri="{FF2B5EF4-FFF2-40B4-BE49-F238E27FC236}">
                  <a16:creationId xmlns:a16="http://schemas.microsoft.com/office/drawing/2014/main" id="{50EDAF58-5473-4915-9FFD-A0A9D5C7A29F}"/>
                </a:ext>
              </a:extLst>
            </p:cNvPr>
            <p:cNvSpPr>
              <a:spLocks noChangeArrowheads="1"/>
            </p:cNvSpPr>
            <p:nvPr/>
          </p:nvSpPr>
          <p:spPr bwMode="auto">
            <a:xfrm>
              <a:off x="2122987" y="4047151"/>
              <a:ext cx="222345" cy="222345"/>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2" name="椭圆 67">
              <a:extLst>
                <a:ext uri="{FF2B5EF4-FFF2-40B4-BE49-F238E27FC236}">
                  <a16:creationId xmlns:a16="http://schemas.microsoft.com/office/drawing/2014/main" id="{6FCA187B-14CA-4819-91AF-AD4926A31678}"/>
                </a:ext>
              </a:extLst>
            </p:cNvPr>
            <p:cNvSpPr>
              <a:spLocks noChangeArrowheads="1"/>
            </p:cNvSpPr>
            <p:nvPr/>
          </p:nvSpPr>
          <p:spPr bwMode="auto">
            <a:xfrm>
              <a:off x="2645051" y="4127716"/>
              <a:ext cx="300396" cy="300397"/>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3" name="椭圆 68">
              <a:extLst>
                <a:ext uri="{FF2B5EF4-FFF2-40B4-BE49-F238E27FC236}">
                  <a16:creationId xmlns:a16="http://schemas.microsoft.com/office/drawing/2014/main" id="{EC2BC172-F9B2-4C91-8A89-1BB0D1B7CA3B}"/>
                </a:ext>
              </a:extLst>
            </p:cNvPr>
            <p:cNvSpPr>
              <a:spLocks noChangeArrowheads="1"/>
            </p:cNvSpPr>
            <p:nvPr/>
          </p:nvSpPr>
          <p:spPr bwMode="auto">
            <a:xfrm>
              <a:off x="3066201" y="4216704"/>
              <a:ext cx="408140" cy="408140"/>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4" name="椭圆 69">
              <a:extLst>
                <a:ext uri="{FF2B5EF4-FFF2-40B4-BE49-F238E27FC236}">
                  <a16:creationId xmlns:a16="http://schemas.microsoft.com/office/drawing/2014/main" id="{CDEABBAE-8970-4AB3-AC35-B352C2416ABC}"/>
                </a:ext>
              </a:extLst>
            </p:cNvPr>
            <p:cNvSpPr>
              <a:spLocks noChangeArrowheads="1"/>
            </p:cNvSpPr>
            <p:nvPr/>
          </p:nvSpPr>
          <p:spPr bwMode="auto">
            <a:xfrm>
              <a:off x="3479946" y="4438515"/>
              <a:ext cx="496672" cy="496672"/>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5" name="椭圆 70">
              <a:extLst>
                <a:ext uri="{FF2B5EF4-FFF2-40B4-BE49-F238E27FC236}">
                  <a16:creationId xmlns:a16="http://schemas.microsoft.com/office/drawing/2014/main" id="{CB7458E5-62B9-438C-99EF-DDB322F4AF97}"/>
                </a:ext>
              </a:extLst>
            </p:cNvPr>
            <p:cNvSpPr>
              <a:spLocks noChangeArrowheads="1"/>
            </p:cNvSpPr>
            <p:nvPr/>
          </p:nvSpPr>
          <p:spPr bwMode="auto">
            <a:xfrm>
              <a:off x="3757702" y="4624843"/>
              <a:ext cx="424840" cy="424840"/>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6" name="椭圆 71">
              <a:extLst>
                <a:ext uri="{FF2B5EF4-FFF2-40B4-BE49-F238E27FC236}">
                  <a16:creationId xmlns:a16="http://schemas.microsoft.com/office/drawing/2014/main" id="{102212C1-0A4D-41B9-9A29-031A68C8223C}"/>
                </a:ext>
              </a:extLst>
            </p:cNvPr>
            <p:cNvSpPr>
              <a:spLocks noChangeArrowheads="1"/>
            </p:cNvSpPr>
            <p:nvPr/>
          </p:nvSpPr>
          <p:spPr bwMode="auto">
            <a:xfrm>
              <a:off x="3473420" y="4750788"/>
              <a:ext cx="496701" cy="496701"/>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7" name="椭圆 72">
              <a:extLst>
                <a:ext uri="{FF2B5EF4-FFF2-40B4-BE49-F238E27FC236}">
                  <a16:creationId xmlns:a16="http://schemas.microsoft.com/office/drawing/2014/main" id="{323D190B-E152-40EC-B552-E72BAE51782F}"/>
                </a:ext>
              </a:extLst>
            </p:cNvPr>
            <p:cNvSpPr>
              <a:spLocks noChangeArrowheads="1"/>
            </p:cNvSpPr>
            <p:nvPr/>
          </p:nvSpPr>
          <p:spPr bwMode="auto">
            <a:xfrm>
              <a:off x="3645270" y="4796664"/>
              <a:ext cx="649702" cy="649702"/>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8" name="椭圆 73">
              <a:extLst>
                <a:ext uri="{FF2B5EF4-FFF2-40B4-BE49-F238E27FC236}">
                  <a16:creationId xmlns:a16="http://schemas.microsoft.com/office/drawing/2014/main" id="{ADC0FA8E-99C7-472F-A21D-B1E6BF117CE0}"/>
                </a:ext>
              </a:extLst>
            </p:cNvPr>
            <p:cNvSpPr>
              <a:spLocks noChangeArrowheads="1"/>
            </p:cNvSpPr>
            <p:nvPr/>
          </p:nvSpPr>
          <p:spPr bwMode="auto">
            <a:xfrm>
              <a:off x="3404778" y="5095559"/>
              <a:ext cx="610756" cy="610756"/>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9" name="椭圆 74">
              <a:extLst>
                <a:ext uri="{FF2B5EF4-FFF2-40B4-BE49-F238E27FC236}">
                  <a16:creationId xmlns:a16="http://schemas.microsoft.com/office/drawing/2014/main" id="{CFE8ABC1-0D42-4BC3-8674-5E01AFDB6911}"/>
                </a:ext>
              </a:extLst>
            </p:cNvPr>
            <p:cNvSpPr>
              <a:spLocks noChangeArrowheads="1"/>
            </p:cNvSpPr>
            <p:nvPr/>
          </p:nvSpPr>
          <p:spPr bwMode="auto">
            <a:xfrm>
              <a:off x="3146945" y="5265551"/>
              <a:ext cx="610756" cy="610756"/>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0" name="椭圆 75">
              <a:extLst>
                <a:ext uri="{FF2B5EF4-FFF2-40B4-BE49-F238E27FC236}">
                  <a16:creationId xmlns:a16="http://schemas.microsoft.com/office/drawing/2014/main" id="{2C54DAEB-505D-48A6-B0C5-816E527E0B0E}"/>
                </a:ext>
              </a:extLst>
            </p:cNvPr>
            <p:cNvSpPr>
              <a:spLocks noChangeArrowheads="1"/>
            </p:cNvSpPr>
            <p:nvPr/>
          </p:nvSpPr>
          <p:spPr bwMode="auto">
            <a:xfrm>
              <a:off x="2832204" y="5354103"/>
              <a:ext cx="610756" cy="610756"/>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1" name="椭圆 76">
              <a:extLst>
                <a:ext uri="{FF2B5EF4-FFF2-40B4-BE49-F238E27FC236}">
                  <a16:creationId xmlns:a16="http://schemas.microsoft.com/office/drawing/2014/main" id="{FFB34CB0-6DC8-40B5-9475-ABE7B887ABEB}"/>
                </a:ext>
              </a:extLst>
            </p:cNvPr>
            <p:cNvSpPr>
              <a:spLocks noChangeArrowheads="1"/>
            </p:cNvSpPr>
            <p:nvPr/>
          </p:nvSpPr>
          <p:spPr bwMode="auto">
            <a:xfrm>
              <a:off x="3158679" y="5732810"/>
              <a:ext cx="314741" cy="314741"/>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2" name="椭圆 77">
              <a:extLst>
                <a:ext uri="{FF2B5EF4-FFF2-40B4-BE49-F238E27FC236}">
                  <a16:creationId xmlns:a16="http://schemas.microsoft.com/office/drawing/2014/main" id="{494604FB-EC9A-4FAA-8155-09BABEB5AB89}"/>
                </a:ext>
              </a:extLst>
            </p:cNvPr>
            <p:cNvSpPr>
              <a:spLocks noChangeArrowheads="1"/>
            </p:cNvSpPr>
            <p:nvPr/>
          </p:nvSpPr>
          <p:spPr bwMode="auto">
            <a:xfrm>
              <a:off x="2502419" y="5375559"/>
              <a:ext cx="481289" cy="481289"/>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3" name="椭圆 78">
              <a:extLst>
                <a:ext uri="{FF2B5EF4-FFF2-40B4-BE49-F238E27FC236}">
                  <a16:creationId xmlns:a16="http://schemas.microsoft.com/office/drawing/2014/main" id="{51716756-2DDD-4ABA-A8D1-0D1E8722DFC4}"/>
                </a:ext>
              </a:extLst>
            </p:cNvPr>
            <p:cNvSpPr>
              <a:spLocks noChangeArrowheads="1"/>
            </p:cNvSpPr>
            <p:nvPr/>
          </p:nvSpPr>
          <p:spPr bwMode="auto">
            <a:xfrm>
              <a:off x="2444981" y="5542372"/>
              <a:ext cx="631436" cy="631436"/>
            </a:xfrm>
            <a:prstGeom prst="ellipse">
              <a:avLst/>
            </a:prstGeom>
            <a:solidFill>
              <a:srgbClr val="816C9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4" name="椭圆 79">
              <a:extLst>
                <a:ext uri="{FF2B5EF4-FFF2-40B4-BE49-F238E27FC236}">
                  <a16:creationId xmlns:a16="http://schemas.microsoft.com/office/drawing/2014/main" id="{AEFDCD54-01FB-459B-B8DC-1EA9CEB011C8}"/>
                </a:ext>
              </a:extLst>
            </p:cNvPr>
            <p:cNvSpPr>
              <a:spLocks noChangeArrowheads="1"/>
            </p:cNvSpPr>
            <p:nvPr/>
          </p:nvSpPr>
          <p:spPr bwMode="auto">
            <a:xfrm>
              <a:off x="1881274" y="5761111"/>
              <a:ext cx="456124" cy="456124"/>
            </a:xfrm>
            <a:prstGeom prst="ellipse">
              <a:avLst/>
            </a:prstGeom>
            <a:solidFill>
              <a:srgbClr val="816C9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5" name="椭圆 80">
              <a:extLst>
                <a:ext uri="{FF2B5EF4-FFF2-40B4-BE49-F238E27FC236}">
                  <a16:creationId xmlns:a16="http://schemas.microsoft.com/office/drawing/2014/main" id="{6A890C06-8C20-431C-AD00-C1135B324D7F}"/>
                </a:ext>
              </a:extLst>
            </p:cNvPr>
            <p:cNvSpPr>
              <a:spLocks noChangeArrowheads="1"/>
            </p:cNvSpPr>
            <p:nvPr/>
          </p:nvSpPr>
          <p:spPr bwMode="auto">
            <a:xfrm>
              <a:off x="1780118" y="5478253"/>
              <a:ext cx="548877" cy="548877"/>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6" name="椭圆 81">
              <a:extLst>
                <a:ext uri="{FF2B5EF4-FFF2-40B4-BE49-F238E27FC236}">
                  <a16:creationId xmlns:a16="http://schemas.microsoft.com/office/drawing/2014/main" id="{8C6FFE6A-EFB2-44E1-902D-09D8504AEF35}"/>
                </a:ext>
              </a:extLst>
            </p:cNvPr>
            <p:cNvSpPr>
              <a:spLocks noChangeArrowheads="1"/>
            </p:cNvSpPr>
            <p:nvPr/>
          </p:nvSpPr>
          <p:spPr bwMode="auto">
            <a:xfrm>
              <a:off x="1547012" y="5501005"/>
              <a:ext cx="375302" cy="375302"/>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7" name="椭圆 82">
              <a:extLst>
                <a:ext uri="{FF2B5EF4-FFF2-40B4-BE49-F238E27FC236}">
                  <a16:creationId xmlns:a16="http://schemas.microsoft.com/office/drawing/2014/main" id="{99DE32F5-F2EE-4785-A6D2-7AE9E76DB98D}"/>
                </a:ext>
              </a:extLst>
            </p:cNvPr>
            <p:cNvSpPr>
              <a:spLocks noChangeArrowheads="1"/>
            </p:cNvSpPr>
            <p:nvPr/>
          </p:nvSpPr>
          <p:spPr bwMode="auto">
            <a:xfrm>
              <a:off x="2305865" y="5040676"/>
              <a:ext cx="240178" cy="240178"/>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8" name="椭圆 83">
              <a:extLst>
                <a:ext uri="{FF2B5EF4-FFF2-40B4-BE49-F238E27FC236}">
                  <a16:creationId xmlns:a16="http://schemas.microsoft.com/office/drawing/2014/main" id="{2B379280-A832-4D01-A05B-B97CA8E1424E}"/>
                </a:ext>
              </a:extLst>
            </p:cNvPr>
            <p:cNvSpPr>
              <a:spLocks noChangeArrowheads="1"/>
            </p:cNvSpPr>
            <p:nvPr/>
          </p:nvSpPr>
          <p:spPr bwMode="auto">
            <a:xfrm>
              <a:off x="1641096" y="5118390"/>
              <a:ext cx="139022" cy="139022"/>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9" name="椭圆 84">
              <a:extLst>
                <a:ext uri="{FF2B5EF4-FFF2-40B4-BE49-F238E27FC236}">
                  <a16:creationId xmlns:a16="http://schemas.microsoft.com/office/drawing/2014/main" id="{540103DF-4DF5-4613-97F1-F24DFFC96FE4}"/>
                </a:ext>
              </a:extLst>
            </p:cNvPr>
            <p:cNvSpPr>
              <a:spLocks noChangeArrowheads="1"/>
            </p:cNvSpPr>
            <p:nvPr/>
          </p:nvSpPr>
          <p:spPr bwMode="auto">
            <a:xfrm>
              <a:off x="3770207" y="3099283"/>
              <a:ext cx="139022" cy="13902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0" name="椭圆 85">
              <a:extLst>
                <a:ext uri="{FF2B5EF4-FFF2-40B4-BE49-F238E27FC236}">
                  <a16:creationId xmlns:a16="http://schemas.microsoft.com/office/drawing/2014/main" id="{19A33137-99E9-4DB6-BB50-8596A0CB40F4}"/>
                </a:ext>
              </a:extLst>
            </p:cNvPr>
            <p:cNvSpPr>
              <a:spLocks noChangeArrowheads="1"/>
            </p:cNvSpPr>
            <p:nvPr/>
          </p:nvSpPr>
          <p:spPr bwMode="auto">
            <a:xfrm>
              <a:off x="529802" y="2671641"/>
              <a:ext cx="139022" cy="139022"/>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1" name="椭圆 86">
              <a:extLst>
                <a:ext uri="{FF2B5EF4-FFF2-40B4-BE49-F238E27FC236}">
                  <a16:creationId xmlns:a16="http://schemas.microsoft.com/office/drawing/2014/main" id="{BDDBA013-0BD2-4010-8C84-D5FFF399575F}"/>
                </a:ext>
              </a:extLst>
            </p:cNvPr>
            <p:cNvSpPr>
              <a:spLocks noChangeArrowheads="1"/>
            </p:cNvSpPr>
            <p:nvPr/>
          </p:nvSpPr>
          <p:spPr bwMode="auto">
            <a:xfrm>
              <a:off x="306859" y="2974628"/>
              <a:ext cx="218226" cy="218226"/>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2" name="椭圆 87">
              <a:extLst>
                <a:ext uri="{FF2B5EF4-FFF2-40B4-BE49-F238E27FC236}">
                  <a16:creationId xmlns:a16="http://schemas.microsoft.com/office/drawing/2014/main" id="{8AB5933E-6E7E-4CAE-B71B-36F7270E8031}"/>
                </a:ext>
              </a:extLst>
            </p:cNvPr>
            <p:cNvSpPr>
              <a:spLocks noChangeArrowheads="1"/>
            </p:cNvSpPr>
            <p:nvPr/>
          </p:nvSpPr>
          <p:spPr bwMode="auto">
            <a:xfrm>
              <a:off x="1796236" y="1235627"/>
              <a:ext cx="126079" cy="126079"/>
            </a:xfrm>
            <a:prstGeom prst="ellipse">
              <a:avLst/>
            </a:prstGeom>
            <a:solidFill>
              <a:srgbClr val="F483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3" name="椭圆 88">
              <a:extLst>
                <a:ext uri="{FF2B5EF4-FFF2-40B4-BE49-F238E27FC236}">
                  <a16:creationId xmlns:a16="http://schemas.microsoft.com/office/drawing/2014/main" id="{3D3EEE63-99B9-4399-8922-87FDE6C9FB06}"/>
                </a:ext>
              </a:extLst>
            </p:cNvPr>
            <p:cNvSpPr>
              <a:spLocks noChangeArrowheads="1"/>
            </p:cNvSpPr>
            <p:nvPr/>
          </p:nvSpPr>
          <p:spPr bwMode="auto">
            <a:xfrm>
              <a:off x="728141" y="0"/>
              <a:ext cx="233550" cy="233550"/>
            </a:xfrm>
            <a:prstGeom prst="ellipse">
              <a:avLst/>
            </a:prstGeom>
            <a:solidFill>
              <a:srgbClr val="F37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4" name="椭圆 89">
              <a:extLst>
                <a:ext uri="{FF2B5EF4-FFF2-40B4-BE49-F238E27FC236}">
                  <a16:creationId xmlns:a16="http://schemas.microsoft.com/office/drawing/2014/main" id="{5D82BCF9-848F-4969-B9F4-4AA0EB590C16}"/>
                </a:ext>
              </a:extLst>
            </p:cNvPr>
            <p:cNvSpPr>
              <a:spLocks noChangeArrowheads="1"/>
            </p:cNvSpPr>
            <p:nvPr/>
          </p:nvSpPr>
          <p:spPr bwMode="auto">
            <a:xfrm>
              <a:off x="412486" y="179105"/>
              <a:ext cx="108889" cy="108889"/>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6628" name="PA_任意多边形 90">
            <a:extLst>
              <a:ext uri="{FF2B5EF4-FFF2-40B4-BE49-F238E27FC236}">
                <a16:creationId xmlns:a16="http://schemas.microsoft.com/office/drawing/2014/main" id="{00CCA847-CE53-4983-9CA8-FD110446DB05}"/>
              </a:ext>
            </a:extLst>
          </p:cNvPr>
          <p:cNvSpPr>
            <a:spLocks/>
          </p:cNvSpPr>
          <p:nvPr>
            <p:custDataLst>
              <p:tags r:id="rId3"/>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29" name="PA_椭圆 91">
            <a:extLst>
              <a:ext uri="{FF2B5EF4-FFF2-40B4-BE49-F238E27FC236}">
                <a16:creationId xmlns:a16="http://schemas.microsoft.com/office/drawing/2014/main" id="{52189FFC-7292-40D3-A431-C856DCBEFCBB}"/>
              </a:ext>
            </a:extLst>
          </p:cNvPr>
          <p:cNvSpPr>
            <a:spLocks noChangeArrowheads="1"/>
          </p:cNvSpPr>
          <p:nvPr>
            <p:custDataLst>
              <p:tags r:id="rId4"/>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0" name="PA_椭圆 92">
            <a:extLst>
              <a:ext uri="{FF2B5EF4-FFF2-40B4-BE49-F238E27FC236}">
                <a16:creationId xmlns:a16="http://schemas.microsoft.com/office/drawing/2014/main" id="{DA7453CE-5683-4138-9789-75366D181494}"/>
              </a:ext>
            </a:extLst>
          </p:cNvPr>
          <p:cNvSpPr>
            <a:spLocks noChangeArrowheads="1"/>
          </p:cNvSpPr>
          <p:nvPr>
            <p:custDataLst>
              <p:tags r:id="rId5"/>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1" name="PA_椭圆 93">
            <a:extLst>
              <a:ext uri="{FF2B5EF4-FFF2-40B4-BE49-F238E27FC236}">
                <a16:creationId xmlns:a16="http://schemas.microsoft.com/office/drawing/2014/main" id="{C974DBE8-45A9-4F82-8972-B0FD1490C78A}"/>
              </a:ext>
            </a:extLst>
          </p:cNvPr>
          <p:cNvSpPr>
            <a:spLocks noChangeArrowheads="1"/>
          </p:cNvSpPr>
          <p:nvPr>
            <p:custDataLst>
              <p:tags r:id="rId6"/>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2" name="PA_任意多边形 94">
            <a:extLst>
              <a:ext uri="{FF2B5EF4-FFF2-40B4-BE49-F238E27FC236}">
                <a16:creationId xmlns:a16="http://schemas.microsoft.com/office/drawing/2014/main" id="{5F5329D9-0E4F-43F7-A7C2-325CC0D746C3}"/>
              </a:ext>
            </a:extLst>
          </p:cNvPr>
          <p:cNvSpPr>
            <a:spLocks/>
          </p:cNvSpPr>
          <p:nvPr>
            <p:custDataLst>
              <p:tags r:id="rId7"/>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3" name="PA_任意多边形 95">
            <a:extLst>
              <a:ext uri="{FF2B5EF4-FFF2-40B4-BE49-F238E27FC236}">
                <a16:creationId xmlns:a16="http://schemas.microsoft.com/office/drawing/2014/main" id="{7BA38FE5-3B71-4162-B8E0-95B37D6A5A0F}"/>
              </a:ext>
            </a:extLst>
          </p:cNvPr>
          <p:cNvSpPr>
            <a:spLocks/>
          </p:cNvSpPr>
          <p:nvPr>
            <p:custDataLst>
              <p:tags r:id="rId8"/>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4" name="PA_任意多边形 96">
            <a:extLst>
              <a:ext uri="{FF2B5EF4-FFF2-40B4-BE49-F238E27FC236}">
                <a16:creationId xmlns:a16="http://schemas.microsoft.com/office/drawing/2014/main" id="{B59C092D-A78A-425A-9571-1C38E76D46FD}"/>
              </a:ext>
            </a:extLst>
          </p:cNvPr>
          <p:cNvSpPr>
            <a:spLocks/>
          </p:cNvSpPr>
          <p:nvPr>
            <p:custDataLst>
              <p:tags r:id="rId9"/>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5" name="PA_任意多边形 97">
            <a:extLst>
              <a:ext uri="{FF2B5EF4-FFF2-40B4-BE49-F238E27FC236}">
                <a16:creationId xmlns:a16="http://schemas.microsoft.com/office/drawing/2014/main" id="{552AC890-C854-4A41-9BE0-12A216D75A69}"/>
              </a:ext>
            </a:extLst>
          </p:cNvPr>
          <p:cNvSpPr>
            <a:spLocks/>
          </p:cNvSpPr>
          <p:nvPr>
            <p:custDataLst>
              <p:tags r:id="rId10"/>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6" name="PA_任意多边形 98">
            <a:extLst>
              <a:ext uri="{FF2B5EF4-FFF2-40B4-BE49-F238E27FC236}">
                <a16:creationId xmlns:a16="http://schemas.microsoft.com/office/drawing/2014/main" id="{613C5055-ED63-4B5D-9DF4-A7AA30D78165}"/>
              </a:ext>
            </a:extLst>
          </p:cNvPr>
          <p:cNvSpPr>
            <a:spLocks/>
          </p:cNvSpPr>
          <p:nvPr>
            <p:custDataLst>
              <p:tags r:id="rId11"/>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7" name="PA_文本框 99">
            <a:extLst>
              <a:ext uri="{FF2B5EF4-FFF2-40B4-BE49-F238E27FC236}">
                <a16:creationId xmlns:a16="http://schemas.microsoft.com/office/drawing/2014/main" id="{2BB4720C-213A-40F8-93FA-8B6127340D7B}"/>
              </a:ext>
            </a:extLst>
          </p:cNvPr>
          <p:cNvSpPr>
            <a:spLocks noChangeArrowheads="1"/>
          </p:cNvSpPr>
          <p:nvPr>
            <p:custDataLst>
              <p:tags r:id="rId12"/>
            </p:custDataLst>
          </p:nvPr>
        </p:nvSpPr>
        <p:spPr bwMode="auto">
          <a:xfrm>
            <a:off x="1420439" y="1895277"/>
            <a:ext cx="435888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sz="5400" b="1" dirty="0">
                <a:solidFill>
                  <a:srgbClr val="000000"/>
                </a:solidFill>
                <a:latin typeface="微软雅黑" panose="020B0503020204020204" pitchFamily="34" charset="-122"/>
                <a:sym typeface="微软雅黑" panose="020B0503020204020204" pitchFamily="34" charset="-122"/>
              </a:rPr>
              <a:t>项目进度展示</a:t>
            </a:r>
            <a:endParaRPr kumimoji="0" lang="zh-CN" altLang="en-US" sz="5400"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endParaRPr>
          </a:p>
        </p:txBody>
      </p:sp>
      <p:sp>
        <p:nvSpPr>
          <p:cNvPr id="26638" name="PA_文本框 100">
            <a:extLst>
              <a:ext uri="{FF2B5EF4-FFF2-40B4-BE49-F238E27FC236}">
                <a16:creationId xmlns:a16="http://schemas.microsoft.com/office/drawing/2014/main" id="{7BE3CC08-3BF5-4311-9516-2B66492C5C9F}"/>
              </a:ext>
            </a:extLst>
          </p:cNvPr>
          <p:cNvSpPr>
            <a:spLocks noChangeArrowheads="1"/>
          </p:cNvSpPr>
          <p:nvPr>
            <p:custDataLst>
              <p:tags r:id="rId13"/>
            </p:custDataLst>
          </p:nvPr>
        </p:nvSpPr>
        <p:spPr bwMode="auto">
          <a:xfrm>
            <a:off x="2087563" y="3000375"/>
            <a:ext cx="32944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sz="2400" b="1" dirty="0">
                <a:solidFill>
                  <a:srgbClr val="000000"/>
                </a:solidFill>
                <a:latin typeface="微软雅黑" panose="020B0503020204020204" pitchFamily="34" charset="-122"/>
                <a:sym typeface="微软雅黑" panose="020B0503020204020204" pitchFamily="34" charset="-122"/>
              </a:rPr>
              <a:t>软件工程教学辅助</a:t>
            </a:r>
            <a:r>
              <a:rPr lang="en-US" altLang="zh-CN" sz="2400" b="1" dirty="0">
                <a:solidFill>
                  <a:srgbClr val="000000"/>
                </a:solidFill>
                <a:latin typeface="微软雅黑" panose="020B0503020204020204" pitchFamily="34" charset="-122"/>
                <a:sym typeface="微软雅黑" panose="020B0503020204020204" pitchFamily="34" charset="-122"/>
              </a:rPr>
              <a:t>APP</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6639" name="PA_组合 101">
            <a:extLst>
              <a:ext uri="{FF2B5EF4-FFF2-40B4-BE49-F238E27FC236}">
                <a16:creationId xmlns:a16="http://schemas.microsoft.com/office/drawing/2014/main" id="{33C73BE6-040C-4836-B8CF-FF9A034C5705}"/>
              </a:ext>
            </a:extLst>
          </p:cNvPr>
          <p:cNvGrpSpPr>
            <a:grpSpLocks/>
          </p:cNvGrpSpPr>
          <p:nvPr>
            <p:custDataLst>
              <p:tags r:id="rId14"/>
            </p:custDataLst>
          </p:nvPr>
        </p:nvGrpSpPr>
        <p:grpSpPr bwMode="auto">
          <a:xfrm>
            <a:off x="749300" y="2767013"/>
            <a:ext cx="5995988" cy="195262"/>
            <a:chOff x="0" y="0"/>
            <a:chExt cx="4727045" cy="649007"/>
          </a:xfrm>
        </p:grpSpPr>
        <p:sp>
          <p:nvSpPr>
            <p:cNvPr id="26640" name="矩形 102">
              <a:extLst>
                <a:ext uri="{FF2B5EF4-FFF2-40B4-BE49-F238E27FC236}">
                  <a16:creationId xmlns:a16="http://schemas.microsoft.com/office/drawing/2014/main" id="{6950CCBF-380A-4048-BCCB-F72F2ED7BC66}"/>
                </a:ext>
              </a:extLst>
            </p:cNvPr>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1" name="矩形 103">
              <a:extLst>
                <a:ext uri="{FF2B5EF4-FFF2-40B4-BE49-F238E27FC236}">
                  <a16:creationId xmlns:a16="http://schemas.microsoft.com/office/drawing/2014/main" id="{262E9121-4066-4B18-8950-FE8ED47D075E}"/>
                </a:ext>
              </a:extLst>
            </p:cNvPr>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2" name="矩形 104">
              <a:extLst>
                <a:ext uri="{FF2B5EF4-FFF2-40B4-BE49-F238E27FC236}">
                  <a16:creationId xmlns:a16="http://schemas.microsoft.com/office/drawing/2014/main" id="{FA91999B-6A2A-4A9B-8E89-861E823DF724}"/>
                </a:ext>
              </a:extLst>
            </p:cNvPr>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3" name="矩形 105">
              <a:extLst>
                <a:ext uri="{FF2B5EF4-FFF2-40B4-BE49-F238E27FC236}">
                  <a16:creationId xmlns:a16="http://schemas.microsoft.com/office/drawing/2014/main" id="{8DE04913-CD16-4227-A22F-A9E337D6F4B1}"/>
                </a:ext>
              </a:extLst>
            </p:cNvPr>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91" name="PA_文本框 100">
            <a:extLst>
              <a:ext uri="{FF2B5EF4-FFF2-40B4-BE49-F238E27FC236}">
                <a16:creationId xmlns:a16="http://schemas.microsoft.com/office/drawing/2014/main" id="{9DF1FDF9-3C78-4EA7-BE01-B9B18BE6B03D}"/>
              </a:ext>
            </a:extLst>
          </p:cNvPr>
          <p:cNvSpPr>
            <a:spLocks noChangeArrowheads="1"/>
          </p:cNvSpPr>
          <p:nvPr>
            <p:custDataLst>
              <p:tags r:id="rId15"/>
            </p:custDataLst>
          </p:nvPr>
        </p:nvSpPr>
        <p:spPr bwMode="auto">
          <a:xfrm>
            <a:off x="4629203" y="5936631"/>
            <a:ext cx="42017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sz="1800" dirty="0">
                <a:solidFill>
                  <a:srgbClr val="000000"/>
                </a:solidFill>
                <a:latin typeface="微软雅黑" panose="020B0503020204020204" pitchFamily="34" charset="-122"/>
                <a:sym typeface="微软雅黑" panose="020B0503020204020204" pitchFamily="34" charset="-122"/>
              </a:rPr>
              <a:t>G04 </a:t>
            </a:r>
            <a:r>
              <a:rPr lang="zh-CN" altLang="en-US" sz="1800" dirty="0">
                <a:solidFill>
                  <a:srgbClr val="000000"/>
                </a:solidFill>
                <a:latin typeface="微软雅黑" panose="020B0503020204020204" pitchFamily="34" charset="-122"/>
                <a:sym typeface="微软雅黑" panose="020B0503020204020204" pitchFamily="34" charset="-122"/>
              </a:rPr>
              <a:t>邵美芝 李晓菁 王心怡 曹未 豆欣童</a:t>
            </a:r>
            <a:endParaRPr kumimoji="0" lang="zh-CN" altLang="en-US" sz="1800"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endParaRPr>
          </a:p>
        </p:txBody>
      </p:sp>
      <p:pic>
        <p:nvPicPr>
          <p:cNvPr id="20" name="图片 19">
            <a:extLst>
              <a:ext uri="{FF2B5EF4-FFF2-40B4-BE49-F238E27FC236}">
                <a16:creationId xmlns:a16="http://schemas.microsoft.com/office/drawing/2014/main" id="{B6F38ACB-2E1C-4C0E-B21A-F855C3A037E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48615" y="2890127"/>
            <a:ext cx="721436" cy="721436"/>
          </a:xfrm>
          <a:prstGeom prst="rect">
            <a:avLst/>
          </a:prstGeom>
        </p:spPr>
      </p:pic>
    </p:spTree>
    <p:extLst>
      <p:ext uri="{BB962C8B-B14F-4D97-AF65-F5344CB8AC3E}">
        <p14:creationId xmlns:p14="http://schemas.microsoft.com/office/powerpoint/2010/main" val="2085054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6867" name="PA_矩形 1">
            <a:extLst>
              <a:ext uri="{FF2B5EF4-FFF2-40B4-BE49-F238E27FC236}">
                <a16:creationId xmlns:a16="http://schemas.microsoft.com/office/drawing/2014/main" id="{5344FA78-E004-49DC-ADC6-AAD3651ABC02}"/>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a:extLst>
              <a:ext uri="{FF2B5EF4-FFF2-40B4-BE49-F238E27FC236}">
                <a16:creationId xmlns:a16="http://schemas.microsoft.com/office/drawing/2014/main" id="{FD076AD9-E9F9-4F7D-B8C1-26CBA3DAE4E1}"/>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a:extLst>
              <a:ext uri="{FF2B5EF4-FFF2-40B4-BE49-F238E27FC236}">
                <a16:creationId xmlns:a16="http://schemas.microsoft.com/office/drawing/2014/main" id="{6ECF38B8-39D1-419B-B744-B59FFE49D345}"/>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a:extLst>
              <a:ext uri="{FF2B5EF4-FFF2-40B4-BE49-F238E27FC236}">
                <a16:creationId xmlns:a16="http://schemas.microsoft.com/office/drawing/2014/main" id="{65B2AFA4-DE88-46DC-9781-E515DD9FA198}"/>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9">
            <a:extLst>
              <a:ext uri="{FF2B5EF4-FFF2-40B4-BE49-F238E27FC236}">
                <a16:creationId xmlns:a16="http://schemas.microsoft.com/office/drawing/2014/main" id="{C9653FA0-E910-4450-AD5A-8C628F1148FB}"/>
              </a:ext>
            </a:extLst>
          </p:cNvPr>
          <p:cNvSpPr>
            <a:spLocks noChangeArrowheads="1"/>
          </p:cNvSpPr>
          <p:nvPr>
            <p:custDataLst>
              <p:tags r:id="rId5"/>
            </p:custDataLst>
          </p:nvPr>
        </p:nvSpPr>
        <p:spPr bwMode="auto">
          <a:xfrm>
            <a:off x="1935838" y="30490"/>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      业务风险</a:t>
            </a:r>
          </a:p>
        </p:txBody>
      </p:sp>
      <p:grpSp>
        <p:nvGrpSpPr>
          <p:cNvPr id="24" name="组合 23">
            <a:extLst>
              <a:ext uri="{FF2B5EF4-FFF2-40B4-BE49-F238E27FC236}">
                <a16:creationId xmlns:a16="http://schemas.microsoft.com/office/drawing/2014/main" id="{434C5A60-F229-42BC-AA41-F8E666D1FADF}"/>
              </a:ext>
            </a:extLst>
          </p:cNvPr>
          <p:cNvGrpSpPr/>
          <p:nvPr/>
        </p:nvGrpSpPr>
        <p:grpSpPr>
          <a:xfrm>
            <a:off x="5078780" y="4721714"/>
            <a:ext cx="6588125" cy="2019300"/>
            <a:chOff x="3578225" y="1730375"/>
            <a:chExt cx="6588125" cy="2019300"/>
          </a:xfrm>
        </p:grpSpPr>
        <p:sp>
          <p:nvSpPr>
            <p:cNvPr id="25" name="PA_矩形 6">
              <a:extLst>
                <a:ext uri="{FF2B5EF4-FFF2-40B4-BE49-F238E27FC236}">
                  <a16:creationId xmlns:a16="http://schemas.microsoft.com/office/drawing/2014/main" id="{DB132282-66DC-4F12-B7F2-C409141C4778}"/>
                </a:ext>
              </a:extLst>
            </p:cNvPr>
            <p:cNvSpPr>
              <a:spLocks noChangeArrowheads="1"/>
            </p:cNvSpPr>
            <p:nvPr>
              <p:custDataLst>
                <p:tags r:id="rId6"/>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 name="PA_任意多边形 44">
              <a:extLst>
                <a:ext uri="{FF2B5EF4-FFF2-40B4-BE49-F238E27FC236}">
                  <a16:creationId xmlns:a16="http://schemas.microsoft.com/office/drawing/2014/main" id="{25829EC2-AF32-43CA-A62E-49714176DE5D}"/>
                </a:ext>
              </a:extLst>
            </p:cNvPr>
            <p:cNvSpPr>
              <a:spLocks/>
            </p:cNvSpPr>
            <p:nvPr>
              <p:custDataLst>
                <p:tags r:id="rId7"/>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43">
              <a:extLst>
                <a:ext uri="{FF2B5EF4-FFF2-40B4-BE49-F238E27FC236}">
                  <a16:creationId xmlns:a16="http://schemas.microsoft.com/office/drawing/2014/main" id="{7804DB4F-D124-4350-9878-10B0815782C6}"/>
                </a:ext>
              </a:extLst>
            </p:cNvPr>
            <p:cNvSpPr>
              <a:spLocks/>
            </p:cNvSpPr>
            <p:nvPr>
              <p:custDataLst>
                <p:tags r:id="rId8"/>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矩形 31">
              <a:extLst>
                <a:ext uri="{FF2B5EF4-FFF2-40B4-BE49-F238E27FC236}">
                  <a16:creationId xmlns:a16="http://schemas.microsoft.com/office/drawing/2014/main" id="{5AC1069E-E691-4B36-81DD-AD051C3A72E2}"/>
                </a:ext>
              </a:extLst>
            </p:cNvPr>
            <p:cNvSpPr>
              <a:spLocks noChangeArrowheads="1"/>
            </p:cNvSpPr>
            <p:nvPr>
              <p:custDataLst>
                <p:tags r:id="rId9"/>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aphicFrame>
        <p:nvGraphicFramePr>
          <p:cNvPr id="2" name="表格 1">
            <a:extLst>
              <a:ext uri="{FF2B5EF4-FFF2-40B4-BE49-F238E27FC236}">
                <a16:creationId xmlns:a16="http://schemas.microsoft.com/office/drawing/2014/main" id="{026A25DE-DF02-4083-9ADA-DDACE80D7F45}"/>
              </a:ext>
            </a:extLst>
          </p:cNvPr>
          <p:cNvGraphicFramePr>
            <a:graphicFrameLocks noGrp="1"/>
          </p:cNvGraphicFramePr>
          <p:nvPr>
            <p:extLst>
              <p:ext uri="{D42A27DB-BD31-4B8C-83A1-F6EECF244321}">
                <p14:modId xmlns:p14="http://schemas.microsoft.com/office/powerpoint/2010/main" val="1548303722"/>
              </p:ext>
            </p:extLst>
          </p:nvPr>
        </p:nvGraphicFramePr>
        <p:xfrm>
          <a:off x="1729843" y="1158386"/>
          <a:ext cx="7635691" cy="3813250"/>
        </p:xfrm>
        <a:graphic>
          <a:graphicData uri="http://schemas.openxmlformats.org/drawingml/2006/table">
            <a:tbl>
              <a:tblPr firstRow="1" firstCol="1" bandRow="1">
                <a:tableStyleId>{D27102A9-8310-4765-A935-A1911B00CA55}</a:tableStyleId>
              </a:tblPr>
              <a:tblGrid>
                <a:gridCol w="1565260">
                  <a:extLst>
                    <a:ext uri="{9D8B030D-6E8A-4147-A177-3AD203B41FA5}">
                      <a16:colId xmlns:a16="http://schemas.microsoft.com/office/drawing/2014/main" val="2875655851"/>
                    </a:ext>
                  </a:extLst>
                </a:gridCol>
                <a:gridCol w="6070431">
                  <a:extLst>
                    <a:ext uri="{9D8B030D-6E8A-4147-A177-3AD203B41FA5}">
                      <a16:colId xmlns:a16="http://schemas.microsoft.com/office/drawing/2014/main" val="1022925204"/>
                    </a:ext>
                  </a:extLst>
                </a:gridCol>
              </a:tblGrid>
              <a:tr h="381325">
                <a:tc>
                  <a:txBody>
                    <a:bodyPr/>
                    <a:lstStyle/>
                    <a:p>
                      <a:pPr algn="just"/>
                      <a:r>
                        <a:rPr lang="zh-CN" sz="1200" kern="100">
                          <a:effectLst/>
                        </a:rPr>
                        <a:t>风险类别</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rPr>
                        <a:t>描述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1756278"/>
                  </a:ext>
                </a:extLst>
              </a:tr>
              <a:tr h="762650">
                <a:tc>
                  <a:txBody>
                    <a:bodyPr/>
                    <a:lstStyle/>
                    <a:p>
                      <a:pPr algn="just"/>
                      <a:r>
                        <a:rPr lang="zh-CN" sz="1200" kern="100" dirty="0">
                          <a:effectLst/>
                        </a:rPr>
                        <a:t>技术风险</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rPr>
                        <a:t>通常包括软件开发阶段人员的技术无法达到开发的要求，以及开发过程中，用户对技术的要求无法达到。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620105"/>
                  </a:ext>
                </a:extLst>
              </a:tr>
              <a:tr h="762650">
                <a:tc>
                  <a:txBody>
                    <a:bodyPr/>
                    <a:lstStyle/>
                    <a:p>
                      <a:pPr algn="just"/>
                      <a:r>
                        <a:rPr lang="zh-CN" sz="1200" kern="100">
                          <a:effectLst/>
                        </a:rPr>
                        <a:t>参与者风险</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rPr>
                        <a:t>通常用户更改，开发人员的变更以及减少，开发人员请假生病以及课程繁忙等。</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34866054"/>
                  </a:ext>
                </a:extLst>
              </a:tr>
              <a:tr h="381325">
                <a:tc>
                  <a:txBody>
                    <a:bodyPr/>
                    <a:lstStyle/>
                    <a:p>
                      <a:pPr algn="just"/>
                      <a:r>
                        <a:rPr lang="zh-CN" sz="1200" kern="100">
                          <a:effectLst/>
                        </a:rPr>
                        <a:t>结构风险</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rPr>
                        <a:t>通常包括系统结构的改变和人员配置的改变。</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22212019"/>
                  </a:ext>
                </a:extLst>
              </a:tr>
              <a:tr h="762650">
                <a:tc>
                  <a:txBody>
                    <a:bodyPr/>
                    <a:lstStyle/>
                    <a:p>
                      <a:pPr algn="just"/>
                      <a:r>
                        <a:rPr lang="zh-CN" sz="1200" kern="100">
                          <a:effectLst/>
                        </a:rPr>
                        <a:t>工具风险</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dirty="0">
                          <a:effectLst/>
                        </a:rPr>
                        <a:t>通常包括开发过程中的工具无法达到开发的要求，以及工具的变更和出错情况。</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76412248"/>
                  </a:ext>
                </a:extLst>
              </a:tr>
              <a:tr h="762650">
                <a:tc>
                  <a:txBody>
                    <a:bodyPr/>
                    <a:lstStyle/>
                    <a:p>
                      <a:pPr algn="just"/>
                      <a:r>
                        <a:rPr lang="zh-CN" sz="1200" kern="100">
                          <a:effectLst/>
                        </a:rPr>
                        <a:t>任务风险</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dirty="0">
                          <a:effectLst/>
                        </a:rPr>
                        <a:t>通常包括开发人员对任务分配的不平均，以及开发人员没有即使有效的完成自己的任务。</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96256702"/>
                  </a:ext>
                </a:extLst>
              </a:tr>
            </a:tbl>
          </a:graphicData>
        </a:graphic>
      </p:graphicFrame>
    </p:spTree>
    <p:extLst>
      <p:ext uri="{BB962C8B-B14F-4D97-AF65-F5344CB8AC3E}">
        <p14:creationId xmlns:p14="http://schemas.microsoft.com/office/powerpoint/2010/main" val="8177857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6867" name="PA_矩形 1">
            <a:extLst>
              <a:ext uri="{FF2B5EF4-FFF2-40B4-BE49-F238E27FC236}">
                <a16:creationId xmlns:a16="http://schemas.microsoft.com/office/drawing/2014/main" id="{5344FA78-E004-49DC-ADC6-AAD3651ABC02}"/>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a:extLst>
              <a:ext uri="{FF2B5EF4-FFF2-40B4-BE49-F238E27FC236}">
                <a16:creationId xmlns:a16="http://schemas.microsoft.com/office/drawing/2014/main" id="{FD076AD9-E9F9-4F7D-B8C1-26CBA3DAE4E1}"/>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a:extLst>
              <a:ext uri="{FF2B5EF4-FFF2-40B4-BE49-F238E27FC236}">
                <a16:creationId xmlns:a16="http://schemas.microsoft.com/office/drawing/2014/main" id="{6ECF38B8-39D1-419B-B744-B59FFE49D345}"/>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a:extLst>
              <a:ext uri="{FF2B5EF4-FFF2-40B4-BE49-F238E27FC236}">
                <a16:creationId xmlns:a16="http://schemas.microsoft.com/office/drawing/2014/main" id="{65B2AFA4-DE88-46DC-9781-E515DD9FA198}"/>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9">
            <a:extLst>
              <a:ext uri="{FF2B5EF4-FFF2-40B4-BE49-F238E27FC236}">
                <a16:creationId xmlns:a16="http://schemas.microsoft.com/office/drawing/2014/main" id="{C9653FA0-E910-4450-AD5A-8C628F1148FB}"/>
              </a:ext>
            </a:extLst>
          </p:cNvPr>
          <p:cNvSpPr>
            <a:spLocks noChangeArrowheads="1"/>
          </p:cNvSpPr>
          <p:nvPr>
            <p:custDataLst>
              <p:tags r:id="rId5"/>
            </p:custDataLst>
          </p:nvPr>
        </p:nvSpPr>
        <p:spPr bwMode="auto">
          <a:xfrm>
            <a:off x="1935838" y="30490"/>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      关联图</a:t>
            </a:r>
          </a:p>
        </p:txBody>
      </p:sp>
      <p:grpSp>
        <p:nvGrpSpPr>
          <p:cNvPr id="24" name="组合 23">
            <a:extLst>
              <a:ext uri="{FF2B5EF4-FFF2-40B4-BE49-F238E27FC236}">
                <a16:creationId xmlns:a16="http://schemas.microsoft.com/office/drawing/2014/main" id="{434C5A60-F229-42BC-AA41-F8E666D1FADF}"/>
              </a:ext>
            </a:extLst>
          </p:cNvPr>
          <p:cNvGrpSpPr/>
          <p:nvPr/>
        </p:nvGrpSpPr>
        <p:grpSpPr>
          <a:xfrm>
            <a:off x="5078780" y="4721714"/>
            <a:ext cx="6588125" cy="2019300"/>
            <a:chOff x="3578225" y="1730375"/>
            <a:chExt cx="6588125" cy="2019300"/>
          </a:xfrm>
        </p:grpSpPr>
        <p:sp>
          <p:nvSpPr>
            <p:cNvPr id="25" name="PA_矩形 6">
              <a:extLst>
                <a:ext uri="{FF2B5EF4-FFF2-40B4-BE49-F238E27FC236}">
                  <a16:creationId xmlns:a16="http://schemas.microsoft.com/office/drawing/2014/main" id="{DB132282-66DC-4F12-B7F2-C409141C4778}"/>
                </a:ext>
              </a:extLst>
            </p:cNvPr>
            <p:cNvSpPr>
              <a:spLocks noChangeArrowheads="1"/>
            </p:cNvSpPr>
            <p:nvPr>
              <p:custDataLst>
                <p:tags r:id="rId6"/>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 name="PA_任意多边形 44">
              <a:extLst>
                <a:ext uri="{FF2B5EF4-FFF2-40B4-BE49-F238E27FC236}">
                  <a16:creationId xmlns:a16="http://schemas.microsoft.com/office/drawing/2014/main" id="{25829EC2-AF32-43CA-A62E-49714176DE5D}"/>
                </a:ext>
              </a:extLst>
            </p:cNvPr>
            <p:cNvSpPr>
              <a:spLocks/>
            </p:cNvSpPr>
            <p:nvPr>
              <p:custDataLst>
                <p:tags r:id="rId7"/>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43">
              <a:extLst>
                <a:ext uri="{FF2B5EF4-FFF2-40B4-BE49-F238E27FC236}">
                  <a16:creationId xmlns:a16="http://schemas.microsoft.com/office/drawing/2014/main" id="{7804DB4F-D124-4350-9878-10B0815782C6}"/>
                </a:ext>
              </a:extLst>
            </p:cNvPr>
            <p:cNvSpPr>
              <a:spLocks/>
            </p:cNvSpPr>
            <p:nvPr>
              <p:custDataLst>
                <p:tags r:id="rId8"/>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矩形 31">
              <a:extLst>
                <a:ext uri="{FF2B5EF4-FFF2-40B4-BE49-F238E27FC236}">
                  <a16:creationId xmlns:a16="http://schemas.microsoft.com/office/drawing/2014/main" id="{5AC1069E-E691-4B36-81DD-AD051C3A72E2}"/>
                </a:ext>
              </a:extLst>
            </p:cNvPr>
            <p:cNvSpPr>
              <a:spLocks noChangeArrowheads="1"/>
            </p:cNvSpPr>
            <p:nvPr>
              <p:custDataLst>
                <p:tags r:id="rId9"/>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aphicFrame>
        <p:nvGraphicFramePr>
          <p:cNvPr id="4" name="对象 3">
            <a:extLst>
              <a:ext uri="{FF2B5EF4-FFF2-40B4-BE49-F238E27FC236}">
                <a16:creationId xmlns:a16="http://schemas.microsoft.com/office/drawing/2014/main" id="{F24BB072-C21C-40BF-B8CF-001BDEF27763}"/>
              </a:ext>
            </a:extLst>
          </p:cNvPr>
          <p:cNvGraphicFramePr>
            <a:graphicFrameLocks noChangeAspect="1"/>
          </p:cNvGraphicFramePr>
          <p:nvPr>
            <p:extLst>
              <p:ext uri="{D42A27DB-BD31-4B8C-83A1-F6EECF244321}">
                <p14:modId xmlns:p14="http://schemas.microsoft.com/office/powerpoint/2010/main" val="2646824583"/>
              </p:ext>
            </p:extLst>
          </p:nvPr>
        </p:nvGraphicFramePr>
        <p:xfrm>
          <a:off x="2541639" y="1199536"/>
          <a:ext cx="7590760" cy="4351468"/>
        </p:xfrm>
        <a:graphic>
          <a:graphicData uri="http://schemas.openxmlformats.org/presentationml/2006/ole">
            <mc:AlternateContent xmlns:mc="http://schemas.openxmlformats.org/markup-compatibility/2006">
              <mc:Choice xmlns:v="urn:schemas-microsoft-com:vml" Requires="v">
                <p:oleObj r:id="rId12" imgW="11766403" imgH="6741659" progId="Visio.Drawing.11">
                  <p:embed/>
                </p:oleObj>
              </mc:Choice>
              <mc:Fallback>
                <p:oleObj r:id="rId12" imgW="11766403" imgH="6741659" progId="Visio.Drawing.11">
                  <p:embed/>
                  <p:pic>
                    <p:nvPicPr>
                      <p:cNvPr id="0" name="Object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1639" y="1199536"/>
                        <a:ext cx="7590760" cy="4351468"/>
                      </a:xfrm>
                      <a:prstGeom prst="rect">
                        <a:avLst/>
                      </a:prstGeom>
                      <a:noFill/>
                    </p:spPr>
                  </p:pic>
                </p:oleObj>
              </mc:Fallback>
            </mc:AlternateContent>
          </a:graphicData>
        </a:graphic>
      </p:graphicFrame>
    </p:spTree>
    <p:extLst>
      <p:ext uri="{BB962C8B-B14F-4D97-AF65-F5344CB8AC3E}">
        <p14:creationId xmlns:p14="http://schemas.microsoft.com/office/powerpoint/2010/main" val="3022730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a:extLst>
              <a:ext uri="{FF2B5EF4-FFF2-40B4-BE49-F238E27FC236}">
                <a16:creationId xmlns:a16="http://schemas.microsoft.com/office/drawing/2014/main" id="{7EC44AC9-D98B-4EB9-87FD-4B8F885CA6DC}"/>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a:extLst>
              <a:ext uri="{FF2B5EF4-FFF2-40B4-BE49-F238E27FC236}">
                <a16:creationId xmlns:a16="http://schemas.microsoft.com/office/drawing/2014/main" id="{E38A5960-1F91-4AC4-9F26-16177DF38B55}"/>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a:extLst>
              <a:ext uri="{FF2B5EF4-FFF2-40B4-BE49-F238E27FC236}">
                <a16:creationId xmlns:a16="http://schemas.microsoft.com/office/drawing/2014/main" id="{C315BB2E-7620-44D4-9F3F-33D8B46FA4ED}"/>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a:extLst>
              <a:ext uri="{FF2B5EF4-FFF2-40B4-BE49-F238E27FC236}">
                <a16:creationId xmlns:a16="http://schemas.microsoft.com/office/drawing/2014/main" id="{C8D1D537-3B3D-44AF-A553-3A13BA9F2DE9}"/>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a:extLst>
              <a:ext uri="{FF2B5EF4-FFF2-40B4-BE49-F238E27FC236}">
                <a16:creationId xmlns:a16="http://schemas.microsoft.com/office/drawing/2014/main" id="{780E63F5-3EFA-4949-9983-ADA1CDB84D75}"/>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a:extLst>
              <a:ext uri="{FF2B5EF4-FFF2-40B4-BE49-F238E27FC236}">
                <a16:creationId xmlns:a16="http://schemas.microsoft.com/office/drawing/2014/main" id="{2A53BD4E-F438-4F95-AA53-17EEA39DD342}"/>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a:extLst>
              <a:ext uri="{FF2B5EF4-FFF2-40B4-BE49-F238E27FC236}">
                <a16:creationId xmlns:a16="http://schemas.microsoft.com/office/drawing/2014/main" id="{1A8BADA9-B7FE-41ED-A637-EF25266A6A35}"/>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a:extLst>
              <a:ext uri="{FF2B5EF4-FFF2-40B4-BE49-F238E27FC236}">
                <a16:creationId xmlns:a16="http://schemas.microsoft.com/office/drawing/2014/main" id="{237B45BA-E66D-4FD1-94D1-E59DD57AA7E6}"/>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a:extLst>
              <a:ext uri="{FF2B5EF4-FFF2-40B4-BE49-F238E27FC236}">
                <a16:creationId xmlns:a16="http://schemas.microsoft.com/office/drawing/2014/main" id="{5985E40A-0F6E-4F0B-AE3A-99632E5814A5}"/>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a:extLst>
              <a:ext uri="{FF2B5EF4-FFF2-40B4-BE49-F238E27FC236}">
                <a16:creationId xmlns:a16="http://schemas.microsoft.com/office/drawing/2014/main" id="{7B12F1EA-64F9-4460-ACA3-0BFF1569999C}"/>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a:extLst>
              <a:ext uri="{FF2B5EF4-FFF2-40B4-BE49-F238E27FC236}">
                <a16:creationId xmlns:a16="http://schemas.microsoft.com/office/drawing/2014/main" id="{A2D2C51A-D7C7-41C8-A625-8BCF8A04ACCD}"/>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3</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a:extLst>
              <a:ext uri="{FF2B5EF4-FFF2-40B4-BE49-F238E27FC236}">
                <a16:creationId xmlns:a16="http://schemas.microsoft.com/office/drawing/2014/main" id="{136D7366-53EC-4AD5-961B-B665810C8986}"/>
              </a:ext>
            </a:extLst>
          </p:cNvPr>
          <p:cNvSpPr>
            <a:spLocks noChangeArrowheads="1"/>
          </p:cNvSpPr>
          <p:nvPr>
            <p:custDataLst>
              <p:tags r:id="rId12"/>
            </p:custDataLst>
          </p:nvPr>
        </p:nvSpPr>
        <p:spPr bwMode="auto">
          <a:xfrm>
            <a:off x="6801157" y="1755556"/>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会议纪要</a:t>
            </a:r>
            <a:endPar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27748670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227900" y="3049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会议纪要</a:t>
            </a:r>
          </a:p>
        </p:txBody>
      </p:sp>
      <p:pic>
        <p:nvPicPr>
          <p:cNvPr id="3" name="图片 2">
            <a:extLst>
              <a:ext uri="{FF2B5EF4-FFF2-40B4-BE49-F238E27FC236}">
                <a16:creationId xmlns:a16="http://schemas.microsoft.com/office/drawing/2014/main" id="{5358CF3F-6A8F-4BF4-B177-5E26867EFC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198" y="553710"/>
            <a:ext cx="5006340" cy="6858000"/>
          </a:xfrm>
          <a:prstGeom prst="rect">
            <a:avLst/>
          </a:prstGeom>
        </p:spPr>
      </p:pic>
      <p:pic>
        <p:nvPicPr>
          <p:cNvPr id="6" name="图片 5">
            <a:extLst>
              <a:ext uri="{FF2B5EF4-FFF2-40B4-BE49-F238E27FC236}">
                <a16:creationId xmlns:a16="http://schemas.microsoft.com/office/drawing/2014/main" id="{AEE675DE-378A-4B3B-8262-BAEF70FA03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36602" y="2150807"/>
            <a:ext cx="5791200" cy="3352800"/>
          </a:xfrm>
          <a:prstGeom prst="rect">
            <a:avLst/>
          </a:prstGeom>
        </p:spPr>
      </p:pic>
    </p:spTree>
    <p:extLst>
      <p:ext uri="{BB962C8B-B14F-4D97-AF65-F5344CB8AC3E}">
        <p14:creationId xmlns:p14="http://schemas.microsoft.com/office/powerpoint/2010/main" val="24428623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8914" name="PA_椭圆 15">
            <a:extLst>
              <a:ext uri="{FF2B5EF4-FFF2-40B4-BE49-F238E27FC236}">
                <a16:creationId xmlns:a16="http://schemas.microsoft.com/office/drawing/2014/main" id="{259A74BE-9ABD-4B9F-B423-C9822C252CDE}"/>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a:extLst>
              <a:ext uri="{FF2B5EF4-FFF2-40B4-BE49-F238E27FC236}">
                <a16:creationId xmlns:a16="http://schemas.microsoft.com/office/drawing/2014/main" id="{C52AA1C7-F8C5-419F-A658-EEDD269ECBC2}"/>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a:extLst>
              <a:ext uri="{FF2B5EF4-FFF2-40B4-BE49-F238E27FC236}">
                <a16:creationId xmlns:a16="http://schemas.microsoft.com/office/drawing/2014/main" id="{36F2E5C0-DFDF-4974-A05C-17F34A2C1AEF}"/>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a:extLst>
              <a:ext uri="{FF2B5EF4-FFF2-40B4-BE49-F238E27FC236}">
                <a16:creationId xmlns:a16="http://schemas.microsoft.com/office/drawing/2014/main" id="{7BFA50BA-B768-4C44-9D15-E54184A3416B}"/>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a:extLst>
              <a:ext uri="{FF2B5EF4-FFF2-40B4-BE49-F238E27FC236}">
                <a16:creationId xmlns:a16="http://schemas.microsoft.com/office/drawing/2014/main" id="{197E79D9-C27A-48F3-8E0D-A98C3E940EA0}"/>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a:extLst>
              <a:ext uri="{FF2B5EF4-FFF2-40B4-BE49-F238E27FC236}">
                <a16:creationId xmlns:a16="http://schemas.microsoft.com/office/drawing/2014/main" id="{11717B1E-B50C-401E-93E8-602303F54820}"/>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a:extLst>
              <a:ext uri="{FF2B5EF4-FFF2-40B4-BE49-F238E27FC236}">
                <a16:creationId xmlns:a16="http://schemas.microsoft.com/office/drawing/2014/main" id="{A8843845-DD4B-4F7A-8E84-92BF6B2FF993}"/>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a:extLst>
              <a:ext uri="{FF2B5EF4-FFF2-40B4-BE49-F238E27FC236}">
                <a16:creationId xmlns:a16="http://schemas.microsoft.com/office/drawing/2014/main" id="{C8F5FBE8-7D02-4839-90B3-ABA07B29C3AF}"/>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a:extLst>
              <a:ext uri="{FF2B5EF4-FFF2-40B4-BE49-F238E27FC236}">
                <a16:creationId xmlns:a16="http://schemas.microsoft.com/office/drawing/2014/main" id="{99263421-9D6D-48FF-A197-348C8A26CFF1}"/>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a:extLst>
              <a:ext uri="{FF2B5EF4-FFF2-40B4-BE49-F238E27FC236}">
                <a16:creationId xmlns:a16="http://schemas.microsoft.com/office/drawing/2014/main" id="{BC641B5B-BE29-4E4A-9658-EFBCE0E6E94B}"/>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a:extLst>
              <a:ext uri="{FF2B5EF4-FFF2-40B4-BE49-F238E27FC236}">
                <a16:creationId xmlns:a16="http://schemas.microsoft.com/office/drawing/2014/main" id="{7B7E8620-B387-4DCA-943F-37D21281B39C}"/>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4</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14" name="PA_文本框 17">
            <a:extLst>
              <a:ext uri="{FF2B5EF4-FFF2-40B4-BE49-F238E27FC236}">
                <a16:creationId xmlns:a16="http://schemas.microsoft.com/office/drawing/2014/main" id="{04F6B121-8A78-4BE5-9BB7-72179755A7FF}"/>
              </a:ext>
            </a:extLst>
          </p:cNvPr>
          <p:cNvSpPr>
            <a:spLocks noChangeArrowheads="1"/>
          </p:cNvSpPr>
          <p:nvPr>
            <p:custDataLst>
              <p:tags r:id="rId12"/>
            </p:custDataLst>
          </p:nvPr>
        </p:nvSpPr>
        <p:spPr bwMode="auto">
          <a:xfrm>
            <a:off x="6897802" y="1755556"/>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组员评分</a:t>
            </a:r>
            <a:endParaRPr kumimoji="0" lang="en-US" altLang="zh-CN"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2963819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227900" y="3049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组员评分</a:t>
            </a:r>
          </a:p>
        </p:txBody>
      </p:sp>
      <p:sp>
        <p:nvSpPr>
          <p:cNvPr id="7" name="PA_文本框 21">
            <a:extLst>
              <a:ext uri="{FF2B5EF4-FFF2-40B4-BE49-F238E27FC236}">
                <a16:creationId xmlns:a16="http://schemas.microsoft.com/office/drawing/2014/main" id="{BD9CC17D-2859-4364-B3A8-E410AF6EBB28}"/>
              </a:ext>
            </a:extLst>
          </p:cNvPr>
          <p:cNvSpPr>
            <a:spLocks noChangeArrowheads="1"/>
          </p:cNvSpPr>
          <p:nvPr>
            <p:custDataLst>
              <p:tags r:id="rId6"/>
            </p:custDataLst>
          </p:nvPr>
        </p:nvSpPr>
        <p:spPr bwMode="auto">
          <a:xfrm>
            <a:off x="140592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邵美芝（</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94.7</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 name="PA_文本框 22">
            <a:extLst>
              <a:ext uri="{FF2B5EF4-FFF2-40B4-BE49-F238E27FC236}">
                <a16:creationId xmlns:a16="http://schemas.microsoft.com/office/drawing/2014/main" id="{9EFDA646-6691-4BC4-A1CE-22BF7571B7A7}"/>
              </a:ext>
            </a:extLst>
          </p:cNvPr>
          <p:cNvSpPr>
            <a:spLocks noChangeArrowheads="1"/>
          </p:cNvSpPr>
          <p:nvPr>
            <p:custDataLst>
              <p:tags r:id="rId7"/>
            </p:custDataLst>
          </p:nvPr>
        </p:nvSpPr>
        <p:spPr bwMode="auto">
          <a:xfrm>
            <a:off x="1405926" y="1636456"/>
            <a:ext cx="2271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曹未（</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94.6</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9" name="PA_文本框 23">
            <a:extLst>
              <a:ext uri="{FF2B5EF4-FFF2-40B4-BE49-F238E27FC236}">
                <a16:creationId xmlns:a16="http://schemas.microsoft.com/office/drawing/2014/main" id="{6CDF7D20-7401-407C-BC68-78ABC375EF97}"/>
              </a:ext>
            </a:extLst>
          </p:cNvPr>
          <p:cNvSpPr>
            <a:spLocks noChangeArrowheads="1"/>
          </p:cNvSpPr>
          <p:nvPr>
            <p:custDataLst>
              <p:tags r:id="rId8"/>
            </p:custDataLst>
          </p:nvPr>
        </p:nvSpPr>
        <p:spPr bwMode="auto">
          <a:xfrm>
            <a:off x="4848857" y="1560932"/>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王心怡（</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96.1</a:t>
            </a:r>
            <a:r>
              <a:rPr lang="zh-CN" altLang="en-US" b="1" dirty="0">
                <a:solidFill>
                  <a:srgbClr val="F67280"/>
                </a:solidFill>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 name="PA_文本框 24">
            <a:extLst>
              <a:ext uri="{FF2B5EF4-FFF2-40B4-BE49-F238E27FC236}">
                <a16:creationId xmlns:a16="http://schemas.microsoft.com/office/drawing/2014/main" id="{1B96B6F7-3847-4433-A2D8-84410F3DDE38}"/>
              </a:ext>
            </a:extLst>
          </p:cNvPr>
          <p:cNvSpPr>
            <a:spLocks noChangeArrowheads="1"/>
          </p:cNvSpPr>
          <p:nvPr>
            <p:custDataLst>
              <p:tags r:id="rId9"/>
            </p:custDataLst>
          </p:nvPr>
        </p:nvSpPr>
        <p:spPr bwMode="auto">
          <a:xfrm>
            <a:off x="4779774"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李晓菁（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95.3</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1" name="PA_文本框 25">
            <a:extLst>
              <a:ext uri="{FF2B5EF4-FFF2-40B4-BE49-F238E27FC236}">
                <a16:creationId xmlns:a16="http://schemas.microsoft.com/office/drawing/2014/main" id="{7E3AD5ED-F61E-40F3-A0A7-59FDB3794F95}"/>
              </a:ext>
            </a:extLst>
          </p:cNvPr>
          <p:cNvSpPr>
            <a:spLocks noChangeArrowheads="1"/>
          </p:cNvSpPr>
          <p:nvPr>
            <p:custDataLst>
              <p:tags r:id="rId10"/>
            </p:custDataLst>
          </p:nvPr>
        </p:nvSpPr>
        <p:spPr bwMode="auto">
          <a:xfrm>
            <a:off x="793775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豆欣童（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94.8</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5" name="PA_图片 29">
            <a:extLst>
              <a:ext uri="{FF2B5EF4-FFF2-40B4-BE49-F238E27FC236}">
                <a16:creationId xmlns:a16="http://schemas.microsoft.com/office/drawing/2014/main" id="{F40B71D9-7B84-45A7-9632-1BD17F6F49C0}"/>
              </a:ext>
            </a:extLst>
          </p:cNvPr>
          <p:cNvPicPr>
            <a:picLocks noChangeAspect="1" noChangeArrowheads="1"/>
          </p:cNvPicPr>
          <p:nvPr>
            <p:custDataLst>
              <p:tags r:id="rId11"/>
            </p:custDataLst>
          </p:nvPr>
        </p:nvPicPr>
        <p:blipFill>
          <a:blip r:embed="rId18">
            <a:extLst>
              <a:ext uri="{28A0092B-C50C-407E-A947-70E740481C1C}">
                <a14:useLocalDpi xmlns:a14="http://schemas.microsoft.com/office/drawing/2010/main" val="0"/>
              </a:ext>
            </a:extLst>
          </a:blip>
          <a:srcRect/>
          <a:stretch>
            <a:fillRect/>
          </a:stretch>
        </p:blipFill>
        <p:spPr bwMode="auto">
          <a:xfrm>
            <a:off x="4254244" y="92602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A_图片 29">
            <a:extLst>
              <a:ext uri="{FF2B5EF4-FFF2-40B4-BE49-F238E27FC236}">
                <a16:creationId xmlns:a16="http://schemas.microsoft.com/office/drawing/2014/main" id="{3645AA6D-8734-472F-A4D6-2CA58FF19FE3}"/>
              </a:ext>
            </a:extLst>
          </p:cNvPr>
          <p:cNvPicPr>
            <a:picLocks noChangeAspect="1" noChangeArrowheads="1"/>
          </p:cNvPicPr>
          <p:nvPr>
            <p:custDataLst>
              <p:tags r:id="rId12"/>
            </p:custDataLst>
          </p:nvPr>
        </p:nvPicPr>
        <p:blipFill>
          <a:blip r:embed="rId18">
            <a:extLst>
              <a:ext uri="{28A0092B-C50C-407E-A947-70E740481C1C}">
                <a14:useLocalDpi xmlns:a14="http://schemas.microsoft.com/office/drawing/2010/main" val="0"/>
              </a:ext>
            </a:extLst>
          </a:blip>
          <a:srcRect/>
          <a:stretch>
            <a:fillRect/>
          </a:stretch>
        </p:blipFill>
        <p:spPr bwMode="auto">
          <a:xfrm>
            <a:off x="914400" y="926026"/>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A_图片 29">
            <a:extLst>
              <a:ext uri="{FF2B5EF4-FFF2-40B4-BE49-F238E27FC236}">
                <a16:creationId xmlns:a16="http://schemas.microsoft.com/office/drawing/2014/main" id="{2D7CFC56-66A5-41DC-921E-ECEB36EE81C0}"/>
              </a:ext>
            </a:extLst>
          </p:cNvPr>
          <p:cNvPicPr>
            <a:picLocks noChangeAspect="1" noChangeArrowheads="1"/>
          </p:cNvPicPr>
          <p:nvPr>
            <p:custDataLst>
              <p:tags r:id="rId13"/>
            </p:custDataLst>
          </p:nvPr>
        </p:nvPicPr>
        <p:blipFill>
          <a:blip r:embed="rId18">
            <a:extLst>
              <a:ext uri="{28A0092B-C50C-407E-A947-70E740481C1C}">
                <a14:useLocalDpi xmlns:a14="http://schemas.microsoft.com/office/drawing/2010/main" val="0"/>
              </a:ext>
            </a:extLst>
          </a:blip>
          <a:srcRect/>
          <a:stretch>
            <a:fillRect/>
          </a:stretch>
        </p:blipFill>
        <p:spPr bwMode="auto">
          <a:xfrm>
            <a:off x="914400" y="1529789"/>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A_图片 29">
            <a:extLst>
              <a:ext uri="{FF2B5EF4-FFF2-40B4-BE49-F238E27FC236}">
                <a16:creationId xmlns:a16="http://schemas.microsoft.com/office/drawing/2014/main" id="{79646D74-DF04-4AB8-98D9-120AA0B54D06}"/>
              </a:ext>
            </a:extLst>
          </p:cNvPr>
          <p:cNvPicPr>
            <a:picLocks noChangeAspect="1" noChangeArrowheads="1"/>
          </p:cNvPicPr>
          <p:nvPr>
            <p:custDataLst>
              <p:tags r:id="rId14"/>
            </p:custDataLst>
          </p:nvPr>
        </p:nvPicPr>
        <p:blipFill>
          <a:blip r:embed="rId18">
            <a:extLst>
              <a:ext uri="{28A0092B-C50C-407E-A947-70E740481C1C}">
                <a14:useLocalDpi xmlns:a14="http://schemas.microsoft.com/office/drawing/2010/main" val="0"/>
              </a:ext>
            </a:extLst>
          </a:blip>
          <a:srcRect/>
          <a:stretch>
            <a:fillRect/>
          </a:stretch>
        </p:blipFill>
        <p:spPr bwMode="auto">
          <a:xfrm>
            <a:off x="4254244" y="1560277"/>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A_图片 29">
            <a:extLst>
              <a:ext uri="{FF2B5EF4-FFF2-40B4-BE49-F238E27FC236}">
                <a16:creationId xmlns:a16="http://schemas.microsoft.com/office/drawing/2014/main" id="{F9EACF24-1548-4953-AD00-102389976870}"/>
              </a:ext>
            </a:extLst>
          </p:cNvPr>
          <p:cNvPicPr>
            <a:picLocks noChangeAspect="1" noChangeArrowheads="1"/>
          </p:cNvPicPr>
          <p:nvPr>
            <p:custDataLst>
              <p:tags r:id="rId15"/>
            </p:custDataLst>
          </p:nvPr>
        </p:nvPicPr>
        <p:blipFill>
          <a:blip r:embed="rId18">
            <a:extLst>
              <a:ext uri="{28A0092B-C50C-407E-A947-70E740481C1C}">
                <a14:useLocalDpi xmlns:a14="http://schemas.microsoft.com/office/drawing/2010/main" val="0"/>
              </a:ext>
            </a:extLst>
          </a:blip>
          <a:srcRect/>
          <a:stretch>
            <a:fillRect/>
          </a:stretch>
        </p:blipFill>
        <p:spPr bwMode="auto">
          <a:xfrm>
            <a:off x="7518656" y="96833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7577358C-A671-443E-A166-8A4083B5BCB8}"/>
              </a:ext>
            </a:extLst>
          </p:cNvPr>
          <p:cNvPicPr>
            <a:picLocks noChangeAspect="1"/>
          </p:cNvPicPr>
          <p:nvPr/>
        </p:nvPicPr>
        <p:blipFill>
          <a:blip r:embed="rId19"/>
          <a:stretch>
            <a:fillRect/>
          </a:stretch>
        </p:blipFill>
        <p:spPr>
          <a:xfrm>
            <a:off x="0" y="2468942"/>
            <a:ext cx="12192000" cy="3504826"/>
          </a:xfrm>
          <a:prstGeom prst="rect">
            <a:avLst/>
          </a:prstGeom>
        </p:spPr>
      </p:pic>
    </p:spTree>
    <p:extLst>
      <p:ext uri="{BB962C8B-B14F-4D97-AF65-F5344CB8AC3E}">
        <p14:creationId xmlns:p14="http://schemas.microsoft.com/office/powerpoint/2010/main" val="4201222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8914" name="PA_椭圆 15">
            <a:extLst>
              <a:ext uri="{FF2B5EF4-FFF2-40B4-BE49-F238E27FC236}">
                <a16:creationId xmlns:a16="http://schemas.microsoft.com/office/drawing/2014/main" id="{259A74BE-9ABD-4B9F-B423-C9822C252CDE}"/>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a:extLst>
              <a:ext uri="{FF2B5EF4-FFF2-40B4-BE49-F238E27FC236}">
                <a16:creationId xmlns:a16="http://schemas.microsoft.com/office/drawing/2014/main" id="{C52AA1C7-F8C5-419F-A658-EEDD269ECBC2}"/>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a:extLst>
              <a:ext uri="{FF2B5EF4-FFF2-40B4-BE49-F238E27FC236}">
                <a16:creationId xmlns:a16="http://schemas.microsoft.com/office/drawing/2014/main" id="{36F2E5C0-DFDF-4974-A05C-17F34A2C1AEF}"/>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a:extLst>
              <a:ext uri="{FF2B5EF4-FFF2-40B4-BE49-F238E27FC236}">
                <a16:creationId xmlns:a16="http://schemas.microsoft.com/office/drawing/2014/main" id="{7BFA50BA-B768-4C44-9D15-E54184A3416B}"/>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a:extLst>
              <a:ext uri="{FF2B5EF4-FFF2-40B4-BE49-F238E27FC236}">
                <a16:creationId xmlns:a16="http://schemas.microsoft.com/office/drawing/2014/main" id="{197E79D9-C27A-48F3-8E0D-A98C3E940EA0}"/>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a:extLst>
              <a:ext uri="{FF2B5EF4-FFF2-40B4-BE49-F238E27FC236}">
                <a16:creationId xmlns:a16="http://schemas.microsoft.com/office/drawing/2014/main" id="{11717B1E-B50C-401E-93E8-602303F54820}"/>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a:extLst>
              <a:ext uri="{FF2B5EF4-FFF2-40B4-BE49-F238E27FC236}">
                <a16:creationId xmlns:a16="http://schemas.microsoft.com/office/drawing/2014/main" id="{A8843845-DD4B-4F7A-8E84-92BF6B2FF993}"/>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a:extLst>
              <a:ext uri="{FF2B5EF4-FFF2-40B4-BE49-F238E27FC236}">
                <a16:creationId xmlns:a16="http://schemas.microsoft.com/office/drawing/2014/main" id="{C8F5FBE8-7D02-4839-90B3-ABA07B29C3AF}"/>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a:extLst>
              <a:ext uri="{FF2B5EF4-FFF2-40B4-BE49-F238E27FC236}">
                <a16:creationId xmlns:a16="http://schemas.microsoft.com/office/drawing/2014/main" id="{99263421-9D6D-48FF-A197-348C8A26CFF1}"/>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a:extLst>
              <a:ext uri="{FF2B5EF4-FFF2-40B4-BE49-F238E27FC236}">
                <a16:creationId xmlns:a16="http://schemas.microsoft.com/office/drawing/2014/main" id="{BC641B5B-BE29-4E4A-9658-EFBCE0E6E94B}"/>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a:extLst>
              <a:ext uri="{FF2B5EF4-FFF2-40B4-BE49-F238E27FC236}">
                <a16:creationId xmlns:a16="http://schemas.microsoft.com/office/drawing/2014/main" id="{7B7E8620-B387-4DCA-943F-37D21281B39C}"/>
              </a:ext>
            </a:extLst>
          </p:cNvPr>
          <p:cNvSpPr>
            <a:spLocks noChangeArrowheads="1"/>
          </p:cNvSpPr>
          <p:nvPr>
            <p:custDataLst>
              <p:tags r:id="rId11"/>
            </p:custDataLst>
          </p:nvPr>
        </p:nvSpPr>
        <p:spPr bwMode="auto">
          <a:xfrm>
            <a:off x="4788500" y="1341198"/>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9900" b="1" noProof="0"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5</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14" name="PA_文本框 17">
            <a:extLst>
              <a:ext uri="{FF2B5EF4-FFF2-40B4-BE49-F238E27FC236}">
                <a16:creationId xmlns:a16="http://schemas.microsoft.com/office/drawing/2014/main" id="{04F6B121-8A78-4BE5-9BB7-72179755A7FF}"/>
              </a:ext>
            </a:extLst>
          </p:cNvPr>
          <p:cNvSpPr>
            <a:spLocks noChangeArrowheads="1"/>
          </p:cNvSpPr>
          <p:nvPr>
            <p:custDataLst>
              <p:tags r:id="rId12"/>
            </p:custDataLst>
          </p:nvPr>
        </p:nvSpPr>
        <p:spPr bwMode="auto">
          <a:xfrm>
            <a:off x="6897802" y="1755556"/>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参考资料</a:t>
            </a:r>
            <a:endParaRPr kumimoji="0" lang="en-US" altLang="zh-CN"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358531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227900" y="3049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参考资料</a:t>
            </a:r>
          </a:p>
        </p:txBody>
      </p:sp>
      <p:grpSp>
        <p:nvGrpSpPr>
          <p:cNvPr id="10" name="PA_组合 30">
            <a:extLst>
              <a:ext uri="{FF2B5EF4-FFF2-40B4-BE49-F238E27FC236}">
                <a16:creationId xmlns:a16="http://schemas.microsoft.com/office/drawing/2014/main" id="{B1EA7BF7-D57C-4E36-AC79-7C045F0F7EA2}"/>
              </a:ext>
            </a:extLst>
          </p:cNvPr>
          <p:cNvGrpSpPr>
            <a:grpSpLocks/>
          </p:cNvGrpSpPr>
          <p:nvPr>
            <p:custDataLst>
              <p:tags r:id="rId6"/>
            </p:custDataLst>
          </p:nvPr>
        </p:nvGrpSpPr>
        <p:grpSpPr bwMode="auto">
          <a:xfrm>
            <a:off x="557597" y="2941039"/>
            <a:ext cx="1057275" cy="1603922"/>
            <a:chOff x="0" y="0"/>
            <a:chExt cx="1056192" cy="743368"/>
          </a:xfrm>
        </p:grpSpPr>
        <p:sp>
          <p:nvSpPr>
            <p:cNvPr id="17" name="矩形 13">
              <a:extLst>
                <a:ext uri="{FF2B5EF4-FFF2-40B4-BE49-F238E27FC236}">
                  <a16:creationId xmlns:a16="http://schemas.microsoft.com/office/drawing/2014/main" id="{1E9160AA-381F-4537-B65D-291C5ACF8B25}"/>
                </a:ext>
              </a:extLst>
            </p:cNvPr>
            <p:cNvSpPr>
              <a:spLocks noChangeArrowheads="1"/>
            </p:cNvSpPr>
            <p:nvPr/>
          </p:nvSpPr>
          <p:spPr bwMode="auto">
            <a:xfrm>
              <a:off x="0" y="1"/>
              <a:ext cx="379854" cy="730784"/>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矩形 14">
              <a:extLst>
                <a:ext uri="{FF2B5EF4-FFF2-40B4-BE49-F238E27FC236}">
                  <a16:creationId xmlns:a16="http://schemas.microsoft.com/office/drawing/2014/main" id="{6D0CEA91-5071-420B-8587-9D2252314637}"/>
                </a:ext>
              </a:extLst>
            </p:cNvPr>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矩形 15">
              <a:extLst>
                <a:ext uri="{FF2B5EF4-FFF2-40B4-BE49-F238E27FC236}">
                  <a16:creationId xmlns:a16="http://schemas.microsoft.com/office/drawing/2014/main" id="{508FBD7F-D352-4C95-99C1-4956E9EEF625}"/>
                </a:ext>
              </a:extLst>
            </p:cNvPr>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矩形 16">
              <a:extLst>
                <a:ext uri="{FF2B5EF4-FFF2-40B4-BE49-F238E27FC236}">
                  <a16:creationId xmlns:a16="http://schemas.microsoft.com/office/drawing/2014/main" id="{D8755831-D5AD-4131-85B4-9C23134AB4A4}"/>
                </a:ext>
              </a:extLst>
            </p:cNvPr>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11" name="PA_组合 29">
            <a:extLst>
              <a:ext uri="{FF2B5EF4-FFF2-40B4-BE49-F238E27FC236}">
                <a16:creationId xmlns:a16="http://schemas.microsoft.com/office/drawing/2014/main" id="{F647F2E2-64A6-4096-B2F5-152A78956510}"/>
              </a:ext>
            </a:extLst>
          </p:cNvPr>
          <p:cNvGrpSpPr>
            <a:grpSpLocks/>
          </p:cNvGrpSpPr>
          <p:nvPr>
            <p:custDataLst>
              <p:tags r:id="rId7"/>
            </p:custDataLst>
          </p:nvPr>
        </p:nvGrpSpPr>
        <p:grpSpPr bwMode="auto">
          <a:xfrm>
            <a:off x="10236468" y="2941039"/>
            <a:ext cx="1038225" cy="1576770"/>
            <a:chOff x="0" y="0"/>
            <a:chExt cx="1039259" cy="743368"/>
          </a:xfrm>
        </p:grpSpPr>
        <p:sp>
          <p:nvSpPr>
            <p:cNvPr id="13" name="矩形 23">
              <a:extLst>
                <a:ext uri="{FF2B5EF4-FFF2-40B4-BE49-F238E27FC236}">
                  <a16:creationId xmlns:a16="http://schemas.microsoft.com/office/drawing/2014/main" id="{A250697F-4F33-40AA-841B-4F076742DBF4}"/>
                </a:ext>
              </a:extLst>
            </p:cNvPr>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矩形 24">
              <a:extLst>
                <a:ext uri="{FF2B5EF4-FFF2-40B4-BE49-F238E27FC236}">
                  <a16:creationId xmlns:a16="http://schemas.microsoft.com/office/drawing/2014/main" id="{17C13F18-843B-4639-BB23-D6042A459DAD}"/>
                </a:ext>
              </a:extLst>
            </p:cNvPr>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矩形 25">
              <a:extLst>
                <a:ext uri="{FF2B5EF4-FFF2-40B4-BE49-F238E27FC236}">
                  <a16:creationId xmlns:a16="http://schemas.microsoft.com/office/drawing/2014/main" id="{2FE5F066-092B-42CC-9FF6-198E06A49F4B}"/>
                </a:ext>
              </a:extLst>
            </p:cNvPr>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矩形 26">
              <a:extLst>
                <a:ext uri="{FF2B5EF4-FFF2-40B4-BE49-F238E27FC236}">
                  <a16:creationId xmlns:a16="http://schemas.microsoft.com/office/drawing/2014/main" id="{68A10FE6-7CA1-493E-95FD-F3B69E3802F9}"/>
                </a:ext>
              </a:extLst>
            </p:cNvPr>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12" name="PA_文本框 28">
            <a:extLst>
              <a:ext uri="{FF2B5EF4-FFF2-40B4-BE49-F238E27FC236}">
                <a16:creationId xmlns:a16="http://schemas.microsoft.com/office/drawing/2014/main" id="{3DFE87F0-4921-41D1-99EB-0017D23DD10C}"/>
              </a:ext>
            </a:extLst>
          </p:cNvPr>
          <p:cNvSpPr>
            <a:spLocks noChangeArrowheads="1"/>
          </p:cNvSpPr>
          <p:nvPr>
            <p:custDataLst>
              <p:tags r:id="rId8"/>
            </p:custDataLst>
          </p:nvPr>
        </p:nvSpPr>
        <p:spPr bwMode="auto">
          <a:xfrm>
            <a:off x="1782590" y="3087329"/>
            <a:ext cx="8465402"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lang="en-US" altLang="zh-CN" sz="1700" kern="100" dirty="0">
                <a:effectLst/>
                <a:latin typeface="Times New Roman" panose="02020603050405020304" pitchFamily="18" charset="0"/>
                <a:ea typeface="宋体" panose="02010600030101010101" pitchFamily="2" charset="-122"/>
                <a:cs typeface="宋体" panose="02010600030101010101" pitchFamily="2" charset="-122"/>
              </a:rPr>
              <a:t>[1]</a:t>
            </a:r>
            <a:r>
              <a:rPr lang="en-US" altLang="zh-CN" sz="1700" kern="100" dirty="0" err="1">
                <a:effectLst/>
                <a:latin typeface="Times New Roman" panose="02020603050405020304" pitchFamily="18" charset="0"/>
                <a:ea typeface="宋体" panose="02010600030101010101" pitchFamily="2" charset="-122"/>
                <a:cs typeface="宋体" panose="02010600030101010101" pitchFamily="2" charset="-122"/>
              </a:rPr>
              <a:t>RogerS.Pressman,Bruce</a:t>
            </a:r>
            <a:r>
              <a:rPr lang="en-US" altLang="zh-CN" sz="17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altLang="zh-CN" sz="1700" kern="100" dirty="0" err="1">
                <a:effectLst/>
                <a:latin typeface="Times New Roman" panose="02020603050405020304" pitchFamily="18" charset="0"/>
                <a:ea typeface="宋体" panose="02010600030101010101" pitchFamily="2" charset="-122"/>
                <a:cs typeface="宋体" panose="02010600030101010101" pitchFamily="2" charset="-122"/>
              </a:rPr>
              <a:t>R.Maxim</a:t>
            </a:r>
            <a:r>
              <a:rPr lang="en-US" altLang="zh-CN" sz="17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en-US" sz="1700" kern="100" dirty="0">
                <a:effectLst/>
                <a:latin typeface="Times New Roman" panose="02020603050405020304" pitchFamily="18" charset="0"/>
                <a:ea typeface="宋体" panose="02010600030101010101" pitchFamily="2" charset="-122"/>
                <a:cs typeface="宋体" panose="02010600030101010101" pitchFamily="2" charset="-122"/>
              </a:rPr>
              <a:t>软件工程原书第八版</a:t>
            </a:r>
            <a:r>
              <a:rPr lang="en-US" altLang="zh-CN" sz="1700" kern="100" dirty="0">
                <a:effectLst/>
                <a:latin typeface="Times New Roman" panose="02020603050405020304" pitchFamily="18" charset="0"/>
                <a:ea typeface="宋体" panose="02010600030101010101" pitchFamily="2" charset="-122"/>
                <a:cs typeface="宋体" panose="02010600030101010101" pitchFamily="2" charset="-122"/>
              </a:rPr>
              <a:t>[M].</a:t>
            </a:r>
            <a:r>
              <a:rPr lang="zh-CN" altLang="en-US" sz="1700" kern="100" dirty="0">
                <a:effectLst/>
                <a:latin typeface="Times New Roman" panose="02020603050405020304" pitchFamily="18" charset="0"/>
                <a:ea typeface="宋体" panose="02010600030101010101" pitchFamily="2" charset="-122"/>
                <a:cs typeface="宋体" panose="02010600030101010101" pitchFamily="2" charset="-122"/>
              </a:rPr>
              <a:t>机械工业出版社</a:t>
            </a:r>
            <a:r>
              <a:rPr lang="en-US" altLang="zh-CN" sz="17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en-US" sz="1700" kern="100" dirty="0">
                <a:effectLst/>
                <a:latin typeface="Times New Roman" panose="02020603050405020304" pitchFamily="18" charset="0"/>
                <a:ea typeface="宋体" panose="02010600030101010101" pitchFamily="2" charset="-122"/>
                <a:cs typeface="宋体" panose="02010600030101010101" pitchFamily="2" charset="-122"/>
              </a:rPr>
              <a:t>北京</a:t>
            </a:r>
            <a:r>
              <a:rPr lang="en-US" altLang="zh-CN" sz="1700" kern="100" dirty="0">
                <a:effectLst/>
                <a:latin typeface="Times New Roman" panose="02020603050405020304" pitchFamily="18" charset="0"/>
                <a:ea typeface="宋体" panose="02010600030101010101" pitchFamily="2" charset="-122"/>
                <a:cs typeface="宋体" panose="02010600030101010101" pitchFamily="2" charset="-122"/>
              </a:rPr>
              <a:t>,2017:1</a:t>
            </a:r>
            <a:r>
              <a:rPr lang="en-US" altLang="zh-CN" sz="1700" kern="100" dirty="0">
                <a:latin typeface="Times New Roman" panose="02020603050405020304" pitchFamily="18" charset="0"/>
                <a:cs typeface="宋体" panose="02010600030101010101" pitchFamily="2" charset="-122"/>
              </a:rPr>
              <a:t>.</a:t>
            </a:r>
            <a:endParaRPr lang="en-US" altLang="zh-CN" sz="1700" kern="100" dirty="0">
              <a:effectLst/>
              <a:latin typeface="Times New Roman" panose="02020603050405020304" pitchFamily="18" charset="0"/>
              <a:ea typeface="宋体" panose="02010600030101010101" pitchFamily="2" charset="-122"/>
              <a:cs typeface="宋体" panose="02010600030101010101" pitchFamily="2" charset="-122"/>
            </a:endParaRPr>
          </a:p>
          <a:p>
            <a:pPr fontAlgn="base">
              <a:lnSpc>
                <a:spcPct val="100000"/>
              </a:lnSpc>
              <a:spcBef>
                <a:spcPct val="0"/>
              </a:spcBef>
              <a:spcAft>
                <a:spcPct val="0"/>
              </a:spcAft>
              <a:buNone/>
              <a:defRPr/>
            </a:pPr>
            <a:r>
              <a:rPr lang="en-US" altLang="zh-CN" sz="1700" kern="100" dirty="0">
                <a:latin typeface="Times New Roman" panose="02020603050405020304" pitchFamily="18" charset="0"/>
              </a:rPr>
              <a:t>[2]Karl </a:t>
            </a:r>
            <a:r>
              <a:rPr lang="en-US" altLang="zh-CN" sz="1700" kern="100" dirty="0" err="1">
                <a:latin typeface="Times New Roman" panose="02020603050405020304" pitchFamily="18" charset="0"/>
              </a:rPr>
              <a:t>Wiegers,Joy</a:t>
            </a:r>
            <a:r>
              <a:rPr lang="en-US" altLang="zh-CN" sz="1700" kern="100" dirty="0">
                <a:latin typeface="Times New Roman" panose="02020603050405020304" pitchFamily="18" charset="0"/>
              </a:rPr>
              <a:t> Beatty.</a:t>
            </a:r>
            <a:r>
              <a:rPr lang="zh-CN" altLang="en-US" sz="1700" kern="100" dirty="0">
                <a:latin typeface="Times New Roman" panose="02020603050405020304" pitchFamily="18" charset="0"/>
              </a:rPr>
              <a:t>软件需求（第</a:t>
            </a:r>
            <a:r>
              <a:rPr lang="en-US" altLang="zh-CN" sz="1700" kern="100" dirty="0">
                <a:latin typeface="Times New Roman" panose="02020603050405020304" pitchFamily="18" charset="0"/>
              </a:rPr>
              <a:t>3</a:t>
            </a:r>
            <a:r>
              <a:rPr lang="zh-CN" altLang="en-US" sz="1700" kern="100" dirty="0">
                <a:latin typeface="Times New Roman" panose="02020603050405020304" pitchFamily="18" charset="0"/>
              </a:rPr>
              <a:t>版）</a:t>
            </a:r>
            <a:r>
              <a:rPr lang="en-US" altLang="zh-CN" sz="1700" kern="100" dirty="0">
                <a:latin typeface="Times New Roman" panose="02020603050405020304" pitchFamily="18" charset="0"/>
              </a:rPr>
              <a:t>[M].</a:t>
            </a:r>
            <a:r>
              <a:rPr lang="zh-CN" altLang="en-US" sz="1700" kern="100" dirty="0">
                <a:latin typeface="Times New Roman" panose="02020603050405020304" pitchFamily="18" charset="0"/>
              </a:rPr>
              <a:t>清华大学出版社</a:t>
            </a:r>
            <a:r>
              <a:rPr lang="en-US" altLang="zh-CN" sz="1700" kern="100" dirty="0">
                <a:latin typeface="Times New Roman" panose="02020603050405020304" pitchFamily="18" charset="0"/>
              </a:rPr>
              <a:t>:</a:t>
            </a:r>
            <a:r>
              <a:rPr lang="zh-CN" altLang="en-US" sz="1700" kern="100" dirty="0">
                <a:latin typeface="Times New Roman" panose="02020603050405020304" pitchFamily="18" charset="0"/>
              </a:rPr>
              <a:t>北京</a:t>
            </a:r>
            <a:r>
              <a:rPr lang="en-US" altLang="zh-CN" sz="1700" kern="100" dirty="0">
                <a:latin typeface="Times New Roman" panose="02020603050405020304" pitchFamily="18" charset="0"/>
              </a:rPr>
              <a:t>,2016:1.</a:t>
            </a:r>
          </a:p>
          <a:p>
            <a:pPr fontAlgn="base">
              <a:lnSpc>
                <a:spcPct val="100000"/>
              </a:lnSpc>
              <a:spcBef>
                <a:spcPct val="0"/>
              </a:spcBef>
              <a:spcAft>
                <a:spcPct val="0"/>
              </a:spcAft>
              <a:buNone/>
              <a:defRPr/>
            </a:pPr>
            <a:r>
              <a:rPr lang="en-US" altLang="zh-CN" sz="1700" kern="100" dirty="0">
                <a:latin typeface="Times New Roman" panose="02020603050405020304" pitchFamily="18" charset="0"/>
              </a:rPr>
              <a:t>[3]2019</a:t>
            </a:r>
            <a:r>
              <a:rPr lang="zh-CN" altLang="en-US" sz="1700" kern="100" dirty="0">
                <a:latin typeface="Times New Roman" panose="02020603050405020304" pitchFamily="18" charset="0"/>
              </a:rPr>
              <a:t>年浙江省全社会单位就业人员年平均工资统计公报</a:t>
            </a:r>
          </a:p>
          <a:p>
            <a:pPr fontAlgn="base">
              <a:lnSpc>
                <a:spcPct val="100000"/>
              </a:lnSpc>
              <a:spcBef>
                <a:spcPct val="0"/>
              </a:spcBef>
              <a:spcAft>
                <a:spcPct val="0"/>
              </a:spcAft>
              <a:buNone/>
              <a:defRPr/>
            </a:pPr>
            <a:r>
              <a:rPr lang="en-US" altLang="zh-CN" sz="1700" kern="100" dirty="0">
                <a:latin typeface="Times New Roman" panose="02020603050405020304" pitchFamily="18" charset="0"/>
              </a:rPr>
              <a:t>[EB/OL].http://tjj.zj.gov.cn/art/2020/5/29/art_1619603_44349516.html,2020-05-29.</a:t>
            </a:r>
          </a:p>
          <a:p>
            <a:pPr fontAlgn="base">
              <a:lnSpc>
                <a:spcPct val="100000"/>
              </a:lnSpc>
              <a:spcBef>
                <a:spcPct val="0"/>
              </a:spcBef>
              <a:spcAft>
                <a:spcPct val="0"/>
              </a:spcAft>
              <a:buNone/>
              <a:defRPr/>
            </a:pPr>
            <a:r>
              <a:rPr lang="en-US" altLang="zh-CN" sz="1700" kern="100" dirty="0">
                <a:latin typeface="Times New Roman" panose="02020603050405020304" pitchFamily="18" charset="0"/>
              </a:rPr>
              <a:t>[4]</a:t>
            </a:r>
            <a:r>
              <a:rPr lang="zh-CN" altLang="en-US" sz="1700" kern="100" dirty="0">
                <a:latin typeface="Times New Roman" panose="02020603050405020304" pitchFamily="18" charset="0"/>
              </a:rPr>
              <a:t>张海藩</a:t>
            </a:r>
            <a:r>
              <a:rPr lang="en-US" altLang="zh-CN" sz="1700" kern="100" dirty="0">
                <a:latin typeface="Times New Roman" panose="02020603050405020304" pitchFamily="18" charset="0"/>
              </a:rPr>
              <a:t>.</a:t>
            </a:r>
            <a:r>
              <a:rPr lang="zh-CN" altLang="en-US" sz="1700" kern="100" dirty="0">
                <a:latin typeface="Times New Roman" panose="02020603050405020304" pitchFamily="18" charset="0"/>
              </a:rPr>
              <a:t>软件工程导论</a:t>
            </a:r>
            <a:r>
              <a:rPr lang="en-US" altLang="zh-CN" sz="1700" kern="100" dirty="0">
                <a:latin typeface="Times New Roman" panose="02020603050405020304" pitchFamily="18" charset="0"/>
              </a:rPr>
              <a:t>[M].</a:t>
            </a:r>
            <a:r>
              <a:rPr lang="zh-CN" altLang="en-US" sz="1700" kern="100" dirty="0">
                <a:latin typeface="Times New Roman" panose="02020603050405020304" pitchFamily="18" charset="0"/>
              </a:rPr>
              <a:t>清华大学出版社</a:t>
            </a:r>
            <a:r>
              <a:rPr lang="en-US" altLang="zh-CN" sz="1700" kern="100" dirty="0">
                <a:latin typeface="Times New Roman" panose="02020603050405020304" pitchFamily="18" charset="0"/>
              </a:rPr>
              <a:t>:</a:t>
            </a:r>
            <a:r>
              <a:rPr lang="zh-CN" altLang="en-US" sz="1700" kern="100" dirty="0">
                <a:latin typeface="Times New Roman" panose="02020603050405020304" pitchFamily="18" charset="0"/>
              </a:rPr>
              <a:t>北京</a:t>
            </a:r>
            <a:r>
              <a:rPr lang="en-US" altLang="zh-CN" sz="1700" kern="100" dirty="0">
                <a:latin typeface="Times New Roman" panose="02020603050405020304" pitchFamily="18" charset="0"/>
              </a:rPr>
              <a:t>,2013:8.</a:t>
            </a:r>
          </a:p>
        </p:txBody>
      </p:sp>
    </p:spTree>
    <p:extLst>
      <p:ext uri="{BB962C8B-B14F-4D97-AF65-F5344CB8AC3E}">
        <p14:creationId xmlns:p14="http://schemas.microsoft.com/office/powerpoint/2010/main" val="3075255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E53A2274-B726-431F-B8A2-BFAE864FE538}"/>
              </a:ext>
            </a:extLst>
          </p:cNvPr>
          <p:cNvGrpSpPr/>
          <p:nvPr/>
        </p:nvGrpSpPr>
        <p:grpSpPr>
          <a:xfrm>
            <a:off x="3500072" y="1908175"/>
            <a:ext cx="6588125" cy="2019300"/>
            <a:chOff x="3578225" y="1730375"/>
            <a:chExt cx="6588125" cy="2019300"/>
          </a:xfrm>
        </p:grpSpPr>
        <p:sp>
          <p:nvSpPr>
            <p:cNvPr id="62466" name="PA_矩形 6">
              <a:extLst>
                <a:ext uri="{FF2B5EF4-FFF2-40B4-BE49-F238E27FC236}">
                  <a16:creationId xmlns:a16="http://schemas.microsoft.com/office/drawing/2014/main" id="{0B30DF64-FE27-484C-9FE6-09FE136F857B}"/>
                </a:ext>
              </a:extLst>
            </p:cNvPr>
            <p:cNvSpPr>
              <a:spLocks noChangeArrowheads="1"/>
            </p:cNvSpPr>
            <p:nvPr>
              <p:custDataLst>
                <p:tags r:id="rId2"/>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a:extLst>
                <a:ext uri="{FF2B5EF4-FFF2-40B4-BE49-F238E27FC236}">
                  <a16:creationId xmlns:a16="http://schemas.microsoft.com/office/drawing/2014/main" id="{32EDFC93-549B-42D6-8711-9E36690ACF58}"/>
                </a:ext>
              </a:extLst>
            </p:cNvPr>
            <p:cNvSpPr>
              <a:spLocks/>
            </p:cNvSpPr>
            <p:nvPr>
              <p:custDataLst>
                <p:tags r:id="rId3"/>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PA_任意多边形 43">
              <a:extLst>
                <a:ext uri="{FF2B5EF4-FFF2-40B4-BE49-F238E27FC236}">
                  <a16:creationId xmlns:a16="http://schemas.microsoft.com/office/drawing/2014/main" id="{B985EFF9-F2E0-434B-8239-12CAF7489E57}"/>
                </a:ext>
              </a:extLst>
            </p:cNvPr>
            <p:cNvSpPr>
              <a:spLocks/>
            </p:cNvSpPr>
            <p:nvPr>
              <p:custDataLst>
                <p:tags r:id="rId4"/>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PA_矩形 31">
              <a:extLst>
                <a:ext uri="{FF2B5EF4-FFF2-40B4-BE49-F238E27FC236}">
                  <a16:creationId xmlns:a16="http://schemas.microsoft.com/office/drawing/2014/main" id="{4EEE5176-1211-432C-BE6E-46230C92201E}"/>
                </a:ext>
              </a:extLst>
            </p:cNvPr>
            <p:cNvSpPr>
              <a:spLocks noChangeArrowheads="1"/>
            </p:cNvSpPr>
            <p:nvPr>
              <p:custDataLst>
                <p:tags r:id="rId5"/>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62470" name="PA_文本框 32">
            <a:extLst>
              <a:ext uri="{FF2B5EF4-FFF2-40B4-BE49-F238E27FC236}">
                <a16:creationId xmlns:a16="http://schemas.microsoft.com/office/drawing/2014/main" id="{D7EDCF36-F7A2-4986-AA20-FCBDED616E80}"/>
              </a:ext>
            </a:extLst>
          </p:cNvPr>
          <p:cNvSpPr>
            <a:spLocks noChangeArrowheads="1"/>
          </p:cNvSpPr>
          <p:nvPr>
            <p:custDataLst>
              <p:tags r:id="rId1"/>
            </p:custDataLst>
          </p:nvPr>
        </p:nvSpPr>
        <p:spPr bwMode="auto">
          <a:xfrm>
            <a:off x="3135313" y="3940175"/>
            <a:ext cx="509306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6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感谢      观看</a:t>
            </a:r>
          </a:p>
        </p:txBody>
      </p:sp>
    </p:spTree>
    <p:extLst>
      <p:ext uri="{BB962C8B-B14F-4D97-AF65-F5344CB8AC3E}">
        <p14:creationId xmlns:p14="http://schemas.microsoft.com/office/powerpoint/2010/main" val="1066572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70"/>
                                        </p:tgtEl>
                                        <p:attrNameLst>
                                          <p:attrName>style.visibility</p:attrName>
                                        </p:attrNameLst>
                                      </p:cBhvr>
                                      <p:to>
                                        <p:strVal val="visible"/>
                                      </p:to>
                                    </p:set>
                                    <p:anim to="" calcmode="lin" valueType="num">
                                      <p:cBhvr>
                                        <p:cTn id="7" dur="700" fill="hold">
                                          <p:stCondLst>
                                            <p:cond delay="0"/>
                                          </p:stCondLst>
                                        </p:cTn>
                                        <p:tgtEl>
                                          <p:spTgt spid="62470"/>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0">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41986" name="PA_矩形 1">
            <a:extLst>
              <a:ext uri="{FF2B5EF4-FFF2-40B4-BE49-F238E27FC236}">
                <a16:creationId xmlns:a16="http://schemas.microsoft.com/office/drawing/2014/main" id="{7EC47EDF-7FD5-4D8A-AFF2-5DCF57E01BBD}"/>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a:extLst>
              <a:ext uri="{FF2B5EF4-FFF2-40B4-BE49-F238E27FC236}">
                <a16:creationId xmlns:a16="http://schemas.microsoft.com/office/drawing/2014/main" id="{7BD7E145-F192-41E7-9310-8232B94CB867}"/>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a:extLst>
              <a:ext uri="{FF2B5EF4-FFF2-40B4-BE49-F238E27FC236}">
                <a16:creationId xmlns:a16="http://schemas.microsoft.com/office/drawing/2014/main" id="{E9252018-156D-42DB-B06D-C0BC6AE1329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a:extLst>
              <a:ext uri="{FF2B5EF4-FFF2-40B4-BE49-F238E27FC236}">
                <a16:creationId xmlns:a16="http://schemas.microsoft.com/office/drawing/2014/main" id="{A8266310-69E3-42B7-ADEC-DE4A116CDBD4}"/>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90" name="PA_矩形 9">
            <a:extLst>
              <a:ext uri="{FF2B5EF4-FFF2-40B4-BE49-F238E27FC236}">
                <a16:creationId xmlns:a16="http://schemas.microsoft.com/office/drawing/2014/main" id="{5F43C59D-DBD1-4144-AF66-E42F9C10EDD9}"/>
              </a:ext>
            </a:extLst>
          </p:cNvPr>
          <p:cNvSpPr>
            <a:spLocks noChangeArrowheads="1"/>
          </p:cNvSpPr>
          <p:nvPr>
            <p:custDataLst>
              <p:tags r:id="rId5"/>
            </p:custDataLst>
          </p:nvPr>
        </p:nvSpPr>
        <p:spPr bwMode="auto">
          <a:xfrm>
            <a:off x="1708150" y="76200"/>
            <a:ext cx="47355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Click here to add your title</a:t>
            </a:r>
            <a:endPar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1991" name="PA_任意多边形 47">
            <a:extLst>
              <a:ext uri="{FF2B5EF4-FFF2-40B4-BE49-F238E27FC236}">
                <a16:creationId xmlns:a16="http://schemas.microsoft.com/office/drawing/2014/main" id="{F5393280-5CA7-4CE1-9DD4-CF68EBB37279}"/>
              </a:ext>
            </a:extLst>
          </p:cNvPr>
          <p:cNvSpPr>
            <a:spLocks/>
          </p:cNvSpPr>
          <p:nvPr>
            <p:custDataLst>
              <p:tags r:id="rId6"/>
            </p:custDataLst>
          </p:nvPr>
        </p:nvSpPr>
        <p:spPr bwMode="auto">
          <a:xfrm rot="21480000" flipH="1">
            <a:off x="3038475" y="2651125"/>
            <a:ext cx="1901825" cy="1133475"/>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2" name="PA_任意多边形 51">
            <a:extLst>
              <a:ext uri="{FF2B5EF4-FFF2-40B4-BE49-F238E27FC236}">
                <a16:creationId xmlns:a16="http://schemas.microsoft.com/office/drawing/2014/main" id="{32ADC768-3740-4057-AA1A-382A1BB4D2F9}"/>
              </a:ext>
            </a:extLst>
          </p:cNvPr>
          <p:cNvSpPr>
            <a:spLocks/>
          </p:cNvSpPr>
          <p:nvPr>
            <p:custDataLst>
              <p:tags r:id="rId7"/>
            </p:custDataLst>
          </p:nvPr>
        </p:nvSpPr>
        <p:spPr bwMode="auto">
          <a:xfrm>
            <a:off x="4895850" y="2625725"/>
            <a:ext cx="1428750" cy="1133475"/>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3" name="PA_任意多边形 63">
            <a:extLst>
              <a:ext uri="{FF2B5EF4-FFF2-40B4-BE49-F238E27FC236}">
                <a16:creationId xmlns:a16="http://schemas.microsoft.com/office/drawing/2014/main" id="{34CA39E8-5110-467A-B747-AB2421BC36DF}"/>
              </a:ext>
            </a:extLst>
          </p:cNvPr>
          <p:cNvSpPr>
            <a:spLocks/>
          </p:cNvSpPr>
          <p:nvPr>
            <p:custDataLst>
              <p:tags r:id="rId8"/>
            </p:custDataLst>
          </p:nvPr>
        </p:nvSpPr>
        <p:spPr bwMode="auto">
          <a:xfrm rot="120000" flipH="1" flipV="1">
            <a:off x="3038475" y="3841750"/>
            <a:ext cx="1901825" cy="1128713"/>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4" name="PA_任意多边形 53">
            <a:extLst>
              <a:ext uri="{FF2B5EF4-FFF2-40B4-BE49-F238E27FC236}">
                <a16:creationId xmlns:a16="http://schemas.microsoft.com/office/drawing/2014/main" id="{A3C36F27-6D6E-4B47-BEE9-B438083FCF96}"/>
              </a:ext>
            </a:extLst>
          </p:cNvPr>
          <p:cNvSpPr>
            <a:spLocks/>
          </p:cNvSpPr>
          <p:nvPr>
            <p:custDataLst>
              <p:tags r:id="rId9"/>
            </p:custDataLst>
          </p:nvPr>
        </p:nvSpPr>
        <p:spPr bwMode="auto">
          <a:xfrm flipV="1">
            <a:off x="4878388" y="3867150"/>
            <a:ext cx="1428750" cy="1120775"/>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5" name="PA_任意多边形 55">
            <a:extLst>
              <a:ext uri="{FF2B5EF4-FFF2-40B4-BE49-F238E27FC236}">
                <a16:creationId xmlns:a16="http://schemas.microsoft.com/office/drawing/2014/main" id="{B635D84A-964D-49DF-A94C-266CE087EDEB}"/>
              </a:ext>
            </a:extLst>
          </p:cNvPr>
          <p:cNvSpPr>
            <a:spLocks/>
          </p:cNvSpPr>
          <p:nvPr>
            <p:custDataLst>
              <p:tags r:id="rId10"/>
            </p:custDataLst>
          </p:nvPr>
        </p:nvSpPr>
        <p:spPr bwMode="auto">
          <a:xfrm rot="13105210" flipV="1">
            <a:off x="2508250" y="4537075"/>
            <a:ext cx="3000375" cy="879475"/>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6" name="PA_任意多边形 56">
            <a:extLst>
              <a:ext uri="{FF2B5EF4-FFF2-40B4-BE49-F238E27FC236}">
                <a16:creationId xmlns:a16="http://schemas.microsoft.com/office/drawing/2014/main" id="{9C7EA7CD-FA6E-4C8B-8B79-D463166ED530}"/>
              </a:ext>
            </a:extLst>
          </p:cNvPr>
          <p:cNvSpPr>
            <a:spLocks/>
          </p:cNvSpPr>
          <p:nvPr>
            <p:custDataLst>
              <p:tags r:id="rId11"/>
            </p:custDataLst>
          </p:nvPr>
        </p:nvSpPr>
        <p:spPr bwMode="auto">
          <a:xfrm flipV="1">
            <a:off x="4878388" y="5114925"/>
            <a:ext cx="1428750" cy="1116013"/>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7" name="PA_任意多边形 58">
            <a:extLst>
              <a:ext uri="{FF2B5EF4-FFF2-40B4-BE49-F238E27FC236}">
                <a16:creationId xmlns:a16="http://schemas.microsoft.com/office/drawing/2014/main" id="{529EFC9F-F84E-42AB-BFF6-C809E3A2BF7C}"/>
              </a:ext>
            </a:extLst>
          </p:cNvPr>
          <p:cNvSpPr>
            <a:spLocks/>
          </p:cNvSpPr>
          <p:nvPr>
            <p:custDataLst>
              <p:tags r:id="rId12"/>
            </p:custDataLst>
          </p:nvPr>
        </p:nvSpPr>
        <p:spPr bwMode="auto">
          <a:xfrm rot="8494790">
            <a:off x="2508250" y="2197100"/>
            <a:ext cx="3000375" cy="879475"/>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8" name="PA_任意多边形 59">
            <a:extLst>
              <a:ext uri="{FF2B5EF4-FFF2-40B4-BE49-F238E27FC236}">
                <a16:creationId xmlns:a16="http://schemas.microsoft.com/office/drawing/2014/main" id="{C5D537FA-18EB-4590-8EB7-403EF35EDA35}"/>
              </a:ext>
            </a:extLst>
          </p:cNvPr>
          <p:cNvSpPr>
            <a:spLocks/>
          </p:cNvSpPr>
          <p:nvPr>
            <p:custDataLst>
              <p:tags r:id="rId13"/>
            </p:custDataLst>
          </p:nvPr>
        </p:nvSpPr>
        <p:spPr bwMode="auto">
          <a:xfrm>
            <a:off x="4895850" y="1374775"/>
            <a:ext cx="1428750" cy="1117600"/>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999" name="PA_组合 27">
            <a:extLst>
              <a:ext uri="{FF2B5EF4-FFF2-40B4-BE49-F238E27FC236}">
                <a16:creationId xmlns:a16="http://schemas.microsoft.com/office/drawing/2014/main" id="{E421AFE1-873F-4237-8AA9-593B2632DB8A}"/>
              </a:ext>
            </a:extLst>
          </p:cNvPr>
          <p:cNvGrpSpPr>
            <a:grpSpLocks/>
          </p:cNvGrpSpPr>
          <p:nvPr>
            <p:custDataLst>
              <p:tags r:id="rId14"/>
            </p:custDataLst>
          </p:nvPr>
        </p:nvGrpSpPr>
        <p:grpSpPr bwMode="auto">
          <a:xfrm>
            <a:off x="1716088" y="3241675"/>
            <a:ext cx="1368425" cy="1374775"/>
            <a:chOff x="0" y="0"/>
            <a:chExt cx="1375837" cy="1380067"/>
          </a:xfrm>
        </p:grpSpPr>
        <p:grpSp>
          <p:nvGrpSpPr>
            <p:cNvPr id="42008" name="组合 25">
              <a:extLst>
                <a:ext uri="{FF2B5EF4-FFF2-40B4-BE49-F238E27FC236}">
                  <a16:creationId xmlns:a16="http://schemas.microsoft.com/office/drawing/2014/main" id="{3667B5B3-B4C2-4D6E-B083-FEE0F0B9A4F0}"/>
                </a:ext>
              </a:extLst>
            </p:cNvPr>
            <p:cNvGrpSpPr>
              <a:grpSpLocks/>
            </p:cNvGrpSpPr>
            <p:nvPr/>
          </p:nvGrpSpPr>
          <p:grpSpPr bwMode="auto">
            <a:xfrm>
              <a:off x="0" y="0"/>
              <a:ext cx="1375837" cy="1380067"/>
              <a:chOff x="0" y="0"/>
              <a:chExt cx="1375837" cy="1380067"/>
            </a:xfrm>
          </p:grpSpPr>
          <p:sp>
            <p:nvSpPr>
              <p:cNvPr id="42010" name="矩形 11">
                <a:extLst>
                  <a:ext uri="{FF2B5EF4-FFF2-40B4-BE49-F238E27FC236}">
                    <a16:creationId xmlns:a16="http://schemas.microsoft.com/office/drawing/2014/main" id="{5D23F6AB-5A1A-44E9-979A-6570062CEA63}"/>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1" name="矩形 12">
                <a:extLst>
                  <a:ext uri="{FF2B5EF4-FFF2-40B4-BE49-F238E27FC236}">
                    <a16:creationId xmlns:a16="http://schemas.microsoft.com/office/drawing/2014/main" id="{2F26B6FF-3F6A-4924-848A-6B5426A8705F}"/>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2" name="矩形 13">
                <a:extLst>
                  <a:ext uri="{FF2B5EF4-FFF2-40B4-BE49-F238E27FC236}">
                    <a16:creationId xmlns:a16="http://schemas.microsoft.com/office/drawing/2014/main" id="{B70F5D39-A67D-4439-9971-A10AEC1BFB2E}"/>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3" name="任意多边形 18">
                <a:extLst>
                  <a:ext uri="{FF2B5EF4-FFF2-40B4-BE49-F238E27FC236}">
                    <a16:creationId xmlns:a16="http://schemas.microsoft.com/office/drawing/2014/main" id="{4F6310CF-C189-464E-9215-70427C139FF4}"/>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4" name="任意多边形 21">
                <a:extLst>
                  <a:ext uri="{FF2B5EF4-FFF2-40B4-BE49-F238E27FC236}">
                    <a16:creationId xmlns:a16="http://schemas.microsoft.com/office/drawing/2014/main" id="{D3C732FD-54B6-4F5F-9E5F-192DC4A5519E}"/>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5" name="椭圆 22">
                <a:extLst>
                  <a:ext uri="{FF2B5EF4-FFF2-40B4-BE49-F238E27FC236}">
                    <a16:creationId xmlns:a16="http://schemas.microsoft.com/office/drawing/2014/main" id="{919D409B-04E7-4229-9D67-67D7A943AE4E}"/>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6" name="矩形 23">
                <a:extLst>
                  <a:ext uri="{FF2B5EF4-FFF2-40B4-BE49-F238E27FC236}">
                    <a16:creationId xmlns:a16="http://schemas.microsoft.com/office/drawing/2014/main" id="{E20FEAD9-18E7-4A96-94DA-F8D0C1CDEBF3}"/>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2009" name="椭圆 26">
              <a:extLst>
                <a:ext uri="{FF2B5EF4-FFF2-40B4-BE49-F238E27FC236}">
                  <a16:creationId xmlns:a16="http://schemas.microsoft.com/office/drawing/2014/main" id="{1E4273DB-FB3D-4F18-9A88-1A24CE5CE879}"/>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2000" name="PA_文本框 68">
            <a:extLst>
              <a:ext uri="{FF2B5EF4-FFF2-40B4-BE49-F238E27FC236}">
                <a16:creationId xmlns:a16="http://schemas.microsoft.com/office/drawing/2014/main" id="{008D6E31-3B3D-40F7-9B18-797738A1141A}"/>
              </a:ext>
            </a:extLst>
          </p:cNvPr>
          <p:cNvSpPr>
            <a:spLocks noChangeArrowheads="1"/>
          </p:cNvSpPr>
          <p:nvPr>
            <p:custDataLst>
              <p:tags r:id="rId15"/>
            </p:custDataLst>
          </p:nvPr>
        </p:nvSpPr>
        <p:spPr bwMode="auto">
          <a:xfrm>
            <a:off x="6911975" y="1435100"/>
            <a:ext cx="347821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YOUR  TITLE</a:t>
            </a:r>
            <a:endParaRPr kumimoji="0" lang="en-US" altLang="zh-CN" sz="1600" b="1" i="0" u="none" strike="noStrike" kern="1200" cap="none" spc="0" normalizeH="0" baseline="0" noProof="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Click here to add  you to the</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center of the narrative thought</a:t>
            </a:r>
            <a:endPar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1" name="PA_文本框 69">
            <a:extLst>
              <a:ext uri="{FF2B5EF4-FFF2-40B4-BE49-F238E27FC236}">
                <a16:creationId xmlns:a16="http://schemas.microsoft.com/office/drawing/2014/main" id="{69B9D050-7FAF-4DD8-B56A-AE87AFDCA0A2}"/>
              </a:ext>
            </a:extLst>
          </p:cNvPr>
          <p:cNvSpPr>
            <a:spLocks noChangeArrowheads="1"/>
          </p:cNvSpPr>
          <p:nvPr>
            <p:custDataLst>
              <p:tags r:id="rId16"/>
            </p:custDataLst>
          </p:nvPr>
        </p:nvSpPr>
        <p:spPr bwMode="auto">
          <a:xfrm>
            <a:off x="6911975" y="2632075"/>
            <a:ext cx="347821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YOUR  TITLE</a:t>
            </a:r>
            <a:endParaRPr kumimoji="0" lang="en-US" altLang="zh-CN" sz="1600" b="1" i="0" u="none" strike="noStrike" kern="1200" cap="none" spc="0" normalizeH="0" baseline="0" noProof="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Click here to add  you to the</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center of the narrative thought</a:t>
            </a:r>
            <a:endPar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2" name="PA_文本框 70">
            <a:extLst>
              <a:ext uri="{FF2B5EF4-FFF2-40B4-BE49-F238E27FC236}">
                <a16:creationId xmlns:a16="http://schemas.microsoft.com/office/drawing/2014/main" id="{0ED6EC22-C47E-416C-87DB-95C8D618DF1E}"/>
              </a:ext>
            </a:extLst>
          </p:cNvPr>
          <p:cNvSpPr>
            <a:spLocks noChangeArrowheads="1"/>
          </p:cNvSpPr>
          <p:nvPr>
            <p:custDataLst>
              <p:tags r:id="rId17"/>
            </p:custDataLst>
          </p:nvPr>
        </p:nvSpPr>
        <p:spPr bwMode="auto">
          <a:xfrm>
            <a:off x="6911975" y="3829050"/>
            <a:ext cx="347821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YOUR  TITLE</a:t>
            </a:r>
            <a:endParaRPr kumimoji="0" lang="en-US" altLang="zh-CN" sz="1600" b="1" i="0" u="none" strike="noStrike" kern="1200" cap="none" spc="0" normalizeH="0" baseline="0" noProof="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Click here to add  you to the</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center of the narrative thought</a:t>
            </a:r>
            <a:endPar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3" name="PA_文本框 71">
            <a:extLst>
              <a:ext uri="{FF2B5EF4-FFF2-40B4-BE49-F238E27FC236}">
                <a16:creationId xmlns:a16="http://schemas.microsoft.com/office/drawing/2014/main" id="{C4B0D1E3-973D-45F8-8253-F35E696EB30A}"/>
              </a:ext>
            </a:extLst>
          </p:cNvPr>
          <p:cNvSpPr>
            <a:spLocks noChangeArrowheads="1"/>
          </p:cNvSpPr>
          <p:nvPr>
            <p:custDataLst>
              <p:tags r:id="rId18"/>
            </p:custDataLst>
          </p:nvPr>
        </p:nvSpPr>
        <p:spPr bwMode="auto">
          <a:xfrm>
            <a:off x="6911975" y="5040313"/>
            <a:ext cx="3478213"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YOUR  TITLE</a:t>
            </a:r>
            <a:endParaRPr kumimoji="0" lang="en-US" altLang="zh-CN" sz="1600" b="1" i="0" u="none" strike="noStrike" kern="1200" cap="none" spc="0" normalizeH="0" baseline="0" noProof="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Click here to add  you to the</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center of the narrative thought</a:t>
            </a:r>
            <a:endPar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4" name="PA_文本框 10">
            <a:extLst>
              <a:ext uri="{FF2B5EF4-FFF2-40B4-BE49-F238E27FC236}">
                <a16:creationId xmlns:a16="http://schemas.microsoft.com/office/drawing/2014/main" id="{A2C8103F-7086-433E-93CB-2F7A4D5E3C39}"/>
              </a:ext>
            </a:extLst>
          </p:cNvPr>
          <p:cNvSpPr>
            <a:spLocks noChangeArrowheads="1"/>
          </p:cNvSpPr>
          <p:nvPr>
            <p:custDataLst>
              <p:tags r:id="rId19"/>
            </p:custDataLst>
          </p:nvPr>
        </p:nvSpPr>
        <p:spPr bwMode="auto">
          <a:xfrm>
            <a:off x="5245100" y="1366838"/>
            <a:ext cx="6953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6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a:t>
            </a:r>
            <a:endParaRPr kumimoji="0" lang="zh-CN" altLang="en-US" sz="66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5" name="PA_文本框 37">
            <a:extLst>
              <a:ext uri="{FF2B5EF4-FFF2-40B4-BE49-F238E27FC236}">
                <a16:creationId xmlns:a16="http://schemas.microsoft.com/office/drawing/2014/main" id="{F534F684-F4C6-497C-9443-937A2AC927FF}"/>
              </a:ext>
            </a:extLst>
          </p:cNvPr>
          <p:cNvSpPr>
            <a:spLocks noChangeArrowheads="1"/>
          </p:cNvSpPr>
          <p:nvPr>
            <p:custDataLst>
              <p:tags r:id="rId20"/>
            </p:custDataLst>
          </p:nvPr>
        </p:nvSpPr>
        <p:spPr bwMode="auto">
          <a:xfrm>
            <a:off x="5145088" y="2754313"/>
            <a:ext cx="930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5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W</a:t>
            </a:r>
            <a:endParaRPr kumimoji="0" lang="zh-CN" altLang="en-US" sz="5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6" name="PA_文本框 38">
            <a:extLst>
              <a:ext uri="{FF2B5EF4-FFF2-40B4-BE49-F238E27FC236}">
                <a16:creationId xmlns:a16="http://schemas.microsoft.com/office/drawing/2014/main" id="{ADBD5FF6-443A-4133-84A0-3993A0837E85}"/>
              </a:ext>
            </a:extLst>
          </p:cNvPr>
          <p:cNvSpPr>
            <a:spLocks noChangeArrowheads="1"/>
          </p:cNvSpPr>
          <p:nvPr>
            <p:custDataLst>
              <p:tags r:id="rId21"/>
            </p:custDataLst>
          </p:nvPr>
        </p:nvSpPr>
        <p:spPr bwMode="auto">
          <a:xfrm>
            <a:off x="5197475" y="3922713"/>
            <a:ext cx="81597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0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O</a:t>
            </a:r>
            <a:endParaRPr kumimoji="0" lang="zh-CN" altLang="en-US" sz="60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7" name="PA_文本框 39">
            <a:extLst>
              <a:ext uri="{FF2B5EF4-FFF2-40B4-BE49-F238E27FC236}">
                <a16:creationId xmlns:a16="http://schemas.microsoft.com/office/drawing/2014/main" id="{A89F62CC-3AD7-411A-9266-31167AE886B4}"/>
              </a:ext>
            </a:extLst>
          </p:cNvPr>
          <p:cNvSpPr>
            <a:spLocks noChangeArrowheads="1"/>
          </p:cNvSpPr>
          <p:nvPr>
            <p:custDataLst>
              <p:tags r:id="rId22"/>
            </p:custDataLst>
          </p:nvPr>
        </p:nvSpPr>
        <p:spPr bwMode="auto">
          <a:xfrm>
            <a:off x="5275263" y="5210175"/>
            <a:ext cx="6651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0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a:t>
            </a:r>
            <a:endParaRPr kumimoji="0" lang="zh-CN" altLang="en-US" sz="60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11687746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4198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41990"/>
                                        </p:tgtEl>
                                        <p:attrNameLst>
                                          <p:attrName>style.visibility</p:attrName>
                                        </p:attrNameLst>
                                      </p:cBhvr>
                                      <p:to>
                                        <p:strVal val="visible"/>
                                      </p:to>
                                    </p:set>
                                    <p:anim to="" calcmode="lin" valueType="num">
                                      <p:cBhvr>
                                        <p:cTn id="23" dur="700" fill="hold">
                                          <p:stCondLst>
                                            <p:cond delay="0"/>
                                          </p:stCondLst>
                                        </p:cTn>
                                        <p:tgtEl>
                                          <p:spTgt spid="4199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4199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41991"/>
                                        </p:tgtEl>
                                        <p:attrNameLst>
                                          <p:attrName>style.visibility</p:attrName>
                                        </p:attrNameLst>
                                      </p:cBhvr>
                                      <p:to>
                                        <p:strVal val="visible"/>
                                      </p:to>
                                    </p:set>
                                    <p:anim to="" calcmode="lin" valueType="num">
                                      <p:cBhvr>
                                        <p:cTn id="27" dur="700" fill="hold">
                                          <p:stCondLst>
                                            <p:cond delay="0"/>
                                          </p:stCondLst>
                                        </p:cTn>
                                        <p:tgtEl>
                                          <p:spTgt spid="41991"/>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41991"/>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1992"/>
                                        </p:tgtEl>
                                        <p:attrNameLst>
                                          <p:attrName>style.visibility</p:attrName>
                                        </p:attrNameLst>
                                      </p:cBhvr>
                                      <p:to>
                                        <p:strVal val="visible"/>
                                      </p:to>
                                    </p:set>
                                    <p:anim to="" calcmode="lin" valueType="num">
                                      <p:cBhvr>
                                        <p:cTn id="31" dur="700" fill="hold">
                                          <p:stCondLst>
                                            <p:cond delay="0"/>
                                          </p:stCondLst>
                                        </p:cTn>
                                        <p:tgtEl>
                                          <p:spTgt spid="41992"/>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41992"/>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41993"/>
                                        </p:tgtEl>
                                        <p:attrNameLst>
                                          <p:attrName>style.visibility</p:attrName>
                                        </p:attrNameLst>
                                      </p:cBhvr>
                                      <p:to>
                                        <p:strVal val="visible"/>
                                      </p:to>
                                    </p:set>
                                    <p:anim to="" calcmode="lin" valueType="num">
                                      <p:cBhvr>
                                        <p:cTn id="35" dur="700" fill="hold">
                                          <p:stCondLst>
                                            <p:cond delay="0"/>
                                          </p:stCondLst>
                                        </p:cTn>
                                        <p:tgtEl>
                                          <p:spTgt spid="41993"/>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41993"/>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41994"/>
                                        </p:tgtEl>
                                        <p:attrNameLst>
                                          <p:attrName>style.visibility</p:attrName>
                                        </p:attrNameLst>
                                      </p:cBhvr>
                                      <p:to>
                                        <p:strVal val="visible"/>
                                      </p:to>
                                    </p:set>
                                    <p:anim to="" calcmode="lin" valueType="num">
                                      <p:cBhvr>
                                        <p:cTn id="39" dur="700" fill="hold">
                                          <p:stCondLst>
                                            <p:cond delay="0"/>
                                          </p:stCondLst>
                                        </p:cTn>
                                        <p:tgtEl>
                                          <p:spTgt spid="41994"/>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41994"/>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41995"/>
                                        </p:tgtEl>
                                        <p:attrNameLst>
                                          <p:attrName>style.visibility</p:attrName>
                                        </p:attrNameLst>
                                      </p:cBhvr>
                                      <p:to>
                                        <p:strVal val="visible"/>
                                      </p:to>
                                    </p:set>
                                    <p:anim to="" calcmode="lin" valueType="num">
                                      <p:cBhvr>
                                        <p:cTn id="43" dur="700" fill="hold">
                                          <p:stCondLst>
                                            <p:cond delay="0"/>
                                          </p:stCondLst>
                                        </p:cTn>
                                        <p:tgtEl>
                                          <p:spTgt spid="41995"/>
                                        </p:tgtEl>
                                        <p:attrNameLst>
                                          <p:attrName>ppt_x</p:attrName>
                                        </p:attrNameLst>
                                      </p:cBhvr>
                                      <p:tavLst>
                                        <p:tav tm="0" fmla="#ppt_x-#ppt_w*((1.5-1.5*$)^3-(1.5-1.5*$)^2)">
                                          <p:val>
                                            <p:strVal val="0"/>
                                          </p:val>
                                        </p:tav>
                                        <p:tav tm="100000">
                                          <p:val>
                                            <p:strVal val="1"/>
                                          </p:val>
                                        </p:tav>
                                      </p:tavLst>
                                    </p:anim>
                                    <p:animEffect filter="fade">
                                      <p:cBhvr>
                                        <p:cTn id="44" dur="700">
                                          <p:stCondLst>
                                            <p:cond delay="0"/>
                                          </p:stCondLst>
                                        </p:cTn>
                                        <p:tgtEl>
                                          <p:spTgt spid="41995"/>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41996"/>
                                        </p:tgtEl>
                                        <p:attrNameLst>
                                          <p:attrName>style.visibility</p:attrName>
                                        </p:attrNameLst>
                                      </p:cBhvr>
                                      <p:to>
                                        <p:strVal val="visible"/>
                                      </p:to>
                                    </p:set>
                                    <p:anim to="" calcmode="lin" valueType="num">
                                      <p:cBhvr>
                                        <p:cTn id="47" dur="700" fill="hold">
                                          <p:stCondLst>
                                            <p:cond delay="0"/>
                                          </p:stCondLst>
                                        </p:cTn>
                                        <p:tgtEl>
                                          <p:spTgt spid="41996"/>
                                        </p:tgtEl>
                                        <p:attrNameLst>
                                          <p:attrName>ppt_x</p:attrName>
                                        </p:attrNameLst>
                                      </p:cBhvr>
                                      <p:tavLst>
                                        <p:tav tm="0" fmla="#ppt_x-#ppt_w*((1.5-1.5*$)^3-(1.5-1.5*$)^2)">
                                          <p:val>
                                            <p:strVal val="0"/>
                                          </p:val>
                                        </p:tav>
                                        <p:tav tm="100000">
                                          <p:val>
                                            <p:strVal val="1"/>
                                          </p:val>
                                        </p:tav>
                                      </p:tavLst>
                                    </p:anim>
                                    <p:animEffect filter="fade">
                                      <p:cBhvr>
                                        <p:cTn id="48" dur="700">
                                          <p:stCondLst>
                                            <p:cond delay="0"/>
                                          </p:stCondLst>
                                        </p:cTn>
                                        <p:tgtEl>
                                          <p:spTgt spid="41996"/>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41997"/>
                                        </p:tgtEl>
                                        <p:attrNameLst>
                                          <p:attrName>style.visibility</p:attrName>
                                        </p:attrNameLst>
                                      </p:cBhvr>
                                      <p:to>
                                        <p:strVal val="visible"/>
                                      </p:to>
                                    </p:set>
                                    <p:anim to="" calcmode="lin" valueType="num">
                                      <p:cBhvr>
                                        <p:cTn id="51" dur="700" fill="hold">
                                          <p:stCondLst>
                                            <p:cond delay="0"/>
                                          </p:stCondLst>
                                        </p:cTn>
                                        <p:tgtEl>
                                          <p:spTgt spid="41997"/>
                                        </p:tgtEl>
                                        <p:attrNameLst>
                                          <p:attrName>ppt_x</p:attrName>
                                        </p:attrNameLst>
                                      </p:cBhvr>
                                      <p:tavLst>
                                        <p:tav tm="0" fmla="#ppt_x-#ppt_w*((1.5-1.5*$)^3-(1.5-1.5*$)^2)">
                                          <p:val>
                                            <p:strVal val="0"/>
                                          </p:val>
                                        </p:tav>
                                        <p:tav tm="100000">
                                          <p:val>
                                            <p:strVal val="1"/>
                                          </p:val>
                                        </p:tav>
                                      </p:tavLst>
                                    </p:anim>
                                    <p:animEffect filter="fade">
                                      <p:cBhvr>
                                        <p:cTn id="52" dur="700">
                                          <p:stCondLst>
                                            <p:cond delay="0"/>
                                          </p:stCondLst>
                                        </p:cTn>
                                        <p:tgtEl>
                                          <p:spTgt spid="41997"/>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41998"/>
                                        </p:tgtEl>
                                        <p:attrNameLst>
                                          <p:attrName>style.visibility</p:attrName>
                                        </p:attrNameLst>
                                      </p:cBhvr>
                                      <p:to>
                                        <p:strVal val="visible"/>
                                      </p:to>
                                    </p:set>
                                    <p:anim to="" calcmode="lin" valueType="num">
                                      <p:cBhvr>
                                        <p:cTn id="55" dur="700" fill="hold">
                                          <p:stCondLst>
                                            <p:cond delay="0"/>
                                          </p:stCondLst>
                                        </p:cTn>
                                        <p:tgtEl>
                                          <p:spTgt spid="41998"/>
                                        </p:tgtEl>
                                        <p:attrNameLst>
                                          <p:attrName>ppt_x</p:attrName>
                                        </p:attrNameLst>
                                      </p:cBhvr>
                                      <p:tavLst>
                                        <p:tav tm="0" fmla="#ppt_x-#ppt_w*((1.5-1.5*$)^3-(1.5-1.5*$)^2)">
                                          <p:val>
                                            <p:strVal val="0"/>
                                          </p:val>
                                        </p:tav>
                                        <p:tav tm="100000">
                                          <p:val>
                                            <p:strVal val="1"/>
                                          </p:val>
                                        </p:tav>
                                      </p:tavLst>
                                    </p:anim>
                                    <p:animEffect filter="fade">
                                      <p:cBhvr>
                                        <p:cTn id="56" dur="700">
                                          <p:stCondLst>
                                            <p:cond delay="0"/>
                                          </p:stCondLst>
                                        </p:cTn>
                                        <p:tgtEl>
                                          <p:spTgt spid="41998"/>
                                        </p:tgtEl>
                                      </p:cBhvr>
                                    </p:animEffect>
                                  </p:childTnLst>
                                </p:cTn>
                              </p:par>
                              <p:par>
                                <p:cTn id="57" presetID="0" presetClass="entr" presetSubtype="0" fill="hold" nodeType="withEffect">
                                  <p:stCondLst>
                                    <p:cond delay="0"/>
                                  </p:stCondLst>
                                  <p:childTnLst>
                                    <p:set>
                                      <p:cBhvr>
                                        <p:cTn id="58" dur="700" fill="hold">
                                          <p:stCondLst>
                                            <p:cond delay="0"/>
                                          </p:stCondLst>
                                        </p:cTn>
                                        <p:tgtEl>
                                          <p:spTgt spid="41999"/>
                                        </p:tgtEl>
                                        <p:attrNameLst>
                                          <p:attrName>style.visibility</p:attrName>
                                        </p:attrNameLst>
                                      </p:cBhvr>
                                      <p:to>
                                        <p:strVal val="visible"/>
                                      </p:to>
                                    </p:set>
                                    <p:anim to="" calcmode="lin" valueType="num">
                                      <p:cBhvr>
                                        <p:cTn id="59" dur="700" fill="hold">
                                          <p:stCondLst>
                                            <p:cond delay="0"/>
                                          </p:stCondLst>
                                        </p:cTn>
                                        <p:tgtEl>
                                          <p:spTgt spid="41999"/>
                                        </p:tgtEl>
                                        <p:attrNameLst>
                                          <p:attrName>ppt_x</p:attrName>
                                        </p:attrNameLst>
                                      </p:cBhvr>
                                      <p:tavLst>
                                        <p:tav tm="0" fmla="#ppt_x-#ppt_w*((1.5-1.5*$)^3-(1.5-1.5*$)^2)">
                                          <p:val>
                                            <p:strVal val="0"/>
                                          </p:val>
                                        </p:tav>
                                        <p:tav tm="100000">
                                          <p:val>
                                            <p:strVal val="1"/>
                                          </p:val>
                                        </p:tav>
                                      </p:tavLst>
                                    </p:anim>
                                    <p:animEffect filter="fade">
                                      <p:cBhvr>
                                        <p:cTn id="60" dur="700">
                                          <p:stCondLst>
                                            <p:cond delay="0"/>
                                          </p:stCondLst>
                                        </p:cTn>
                                        <p:tgtEl>
                                          <p:spTgt spid="41999"/>
                                        </p:tgtEl>
                                      </p:cBhvr>
                                    </p:animEffect>
                                  </p:childTnLst>
                                </p:cTn>
                              </p:par>
                              <p:par>
                                <p:cTn id="61" presetID="0" presetClass="entr" presetSubtype="0" fill="hold" grpId="0" nodeType="withEffect">
                                  <p:stCondLst>
                                    <p:cond delay="0"/>
                                  </p:stCondLst>
                                  <p:iterate type="lt">
                                    <p:tmPct val="10000"/>
                                  </p:iterate>
                                  <p:childTnLst>
                                    <p:set>
                                      <p:cBhvr>
                                        <p:cTn id="62" dur="700" fill="hold">
                                          <p:stCondLst>
                                            <p:cond delay="0"/>
                                          </p:stCondLst>
                                        </p:cTn>
                                        <p:tgtEl>
                                          <p:spTgt spid="42000"/>
                                        </p:tgtEl>
                                        <p:attrNameLst>
                                          <p:attrName>style.visibility</p:attrName>
                                        </p:attrNameLst>
                                      </p:cBhvr>
                                      <p:to>
                                        <p:strVal val="visible"/>
                                      </p:to>
                                    </p:set>
                                    <p:anim to="" calcmode="lin" valueType="num">
                                      <p:cBhvr>
                                        <p:cTn id="63" dur="700" fill="hold">
                                          <p:stCondLst>
                                            <p:cond delay="0"/>
                                          </p:stCondLst>
                                        </p:cTn>
                                        <p:tgtEl>
                                          <p:spTgt spid="42000"/>
                                        </p:tgtEl>
                                        <p:attrNameLst>
                                          <p:attrName>ppt_x</p:attrName>
                                        </p:attrNameLst>
                                      </p:cBhvr>
                                      <p:tavLst>
                                        <p:tav tm="0" fmla="#ppt_x-#ppt_w*((1.5-1.5*$)^3-(1.5-1.5*$)^2)">
                                          <p:val>
                                            <p:strVal val="0"/>
                                          </p:val>
                                        </p:tav>
                                        <p:tav tm="100000">
                                          <p:val>
                                            <p:strVal val="1"/>
                                          </p:val>
                                        </p:tav>
                                      </p:tavLst>
                                    </p:anim>
                                    <p:animEffect filter="fade">
                                      <p:cBhvr>
                                        <p:cTn id="64" dur="700">
                                          <p:stCondLst>
                                            <p:cond delay="0"/>
                                          </p:stCondLst>
                                        </p:cTn>
                                        <p:tgtEl>
                                          <p:spTgt spid="42000"/>
                                        </p:tgtEl>
                                      </p:cBhvr>
                                    </p:animEffect>
                                  </p:childTnLst>
                                </p:cTn>
                              </p:par>
                              <p:par>
                                <p:cTn id="65" presetID="0" presetClass="entr" presetSubtype="0" fill="hold" grpId="0" nodeType="withEffect">
                                  <p:stCondLst>
                                    <p:cond delay="0"/>
                                  </p:stCondLst>
                                  <p:iterate type="lt">
                                    <p:tmPct val="10000"/>
                                  </p:iterate>
                                  <p:childTnLst>
                                    <p:set>
                                      <p:cBhvr>
                                        <p:cTn id="66" dur="700" fill="hold">
                                          <p:stCondLst>
                                            <p:cond delay="0"/>
                                          </p:stCondLst>
                                        </p:cTn>
                                        <p:tgtEl>
                                          <p:spTgt spid="42001"/>
                                        </p:tgtEl>
                                        <p:attrNameLst>
                                          <p:attrName>style.visibility</p:attrName>
                                        </p:attrNameLst>
                                      </p:cBhvr>
                                      <p:to>
                                        <p:strVal val="visible"/>
                                      </p:to>
                                    </p:set>
                                    <p:anim to="" calcmode="lin" valueType="num">
                                      <p:cBhvr>
                                        <p:cTn id="67" dur="700" fill="hold">
                                          <p:stCondLst>
                                            <p:cond delay="0"/>
                                          </p:stCondLst>
                                        </p:cTn>
                                        <p:tgtEl>
                                          <p:spTgt spid="42001"/>
                                        </p:tgtEl>
                                        <p:attrNameLst>
                                          <p:attrName>ppt_x</p:attrName>
                                        </p:attrNameLst>
                                      </p:cBhvr>
                                      <p:tavLst>
                                        <p:tav tm="0" fmla="#ppt_x-#ppt_w*((1.5-1.5*$)^3-(1.5-1.5*$)^2)">
                                          <p:val>
                                            <p:strVal val="0"/>
                                          </p:val>
                                        </p:tav>
                                        <p:tav tm="100000">
                                          <p:val>
                                            <p:strVal val="1"/>
                                          </p:val>
                                        </p:tav>
                                      </p:tavLst>
                                    </p:anim>
                                    <p:animEffect filter="fade">
                                      <p:cBhvr>
                                        <p:cTn id="68" dur="700">
                                          <p:stCondLst>
                                            <p:cond delay="0"/>
                                          </p:stCondLst>
                                        </p:cTn>
                                        <p:tgtEl>
                                          <p:spTgt spid="42001"/>
                                        </p:tgtEl>
                                      </p:cBhvr>
                                    </p:animEffect>
                                  </p:childTnLst>
                                </p:cTn>
                              </p:par>
                              <p:par>
                                <p:cTn id="69" presetID="0" presetClass="entr" presetSubtype="0" fill="hold" grpId="0" nodeType="withEffect">
                                  <p:stCondLst>
                                    <p:cond delay="0"/>
                                  </p:stCondLst>
                                  <p:iterate type="lt">
                                    <p:tmPct val="10000"/>
                                  </p:iterate>
                                  <p:childTnLst>
                                    <p:set>
                                      <p:cBhvr>
                                        <p:cTn id="70" dur="700" fill="hold">
                                          <p:stCondLst>
                                            <p:cond delay="0"/>
                                          </p:stCondLst>
                                        </p:cTn>
                                        <p:tgtEl>
                                          <p:spTgt spid="42002"/>
                                        </p:tgtEl>
                                        <p:attrNameLst>
                                          <p:attrName>style.visibility</p:attrName>
                                        </p:attrNameLst>
                                      </p:cBhvr>
                                      <p:to>
                                        <p:strVal val="visible"/>
                                      </p:to>
                                    </p:set>
                                    <p:anim to="" calcmode="lin" valueType="num">
                                      <p:cBhvr>
                                        <p:cTn id="71" dur="700" fill="hold">
                                          <p:stCondLst>
                                            <p:cond delay="0"/>
                                          </p:stCondLst>
                                        </p:cTn>
                                        <p:tgtEl>
                                          <p:spTgt spid="42002"/>
                                        </p:tgtEl>
                                        <p:attrNameLst>
                                          <p:attrName>ppt_x</p:attrName>
                                        </p:attrNameLst>
                                      </p:cBhvr>
                                      <p:tavLst>
                                        <p:tav tm="0" fmla="#ppt_x-#ppt_w*((1.5-1.5*$)^3-(1.5-1.5*$)^2)">
                                          <p:val>
                                            <p:strVal val="0"/>
                                          </p:val>
                                        </p:tav>
                                        <p:tav tm="100000">
                                          <p:val>
                                            <p:strVal val="1"/>
                                          </p:val>
                                        </p:tav>
                                      </p:tavLst>
                                    </p:anim>
                                    <p:animEffect filter="fade">
                                      <p:cBhvr>
                                        <p:cTn id="72" dur="700">
                                          <p:stCondLst>
                                            <p:cond delay="0"/>
                                          </p:stCondLst>
                                        </p:cTn>
                                        <p:tgtEl>
                                          <p:spTgt spid="42002"/>
                                        </p:tgtEl>
                                      </p:cBhvr>
                                    </p:animEffect>
                                  </p:childTnLst>
                                </p:cTn>
                              </p:par>
                              <p:par>
                                <p:cTn id="73" presetID="0" presetClass="entr" presetSubtype="0" fill="hold" grpId="0" nodeType="withEffect">
                                  <p:stCondLst>
                                    <p:cond delay="0"/>
                                  </p:stCondLst>
                                  <p:iterate type="lt">
                                    <p:tmPct val="10000"/>
                                  </p:iterate>
                                  <p:childTnLst>
                                    <p:set>
                                      <p:cBhvr>
                                        <p:cTn id="74" dur="700" fill="hold">
                                          <p:stCondLst>
                                            <p:cond delay="0"/>
                                          </p:stCondLst>
                                        </p:cTn>
                                        <p:tgtEl>
                                          <p:spTgt spid="42003"/>
                                        </p:tgtEl>
                                        <p:attrNameLst>
                                          <p:attrName>style.visibility</p:attrName>
                                        </p:attrNameLst>
                                      </p:cBhvr>
                                      <p:to>
                                        <p:strVal val="visible"/>
                                      </p:to>
                                    </p:set>
                                    <p:anim to="" calcmode="lin" valueType="num">
                                      <p:cBhvr>
                                        <p:cTn id="75" dur="700" fill="hold">
                                          <p:stCondLst>
                                            <p:cond delay="0"/>
                                          </p:stCondLst>
                                        </p:cTn>
                                        <p:tgtEl>
                                          <p:spTgt spid="42003"/>
                                        </p:tgtEl>
                                        <p:attrNameLst>
                                          <p:attrName>ppt_x</p:attrName>
                                        </p:attrNameLst>
                                      </p:cBhvr>
                                      <p:tavLst>
                                        <p:tav tm="0" fmla="#ppt_x-#ppt_w*((1.5-1.5*$)^3-(1.5-1.5*$)^2)">
                                          <p:val>
                                            <p:strVal val="0"/>
                                          </p:val>
                                        </p:tav>
                                        <p:tav tm="100000">
                                          <p:val>
                                            <p:strVal val="1"/>
                                          </p:val>
                                        </p:tav>
                                      </p:tavLst>
                                    </p:anim>
                                    <p:animEffect filter="fade">
                                      <p:cBhvr>
                                        <p:cTn id="76" dur="700">
                                          <p:stCondLst>
                                            <p:cond delay="0"/>
                                          </p:stCondLst>
                                        </p:cTn>
                                        <p:tgtEl>
                                          <p:spTgt spid="42003"/>
                                        </p:tgtEl>
                                      </p:cBhvr>
                                    </p:animEffect>
                                  </p:childTnLst>
                                </p:cTn>
                              </p:par>
                              <p:par>
                                <p:cTn id="77" presetID="0" presetClass="entr" presetSubtype="0" fill="hold" grpId="0" nodeType="withEffect">
                                  <p:stCondLst>
                                    <p:cond delay="0"/>
                                  </p:stCondLst>
                                  <p:iterate type="lt">
                                    <p:tmPct val="10000"/>
                                  </p:iterate>
                                  <p:childTnLst>
                                    <p:set>
                                      <p:cBhvr>
                                        <p:cTn id="78" dur="700" fill="hold">
                                          <p:stCondLst>
                                            <p:cond delay="0"/>
                                          </p:stCondLst>
                                        </p:cTn>
                                        <p:tgtEl>
                                          <p:spTgt spid="42004"/>
                                        </p:tgtEl>
                                        <p:attrNameLst>
                                          <p:attrName>style.visibility</p:attrName>
                                        </p:attrNameLst>
                                      </p:cBhvr>
                                      <p:to>
                                        <p:strVal val="visible"/>
                                      </p:to>
                                    </p:set>
                                    <p:anim to="" calcmode="lin" valueType="num">
                                      <p:cBhvr>
                                        <p:cTn id="79" dur="700" fill="hold">
                                          <p:stCondLst>
                                            <p:cond delay="0"/>
                                          </p:stCondLst>
                                        </p:cTn>
                                        <p:tgtEl>
                                          <p:spTgt spid="42004"/>
                                        </p:tgtEl>
                                        <p:attrNameLst>
                                          <p:attrName>ppt_x</p:attrName>
                                        </p:attrNameLst>
                                      </p:cBhvr>
                                      <p:tavLst>
                                        <p:tav tm="0" fmla="#ppt_x-#ppt_w*((1.5-1.5*$)^3-(1.5-1.5*$)^2)">
                                          <p:val>
                                            <p:strVal val="0"/>
                                          </p:val>
                                        </p:tav>
                                        <p:tav tm="100000">
                                          <p:val>
                                            <p:strVal val="1"/>
                                          </p:val>
                                        </p:tav>
                                      </p:tavLst>
                                    </p:anim>
                                    <p:animEffect filter="fade">
                                      <p:cBhvr>
                                        <p:cTn id="80" dur="700">
                                          <p:stCondLst>
                                            <p:cond delay="0"/>
                                          </p:stCondLst>
                                        </p:cTn>
                                        <p:tgtEl>
                                          <p:spTgt spid="42004"/>
                                        </p:tgtEl>
                                      </p:cBhvr>
                                    </p:animEffect>
                                  </p:childTnLst>
                                </p:cTn>
                              </p:par>
                              <p:par>
                                <p:cTn id="81" presetID="0" presetClass="entr" presetSubtype="0" fill="hold" grpId="0" nodeType="withEffect">
                                  <p:stCondLst>
                                    <p:cond delay="0"/>
                                  </p:stCondLst>
                                  <p:iterate type="lt">
                                    <p:tmPct val="10000"/>
                                  </p:iterate>
                                  <p:childTnLst>
                                    <p:set>
                                      <p:cBhvr>
                                        <p:cTn id="82" dur="700" fill="hold">
                                          <p:stCondLst>
                                            <p:cond delay="0"/>
                                          </p:stCondLst>
                                        </p:cTn>
                                        <p:tgtEl>
                                          <p:spTgt spid="42005"/>
                                        </p:tgtEl>
                                        <p:attrNameLst>
                                          <p:attrName>style.visibility</p:attrName>
                                        </p:attrNameLst>
                                      </p:cBhvr>
                                      <p:to>
                                        <p:strVal val="visible"/>
                                      </p:to>
                                    </p:set>
                                    <p:anim to="" calcmode="lin" valueType="num">
                                      <p:cBhvr>
                                        <p:cTn id="83" dur="700" fill="hold">
                                          <p:stCondLst>
                                            <p:cond delay="0"/>
                                          </p:stCondLst>
                                        </p:cTn>
                                        <p:tgtEl>
                                          <p:spTgt spid="42005"/>
                                        </p:tgtEl>
                                        <p:attrNameLst>
                                          <p:attrName>ppt_x</p:attrName>
                                        </p:attrNameLst>
                                      </p:cBhvr>
                                      <p:tavLst>
                                        <p:tav tm="0" fmla="#ppt_x-#ppt_w*((1.5-1.5*$)^3-(1.5-1.5*$)^2)">
                                          <p:val>
                                            <p:strVal val="0"/>
                                          </p:val>
                                        </p:tav>
                                        <p:tav tm="100000">
                                          <p:val>
                                            <p:strVal val="1"/>
                                          </p:val>
                                        </p:tav>
                                      </p:tavLst>
                                    </p:anim>
                                    <p:animEffect filter="fade">
                                      <p:cBhvr>
                                        <p:cTn id="84" dur="700">
                                          <p:stCondLst>
                                            <p:cond delay="0"/>
                                          </p:stCondLst>
                                        </p:cTn>
                                        <p:tgtEl>
                                          <p:spTgt spid="42005"/>
                                        </p:tgtEl>
                                      </p:cBhvr>
                                    </p:animEffect>
                                  </p:childTnLst>
                                </p:cTn>
                              </p:par>
                              <p:par>
                                <p:cTn id="85" presetID="0" presetClass="entr" presetSubtype="0" fill="hold" grpId="0" nodeType="withEffect">
                                  <p:stCondLst>
                                    <p:cond delay="0"/>
                                  </p:stCondLst>
                                  <p:iterate type="lt">
                                    <p:tmPct val="10000"/>
                                  </p:iterate>
                                  <p:childTnLst>
                                    <p:set>
                                      <p:cBhvr>
                                        <p:cTn id="86" dur="700" fill="hold">
                                          <p:stCondLst>
                                            <p:cond delay="0"/>
                                          </p:stCondLst>
                                        </p:cTn>
                                        <p:tgtEl>
                                          <p:spTgt spid="42006"/>
                                        </p:tgtEl>
                                        <p:attrNameLst>
                                          <p:attrName>style.visibility</p:attrName>
                                        </p:attrNameLst>
                                      </p:cBhvr>
                                      <p:to>
                                        <p:strVal val="visible"/>
                                      </p:to>
                                    </p:set>
                                    <p:anim to="" calcmode="lin" valueType="num">
                                      <p:cBhvr>
                                        <p:cTn id="87" dur="700" fill="hold">
                                          <p:stCondLst>
                                            <p:cond delay="0"/>
                                          </p:stCondLst>
                                        </p:cTn>
                                        <p:tgtEl>
                                          <p:spTgt spid="42006"/>
                                        </p:tgtEl>
                                        <p:attrNameLst>
                                          <p:attrName>ppt_x</p:attrName>
                                        </p:attrNameLst>
                                      </p:cBhvr>
                                      <p:tavLst>
                                        <p:tav tm="0" fmla="#ppt_x-#ppt_w*((1.5-1.5*$)^3-(1.5-1.5*$)^2)">
                                          <p:val>
                                            <p:strVal val="0"/>
                                          </p:val>
                                        </p:tav>
                                        <p:tav tm="100000">
                                          <p:val>
                                            <p:strVal val="1"/>
                                          </p:val>
                                        </p:tav>
                                      </p:tavLst>
                                    </p:anim>
                                    <p:animEffect filter="fade">
                                      <p:cBhvr>
                                        <p:cTn id="88" dur="700">
                                          <p:stCondLst>
                                            <p:cond delay="0"/>
                                          </p:stCondLst>
                                        </p:cTn>
                                        <p:tgtEl>
                                          <p:spTgt spid="42006"/>
                                        </p:tgtEl>
                                      </p:cBhvr>
                                    </p:animEffect>
                                  </p:childTnLst>
                                </p:cTn>
                              </p:par>
                              <p:par>
                                <p:cTn id="89" presetID="0" presetClass="entr" presetSubtype="0" fill="hold" grpId="0" nodeType="withEffect">
                                  <p:stCondLst>
                                    <p:cond delay="0"/>
                                  </p:stCondLst>
                                  <p:iterate type="lt">
                                    <p:tmPct val="10000"/>
                                  </p:iterate>
                                  <p:childTnLst>
                                    <p:set>
                                      <p:cBhvr>
                                        <p:cTn id="90" dur="700" fill="hold">
                                          <p:stCondLst>
                                            <p:cond delay="0"/>
                                          </p:stCondLst>
                                        </p:cTn>
                                        <p:tgtEl>
                                          <p:spTgt spid="42007"/>
                                        </p:tgtEl>
                                        <p:attrNameLst>
                                          <p:attrName>style.visibility</p:attrName>
                                        </p:attrNameLst>
                                      </p:cBhvr>
                                      <p:to>
                                        <p:strVal val="visible"/>
                                      </p:to>
                                    </p:set>
                                    <p:anim to="" calcmode="lin" valueType="num">
                                      <p:cBhvr>
                                        <p:cTn id="91" dur="700" fill="hold">
                                          <p:stCondLst>
                                            <p:cond delay="0"/>
                                          </p:stCondLst>
                                        </p:cTn>
                                        <p:tgtEl>
                                          <p:spTgt spid="42007"/>
                                        </p:tgtEl>
                                        <p:attrNameLst>
                                          <p:attrName>ppt_x</p:attrName>
                                        </p:attrNameLst>
                                      </p:cBhvr>
                                      <p:tavLst>
                                        <p:tav tm="0" fmla="#ppt_x-#ppt_w*((1.5-1.5*$)^3-(1.5-1.5*$)^2)">
                                          <p:val>
                                            <p:strVal val="0"/>
                                          </p:val>
                                        </p:tav>
                                        <p:tav tm="100000">
                                          <p:val>
                                            <p:strVal val="1"/>
                                          </p:val>
                                        </p:tav>
                                      </p:tavLst>
                                    </p:anim>
                                    <p:animEffect filter="fade">
                                      <p:cBhvr>
                                        <p:cTn id="92" dur="700">
                                          <p:stCondLst>
                                            <p:cond delay="0"/>
                                          </p:stCondLst>
                                        </p:cTn>
                                        <p:tgtEl>
                                          <p:spTgt spid="42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p:bldP spid="41991" grpId="0" animBg="1"/>
      <p:bldP spid="41992" grpId="0" animBg="1"/>
      <p:bldP spid="41993" grpId="0" animBg="1"/>
      <p:bldP spid="41994" grpId="0" animBg="1"/>
      <p:bldP spid="41995" grpId="0" animBg="1"/>
      <p:bldP spid="41996" grpId="0" animBg="1"/>
      <p:bldP spid="41997" grpId="0" animBg="1"/>
      <p:bldP spid="41998" grpId="0" animBg="1"/>
      <p:bldP spid="42000" grpId="0"/>
      <p:bldP spid="42001" grpId="0"/>
      <p:bldP spid="42002" grpId="0"/>
      <p:bldP spid="42003" grpId="0"/>
      <p:bldP spid="42004" grpId="0"/>
      <p:bldP spid="42005" grpId="0"/>
      <p:bldP spid="42006" grpId="0"/>
      <p:bldP spid="42007"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28678" name="PA_组合 121">
            <a:extLst>
              <a:ext uri="{FF2B5EF4-FFF2-40B4-BE49-F238E27FC236}">
                <a16:creationId xmlns:a16="http://schemas.microsoft.com/office/drawing/2014/main" id="{C2251572-0FD1-4884-AF78-08EAA88FA8C7}"/>
              </a:ext>
            </a:extLst>
          </p:cNvPr>
          <p:cNvGrpSpPr>
            <a:grpSpLocks/>
          </p:cNvGrpSpPr>
          <p:nvPr>
            <p:custDataLst>
              <p:tags r:id="rId1"/>
            </p:custDataLst>
          </p:nvPr>
        </p:nvGrpSpPr>
        <p:grpSpPr bwMode="auto">
          <a:xfrm>
            <a:off x="7831352" y="-8791"/>
            <a:ext cx="1389063" cy="1287463"/>
            <a:chOff x="0" y="0"/>
            <a:chExt cx="2701935" cy="1257300"/>
          </a:xfrm>
        </p:grpSpPr>
        <p:sp>
          <p:nvSpPr>
            <p:cNvPr id="28693" name="矩形 122">
              <a:extLst>
                <a:ext uri="{FF2B5EF4-FFF2-40B4-BE49-F238E27FC236}">
                  <a16:creationId xmlns:a16="http://schemas.microsoft.com/office/drawing/2014/main" id="{12560491-7E76-4E3F-8C16-7F75C09EEBDB}"/>
                </a:ext>
              </a:extLst>
            </p:cNvPr>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4" name="矩形 123">
              <a:extLst>
                <a:ext uri="{FF2B5EF4-FFF2-40B4-BE49-F238E27FC236}">
                  <a16:creationId xmlns:a16="http://schemas.microsoft.com/office/drawing/2014/main" id="{D1EBB494-8A23-43C5-ABB3-4CB6838B969E}"/>
                </a:ext>
              </a:extLst>
            </p:cNvPr>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5" name="矩形 124">
              <a:extLst>
                <a:ext uri="{FF2B5EF4-FFF2-40B4-BE49-F238E27FC236}">
                  <a16:creationId xmlns:a16="http://schemas.microsoft.com/office/drawing/2014/main" id="{43A0F081-9DC7-449B-B10D-7DD065A33EE4}"/>
                </a:ext>
              </a:extLst>
            </p:cNvPr>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6" name="矩形 125">
              <a:extLst>
                <a:ext uri="{FF2B5EF4-FFF2-40B4-BE49-F238E27FC236}">
                  <a16:creationId xmlns:a16="http://schemas.microsoft.com/office/drawing/2014/main" id="{830CBBB8-4153-445C-A381-B2E83B22AFED}"/>
                </a:ext>
              </a:extLst>
            </p:cNvPr>
            <p:cNvSpPr>
              <a:spLocks noChangeArrowheads="1"/>
            </p:cNvSpPr>
            <p:nvPr/>
          </p:nvSpPr>
          <p:spPr bwMode="auto">
            <a:xfrm>
              <a:off x="1869027" y="0"/>
              <a:ext cx="832908" cy="1257300"/>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28679" name="PA_组合 126">
            <a:extLst>
              <a:ext uri="{FF2B5EF4-FFF2-40B4-BE49-F238E27FC236}">
                <a16:creationId xmlns:a16="http://schemas.microsoft.com/office/drawing/2014/main" id="{E70C0B6E-6B51-42EC-91CB-596A796E0280}"/>
              </a:ext>
            </a:extLst>
          </p:cNvPr>
          <p:cNvGrpSpPr>
            <a:grpSpLocks/>
          </p:cNvGrpSpPr>
          <p:nvPr>
            <p:custDataLst>
              <p:tags r:id="rId2"/>
            </p:custDataLst>
          </p:nvPr>
        </p:nvGrpSpPr>
        <p:grpSpPr bwMode="auto">
          <a:xfrm flipH="1">
            <a:off x="2506663" y="0"/>
            <a:ext cx="1389062" cy="1287463"/>
            <a:chOff x="0" y="0"/>
            <a:chExt cx="2701935" cy="1257300"/>
          </a:xfrm>
        </p:grpSpPr>
        <p:sp>
          <p:nvSpPr>
            <p:cNvPr id="28689" name="矩形 127">
              <a:extLst>
                <a:ext uri="{FF2B5EF4-FFF2-40B4-BE49-F238E27FC236}">
                  <a16:creationId xmlns:a16="http://schemas.microsoft.com/office/drawing/2014/main" id="{95F5AE17-4369-4B41-A4DC-D7FDD3DEF90D}"/>
                </a:ext>
              </a:extLst>
            </p:cNvPr>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0" name="矩形 128">
              <a:extLst>
                <a:ext uri="{FF2B5EF4-FFF2-40B4-BE49-F238E27FC236}">
                  <a16:creationId xmlns:a16="http://schemas.microsoft.com/office/drawing/2014/main" id="{3A3016D3-0994-4E40-A546-87E7CB67882D}"/>
                </a:ext>
              </a:extLst>
            </p:cNvPr>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1" name="矩形 129">
              <a:extLst>
                <a:ext uri="{FF2B5EF4-FFF2-40B4-BE49-F238E27FC236}">
                  <a16:creationId xmlns:a16="http://schemas.microsoft.com/office/drawing/2014/main" id="{02334742-80F2-4F19-91BD-43C09431F269}"/>
                </a:ext>
              </a:extLst>
            </p:cNvPr>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2" name="矩形 130">
              <a:extLst>
                <a:ext uri="{FF2B5EF4-FFF2-40B4-BE49-F238E27FC236}">
                  <a16:creationId xmlns:a16="http://schemas.microsoft.com/office/drawing/2014/main" id="{D0C12DE7-5EB1-482F-9738-59FC72B7A98B}"/>
                </a:ext>
              </a:extLst>
            </p:cNvPr>
            <p:cNvSpPr>
              <a:spLocks noChangeArrowheads="1"/>
            </p:cNvSpPr>
            <p:nvPr/>
          </p:nvSpPr>
          <p:spPr bwMode="auto">
            <a:xfrm>
              <a:off x="1869027" y="0"/>
              <a:ext cx="832908" cy="1257300"/>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8680" name="PA_文本框 131">
            <a:extLst>
              <a:ext uri="{FF2B5EF4-FFF2-40B4-BE49-F238E27FC236}">
                <a16:creationId xmlns:a16="http://schemas.microsoft.com/office/drawing/2014/main" id="{B73A1CCB-8DC0-4934-8DF9-85F8F000CCA4}"/>
              </a:ext>
            </a:extLst>
          </p:cNvPr>
          <p:cNvSpPr>
            <a:spLocks noChangeArrowheads="1"/>
          </p:cNvSpPr>
          <p:nvPr>
            <p:custDataLst>
              <p:tags r:id="rId3"/>
            </p:custDataLst>
          </p:nvPr>
        </p:nvSpPr>
        <p:spPr bwMode="auto">
          <a:xfrm>
            <a:off x="5074823" y="121152"/>
            <a:ext cx="157607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目录</a:t>
            </a:r>
          </a:p>
        </p:txBody>
      </p:sp>
      <p:grpSp>
        <p:nvGrpSpPr>
          <p:cNvPr id="3" name="组合 2">
            <a:extLst>
              <a:ext uri="{FF2B5EF4-FFF2-40B4-BE49-F238E27FC236}">
                <a16:creationId xmlns:a16="http://schemas.microsoft.com/office/drawing/2014/main" id="{F842DEFE-A544-4421-97B3-F9D8E3905A23}"/>
              </a:ext>
            </a:extLst>
          </p:cNvPr>
          <p:cNvGrpSpPr/>
          <p:nvPr/>
        </p:nvGrpSpPr>
        <p:grpSpPr>
          <a:xfrm>
            <a:off x="3997779" y="1895401"/>
            <a:ext cx="3927428" cy="4464634"/>
            <a:chOff x="2368370" y="2027150"/>
            <a:chExt cx="5151200" cy="4464634"/>
          </a:xfrm>
        </p:grpSpPr>
        <p:sp>
          <p:nvSpPr>
            <p:cNvPr id="28674" name="PA_任意多边形 111">
              <a:extLst>
                <a:ext uri="{FF2B5EF4-FFF2-40B4-BE49-F238E27FC236}">
                  <a16:creationId xmlns:a16="http://schemas.microsoft.com/office/drawing/2014/main" id="{39F2C95D-A436-4766-BE04-3936B4F97E2B}"/>
                </a:ext>
              </a:extLst>
            </p:cNvPr>
            <p:cNvSpPr>
              <a:spLocks/>
            </p:cNvSpPr>
            <p:nvPr>
              <p:custDataLst>
                <p:tags r:id="rId4"/>
              </p:custDataLst>
            </p:nvPr>
          </p:nvSpPr>
          <p:spPr bwMode="auto">
            <a:xfrm rot="20300013">
              <a:off x="3243428" y="5796459"/>
              <a:ext cx="4250407" cy="695325"/>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8675" name="PA_组合 112">
              <a:extLst>
                <a:ext uri="{FF2B5EF4-FFF2-40B4-BE49-F238E27FC236}">
                  <a16:creationId xmlns:a16="http://schemas.microsoft.com/office/drawing/2014/main" id="{626E2F52-4BEF-401C-B5DC-384B1D30B7A3}"/>
                </a:ext>
              </a:extLst>
            </p:cNvPr>
            <p:cNvGrpSpPr>
              <a:grpSpLocks/>
            </p:cNvGrpSpPr>
            <p:nvPr>
              <p:custDataLst>
                <p:tags r:id="rId5"/>
              </p:custDataLst>
            </p:nvPr>
          </p:nvGrpSpPr>
          <p:grpSpPr bwMode="auto">
            <a:xfrm>
              <a:off x="2368370" y="2349374"/>
              <a:ext cx="5083474" cy="1116446"/>
              <a:chOff x="0" y="5913"/>
              <a:chExt cx="5788780" cy="1115629"/>
            </a:xfrm>
          </p:grpSpPr>
          <p:sp>
            <p:nvSpPr>
              <p:cNvPr id="28701" name="任意多边形 113">
                <a:extLst>
                  <a:ext uri="{FF2B5EF4-FFF2-40B4-BE49-F238E27FC236}">
                    <a16:creationId xmlns:a16="http://schemas.microsoft.com/office/drawing/2014/main" id="{A01976F1-C8B3-4408-9704-D1FBE6B9935F}"/>
                  </a:ext>
                </a:extLst>
              </p:cNvPr>
              <p:cNvSpPr>
                <a:spLocks/>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2" name="任意多边形 114">
                <a:extLst>
                  <a:ext uri="{FF2B5EF4-FFF2-40B4-BE49-F238E27FC236}">
                    <a16:creationId xmlns:a16="http://schemas.microsoft.com/office/drawing/2014/main" id="{933C5384-CCB2-4570-92E9-8EFC7EAEDBFB}"/>
                  </a:ext>
                </a:extLst>
              </p:cNvPr>
              <p:cNvSpPr>
                <a:spLocks/>
              </p:cNvSpPr>
              <p:nvPr/>
            </p:nvSpPr>
            <p:spPr bwMode="auto">
              <a:xfrm rot="21420000">
                <a:off x="355280" y="5913"/>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6" name="PA_组合 115">
              <a:extLst>
                <a:ext uri="{FF2B5EF4-FFF2-40B4-BE49-F238E27FC236}">
                  <a16:creationId xmlns:a16="http://schemas.microsoft.com/office/drawing/2014/main" id="{26E431FC-0EAB-41C5-9A2B-4C6F945A3E37}"/>
                </a:ext>
              </a:extLst>
            </p:cNvPr>
            <p:cNvGrpSpPr>
              <a:grpSpLocks/>
            </p:cNvGrpSpPr>
            <p:nvPr>
              <p:custDataLst>
                <p:tags r:id="rId6"/>
              </p:custDataLst>
            </p:nvPr>
          </p:nvGrpSpPr>
          <p:grpSpPr bwMode="auto">
            <a:xfrm>
              <a:off x="2450311" y="3419782"/>
              <a:ext cx="5005230" cy="1120775"/>
              <a:chOff x="0" y="0"/>
              <a:chExt cx="5770322" cy="1121542"/>
            </a:xfrm>
          </p:grpSpPr>
          <p:sp>
            <p:nvSpPr>
              <p:cNvPr id="28699" name="任意多边形 116">
                <a:extLst>
                  <a:ext uri="{FF2B5EF4-FFF2-40B4-BE49-F238E27FC236}">
                    <a16:creationId xmlns:a16="http://schemas.microsoft.com/office/drawing/2014/main" id="{86B9425C-9EAA-416B-9E61-3977D6D3320B}"/>
                  </a:ext>
                </a:extLst>
              </p:cNvPr>
              <p:cNvSpPr>
                <a:spLocks/>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0" name="任意多边形 117">
                <a:extLst>
                  <a:ext uri="{FF2B5EF4-FFF2-40B4-BE49-F238E27FC236}">
                    <a16:creationId xmlns:a16="http://schemas.microsoft.com/office/drawing/2014/main" id="{899717ED-12C3-4910-B48B-B7E925DC2E2B}"/>
                  </a:ext>
                </a:extLst>
              </p:cNvPr>
              <p:cNvSpPr>
                <a:spLocks/>
              </p:cNvSpPr>
              <p:nvPr/>
            </p:nvSpPr>
            <p:spPr bwMode="auto">
              <a:xfrm rot="-18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7" name="PA_组合 118">
              <a:extLst>
                <a:ext uri="{FF2B5EF4-FFF2-40B4-BE49-F238E27FC236}">
                  <a16:creationId xmlns:a16="http://schemas.microsoft.com/office/drawing/2014/main" id="{4A8E973C-097D-4DE6-B720-774B35855B05}"/>
                </a:ext>
              </a:extLst>
            </p:cNvPr>
            <p:cNvGrpSpPr>
              <a:grpSpLocks/>
            </p:cNvGrpSpPr>
            <p:nvPr>
              <p:custDataLst>
                <p:tags r:id="rId7"/>
              </p:custDataLst>
            </p:nvPr>
          </p:nvGrpSpPr>
          <p:grpSpPr bwMode="auto">
            <a:xfrm>
              <a:off x="2479682" y="4480232"/>
              <a:ext cx="5006786" cy="1136650"/>
              <a:chOff x="0" y="0"/>
              <a:chExt cx="5770322" cy="1136374"/>
            </a:xfrm>
          </p:grpSpPr>
          <p:sp>
            <p:nvSpPr>
              <p:cNvPr id="28697" name="任意多边形 119">
                <a:extLst>
                  <a:ext uri="{FF2B5EF4-FFF2-40B4-BE49-F238E27FC236}">
                    <a16:creationId xmlns:a16="http://schemas.microsoft.com/office/drawing/2014/main" id="{2A39B3E9-6D49-42C6-A438-D437A2724ED5}"/>
                  </a:ext>
                </a:extLst>
              </p:cNvPr>
              <p:cNvSpPr>
                <a:spLocks/>
              </p:cNvSpPr>
              <p:nvPr/>
            </p:nvSpPr>
            <p:spPr bwMode="auto">
              <a:xfrm rot="2142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8" name="任意多边形 120">
                <a:extLst>
                  <a:ext uri="{FF2B5EF4-FFF2-40B4-BE49-F238E27FC236}">
                    <a16:creationId xmlns:a16="http://schemas.microsoft.com/office/drawing/2014/main" id="{3DDA641E-2D44-48D3-9034-80E289C77843}"/>
                  </a:ext>
                </a:extLst>
              </p:cNvPr>
              <p:cNvSpPr>
                <a:spLocks/>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681" name="PA_矩形 132">
              <a:extLst>
                <a:ext uri="{FF2B5EF4-FFF2-40B4-BE49-F238E27FC236}">
                  <a16:creationId xmlns:a16="http://schemas.microsoft.com/office/drawing/2014/main" id="{C5D0226F-840E-4F16-836E-F11A8FE4E82A}"/>
                </a:ext>
              </a:extLst>
            </p:cNvPr>
            <p:cNvSpPr>
              <a:spLocks noChangeArrowheads="1"/>
            </p:cNvSpPr>
            <p:nvPr>
              <p:custDataLst>
                <p:tags r:id="rId8"/>
              </p:custDataLst>
            </p:nvPr>
          </p:nvSpPr>
          <p:spPr bwMode="auto">
            <a:xfrm rot="21420000">
              <a:off x="2388212" y="2027150"/>
              <a:ext cx="5052553" cy="696912"/>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2" name="PA_矩形 133">
              <a:extLst>
                <a:ext uri="{FF2B5EF4-FFF2-40B4-BE49-F238E27FC236}">
                  <a16:creationId xmlns:a16="http://schemas.microsoft.com/office/drawing/2014/main" id="{AB3485AE-13D8-490B-9665-E4AA6C7668FA}"/>
                </a:ext>
              </a:extLst>
            </p:cNvPr>
            <p:cNvSpPr>
              <a:spLocks noChangeArrowheads="1"/>
            </p:cNvSpPr>
            <p:nvPr>
              <p:custDataLst>
                <p:tags r:id="rId9"/>
              </p:custDataLst>
            </p:nvPr>
          </p:nvSpPr>
          <p:spPr bwMode="auto">
            <a:xfrm rot="21420000">
              <a:off x="2383122" y="3097772"/>
              <a:ext cx="5088596" cy="69691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3" name="PA_矩形 134">
              <a:extLst>
                <a:ext uri="{FF2B5EF4-FFF2-40B4-BE49-F238E27FC236}">
                  <a16:creationId xmlns:a16="http://schemas.microsoft.com/office/drawing/2014/main" id="{2E4C91E4-0258-41E4-BE45-F4F6453B9302}"/>
                </a:ext>
              </a:extLst>
            </p:cNvPr>
            <p:cNvSpPr>
              <a:spLocks noChangeArrowheads="1"/>
            </p:cNvSpPr>
            <p:nvPr>
              <p:custDataLst>
                <p:tags r:id="rId10"/>
              </p:custDataLst>
            </p:nvPr>
          </p:nvSpPr>
          <p:spPr bwMode="auto">
            <a:xfrm rot="-180000">
              <a:off x="2495261" y="4180589"/>
              <a:ext cx="4970016" cy="6953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4" name="PA_矩形 135">
              <a:extLst>
                <a:ext uri="{FF2B5EF4-FFF2-40B4-BE49-F238E27FC236}">
                  <a16:creationId xmlns:a16="http://schemas.microsoft.com/office/drawing/2014/main" id="{1DEF6987-D40E-431B-A443-661E69CD20FD}"/>
                </a:ext>
              </a:extLst>
            </p:cNvPr>
            <p:cNvSpPr>
              <a:spLocks noChangeArrowheads="1"/>
            </p:cNvSpPr>
            <p:nvPr>
              <p:custDataLst>
                <p:tags r:id="rId11"/>
              </p:custDataLst>
            </p:nvPr>
          </p:nvSpPr>
          <p:spPr bwMode="auto">
            <a:xfrm rot="-180000">
              <a:off x="2494476" y="5229849"/>
              <a:ext cx="5025094" cy="69691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5" name="PA_矩形 136">
              <a:extLst>
                <a:ext uri="{FF2B5EF4-FFF2-40B4-BE49-F238E27FC236}">
                  <a16:creationId xmlns:a16="http://schemas.microsoft.com/office/drawing/2014/main" id="{740D565C-C5B1-4A5C-B12C-89584CD1E53E}"/>
                </a:ext>
              </a:extLst>
            </p:cNvPr>
            <p:cNvSpPr>
              <a:spLocks noChangeArrowheads="1"/>
            </p:cNvSpPr>
            <p:nvPr>
              <p:custDataLst>
                <p:tags r:id="rId12"/>
              </p:custDataLst>
            </p:nvPr>
          </p:nvSpPr>
          <p:spPr bwMode="auto">
            <a:xfrm rot="21360000">
              <a:off x="3603658" y="2119253"/>
              <a:ext cx="26642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dirty="0">
                  <a:solidFill>
                    <a:srgbClr val="FFFFFF"/>
                  </a:solidFill>
                  <a:latin typeface="微软雅黑" panose="020B0503020204020204" pitchFamily="34" charset="-122"/>
                  <a:sym typeface="微软雅黑" panose="020B0503020204020204" pitchFamily="34" charset="-122"/>
                </a:rPr>
                <a:t>一、用户群体</a:t>
              </a: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6" name="PA_矩形 137">
              <a:extLst>
                <a:ext uri="{FF2B5EF4-FFF2-40B4-BE49-F238E27FC236}">
                  <a16:creationId xmlns:a16="http://schemas.microsoft.com/office/drawing/2014/main" id="{8EDD3FCD-F663-4B6B-B4E6-027641F91F90}"/>
                </a:ext>
              </a:extLst>
            </p:cNvPr>
            <p:cNvSpPr>
              <a:spLocks noChangeArrowheads="1"/>
            </p:cNvSpPr>
            <p:nvPr>
              <p:custDataLst>
                <p:tags r:id="rId13"/>
              </p:custDataLst>
            </p:nvPr>
          </p:nvSpPr>
          <p:spPr bwMode="auto">
            <a:xfrm rot="21360000">
              <a:off x="3034186" y="3233223"/>
              <a:ext cx="3875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二、项目愿景与范围</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7" name="PA_矩形 138">
              <a:extLst>
                <a:ext uri="{FF2B5EF4-FFF2-40B4-BE49-F238E27FC236}">
                  <a16:creationId xmlns:a16="http://schemas.microsoft.com/office/drawing/2014/main" id="{B676C328-AD13-47AC-A29A-E93D37CC5A2B}"/>
                </a:ext>
              </a:extLst>
            </p:cNvPr>
            <p:cNvSpPr>
              <a:spLocks noChangeArrowheads="1"/>
            </p:cNvSpPr>
            <p:nvPr>
              <p:custDataLst>
                <p:tags r:id="rId14"/>
              </p:custDataLst>
            </p:nvPr>
          </p:nvSpPr>
          <p:spPr bwMode="auto">
            <a:xfrm rot="21360000">
              <a:off x="3677140" y="4336952"/>
              <a:ext cx="2664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三、</a:t>
              </a:r>
              <a:r>
                <a:rPr lang="zh-CN" altLang="en-US" sz="2400" dirty="0">
                  <a:solidFill>
                    <a:srgbClr val="FFFFFF"/>
                  </a:solidFill>
                  <a:latin typeface="微软雅黑" panose="020B0503020204020204" pitchFamily="34" charset="-122"/>
                  <a:sym typeface="微软雅黑" panose="020B0503020204020204" pitchFamily="34" charset="-122"/>
                </a:rPr>
                <a:t>会议纪要</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8" name="PA_矩形 139">
              <a:extLst>
                <a:ext uri="{FF2B5EF4-FFF2-40B4-BE49-F238E27FC236}">
                  <a16:creationId xmlns:a16="http://schemas.microsoft.com/office/drawing/2014/main" id="{274C0FEE-3681-4542-8059-E6A173035559}"/>
                </a:ext>
              </a:extLst>
            </p:cNvPr>
            <p:cNvSpPr>
              <a:spLocks noChangeArrowheads="1"/>
            </p:cNvSpPr>
            <p:nvPr>
              <p:custDataLst>
                <p:tags r:id="rId15"/>
              </p:custDataLst>
            </p:nvPr>
          </p:nvSpPr>
          <p:spPr bwMode="auto">
            <a:xfrm rot="21360000">
              <a:off x="3802103" y="5324465"/>
              <a:ext cx="2664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四、参考资料</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spTree>
    <p:extLst>
      <p:ext uri="{BB962C8B-B14F-4D97-AF65-F5344CB8AC3E}">
        <p14:creationId xmlns:p14="http://schemas.microsoft.com/office/powerpoint/2010/main" val="12389076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a:extLst>
              <a:ext uri="{FF2B5EF4-FFF2-40B4-BE49-F238E27FC236}">
                <a16:creationId xmlns:a16="http://schemas.microsoft.com/office/drawing/2014/main" id="{7EC44AC9-D98B-4EB9-87FD-4B8F885CA6DC}"/>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a:extLst>
              <a:ext uri="{FF2B5EF4-FFF2-40B4-BE49-F238E27FC236}">
                <a16:creationId xmlns:a16="http://schemas.microsoft.com/office/drawing/2014/main" id="{E38A5960-1F91-4AC4-9F26-16177DF38B55}"/>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a:extLst>
              <a:ext uri="{FF2B5EF4-FFF2-40B4-BE49-F238E27FC236}">
                <a16:creationId xmlns:a16="http://schemas.microsoft.com/office/drawing/2014/main" id="{C315BB2E-7620-44D4-9F3F-33D8B46FA4ED}"/>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a:extLst>
              <a:ext uri="{FF2B5EF4-FFF2-40B4-BE49-F238E27FC236}">
                <a16:creationId xmlns:a16="http://schemas.microsoft.com/office/drawing/2014/main" id="{C8D1D537-3B3D-44AF-A553-3A13BA9F2DE9}"/>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a:extLst>
              <a:ext uri="{FF2B5EF4-FFF2-40B4-BE49-F238E27FC236}">
                <a16:creationId xmlns:a16="http://schemas.microsoft.com/office/drawing/2014/main" id="{780E63F5-3EFA-4949-9983-ADA1CDB84D75}"/>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a:extLst>
              <a:ext uri="{FF2B5EF4-FFF2-40B4-BE49-F238E27FC236}">
                <a16:creationId xmlns:a16="http://schemas.microsoft.com/office/drawing/2014/main" id="{2A53BD4E-F438-4F95-AA53-17EEA39DD342}"/>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a:extLst>
              <a:ext uri="{FF2B5EF4-FFF2-40B4-BE49-F238E27FC236}">
                <a16:creationId xmlns:a16="http://schemas.microsoft.com/office/drawing/2014/main" id="{1A8BADA9-B7FE-41ED-A637-EF25266A6A35}"/>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a:extLst>
              <a:ext uri="{FF2B5EF4-FFF2-40B4-BE49-F238E27FC236}">
                <a16:creationId xmlns:a16="http://schemas.microsoft.com/office/drawing/2014/main" id="{237B45BA-E66D-4FD1-94D1-E59DD57AA7E6}"/>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a:extLst>
              <a:ext uri="{FF2B5EF4-FFF2-40B4-BE49-F238E27FC236}">
                <a16:creationId xmlns:a16="http://schemas.microsoft.com/office/drawing/2014/main" id="{5985E40A-0F6E-4F0B-AE3A-99632E5814A5}"/>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a:extLst>
              <a:ext uri="{FF2B5EF4-FFF2-40B4-BE49-F238E27FC236}">
                <a16:creationId xmlns:a16="http://schemas.microsoft.com/office/drawing/2014/main" id="{7B12F1EA-64F9-4460-ACA3-0BFF1569999C}"/>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a:extLst>
              <a:ext uri="{FF2B5EF4-FFF2-40B4-BE49-F238E27FC236}">
                <a16:creationId xmlns:a16="http://schemas.microsoft.com/office/drawing/2014/main" id="{A2D2C51A-D7C7-41C8-A625-8BCF8A04ACCD}"/>
              </a:ext>
            </a:extLst>
          </p:cNvPr>
          <p:cNvSpPr>
            <a:spLocks noChangeArrowheads="1"/>
          </p:cNvSpPr>
          <p:nvPr>
            <p:custDataLst>
              <p:tags r:id="rId11"/>
            </p:custDataLst>
          </p:nvPr>
        </p:nvSpPr>
        <p:spPr bwMode="auto">
          <a:xfrm>
            <a:off x="4921250" y="1384300"/>
            <a:ext cx="14605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1</a:t>
            </a:r>
            <a:endParaRPr kumimoji="0" lang="zh-CN" altLang="en-US"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a:extLst>
              <a:ext uri="{FF2B5EF4-FFF2-40B4-BE49-F238E27FC236}">
                <a16:creationId xmlns:a16="http://schemas.microsoft.com/office/drawing/2014/main" id="{136D7366-53EC-4AD5-961B-B665810C8986}"/>
              </a:ext>
            </a:extLst>
          </p:cNvPr>
          <p:cNvSpPr>
            <a:spLocks noChangeArrowheads="1"/>
          </p:cNvSpPr>
          <p:nvPr>
            <p:custDataLst>
              <p:tags r:id="rId12"/>
            </p:custDataLst>
          </p:nvPr>
        </p:nvSpPr>
        <p:spPr bwMode="auto">
          <a:xfrm>
            <a:off x="6801157" y="1755556"/>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3600" b="1" dirty="0">
                <a:solidFill>
                  <a:srgbClr val="FFFFFF"/>
                </a:solidFill>
                <a:latin typeface="微软雅黑" panose="020B0503020204020204" pitchFamily="34" charset="-122"/>
              </a:rPr>
              <a:t>用户群体</a:t>
            </a:r>
            <a:endPar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31654441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2"/>
          <a:srcRect/>
          <a:stretch>
            <a:fillRect/>
          </a:stretch>
        </a:blipFill>
        <a:effectLst/>
      </p:bgPr>
    </p:bg>
    <p:spTree>
      <p:nvGrpSpPr>
        <p:cNvPr id="1" name=""/>
        <p:cNvGrpSpPr/>
        <p:nvPr/>
      </p:nvGrpSpPr>
      <p:grpSpPr>
        <a:xfrm>
          <a:off x="0" y="0"/>
          <a:ext cx="0" cy="0"/>
          <a:chOff x="0" y="0"/>
          <a:chExt cx="0" cy="0"/>
        </a:xfrm>
      </p:grpSpPr>
      <p:sp>
        <p:nvSpPr>
          <p:cNvPr id="36867" name="PA_矩形 1">
            <a:extLst>
              <a:ext uri="{FF2B5EF4-FFF2-40B4-BE49-F238E27FC236}">
                <a16:creationId xmlns:a16="http://schemas.microsoft.com/office/drawing/2014/main" id="{5344FA78-E004-49DC-ADC6-AAD3651ABC02}"/>
              </a:ext>
            </a:extLst>
          </p:cNvPr>
          <p:cNvSpPr>
            <a:spLocks noChangeArrowheads="1"/>
          </p:cNvSpPr>
          <p:nvPr>
            <p:custDataLst>
              <p:tags r:id="rId1"/>
            </p:custDataLst>
          </p:nvPr>
        </p:nvSpPr>
        <p:spPr bwMode="auto">
          <a:xfrm>
            <a:off x="6621463" y="58993"/>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a:extLst>
              <a:ext uri="{FF2B5EF4-FFF2-40B4-BE49-F238E27FC236}">
                <a16:creationId xmlns:a16="http://schemas.microsoft.com/office/drawing/2014/main" id="{FD076AD9-E9F9-4F7D-B8C1-26CBA3DAE4E1}"/>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a:extLst>
              <a:ext uri="{FF2B5EF4-FFF2-40B4-BE49-F238E27FC236}">
                <a16:creationId xmlns:a16="http://schemas.microsoft.com/office/drawing/2014/main" id="{6ECF38B8-39D1-419B-B744-B59FFE49D345}"/>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a:extLst>
              <a:ext uri="{FF2B5EF4-FFF2-40B4-BE49-F238E27FC236}">
                <a16:creationId xmlns:a16="http://schemas.microsoft.com/office/drawing/2014/main" id="{65B2AFA4-DE88-46DC-9781-E515DD9FA198}"/>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9">
            <a:extLst>
              <a:ext uri="{FF2B5EF4-FFF2-40B4-BE49-F238E27FC236}">
                <a16:creationId xmlns:a16="http://schemas.microsoft.com/office/drawing/2014/main" id="{C9653FA0-E910-4450-AD5A-8C628F1148FB}"/>
              </a:ext>
            </a:extLst>
          </p:cNvPr>
          <p:cNvSpPr>
            <a:spLocks noChangeArrowheads="1"/>
          </p:cNvSpPr>
          <p:nvPr>
            <p:custDataLst>
              <p:tags r:id="rId5"/>
            </p:custDataLst>
          </p:nvPr>
        </p:nvSpPr>
        <p:spPr bwMode="auto">
          <a:xfrm>
            <a:off x="3071532" y="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用户群体</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grpSp>
        <p:nvGrpSpPr>
          <p:cNvPr id="40" name="组合 39">
            <a:extLst>
              <a:ext uri="{FF2B5EF4-FFF2-40B4-BE49-F238E27FC236}">
                <a16:creationId xmlns:a16="http://schemas.microsoft.com/office/drawing/2014/main" id="{02E98BE3-F14A-4723-A7D8-57B494B7C438}"/>
              </a:ext>
            </a:extLst>
          </p:cNvPr>
          <p:cNvGrpSpPr/>
          <p:nvPr/>
        </p:nvGrpSpPr>
        <p:grpSpPr>
          <a:xfrm>
            <a:off x="767633" y="932967"/>
            <a:ext cx="10977136" cy="5155864"/>
            <a:chOff x="1298575" y="146386"/>
            <a:chExt cx="10977136" cy="5155864"/>
          </a:xfrm>
        </p:grpSpPr>
        <p:sp>
          <p:nvSpPr>
            <p:cNvPr id="41" name="PA_任意多边形 10">
              <a:extLst>
                <a:ext uri="{FF2B5EF4-FFF2-40B4-BE49-F238E27FC236}">
                  <a16:creationId xmlns:a16="http://schemas.microsoft.com/office/drawing/2014/main" id="{57578B15-931E-48CE-9718-4D66AA2E9BF2}"/>
                </a:ext>
              </a:extLst>
            </p:cNvPr>
            <p:cNvSpPr>
              <a:spLocks/>
            </p:cNvSpPr>
            <p:nvPr>
              <p:custDataLst>
                <p:tags r:id="rId8"/>
              </p:custDataLst>
            </p:nvPr>
          </p:nvSpPr>
          <p:spPr bwMode="auto">
            <a:xfrm rot="-7168152">
              <a:off x="1146175" y="3406775"/>
              <a:ext cx="2047875" cy="1743075"/>
            </a:xfrm>
            <a:custGeom>
              <a:avLst/>
              <a:gdLst>
                <a:gd name="T0" fmla="*/ 506237 w 2908954"/>
                <a:gd name="T1" fmla="*/ 0 h 2477358"/>
                <a:gd name="T2" fmla="*/ 590153 w 2908954"/>
                <a:gd name="T3" fmla="*/ 34702 h 2477358"/>
                <a:gd name="T4" fmla="*/ 602312 w 2908954"/>
                <a:gd name="T5" fmla="*/ 49415 h 2477358"/>
                <a:gd name="T6" fmla="*/ 592214 w 2908954"/>
                <a:gd name="T7" fmla="*/ 32033 h 2477358"/>
                <a:gd name="T8" fmla="*/ 592219 w 2908954"/>
                <a:gd name="T9" fmla="*/ 32038 h 2477358"/>
                <a:gd name="T10" fmla="*/ 1014931 w 2908954"/>
                <a:gd name="T11" fmla="*/ 759648 h 2477358"/>
                <a:gd name="T12" fmla="*/ 835267 w 2908954"/>
                <a:gd name="T13" fmla="*/ 862920 h 2477358"/>
                <a:gd name="T14" fmla="*/ 831528 w 2908954"/>
                <a:gd name="T15" fmla="*/ 857928 h 2477358"/>
                <a:gd name="T16" fmla="*/ 506240 w 2908954"/>
                <a:gd name="T17" fmla="*/ 704777 h 2477358"/>
                <a:gd name="T18" fmla="*/ 180952 w 2908954"/>
                <a:gd name="T19" fmla="*/ 857928 h 2477358"/>
                <a:gd name="T20" fmla="*/ 180160 w 2908954"/>
                <a:gd name="T21" fmla="*/ 858986 h 2477358"/>
                <a:gd name="T22" fmla="*/ 0 w 2908954"/>
                <a:gd name="T23" fmla="*/ 755429 h 2477358"/>
                <a:gd name="T24" fmla="*/ 410173 w 2908954"/>
                <a:gd name="T25" fmla="*/ 49403 h 2477358"/>
                <a:gd name="T26" fmla="*/ 422322 w 2908954"/>
                <a:gd name="T27" fmla="*/ 34702 h 2477358"/>
                <a:gd name="T28" fmla="*/ 506237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PA_任意多边形 11">
              <a:extLst>
                <a:ext uri="{FF2B5EF4-FFF2-40B4-BE49-F238E27FC236}">
                  <a16:creationId xmlns:a16="http://schemas.microsoft.com/office/drawing/2014/main" id="{772D13DD-08B9-4C92-BED7-01D28311713C}"/>
                </a:ext>
              </a:extLst>
            </p:cNvPr>
            <p:cNvSpPr>
              <a:spLocks/>
            </p:cNvSpPr>
            <p:nvPr>
              <p:custDataLst>
                <p:tags r:id="rId9"/>
              </p:custDataLst>
            </p:nvPr>
          </p:nvSpPr>
          <p:spPr bwMode="auto">
            <a:xfrm rot="7168152" flipH="1">
              <a:off x="3568700" y="3406775"/>
              <a:ext cx="2047875" cy="1743075"/>
            </a:xfrm>
            <a:custGeom>
              <a:avLst/>
              <a:gdLst>
                <a:gd name="T0" fmla="*/ 506237 w 2908954"/>
                <a:gd name="T1" fmla="*/ 0 h 2477358"/>
                <a:gd name="T2" fmla="*/ 590153 w 2908954"/>
                <a:gd name="T3" fmla="*/ 34702 h 2477358"/>
                <a:gd name="T4" fmla="*/ 602312 w 2908954"/>
                <a:gd name="T5" fmla="*/ 49415 h 2477358"/>
                <a:gd name="T6" fmla="*/ 592214 w 2908954"/>
                <a:gd name="T7" fmla="*/ 32033 h 2477358"/>
                <a:gd name="T8" fmla="*/ 592219 w 2908954"/>
                <a:gd name="T9" fmla="*/ 32038 h 2477358"/>
                <a:gd name="T10" fmla="*/ 1014931 w 2908954"/>
                <a:gd name="T11" fmla="*/ 759648 h 2477358"/>
                <a:gd name="T12" fmla="*/ 835267 w 2908954"/>
                <a:gd name="T13" fmla="*/ 862920 h 2477358"/>
                <a:gd name="T14" fmla="*/ 831528 w 2908954"/>
                <a:gd name="T15" fmla="*/ 857928 h 2477358"/>
                <a:gd name="T16" fmla="*/ 506240 w 2908954"/>
                <a:gd name="T17" fmla="*/ 704777 h 2477358"/>
                <a:gd name="T18" fmla="*/ 180952 w 2908954"/>
                <a:gd name="T19" fmla="*/ 857928 h 2477358"/>
                <a:gd name="T20" fmla="*/ 180160 w 2908954"/>
                <a:gd name="T21" fmla="*/ 858986 h 2477358"/>
                <a:gd name="T22" fmla="*/ 0 w 2908954"/>
                <a:gd name="T23" fmla="*/ 755429 h 2477358"/>
                <a:gd name="T24" fmla="*/ 410173 w 2908954"/>
                <a:gd name="T25" fmla="*/ 49403 h 2477358"/>
                <a:gd name="T26" fmla="*/ 422322 w 2908954"/>
                <a:gd name="T27" fmla="*/ 34702 h 2477358"/>
                <a:gd name="T28" fmla="*/ 506237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PA_任意多边形 8">
              <a:extLst>
                <a:ext uri="{FF2B5EF4-FFF2-40B4-BE49-F238E27FC236}">
                  <a16:creationId xmlns:a16="http://schemas.microsoft.com/office/drawing/2014/main" id="{88E2613F-39AC-4A81-B45E-77F7DF1B7886}"/>
                </a:ext>
              </a:extLst>
            </p:cNvPr>
            <p:cNvSpPr>
              <a:spLocks/>
            </p:cNvSpPr>
            <p:nvPr>
              <p:custDataLst>
                <p:tags r:id="rId10"/>
              </p:custDataLst>
            </p:nvPr>
          </p:nvSpPr>
          <p:spPr bwMode="auto">
            <a:xfrm>
              <a:off x="2355850" y="1335088"/>
              <a:ext cx="2046288" cy="1744662"/>
            </a:xfrm>
            <a:custGeom>
              <a:avLst/>
              <a:gdLst>
                <a:gd name="T0" fmla="*/ 505061 w 2908954"/>
                <a:gd name="T1" fmla="*/ 0 h 2477358"/>
                <a:gd name="T2" fmla="*/ 588782 w 2908954"/>
                <a:gd name="T3" fmla="*/ 34797 h 2477358"/>
                <a:gd name="T4" fmla="*/ 600913 w 2908954"/>
                <a:gd name="T5" fmla="*/ 49551 h 2477358"/>
                <a:gd name="T6" fmla="*/ 590838 w 2908954"/>
                <a:gd name="T7" fmla="*/ 32121 h 2477358"/>
                <a:gd name="T8" fmla="*/ 590844 w 2908954"/>
                <a:gd name="T9" fmla="*/ 32125 h 2477358"/>
                <a:gd name="T10" fmla="*/ 1012573 w 2908954"/>
                <a:gd name="T11" fmla="*/ 761725 h 2477358"/>
                <a:gd name="T12" fmla="*/ 833327 w 2908954"/>
                <a:gd name="T13" fmla="*/ 865279 h 2477358"/>
                <a:gd name="T14" fmla="*/ 829595 w 2908954"/>
                <a:gd name="T15" fmla="*/ 860274 h 2477358"/>
                <a:gd name="T16" fmla="*/ 505063 w 2908954"/>
                <a:gd name="T17" fmla="*/ 706703 h 2477358"/>
                <a:gd name="T18" fmla="*/ 180531 w 2908954"/>
                <a:gd name="T19" fmla="*/ 860274 h 2477358"/>
                <a:gd name="T20" fmla="*/ 179741 w 2908954"/>
                <a:gd name="T21" fmla="*/ 861334 h 2477358"/>
                <a:gd name="T22" fmla="*/ 0 w 2908954"/>
                <a:gd name="T23" fmla="*/ 757494 h 2477358"/>
                <a:gd name="T24" fmla="*/ 409220 w 2908954"/>
                <a:gd name="T25" fmla="*/ 49538 h 2477358"/>
                <a:gd name="T26" fmla="*/ 421341 w 2908954"/>
                <a:gd name="T27" fmla="*/ 34797 h 2477358"/>
                <a:gd name="T28" fmla="*/ 505061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PA_椭圆 9">
              <a:extLst>
                <a:ext uri="{FF2B5EF4-FFF2-40B4-BE49-F238E27FC236}">
                  <a16:creationId xmlns:a16="http://schemas.microsoft.com/office/drawing/2014/main" id="{11AE552E-FE53-44A8-86D3-EF3F93786E98}"/>
                </a:ext>
              </a:extLst>
            </p:cNvPr>
            <p:cNvSpPr>
              <a:spLocks noChangeArrowheads="1"/>
            </p:cNvSpPr>
            <p:nvPr>
              <p:custDataLst>
                <p:tags r:id="rId11"/>
              </p:custDataLst>
            </p:nvPr>
          </p:nvSpPr>
          <p:spPr bwMode="auto">
            <a:xfrm>
              <a:off x="2630488" y="2841625"/>
              <a:ext cx="1497012" cy="1497013"/>
            </a:xfrm>
            <a:prstGeom prst="ellipse">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 name="PA_文本框 24">
              <a:extLst>
                <a:ext uri="{FF2B5EF4-FFF2-40B4-BE49-F238E27FC236}">
                  <a16:creationId xmlns:a16="http://schemas.microsoft.com/office/drawing/2014/main" id="{FF9B7733-E1C0-4AC3-9FB4-4F7304AB2BC4}"/>
                </a:ext>
              </a:extLst>
            </p:cNvPr>
            <p:cNvSpPr>
              <a:spLocks noChangeArrowheads="1"/>
            </p:cNvSpPr>
            <p:nvPr>
              <p:custDataLst>
                <p:tags r:id="rId12"/>
              </p:custDataLst>
            </p:nvPr>
          </p:nvSpPr>
          <p:spPr bwMode="auto">
            <a:xfrm>
              <a:off x="2667902" y="2207362"/>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教师模块</a:t>
              </a:r>
            </a:p>
          </p:txBody>
        </p:sp>
        <p:sp>
          <p:nvSpPr>
            <p:cNvPr id="46" name="PA_文本框 25">
              <a:extLst>
                <a:ext uri="{FF2B5EF4-FFF2-40B4-BE49-F238E27FC236}">
                  <a16:creationId xmlns:a16="http://schemas.microsoft.com/office/drawing/2014/main" id="{4E0717AC-296B-43C7-B9EB-5D138B1D1F41}"/>
                </a:ext>
              </a:extLst>
            </p:cNvPr>
            <p:cNvSpPr>
              <a:spLocks noChangeArrowheads="1"/>
            </p:cNvSpPr>
            <p:nvPr>
              <p:custDataLst>
                <p:tags r:id="rId13"/>
              </p:custDataLst>
            </p:nvPr>
          </p:nvSpPr>
          <p:spPr bwMode="auto">
            <a:xfrm>
              <a:off x="1567187" y="4241090"/>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b="1" dirty="0">
                  <a:solidFill>
                    <a:srgbClr val="FFFFFF"/>
                  </a:solidFill>
                  <a:latin typeface="微软雅黑" panose="020B0503020204020204" pitchFamily="34" charset="-122"/>
                  <a:sym typeface="微软雅黑" panose="020B0503020204020204" pitchFamily="34" charset="-122"/>
                </a:rPr>
                <a:t>学生模块</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7" name="PA_文本框 26">
              <a:extLst>
                <a:ext uri="{FF2B5EF4-FFF2-40B4-BE49-F238E27FC236}">
                  <a16:creationId xmlns:a16="http://schemas.microsoft.com/office/drawing/2014/main" id="{0FAEF78D-5EC8-4224-A181-EB8F4FA32D56}"/>
                </a:ext>
              </a:extLst>
            </p:cNvPr>
            <p:cNvSpPr>
              <a:spLocks noChangeArrowheads="1"/>
            </p:cNvSpPr>
            <p:nvPr>
              <p:custDataLst>
                <p:tags r:id="rId14"/>
              </p:custDataLst>
            </p:nvPr>
          </p:nvSpPr>
          <p:spPr bwMode="auto">
            <a:xfrm>
              <a:off x="3602474" y="4289864"/>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b="1" dirty="0">
                  <a:solidFill>
                    <a:srgbClr val="FFFFFF"/>
                  </a:solidFill>
                  <a:latin typeface="微软雅黑" panose="020B0503020204020204" pitchFamily="34" charset="-122"/>
                  <a:sym typeface="微软雅黑" panose="020B0503020204020204" pitchFamily="34" charset="-122"/>
                </a:rPr>
                <a:t>管理员模块</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 name="PA_椭圆 51">
              <a:extLst>
                <a:ext uri="{FF2B5EF4-FFF2-40B4-BE49-F238E27FC236}">
                  <a16:creationId xmlns:a16="http://schemas.microsoft.com/office/drawing/2014/main" id="{1AF0A007-0E26-47F3-B533-278AB269E727}"/>
                </a:ext>
              </a:extLst>
            </p:cNvPr>
            <p:cNvSpPr>
              <a:spLocks noChangeArrowheads="1"/>
            </p:cNvSpPr>
            <p:nvPr>
              <p:custDataLst>
                <p:tags r:id="rId15"/>
              </p:custDataLst>
            </p:nvPr>
          </p:nvSpPr>
          <p:spPr bwMode="auto">
            <a:xfrm>
              <a:off x="6131681" y="397698"/>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PA_椭圆 52">
              <a:extLst>
                <a:ext uri="{FF2B5EF4-FFF2-40B4-BE49-F238E27FC236}">
                  <a16:creationId xmlns:a16="http://schemas.microsoft.com/office/drawing/2014/main" id="{B53AFDFD-B6E9-4A26-AAEF-23B168B99F86}"/>
                </a:ext>
              </a:extLst>
            </p:cNvPr>
            <p:cNvSpPr>
              <a:spLocks noChangeArrowheads="1"/>
            </p:cNvSpPr>
            <p:nvPr>
              <p:custDataLst>
                <p:tags r:id="rId16"/>
              </p:custDataLst>
            </p:nvPr>
          </p:nvSpPr>
          <p:spPr bwMode="auto">
            <a:xfrm>
              <a:off x="6131681" y="2021794"/>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PA_椭圆 53">
              <a:extLst>
                <a:ext uri="{FF2B5EF4-FFF2-40B4-BE49-F238E27FC236}">
                  <a16:creationId xmlns:a16="http://schemas.microsoft.com/office/drawing/2014/main" id="{1E5FD958-6932-4C47-95AD-EBFDDBF7D336}"/>
                </a:ext>
              </a:extLst>
            </p:cNvPr>
            <p:cNvSpPr>
              <a:spLocks noChangeArrowheads="1"/>
            </p:cNvSpPr>
            <p:nvPr>
              <p:custDataLst>
                <p:tags r:id="rId17"/>
              </p:custDataLst>
            </p:nvPr>
          </p:nvSpPr>
          <p:spPr bwMode="auto">
            <a:xfrm>
              <a:off x="6131682" y="3217708"/>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PA_文本框 54">
              <a:extLst>
                <a:ext uri="{FF2B5EF4-FFF2-40B4-BE49-F238E27FC236}">
                  <a16:creationId xmlns:a16="http://schemas.microsoft.com/office/drawing/2014/main" id="{6533F5B1-5353-4074-A0BD-B326BFD9DC62}"/>
                </a:ext>
              </a:extLst>
            </p:cNvPr>
            <p:cNvSpPr>
              <a:spLocks noChangeArrowheads="1"/>
            </p:cNvSpPr>
            <p:nvPr>
              <p:custDataLst>
                <p:tags r:id="rId18"/>
              </p:custDataLst>
            </p:nvPr>
          </p:nvSpPr>
          <p:spPr bwMode="auto">
            <a:xfrm>
              <a:off x="6740834" y="146386"/>
              <a:ext cx="553487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教师</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lvl="0" fontAlgn="base">
                <a:lnSpc>
                  <a:spcPct val="100000"/>
                </a:lnSpc>
                <a:spcBef>
                  <a:spcPct val="0"/>
                </a:spcBef>
                <a:spcAft>
                  <a:spcPct val="0"/>
                </a:spcAft>
                <a:buNone/>
                <a:defRPr/>
              </a:pPr>
              <a:r>
                <a:rPr lang="zh-CN" altLang="en-US" sz="1600" dirty="0">
                  <a:solidFill>
                    <a:srgbClr val="000000"/>
                  </a:solidFill>
                  <a:latin typeface="黑体" panose="02010609060101010101" pitchFamily="49" charset="-122"/>
                  <a:ea typeface="黑体" panose="02010609060101010101" pitchFamily="49" charset="-122"/>
                </a:rPr>
                <a:t>创建和管理课程，发布相关课程资料，发布作业和批改作业，与学生进行交流互动。论坛交流。个人信息管理。</a:t>
              </a:r>
              <a:endParaRPr lang="en-US" altLang="zh-CN" sz="1600" dirty="0">
                <a:solidFill>
                  <a:srgbClr val="000000"/>
                </a:solidFill>
                <a:latin typeface="黑体" panose="02010609060101010101" pitchFamily="49" charset="-122"/>
                <a:ea typeface="黑体" panose="02010609060101010101" pitchFamily="49" charset="-122"/>
              </a:endParaRPr>
            </a:p>
          </p:txBody>
        </p:sp>
        <p:sp>
          <p:nvSpPr>
            <p:cNvPr id="52" name="PA_文本框 55">
              <a:extLst>
                <a:ext uri="{FF2B5EF4-FFF2-40B4-BE49-F238E27FC236}">
                  <a16:creationId xmlns:a16="http://schemas.microsoft.com/office/drawing/2014/main" id="{951E0921-57E6-46D4-B755-B6DA4E56E441}"/>
                </a:ext>
              </a:extLst>
            </p:cNvPr>
            <p:cNvSpPr>
              <a:spLocks noChangeArrowheads="1"/>
            </p:cNvSpPr>
            <p:nvPr>
              <p:custDataLst>
                <p:tags r:id="rId19"/>
              </p:custDataLst>
            </p:nvPr>
          </p:nvSpPr>
          <p:spPr bwMode="auto">
            <a:xfrm>
              <a:off x="6687843" y="1589451"/>
              <a:ext cx="539573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学生</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600" dirty="0">
                  <a:solidFill>
                    <a:srgbClr val="000000"/>
                  </a:solidFill>
                  <a:latin typeface="黑体" panose="02010609060101010101" pitchFamily="49" charset="-122"/>
                  <a:ea typeface="黑体" panose="02010609060101010101" pitchFamily="49" charset="-122"/>
                </a:rPr>
                <a:t>查询课程、选课，下载课程学习资料，上传作业，小组讨论，论坛交流。个人信息管理。</a:t>
              </a:r>
              <a:endParaRPr lang="en-US" altLang="zh-CN"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53" name="PA_文本框 56">
              <a:extLst>
                <a:ext uri="{FF2B5EF4-FFF2-40B4-BE49-F238E27FC236}">
                  <a16:creationId xmlns:a16="http://schemas.microsoft.com/office/drawing/2014/main" id="{8AD027A6-8BD9-4CC2-89C8-AEF4B78958C9}"/>
                </a:ext>
              </a:extLst>
            </p:cNvPr>
            <p:cNvSpPr>
              <a:spLocks noChangeArrowheads="1"/>
            </p:cNvSpPr>
            <p:nvPr>
              <p:custDataLst>
                <p:tags r:id="rId20"/>
              </p:custDataLst>
            </p:nvPr>
          </p:nvSpPr>
          <p:spPr bwMode="auto">
            <a:xfrm>
              <a:off x="6687843" y="2872158"/>
              <a:ext cx="490390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管理员</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600" dirty="0">
                  <a:solidFill>
                    <a:srgbClr val="000000"/>
                  </a:solidFill>
                  <a:latin typeface="黑体" panose="02010609060101010101" pitchFamily="49" charset="-122"/>
                  <a:ea typeface="黑体" panose="02010609060101010101" pitchFamily="49" charset="-122"/>
                </a:rPr>
                <a:t>管理学生、教室、课程等基本信息，发送系统通知。</a:t>
              </a:r>
              <a:endParaRPr lang="en-US" altLang="zh-CN"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grpSp>
      <p:pic>
        <p:nvPicPr>
          <p:cNvPr id="3" name="图片 2">
            <a:extLst>
              <a:ext uri="{FF2B5EF4-FFF2-40B4-BE49-F238E27FC236}">
                <a16:creationId xmlns:a16="http://schemas.microsoft.com/office/drawing/2014/main" id="{0BABAEAF-C6F4-4B6A-A778-2A9642382D0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252269" y="3755323"/>
            <a:ext cx="1192624" cy="1192624"/>
          </a:xfrm>
          <a:prstGeom prst="rect">
            <a:avLst/>
          </a:prstGeom>
        </p:spPr>
      </p:pic>
      <p:sp>
        <p:nvSpPr>
          <p:cNvPr id="25" name="PA_椭圆 51">
            <a:extLst>
              <a:ext uri="{FF2B5EF4-FFF2-40B4-BE49-F238E27FC236}">
                <a16:creationId xmlns:a16="http://schemas.microsoft.com/office/drawing/2014/main" id="{C92AE5DF-9C10-4CC9-BCA0-729FC8CAD71C}"/>
              </a:ext>
            </a:extLst>
          </p:cNvPr>
          <p:cNvSpPr>
            <a:spLocks noChangeArrowheads="1"/>
          </p:cNvSpPr>
          <p:nvPr>
            <p:custDataLst>
              <p:tags r:id="rId6"/>
            </p:custDataLst>
          </p:nvPr>
        </p:nvSpPr>
        <p:spPr bwMode="auto">
          <a:xfrm>
            <a:off x="5600739" y="4999679"/>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 name="PA_文本框 54">
            <a:extLst>
              <a:ext uri="{FF2B5EF4-FFF2-40B4-BE49-F238E27FC236}">
                <a16:creationId xmlns:a16="http://schemas.microsoft.com/office/drawing/2014/main" id="{5424DDE8-006C-44EC-92CE-7BB1447BC541}"/>
              </a:ext>
            </a:extLst>
          </p:cNvPr>
          <p:cNvSpPr>
            <a:spLocks noChangeArrowheads="1"/>
          </p:cNvSpPr>
          <p:nvPr>
            <p:custDataLst>
              <p:tags r:id="rId7"/>
            </p:custDataLst>
          </p:nvPr>
        </p:nvSpPr>
        <p:spPr bwMode="auto">
          <a:xfrm>
            <a:off x="6209892" y="4748367"/>
            <a:ext cx="553487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67280"/>
                </a:solidFill>
              </a:rPr>
              <a:t>游客</a:t>
            </a:r>
            <a:endParaRPr lang="en-US" altLang="zh-CN" b="1" dirty="0">
              <a:solidFill>
                <a:srgbClr val="F67280"/>
              </a:solidFill>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altLang="zh-CN" sz="1600"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417992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582251" y="183609"/>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用户群体</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3" name="PA_椭圆 44">
            <a:extLst>
              <a:ext uri="{FF2B5EF4-FFF2-40B4-BE49-F238E27FC236}">
                <a16:creationId xmlns:a16="http://schemas.microsoft.com/office/drawing/2014/main" id="{5116B395-A6E4-4FCD-B9F9-B53586783F03}"/>
              </a:ext>
            </a:extLst>
          </p:cNvPr>
          <p:cNvSpPr>
            <a:spLocks noChangeArrowheads="1"/>
          </p:cNvSpPr>
          <p:nvPr>
            <p:custDataLst>
              <p:tags r:id="rId6"/>
            </p:custDataLst>
          </p:nvPr>
        </p:nvSpPr>
        <p:spPr bwMode="auto">
          <a:xfrm>
            <a:off x="690561" y="2261448"/>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PA_文本框 49">
            <a:extLst>
              <a:ext uri="{FF2B5EF4-FFF2-40B4-BE49-F238E27FC236}">
                <a16:creationId xmlns:a16="http://schemas.microsoft.com/office/drawing/2014/main" id="{C3656C86-EBF7-40E5-83C1-218BC27295CF}"/>
              </a:ext>
            </a:extLst>
          </p:cNvPr>
          <p:cNvSpPr>
            <a:spLocks noChangeArrowheads="1"/>
          </p:cNvSpPr>
          <p:nvPr>
            <p:custDataLst>
              <p:tags r:id="rId7"/>
            </p:custDataLst>
          </p:nvPr>
        </p:nvSpPr>
        <p:spPr bwMode="auto">
          <a:xfrm>
            <a:off x="1338263" y="2068672"/>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教师用户代表</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aphicFrame>
        <p:nvGraphicFramePr>
          <p:cNvPr id="2" name="表格 1">
            <a:extLst>
              <a:ext uri="{FF2B5EF4-FFF2-40B4-BE49-F238E27FC236}">
                <a16:creationId xmlns:a16="http://schemas.microsoft.com/office/drawing/2014/main" id="{FAEA6CE4-0976-428E-9EAB-C87F79B10C99}"/>
              </a:ext>
            </a:extLst>
          </p:cNvPr>
          <p:cNvGraphicFramePr>
            <a:graphicFrameLocks noGrp="1"/>
          </p:cNvGraphicFramePr>
          <p:nvPr>
            <p:extLst>
              <p:ext uri="{D42A27DB-BD31-4B8C-83A1-F6EECF244321}">
                <p14:modId xmlns:p14="http://schemas.microsoft.com/office/powerpoint/2010/main" val="116346924"/>
              </p:ext>
            </p:extLst>
          </p:nvPr>
        </p:nvGraphicFramePr>
        <p:xfrm>
          <a:off x="1691485" y="3128399"/>
          <a:ext cx="6592192" cy="2648596"/>
        </p:xfrm>
        <a:graphic>
          <a:graphicData uri="http://schemas.openxmlformats.org/drawingml/2006/table">
            <a:tbl>
              <a:tblPr firstRow="1" firstCol="1" bandRow="1">
                <a:tableStyleId>{D27102A9-8310-4765-A935-A1911B00CA55}</a:tableStyleId>
              </a:tblPr>
              <a:tblGrid>
                <a:gridCol w="874838">
                  <a:extLst>
                    <a:ext uri="{9D8B030D-6E8A-4147-A177-3AD203B41FA5}">
                      <a16:colId xmlns:a16="http://schemas.microsoft.com/office/drawing/2014/main" val="3080534030"/>
                    </a:ext>
                  </a:extLst>
                </a:gridCol>
                <a:gridCol w="875527">
                  <a:extLst>
                    <a:ext uri="{9D8B030D-6E8A-4147-A177-3AD203B41FA5}">
                      <a16:colId xmlns:a16="http://schemas.microsoft.com/office/drawing/2014/main" val="1639361639"/>
                    </a:ext>
                  </a:extLst>
                </a:gridCol>
                <a:gridCol w="874838">
                  <a:extLst>
                    <a:ext uri="{9D8B030D-6E8A-4147-A177-3AD203B41FA5}">
                      <a16:colId xmlns:a16="http://schemas.microsoft.com/office/drawing/2014/main" val="2781024021"/>
                    </a:ext>
                  </a:extLst>
                </a:gridCol>
                <a:gridCol w="875527">
                  <a:extLst>
                    <a:ext uri="{9D8B030D-6E8A-4147-A177-3AD203B41FA5}">
                      <a16:colId xmlns:a16="http://schemas.microsoft.com/office/drawing/2014/main" val="770001372"/>
                    </a:ext>
                  </a:extLst>
                </a:gridCol>
                <a:gridCol w="874838">
                  <a:extLst>
                    <a:ext uri="{9D8B030D-6E8A-4147-A177-3AD203B41FA5}">
                      <a16:colId xmlns:a16="http://schemas.microsoft.com/office/drawing/2014/main" val="3147121691"/>
                    </a:ext>
                  </a:extLst>
                </a:gridCol>
                <a:gridCol w="2216624">
                  <a:extLst>
                    <a:ext uri="{9D8B030D-6E8A-4147-A177-3AD203B41FA5}">
                      <a16:colId xmlns:a16="http://schemas.microsoft.com/office/drawing/2014/main" val="1254141945"/>
                    </a:ext>
                  </a:extLst>
                </a:gridCol>
              </a:tblGrid>
              <a:tr h="123286">
                <a:tc>
                  <a:txBody>
                    <a:bodyPr/>
                    <a:lstStyle/>
                    <a:p>
                      <a:pPr algn="l"/>
                      <a:r>
                        <a:rPr lang="zh-CN" sz="1200" kern="100">
                          <a:effectLst/>
                        </a:rPr>
                        <a:t>姓名</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角色</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分类</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态度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约束</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联系方式</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extLst>
                  <a:ext uri="{0D108BD9-81ED-4DB2-BD59-A6C34878D82A}">
                    <a16:rowId xmlns:a16="http://schemas.microsoft.com/office/drawing/2014/main" val="2548123522"/>
                  </a:ext>
                </a:extLst>
              </a:tr>
              <a:tr h="1602715">
                <a:tc>
                  <a:txBody>
                    <a:bodyPr/>
                    <a:lstStyle/>
                    <a:p>
                      <a:pPr algn="l"/>
                      <a:r>
                        <a:rPr lang="zh-CN" sz="1200" kern="100">
                          <a:effectLst/>
                        </a:rPr>
                        <a:t>侯宏伦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任务下达者</a:t>
                      </a:r>
                      <a:r>
                        <a:rPr lang="en-US" sz="1200" kern="100">
                          <a:effectLst/>
                        </a:rPr>
                        <a:t>/</a:t>
                      </a:r>
                      <a:r>
                        <a:rPr lang="zh-CN" sz="1200" kern="100">
                          <a:effectLst/>
                        </a:rPr>
                        <a:t>客户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开发组织以外</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任务下达者强烈支持，严格约束</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学生的项目经验不足，不能完全严格按照实际项目开发过程。</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邮箱：</a:t>
                      </a:r>
                      <a:r>
                        <a:rPr lang="en-US" sz="1200" u="sng" kern="100">
                          <a:effectLst/>
                          <a:hlinkClick r:id="rId10"/>
                        </a:rPr>
                        <a:t>houhl@zucc.edu.cn</a:t>
                      </a:r>
                      <a:endParaRPr lang="zh-CN" sz="1200" kern="100">
                        <a:effectLst/>
                      </a:endParaRPr>
                    </a:p>
                    <a:p>
                      <a:pPr algn="l"/>
                      <a:r>
                        <a:rPr lang="en-US" sz="1200" kern="100">
                          <a:effectLst/>
                        </a:rPr>
                        <a:t> </a:t>
                      </a:r>
                      <a:endParaRPr lang="zh-CN" sz="1200" kern="100">
                        <a:effectLst/>
                      </a:endParaRPr>
                    </a:p>
                    <a:p>
                      <a:pPr algn="l"/>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extLst>
                  <a:ext uri="{0D108BD9-81ED-4DB2-BD59-A6C34878D82A}">
                    <a16:rowId xmlns:a16="http://schemas.microsoft.com/office/drawing/2014/main" val="1386147469"/>
                  </a:ext>
                </a:extLst>
              </a:tr>
              <a:tr h="863001">
                <a:tc>
                  <a:txBody>
                    <a:bodyPr/>
                    <a:lstStyle/>
                    <a:p>
                      <a:pPr algn="l"/>
                      <a:r>
                        <a:rPr lang="zh-CN" sz="1200" kern="100">
                          <a:effectLst/>
                        </a:rPr>
                        <a:t>杨枨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需求任务下达者、监督者</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开发组织以外</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强烈支持任务完成</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同时下达需求和监督多个小组</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dirty="0">
                          <a:effectLst/>
                        </a:rPr>
                        <a:t>邮箱：</a:t>
                      </a:r>
                      <a:r>
                        <a:rPr lang="en-US" sz="1200" u="sng" kern="100" dirty="0">
                          <a:effectLst/>
                          <a:hlinkClick r:id="rId11"/>
                        </a:rPr>
                        <a:t>yangc@zucc.edu.cn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extLst>
                  <a:ext uri="{0D108BD9-81ED-4DB2-BD59-A6C34878D82A}">
                    <a16:rowId xmlns:a16="http://schemas.microsoft.com/office/drawing/2014/main" val="463516178"/>
                  </a:ext>
                </a:extLst>
              </a:tr>
            </a:tbl>
          </a:graphicData>
        </a:graphic>
      </p:graphicFrame>
    </p:spTree>
    <p:extLst>
      <p:ext uri="{BB962C8B-B14F-4D97-AF65-F5344CB8AC3E}">
        <p14:creationId xmlns:p14="http://schemas.microsoft.com/office/powerpoint/2010/main" val="9715147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582251" y="183609"/>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用户群体</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3" name="PA_椭圆 44">
            <a:extLst>
              <a:ext uri="{FF2B5EF4-FFF2-40B4-BE49-F238E27FC236}">
                <a16:creationId xmlns:a16="http://schemas.microsoft.com/office/drawing/2014/main" id="{5116B395-A6E4-4FCD-B9F9-B53586783F03}"/>
              </a:ext>
            </a:extLst>
          </p:cNvPr>
          <p:cNvSpPr>
            <a:spLocks noChangeArrowheads="1"/>
          </p:cNvSpPr>
          <p:nvPr>
            <p:custDataLst>
              <p:tags r:id="rId6"/>
            </p:custDataLst>
          </p:nvPr>
        </p:nvSpPr>
        <p:spPr bwMode="auto">
          <a:xfrm>
            <a:off x="690561" y="2261448"/>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PA_文本框 49">
            <a:extLst>
              <a:ext uri="{FF2B5EF4-FFF2-40B4-BE49-F238E27FC236}">
                <a16:creationId xmlns:a16="http://schemas.microsoft.com/office/drawing/2014/main" id="{C3656C86-EBF7-40E5-83C1-218BC27295CF}"/>
              </a:ext>
            </a:extLst>
          </p:cNvPr>
          <p:cNvSpPr>
            <a:spLocks noChangeArrowheads="1"/>
          </p:cNvSpPr>
          <p:nvPr>
            <p:custDataLst>
              <p:tags r:id="rId7"/>
            </p:custDataLst>
          </p:nvPr>
        </p:nvSpPr>
        <p:spPr bwMode="auto">
          <a:xfrm>
            <a:off x="1338263" y="2068672"/>
            <a:ext cx="23884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学生用户代表</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aphicFrame>
        <p:nvGraphicFramePr>
          <p:cNvPr id="2" name="表格 1">
            <a:extLst>
              <a:ext uri="{FF2B5EF4-FFF2-40B4-BE49-F238E27FC236}">
                <a16:creationId xmlns:a16="http://schemas.microsoft.com/office/drawing/2014/main" id="{FAEA6CE4-0976-428E-9EAB-C87F79B10C99}"/>
              </a:ext>
            </a:extLst>
          </p:cNvPr>
          <p:cNvGraphicFramePr>
            <a:graphicFrameLocks noGrp="1"/>
          </p:cNvGraphicFramePr>
          <p:nvPr>
            <p:extLst>
              <p:ext uri="{D42A27DB-BD31-4B8C-83A1-F6EECF244321}">
                <p14:modId xmlns:p14="http://schemas.microsoft.com/office/powerpoint/2010/main" val="2067449378"/>
              </p:ext>
            </p:extLst>
          </p:nvPr>
        </p:nvGraphicFramePr>
        <p:xfrm>
          <a:off x="1691485" y="3128399"/>
          <a:ext cx="6916657" cy="2648596"/>
        </p:xfrm>
        <a:graphic>
          <a:graphicData uri="http://schemas.openxmlformats.org/drawingml/2006/table">
            <a:tbl>
              <a:tblPr firstRow="1" firstCol="1" bandRow="1">
                <a:tableStyleId>{D27102A9-8310-4765-A935-A1911B00CA55}</a:tableStyleId>
              </a:tblPr>
              <a:tblGrid>
                <a:gridCol w="2304947">
                  <a:extLst>
                    <a:ext uri="{9D8B030D-6E8A-4147-A177-3AD203B41FA5}">
                      <a16:colId xmlns:a16="http://schemas.microsoft.com/office/drawing/2014/main" val="3080534030"/>
                    </a:ext>
                  </a:extLst>
                </a:gridCol>
                <a:gridCol w="2306763">
                  <a:extLst>
                    <a:ext uri="{9D8B030D-6E8A-4147-A177-3AD203B41FA5}">
                      <a16:colId xmlns:a16="http://schemas.microsoft.com/office/drawing/2014/main" val="1639361639"/>
                    </a:ext>
                  </a:extLst>
                </a:gridCol>
                <a:gridCol w="2304947">
                  <a:extLst>
                    <a:ext uri="{9D8B030D-6E8A-4147-A177-3AD203B41FA5}">
                      <a16:colId xmlns:a16="http://schemas.microsoft.com/office/drawing/2014/main" val="2781024021"/>
                    </a:ext>
                  </a:extLst>
                </a:gridCol>
              </a:tblGrid>
              <a:tr h="123286">
                <a:tc>
                  <a:txBody>
                    <a:bodyPr/>
                    <a:lstStyle/>
                    <a:p>
                      <a:pPr algn="l"/>
                      <a:r>
                        <a:rPr lang="zh-CN" sz="1200" kern="100" dirty="0">
                          <a:effectLst/>
                        </a:rPr>
                        <a:t>姓名</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角色</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其他</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extLst>
                  <a:ext uri="{0D108BD9-81ED-4DB2-BD59-A6C34878D82A}">
                    <a16:rowId xmlns:a16="http://schemas.microsoft.com/office/drawing/2014/main" val="2548123522"/>
                  </a:ext>
                </a:extLst>
              </a:tr>
              <a:tr h="1602715">
                <a:tc>
                  <a:txBody>
                    <a:bodyPr/>
                    <a:lstStyle/>
                    <a:p>
                      <a:pPr algn="ctr"/>
                      <a:r>
                        <a:rPr lang="zh-CN" sz="1200" kern="100" dirty="0">
                          <a:effectLst/>
                          <a:latin typeface="等线" panose="02010600030101010101" pitchFamily="2" charset="-122"/>
                          <a:ea typeface="宋体" panose="02010600030101010101" pitchFamily="2" charset="-122"/>
                          <a:cs typeface="宋体" panose="02010600030101010101" pitchFamily="2" charset="-122"/>
                        </a:rPr>
                        <a:t>马嘉伟</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latin typeface="等线" panose="02010600030101010101" pitchFamily="2" charset="-122"/>
                          <a:ea typeface="宋体" panose="02010600030101010101" pitchFamily="2" charset="-122"/>
                          <a:cs typeface="宋体" panose="02010600030101010101" pitchFamily="2" charset="-122"/>
                        </a:rPr>
                        <a:t>学生</a:t>
                      </a:r>
                      <a:r>
                        <a:rPr lang="en-US" sz="1200" kern="100">
                          <a:effectLst/>
                          <a:latin typeface="等线" panose="02010600030101010101" pitchFamily="2" charset="-122"/>
                          <a:ea typeface="宋体" panose="02010600030101010101" pitchFamily="2" charset="-122"/>
                          <a:cs typeface="宋体" panose="02010600030101010101" pitchFamily="2" charset="-122"/>
                        </a:rPr>
                        <a:t>(</a:t>
                      </a:r>
                      <a:r>
                        <a:rPr lang="zh-CN" sz="1200" kern="100">
                          <a:effectLst/>
                          <a:latin typeface="等线" panose="02010600030101010101" pitchFamily="2" charset="-122"/>
                          <a:ea typeface="宋体" panose="02010600030101010101" pitchFamily="2" charset="-122"/>
                          <a:cs typeface="宋体" panose="02010600030101010101" pitchFamily="2" charset="-122"/>
                        </a:rPr>
                        <a:t>软工专业</a:t>
                      </a:r>
                      <a:r>
                        <a:rPr lang="en-US" sz="1200" kern="100">
                          <a:effectLst/>
                          <a:latin typeface="等线" panose="02010600030101010101" pitchFamily="2" charset="-122"/>
                          <a:ea typeface="宋体" panose="02010600030101010101" pitchFamily="2" charset="-122"/>
                          <a:cs typeface="宋体" panose="02010600030101010101" pitchFamily="2" charset="-122"/>
                        </a:rPr>
                        <a:t>)</a:t>
                      </a:r>
                      <a:r>
                        <a:rPr lang="zh-CN" sz="1200" kern="100">
                          <a:effectLst/>
                          <a:latin typeface="等线" panose="02010600030101010101" pitchFamily="2" charset="-122"/>
                          <a:ea typeface="宋体" panose="02010600030101010101" pitchFamily="2" charset="-122"/>
                          <a:cs typeface="宋体" panose="02010600030101010101" pitchFamily="2" charset="-122"/>
                        </a:rPr>
                        <a:t>用户代表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latin typeface="等线" panose="02010600030101010101" pitchFamily="2" charset="-122"/>
                          <a:ea typeface="宋体" panose="02010600030101010101" pitchFamily="2" charset="-122"/>
                          <a:cs typeface="宋体" panose="02010600030101010101" pitchFamily="2" charset="-122"/>
                        </a:rPr>
                        <a:t>班级：软件工程</a:t>
                      </a:r>
                      <a:r>
                        <a:rPr lang="en-US" sz="1200" kern="100">
                          <a:effectLst/>
                          <a:latin typeface="等线" panose="02010600030101010101" pitchFamily="2" charset="-122"/>
                          <a:ea typeface="宋体" panose="02010600030101010101" pitchFamily="2" charset="-122"/>
                          <a:cs typeface="宋体" panose="02010600030101010101" pitchFamily="2" charset="-122"/>
                        </a:rPr>
                        <a:t>1802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sz="1200" kern="100">
                          <a:effectLst/>
                          <a:latin typeface="等线" panose="02010600030101010101" pitchFamily="2" charset="-122"/>
                          <a:ea typeface="宋体" panose="02010600030101010101" pitchFamily="2" charset="-122"/>
                          <a:cs typeface="宋体" panose="02010600030101010101" pitchFamily="2" charset="-122"/>
                        </a:rPr>
                        <a:t>邮箱：</a:t>
                      </a:r>
                      <a:r>
                        <a:rPr lang="en-US" sz="1200" kern="100">
                          <a:effectLst/>
                          <a:latin typeface="等线" panose="02010600030101010101" pitchFamily="2" charset="-122"/>
                          <a:ea typeface="宋体" panose="02010600030101010101" pitchFamily="2" charset="-122"/>
                          <a:cs typeface="宋体" panose="02010600030101010101" pitchFamily="2" charset="-122"/>
                        </a:rPr>
                        <a:t>31801321@stu.zucc.edu.cn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sz="1200" kern="100">
                          <a:effectLst/>
                          <a:latin typeface="等线" panose="02010600030101010101" pitchFamily="2" charset="-122"/>
                          <a:ea typeface="宋体" panose="02010600030101010101" pitchFamily="2" charset="-122"/>
                          <a:cs typeface="宋体" panose="02010600030101010101" pitchFamily="2" charset="-122"/>
                        </a:rPr>
                        <a:t>手机号：</a:t>
                      </a:r>
                      <a:r>
                        <a:rPr lang="en-US" sz="1200" kern="100">
                          <a:effectLst/>
                          <a:latin typeface="等线" panose="02010600030101010101" pitchFamily="2" charset="-122"/>
                          <a:ea typeface="宋体" panose="02010600030101010101" pitchFamily="2" charset="-122"/>
                          <a:cs typeface="宋体" panose="02010600030101010101" pitchFamily="2" charset="-122"/>
                        </a:rPr>
                        <a:t>13656647910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6147469"/>
                  </a:ext>
                </a:extLst>
              </a:tr>
              <a:tr h="863001">
                <a:tc>
                  <a:txBody>
                    <a:bodyPr/>
                    <a:lstStyle/>
                    <a:p>
                      <a:pPr algn="ctr"/>
                      <a:r>
                        <a:rPr lang="zh-CN" sz="1200" kern="100">
                          <a:effectLst/>
                          <a:latin typeface="等线" panose="02010600030101010101" pitchFamily="2" charset="-122"/>
                          <a:ea typeface="宋体" panose="02010600030101010101" pitchFamily="2" charset="-122"/>
                          <a:cs typeface="宋体" panose="02010600030101010101" pitchFamily="2" charset="-122"/>
                        </a:rPr>
                        <a:t>徐静怡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latin typeface="等线" panose="02010600030101010101" pitchFamily="2" charset="-122"/>
                          <a:ea typeface="宋体" panose="02010600030101010101" pitchFamily="2" charset="-122"/>
                          <a:cs typeface="宋体" panose="02010600030101010101" pitchFamily="2" charset="-122"/>
                        </a:rPr>
                        <a:t>学生</a:t>
                      </a:r>
                      <a:r>
                        <a:rPr lang="en-US" sz="1200" kern="100">
                          <a:effectLst/>
                          <a:latin typeface="等线" panose="02010600030101010101" pitchFamily="2" charset="-122"/>
                          <a:ea typeface="宋体" panose="02010600030101010101" pitchFamily="2" charset="-122"/>
                          <a:cs typeface="宋体" panose="02010600030101010101" pitchFamily="2" charset="-122"/>
                        </a:rPr>
                        <a:t>(</a:t>
                      </a:r>
                      <a:r>
                        <a:rPr lang="zh-CN" sz="1200" kern="100">
                          <a:effectLst/>
                          <a:latin typeface="等线" panose="02010600030101010101" pitchFamily="2" charset="-122"/>
                          <a:ea typeface="宋体" panose="02010600030101010101" pitchFamily="2" charset="-122"/>
                          <a:cs typeface="宋体" panose="02010600030101010101" pitchFamily="2" charset="-122"/>
                        </a:rPr>
                        <a:t>对软工感兴趣非软工专业</a:t>
                      </a:r>
                      <a:r>
                        <a:rPr lang="en-US" sz="1200" kern="100">
                          <a:effectLst/>
                          <a:latin typeface="等线" panose="02010600030101010101" pitchFamily="2" charset="-122"/>
                          <a:ea typeface="宋体" panose="02010600030101010101" pitchFamily="2" charset="-122"/>
                          <a:cs typeface="宋体" panose="02010600030101010101" pitchFamily="2" charset="-122"/>
                        </a:rPr>
                        <a:t>)</a:t>
                      </a:r>
                      <a:r>
                        <a:rPr lang="zh-CN" sz="1200" kern="100">
                          <a:effectLst/>
                          <a:latin typeface="等线" panose="02010600030101010101" pitchFamily="2" charset="-122"/>
                          <a:ea typeface="宋体" panose="02010600030101010101" pitchFamily="2" charset="-122"/>
                          <a:cs typeface="宋体" panose="02010600030101010101" pitchFamily="2" charset="-122"/>
                        </a:rPr>
                        <a:t>用户代表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dirty="0">
                          <a:effectLst/>
                          <a:latin typeface="等线" panose="02010600030101010101" pitchFamily="2" charset="-122"/>
                          <a:ea typeface="宋体" panose="02010600030101010101" pitchFamily="2" charset="-122"/>
                          <a:cs typeface="宋体" panose="02010600030101010101" pitchFamily="2" charset="-122"/>
                        </a:rPr>
                        <a:t>班级：财管</a:t>
                      </a:r>
                      <a:r>
                        <a:rPr lang="en-US" sz="1200" kern="100" dirty="0">
                          <a:effectLst/>
                          <a:latin typeface="等线" panose="02010600030101010101" pitchFamily="2" charset="-122"/>
                          <a:ea typeface="宋体" panose="02010600030101010101" pitchFamily="2" charset="-122"/>
                          <a:cs typeface="宋体" panose="02010600030101010101" pitchFamily="2" charset="-122"/>
                        </a:rPr>
                        <a:t>1801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sz="1200" kern="100" dirty="0">
                          <a:effectLst/>
                          <a:latin typeface="等线" panose="02010600030101010101" pitchFamily="2" charset="-122"/>
                          <a:ea typeface="宋体" panose="02010600030101010101" pitchFamily="2" charset="-122"/>
                          <a:cs typeface="宋体" panose="02010600030101010101" pitchFamily="2" charset="-122"/>
                        </a:rPr>
                        <a:t>邮箱：</a:t>
                      </a:r>
                      <a:r>
                        <a:rPr lang="en-US" sz="1200" kern="100" dirty="0">
                          <a:effectLst/>
                          <a:latin typeface="等线" panose="02010600030101010101" pitchFamily="2" charset="-122"/>
                          <a:ea typeface="宋体" panose="02010600030101010101" pitchFamily="2" charset="-122"/>
                          <a:cs typeface="宋体" panose="02010600030101010101" pitchFamily="2" charset="-122"/>
                        </a:rPr>
                        <a:t>31805380@stu.zucc.edu.cn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sz="1200" kern="100" dirty="0">
                          <a:effectLst/>
                          <a:latin typeface="等线" panose="02010600030101010101" pitchFamily="2" charset="-122"/>
                          <a:ea typeface="宋体" panose="02010600030101010101" pitchFamily="2" charset="-122"/>
                          <a:cs typeface="宋体" panose="02010600030101010101" pitchFamily="2" charset="-122"/>
                        </a:rPr>
                        <a:t>手机号：</a:t>
                      </a:r>
                      <a:r>
                        <a:rPr lang="en-US" sz="1200" kern="100" dirty="0">
                          <a:effectLst/>
                          <a:latin typeface="等线" panose="02010600030101010101" pitchFamily="2" charset="-122"/>
                          <a:ea typeface="宋体" panose="02010600030101010101" pitchFamily="2" charset="-122"/>
                          <a:cs typeface="宋体" panose="02010600030101010101" pitchFamily="2" charset="-122"/>
                        </a:rPr>
                        <a:t>13890261277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3516178"/>
                  </a:ext>
                </a:extLst>
              </a:tr>
            </a:tbl>
          </a:graphicData>
        </a:graphic>
      </p:graphicFrame>
    </p:spTree>
    <p:extLst>
      <p:ext uri="{BB962C8B-B14F-4D97-AF65-F5344CB8AC3E}">
        <p14:creationId xmlns:p14="http://schemas.microsoft.com/office/powerpoint/2010/main" val="39697381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582251" y="183609"/>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用户群体</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3" name="PA_椭圆 44">
            <a:extLst>
              <a:ext uri="{FF2B5EF4-FFF2-40B4-BE49-F238E27FC236}">
                <a16:creationId xmlns:a16="http://schemas.microsoft.com/office/drawing/2014/main" id="{5116B395-A6E4-4FCD-B9F9-B53586783F03}"/>
              </a:ext>
            </a:extLst>
          </p:cNvPr>
          <p:cNvSpPr>
            <a:spLocks noChangeArrowheads="1"/>
          </p:cNvSpPr>
          <p:nvPr>
            <p:custDataLst>
              <p:tags r:id="rId6"/>
            </p:custDataLst>
          </p:nvPr>
        </p:nvSpPr>
        <p:spPr bwMode="auto">
          <a:xfrm>
            <a:off x="690561" y="2261448"/>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PA_文本框 49">
            <a:extLst>
              <a:ext uri="{FF2B5EF4-FFF2-40B4-BE49-F238E27FC236}">
                <a16:creationId xmlns:a16="http://schemas.microsoft.com/office/drawing/2014/main" id="{C3656C86-EBF7-40E5-83C1-218BC27295CF}"/>
              </a:ext>
            </a:extLst>
          </p:cNvPr>
          <p:cNvSpPr>
            <a:spLocks noChangeArrowheads="1"/>
          </p:cNvSpPr>
          <p:nvPr>
            <p:custDataLst>
              <p:tags r:id="rId7"/>
            </p:custDataLst>
          </p:nvPr>
        </p:nvSpPr>
        <p:spPr bwMode="auto">
          <a:xfrm>
            <a:off x="1338263" y="2068672"/>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管理员用户代表</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aphicFrame>
        <p:nvGraphicFramePr>
          <p:cNvPr id="2" name="表格 1">
            <a:extLst>
              <a:ext uri="{FF2B5EF4-FFF2-40B4-BE49-F238E27FC236}">
                <a16:creationId xmlns:a16="http://schemas.microsoft.com/office/drawing/2014/main" id="{FAEA6CE4-0976-428E-9EAB-C87F79B10C99}"/>
              </a:ext>
            </a:extLst>
          </p:cNvPr>
          <p:cNvGraphicFramePr>
            <a:graphicFrameLocks noGrp="1"/>
          </p:cNvGraphicFramePr>
          <p:nvPr>
            <p:extLst>
              <p:ext uri="{D42A27DB-BD31-4B8C-83A1-F6EECF244321}">
                <p14:modId xmlns:p14="http://schemas.microsoft.com/office/powerpoint/2010/main" val="3281398220"/>
              </p:ext>
            </p:extLst>
          </p:nvPr>
        </p:nvGraphicFramePr>
        <p:xfrm>
          <a:off x="1691485" y="3285879"/>
          <a:ext cx="6857664" cy="2648596"/>
        </p:xfrm>
        <a:graphic>
          <a:graphicData uri="http://schemas.openxmlformats.org/drawingml/2006/table">
            <a:tbl>
              <a:tblPr firstRow="1" firstCol="1" bandRow="1">
                <a:tableStyleId>{D27102A9-8310-4765-A935-A1911B00CA55}</a:tableStyleId>
              </a:tblPr>
              <a:tblGrid>
                <a:gridCol w="2285288">
                  <a:extLst>
                    <a:ext uri="{9D8B030D-6E8A-4147-A177-3AD203B41FA5}">
                      <a16:colId xmlns:a16="http://schemas.microsoft.com/office/drawing/2014/main" val="3080534030"/>
                    </a:ext>
                  </a:extLst>
                </a:gridCol>
                <a:gridCol w="2287088">
                  <a:extLst>
                    <a:ext uri="{9D8B030D-6E8A-4147-A177-3AD203B41FA5}">
                      <a16:colId xmlns:a16="http://schemas.microsoft.com/office/drawing/2014/main" val="1639361639"/>
                    </a:ext>
                  </a:extLst>
                </a:gridCol>
                <a:gridCol w="2285288">
                  <a:extLst>
                    <a:ext uri="{9D8B030D-6E8A-4147-A177-3AD203B41FA5}">
                      <a16:colId xmlns:a16="http://schemas.microsoft.com/office/drawing/2014/main" val="2781024021"/>
                    </a:ext>
                  </a:extLst>
                </a:gridCol>
              </a:tblGrid>
              <a:tr h="0">
                <a:tc>
                  <a:txBody>
                    <a:bodyPr/>
                    <a:lstStyle/>
                    <a:p>
                      <a:pPr algn="l"/>
                      <a:r>
                        <a:rPr lang="zh-CN" sz="1200" kern="100">
                          <a:effectLst/>
                        </a:rPr>
                        <a:t>姓名</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sz="1200" kern="100">
                          <a:effectLst/>
                        </a:rPr>
                        <a:t>角色</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其他</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extLst>
                  <a:ext uri="{0D108BD9-81ED-4DB2-BD59-A6C34878D82A}">
                    <a16:rowId xmlns:a16="http://schemas.microsoft.com/office/drawing/2014/main" val="2548123522"/>
                  </a:ext>
                </a:extLst>
              </a:tr>
              <a:tr h="1602715">
                <a:tc>
                  <a:txBody>
                    <a:bodyPr/>
                    <a:lstStyle/>
                    <a:p>
                      <a:pPr algn="ctr"/>
                      <a:r>
                        <a:rPr lang="zh-CN" sz="1200" kern="100" dirty="0">
                          <a:effectLst/>
                          <a:latin typeface="等线" panose="02010600030101010101" pitchFamily="2" charset="-122"/>
                          <a:ea typeface="宋体" panose="02010600030101010101" pitchFamily="2" charset="-122"/>
                          <a:cs typeface="宋体" panose="02010600030101010101" pitchFamily="2" charset="-122"/>
                        </a:rPr>
                        <a:t>谢丹颖</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latin typeface="等线" panose="02010600030101010101" pitchFamily="2" charset="-122"/>
                          <a:ea typeface="宋体" panose="02010600030101010101" pitchFamily="2" charset="-122"/>
                          <a:cs typeface="宋体" panose="02010600030101010101" pitchFamily="2" charset="-122"/>
                        </a:rPr>
                        <a:t>管理员用户代表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200" kern="100" dirty="0">
                          <a:effectLst/>
                          <a:latin typeface="等线" panose="02010600030101010101" pitchFamily="2" charset="-122"/>
                          <a:ea typeface="宋体" panose="02010600030101010101" pitchFamily="2" charset="-122"/>
                          <a:cs typeface="宋体" panose="02010600030101010101" pitchFamily="2" charset="-122"/>
                        </a:rPr>
                        <a:t>班级：旅管</a:t>
                      </a:r>
                      <a:r>
                        <a:rPr lang="en-US" sz="1200" kern="100" dirty="0">
                          <a:effectLst/>
                          <a:latin typeface="等线" panose="02010600030101010101" pitchFamily="2" charset="-122"/>
                          <a:ea typeface="宋体" panose="02010600030101010101" pitchFamily="2" charset="-122"/>
                          <a:cs typeface="宋体" panose="02010600030101010101" pitchFamily="2" charset="-122"/>
                        </a:rPr>
                        <a:t>1801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sz="1200" kern="100" dirty="0">
                          <a:effectLst/>
                          <a:latin typeface="等线" panose="02010600030101010101" pitchFamily="2" charset="-122"/>
                          <a:ea typeface="宋体" panose="02010600030101010101" pitchFamily="2" charset="-122"/>
                          <a:cs typeface="宋体" panose="02010600030101010101" pitchFamily="2" charset="-122"/>
                        </a:rPr>
                        <a:t>邮箱：</a:t>
                      </a:r>
                      <a:r>
                        <a:rPr lang="en-US" sz="1200" kern="100" dirty="0">
                          <a:effectLst/>
                          <a:latin typeface="等线" panose="02010600030101010101" pitchFamily="2" charset="-122"/>
                          <a:ea typeface="宋体" panose="02010600030101010101" pitchFamily="2" charset="-122"/>
                          <a:cs typeface="宋体" panose="02010600030101010101" pitchFamily="2" charset="-122"/>
                        </a:rPr>
                        <a:t>31803068@stu.zucc.edu.cn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sz="1200" kern="100" dirty="0">
                          <a:effectLst/>
                          <a:latin typeface="等线" panose="02010600030101010101" pitchFamily="2" charset="-122"/>
                          <a:ea typeface="宋体" panose="02010600030101010101" pitchFamily="2" charset="-122"/>
                          <a:cs typeface="宋体" panose="02010600030101010101" pitchFamily="2" charset="-122"/>
                        </a:rPr>
                        <a:t>手机号：</a:t>
                      </a:r>
                      <a:r>
                        <a:rPr lang="en-US" sz="1200" kern="100" dirty="0">
                          <a:effectLst/>
                          <a:latin typeface="等线" panose="02010600030101010101" pitchFamily="2" charset="-122"/>
                          <a:ea typeface="宋体" panose="02010600030101010101" pitchFamily="2" charset="-122"/>
                          <a:cs typeface="宋体" panose="02010600030101010101" pitchFamily="2" charset="-122"/>
                        </a:rPr>
                        <a:t>13656644296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6147469"/>
                  </a:ext>
                </a:extLst>
              </a:tr>
              <a:tr h="863001">
                <a:tc>
                  <a:txBody>
                    <a:bodyPr/>
                    <a:lstStyle/>
                    <a:p>
                      <a:pPr algn="l"/>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tc>
                  <a:txBody>
                    <a:bodyPr/>
                    <a:lstStyle/>
                    <a:p>
                      <a:pPr algn="l"/>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4849" marR="54849" marT="0" marB="0"/>
                </a:tc>
                <a:extLst>
                  <a:ext uri="{0D108BD9-81ED-4DB2-BD59-A6C34878D82A}">
                    <a16:rowId xmlns:a16="http://schemas.microsoft.com/office/drawing/2014/main" val="463516178"/>
                  </a:ext>
                </a:extLst>
              </a:tr>
            </a:tbl>
          </a:graphicData>
        </a:graphic>
      </p:graphicFrame>
    </p:spTree>
    <p:extLst>
      <p:ext uri="{BB962C8B-B14F-4D97-AF65-F5344CB8AC3E}">
        <p14:creationId xmlns:p14="http://schemas.microsoft.com/office/powerpoint/2010/main" val="33837947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a:extLst>
              <a:ext uri="{FF2B5EF4-FFF2-40B4-BE49-F238E27FC236}">
                <a16:creationId xmlns:a16="http://schemas.microsoft.com/office/drawing/2014/main" id="{7EC44AC9-D98B-4EB9-87FD-4B8F885CA6DC}"/>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a:extLst>
              <a:ext uri="{FF2B5EF4-FFF2-40B4-BE49-F238E27FC236}">
                <a16:creationId xmlns:a16="http://schemas.microsoft.com/office/drawing/2014/main" id="{E38A5960-1F91-4AC4-9F26-16177DF38B55}"/>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a:extLst>
              <a:ext uri="{FF2B5EF4-FFF2-40B4-BE49-F238E27FC236}">
                <a16:creationId xmlns:a16="http://schemas.microsoft.com/office/drawing/2014/main" id="{C315BB2E-7620-44D4-9F3F-33D8B46FA4ED}"/>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a:extLst>
              <a:ext uri="{FF2B5EF4-FFF2-40B4-BE49-F238E27FC236}">
                <a16:creationId xmlns:a16="http://schemas.microsoft.com/office/drawing/2014/main" id="{C8D1D537-3B3D-44AF-A553-3A13BA9F2DE9}"/>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a:extLst>
              <a:ext uri="{FF2B5EF4-FFF2-40B4-BE49-F238E27FC236}">
                <a16:creationId xmlns:a16="http://schemas.microsoft.com/office/drawing/2014/main" id="{780E63F5-3EFA-4949-9983-ADA1CDB84D75}"/>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a:extLst>
              <a:ext uri="{FF2B5EF4-FFF2-40B4-BE49-F238E27FC236}">
                <a16:creationId xmlns:a16="http://schemas.microsoft.com/office/drawing/2014/main" id="{2A53BD4E-F438-4F95-AA53-17EEA39DD342}"/>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a:extLst>
              <a:ext uri="{FF2B5EF4-FFF2-40B4-BE49-F238E27FC236}">
                <a16:creationId xmlns:a16="http://schemas.microsoft.com/office/drawing/2014/main" id="{1A8BADA9-B7FE-41ED-A637-EF25266A6A35}"/>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a:extLst>
              <a:ext uri="{FF2B5EF4-FFF2-40B4-BE49-F238E27FC236}">
                <a16:creationId xmlns:a16="http://schemas.microsoft.com/office/drawing/2014/main" id="{237B45BA-E66D-4FD1-94D1-E59DD57AA7E6}"/>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a:extLst>
              <a:ext uri="{FF2B5EF4-FFF2-40B4-BE49-F238E27FC236}">
                <a16:creationId xmlns:a16="http://schemas.microsoft.com/office/drawing/2014/main" id="{5985E40A-0F6E-4F0B-AE3A-99632E5814A5}"/>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a:extLst>
              <a:ext uri="{FF2B5EF4-FFF2-40B4-BE49-F238E27FC236}">
                <a16:creationId xmlns:a16="http://schemas.microsoft.com/office/drawing/2014/main" id="{7B12F1EA-64F9-4460-ACA3-0BFF1569999C}"/>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a:extLst>
              <a:ext uri="{FF2B5EF4-FFF2-40B4-BE49-F238E27FC236}">
                <a16:creationId xmlns:a16="http://schemas.microsoft.com/office/drawing/2014/main" id="{A2D2C51A-D7C7-41C8-A625-8BCF8A04ACCD}"/>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2</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a:extLst>
              <a:ext uri="{FF2B5EF4-FFF2-40B4-BE49-F238E27FC236}">
                <a16:creationId xmlns:a16="http://schemas.microsoft.com/office/drawing/2014/main" id="{136D7366-53EC-4AD5-961B-B665810C8986}"/>
              </a:ext>
            </a:extLst>
          </p:cNvPr>
          <p:cNvSpPr>
            <a:spLocks noChangeArrowheads="1"/>
          </p:cNvSpPr>
          <p:nvPr>
            <p:custDataLst>
              <p:tags r:id="rId12"/>
            </p:custDataLst>
          </p:nvPr>
        </p:nvSpPr>
        <p:spPr bwMode="auto">
          <a:xfrm>
            <a:off x="6801157" y="1755556"/>
            <a:ext cx="2031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项目愿景</a:t>
            </a:r>
            <a:endPar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3600" dirty="0">
                <a:solidFill>
                  <a:srgbClr val="FFFFFF"/>
                </a:solidFill>
                <a:latin typeface="微软雅黑" panose="020B0503020204020204" pitchFamily="34" charset="-122"/>
                <a:sym typeface="微软雅黑" panose="020B0503020204020204" pitchFamily="34" charset="-122"/>
              </a:rPr>
              <a:t>  </a:t>
            </a:r>
            <a:r>
              <a:rPr kumimoji="0" lang="zh-CN" altLang="en-US"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与范围</a:t>
            </a:r>
            <a:endParaRPr kumimoji="0" lang="en-US" altLang="zh-CN" sz="3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24834376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6867" name="PA_矩形 1">
            <a:extLst>
              <a:ext uri="{FF2B5EF4-FFF2-40B4-BE49-F238E27FC236}">
                <a16:creationId xmlns:a16="http://schemas.microsoft.com/office/drawing/2014/main" id="{5344FA78-E004-49DC-ADC6-AAD3651ABC02}"/>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a:extLst>
              <a:ext uri="{FF2B5EF4-FFF2-40B4-BE49-F238E27FC236}">
                <a16:creationId xmlns:a16="http://schemas.microsoft.com/office/drawing/2014/main" id="{FD076AD9-E9F9-4F7D-B8C1-26CBA3DAE4E1}"/>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a:extLst>
              <a:ext uri="{FF2B5EF4-FFF2-40B4-BE49-F238E27FC236}">
                <a16:creationId xmlns:a16="http://schemas.microsoft.com/office/drawing/2014/main" id="{6ECF38B8-39D1-419B-B744-B59FFE49D345}"/>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a:extLst>
              <a:ext uri="{FF2B5EF4-FFF2-40B4-BE49-F238E27FC236}">
                <a16:creationId xmlns:a16="http://schemas.microsoft.com/office/drawing/2014/main" id="{65B2AFA4-DE88-46DC-9781-E515DD9FA198}"/>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9">
            <a:extLst>
              <a:ext uri="{FF2B5EF4-FFF2-40B4-BE49-F238E27FC236}">
                <a16:creationId xmlns:a16="http://schemas.microsoft.com/office/drawing/2014/main" id="{C9653FA0-E910-4450-AD5A-8C628F1148FB}"/>
              </a:ext>
            </a:extLst>
          </p:cNvPr>
          <p:cNvSpPr>
            <a:spLocks noChangeArrowheads="1"/>
          </p:cNvSpPr>
          <p:nvPr>
            <p:custDataLst>
              <p:tags r:id="rId5"/>
            </p:custDataLst>
          </p:nvPr>
        </p:nvSpPr>
        <p:spPr bwMode="auto">
          <a:xfrm>
            <a:off x="1935838" y="30490"/>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      愿景称述</a:t>
            </a:r>
          </a:p>
        </p:txBody>
      </p:sp>
      <p:grpSp>
        <p:nvGrpSpPr>
          <p:cNvPr id="24" name="组合 23">
            <a:extLst>
              <a:ext uri="{FF2B5EF4-FFF2-40B4-BE49-F238E27FC236}">
                <a16:creationId xmlns:a16="http://schemas.microsoft.com/office/drawing/2014/main" id="{434C5A60-F229-42BC-AA41-F8E666D1FADF}"/>
              </a:ext>
            </a:extLst>
          </p:cNvPr>
          <p:cNvGrpSpPr/>
          <p:nvPr/>
        </p:nvGrpSpPr>
        <p:grpSpPr>
          <a:xfrm>
            <a:off x="5078780" y="4721714"/>
            <a:ext cx="6588125" cy="2019300"/>
            <a:chOff x="3578225" y="1730375"/>
            <a:chExt cx="6588125" cy="2019300"/>
          </a:xfrm>
        </p:grpSpPr>
        <p:sp>
          <p:nvSpPr>
            <p:cNvPr id="25" name="PA_矩形 6">
              <a:extLst>
                <a:ext uri="{FF2B5EF4-FFF2-40B4-BE49-F238E27FC236}">
                  <a16:creationId xmlns:a16="http://schemas.microsoft.com/office/drawing/2014/main" id="{DB132282-66DC-4F12-B7F2-C409141C4778}"/>
                </a:ext>
              </a:extLst>
            </p:cNvPr>
            <p:cNvSpPr>
              <a:spLocks noChangeArrowheads="1"/>
            </p:cNvSpPr>
            <p:nvPr>
              <p:custDataLst>
                <p:tags r:id="rId6"/>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 name="PA_任意多边形 44">
              <a:extLst>
                <a:ext uri="{FF2B5EF4-FFF2-40B4-BE49-F238E27FC236}">
                  <a16:creationId xmlns:a16="http://schemas.microsoft.com/office/drawing/2014/main" id="{25829EC2-AF32-43CA-A62E-49714176DE5D}"/>
                </a:ext>
              </a:extLst>
            </p:cNvPr>
            <p:cNvSpPr>
              <a:spLocks/>
            </p:cNvSpPr>
            <p:nvPr>
              <p:custDataLst>
                <p:tags r:id="rId7"/>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43">
              <a:extLst>
                <a:ext uri="{FF2B5EF4-FFF2-40B4-BE49-F238E27FC236}">
                  <a16:creationId xmlns:a16="http://schemas.microsoft.com/office/drawing/2014/main" id="{7804DB4F-D124-4350-9878-10B0815782C6}"/>
                </a:ext>
              </a:extLst>
            </p:cNvPr>
            <p:cNvSpPr>
              <a:spLocks/>
            </p:cNvSpPr>
            <p:nvPr>
              <p:custDataLst>
                <p:tags r:id="rId8"/>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矩形 31">
              <a:extLst>
                <a:ext uri="{FF2B5EF4-FFF2-40B4-BE49-F238E27FC236}">
                  <a16:creationId xmlns:a16="http://schemas.microsoft.com/office/drawing/2014/main" id="{5AC1069E-E691-4B36-81DD-AD051C3A72E2}"/>
                </a:ext>
              </a:extLst>
            </p:cNvPr>
            <p:cNvSpPr>
              <a:spLocks noChangeArrowheads="1"/>
            </p:cNvSpPr>
            <p:nvPr>
              <p:custDataLst>
                <p:tags r:id="rId9"/>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14" name="文本框 13">
            <a:extLst>
              <a:ext uri="{FF2B5EF4-FFF2-40B4-BE49-F238E27FC236}">
                <a16:creationId xmlns:a16="http://schemas.microsoft.com/office/drawing/2014/main" id="{9FDCE192-7E16-4176-99B8-BA9AE9C03CD2}"/>
              </a:ext>
            </a:extLst>
          </p:cNvPr>
          <p:cNvSpPr txBox="1"/>
          <p:nvPr/>
        </p:nvSpPr>
        <p:spPr>
          <a:xfrm>
            <a:off x="1070189" y="1028343"/>
            <a:ext cx="9915832" cy="3816429"/>
          </a:xfrm>
          <a:prstGeom prst="rect">
            <a:avLst/>
          </a:prstGeom>
          <a:noFill/>
        </p:spPr>
        <p:txBody>
          <a:bodyPr wrap="square">
            <a:spAutoFit/>
          </a:bodyPr>
          <a:lstStyle/>
          <a:p>
            <a:pPr algn="just"/>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此</a:t>
            </a:r>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app</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是软工相关课程教学和学习的辅助工具。作为教师可以通过此</a:t>
            </a:r>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app</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得到学生对上课效果的反馈，并可以根据反馈及时地调整，方便点评学生作业；作为学生可以通过此</a:t>
            </a:r>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app</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得到教学资源，反馈对课程的意见，提出疑问并得到教师、同学答复；为师生提供交流的平台，互相讨论，互相学习，共同进步 ； </a:t>
            </a:r>
          </a:p>
          <a:p>
            <a:pPr indent="266700" algn="just"/>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1.</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此</a:t>
            </a:r>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APP</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的愿景是实现方便教师用户的教学，使其在教学管理上更加方便，可以提高效率，老师不仅能通过最新消息栏上传和提供资料，也能通过在线答疑为学生进行答疑和在罪业点评栏中与学生进行互动。</a:t>
            </a:r>
          </a:p>
          <a:p>
            <a:pPr indent="266700" algn="just"/>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2.</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学生用户不仅能得到更多的学习资料，向老师、其他同学提问、帮助，还能在APP能提供让分组的各个团队能有团队内部的交流工具(如论坛，不同团队可以申请认证板块，非团队成员不能浏览使用，但希望教师可以进入各个板块进行一定的指导，而APP管理人员也可管理认证板块)进行互动，持续性的学习软件工程系列课程。</a:t>
            </a:r>
          </a:p>
          <a:p>
            <a:pPr indent="266700" algn="just"/>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3.</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使更多想要了解或学习软件工程课程的学生能清楚地了解软件工程系列课程的相关知识和授课老师的信息，产生对软件系列课程学习的兴趣。</a:t>
            </a:r>
          </a:p>
          <a:p>
            <a:pPr indent="266700" algn="just"/>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4.</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管理员在项目中起到审核，管理的操作，使整个</a:t>
            </a:r>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APP</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运营更加的稳定。</a:t>
            </a:r>
          </a:p>
          <a:p>
            <a:pPr indent="266700" algn="just"/>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我们希望通过这个</a:t>
            </a:r>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APP</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交流平台能够让老师随</a:t>
            </a:r>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时随地方便教学，学生能够注重持续性地学习课程的整个过程通过这个使更多想要了解或学期软件工程课程的学生有学习的渠道。</a:t>
            </a:r>
            <a:r>
              <a:rPr lang="en-US"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APP</a:t>
            </a:r>
            <a:r>
              <a:rPr lang="zh-CN" altLang="zh-CN" sz="1600" dirty="0">
                <a:solidFill>
                  <a:srgbClr val="000000"/>
                </a:solidFill>
                <a:latin typeface="黑体" panose="02010609060101010101" pitchFamily="49" charset="-122"/>
                <a:ea typeface="黑体" panose="02010609060101010101" pitchFamily="49" charset="-122"/>
                <a:sym typeface="Calibri" panose="020F0502020204030204" pitchFamily="34" charset="0"/>
              </a:rPr>
              <a:t>专一的软件需求工程教学方向，可以使整个学习体系过程更系统，更完善，也更方便。</a:t>
            </a:r>
          </a:p>
        </p:txBody>
      </p:sp>
    </p:spTree>
    <p:extLst>
      <p:ext uri="{BB962C8B-B14F-4D97-AF65-F5344CB8AC3E}">
        <p14:creationId xmlns:p14="http://schemas.microsoft.com/office/powerpoint/2010/main" val="3172786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70.xml><?xml version="1.0" encoding="utf-8"?>
<p:tagLst xmlns:a="http://schemas.openxmlformats.org/drawingml/2006/main" xmlns:r="http://schemas.openxmlformats.org/officeDocument/2006/relationships" xmlns:p="http://schemas.openxmlformats.org/presentationml/2006/main">
  <p:tag name="PA" val="v4.1.3"/>
</p:tagLst>
</file>

<file path=ppt/tags/tag171.xml><?xml version="1.0" encoding="utf-8"?>
<p:tagLst xmlns:a="http://schemas.openxmlformats.org/drawingml/2006/main" xmlns:r="http://schemas.openxmlformats.org/officeDocument/2006/relationships" xmlns:p="http://schemas.openxmlformats.org/presentationml/2006/main">
  <p:tag name="PA" val="v4.1.3"/>
</p:tagLst>
</file>

<file path=ppt/tags/tag172.xml><?xml version="1.0" encoding="utf-8"?>
<p:tagLst xmlns:a="http://schemas.openxmlformats.org/drawingml/2006/main" xmlns:r="http://schemas.openxmlformats.org/officeDocument/2006/relationships" xmlns:p="http://schemas.openxmlformats.org/presentationml/2006/main">
  <p:tag name="PA" val="v4.1.3"/>
</p:tagLst>
</file>

<file path=ppt/tags/tag173.xml><?xml version="1.0" encoding="utf-8"?>
<p:tagLst xmlns:a="http://schemas.openxmlformats.org/drawingml/2006/main" xmlns:r="http://schemas.openxmlformats.org/officeDocument/2006/relationships" xmlns:p="http://schemas.openxmlformats.org/presentationml/2006/main">
  <p:tag name="PA" val="v4.1.3"/>
</p:tagLst>
</file>

<file path=ppt/tags/tag174.xml><?xml version="1.0" encoding="utf-8"?>
<p:tagLst xmlns:a="http://schemas.openxmlformats.org/drawingml/2006/main" xmlns:r="http://schemas.openxmlformats.org/officeDocument/2006/relationships" xmlns:p="http://schemas.openxmlformats.org/presentationml/2006/main">
  <p:tag name="PA" val="v4.1.3"/>
</p:tagLst>
</file>

<file path=ppt/tags/tag175.xml><?xml version="1.0" encoding="utf-8"?>
<p:tagLst xmlns:a="http://schemas.openxmlformats.org/drawingml/2006/main" xmlns:r="http://schemas.openxmlformats.org/officeDocument/2006/relationships" xmlns:p="http://schemas.openxmlformats.org/presentationml/2006/main">
  <p:tag name="PA" val="v4.1.3"/>
</p:tagLst>
</file>

<file path=ppt/tags/tag176.xml><?xml version="1.0" encoding="utf-8"?>
<p:tagLst xmlns:a="http://schemas.openxmlformats.org/drawingml/2006/main" xmlns:r="http://schemas.openxmlformats.org/officeDocument/2006/relationships" xmlns:p="http://schemas.openxmlformats.org/presentationml/2006/main">
  <p:tag name="PA" val="v4.1.3"/>
</p:tagLst>
</file>

<file path=ppt/tags/tag177.xml><?xml version="1.0" encoding="utf-8"?>
<p:tagLst xmlns:a="http://schemas.openxmlformats.org/drawingml/2006/main" xmlns:r="http://schemas.openxmlformats.org/officeDocument/2006/relationships" xmlns:p="http://schemas.openxmlformats.org/presentationml/2006/main">
  <p:tag name="PA" val="v4.1.3"/>
</p:tagLst>
</file>

<file path=ppt/tags/tag178.xml><?xml version="1.0" encoding="utf-8"?>
<p:tagLst xmlns:a="http://schemas.openxmlformats.org/drawingml/2006/main" xmlns:r="http://schemas.openxmlformats.org/officeDocument/2006/relationships" xmlns:p="http://schemas.openxmlformats.org/presentationml/2006/main">
  <p:tag name="PA" val="v4.1.3"/>
</p:tagLst>
</file>

<file path=ppt/tags/tag179.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80.xml><?xml version="1.0" encoding="utf-8"?>
<p:tagLst xmlns:a="http://schemas.openxmlformats.org/drawingml/2006/main" xmlns:r="http://schemas.openxmlformats.org/officeDocument/2006/relationships" xmlns:p="http://schemas.openxmlformats.org/presentationml/2006/main">
  <p:tag name="PA" val="v4.1.3"/>
</p:tagLst>
</file>

<file path=ppt/tags/tag181.xml><?xml version="1.0" encoding="utf-8"?>
<p:tagLst xmlns:a="http://schemas.openxmlformats.org/drawingml/2006/main" xmlns:r="http://schemas.openxmlformats.org/officeDocument/2006/relationships" xmlns:p="http://schemas.openxmlformats.org/presentationml/2006/main">
  <p:tag name="PA" val="v4.1.3"/>
</p:tagLst>
</file>

<file path=ppt/tags/tag182.xml><?xml version="1.0" encoding="utf-8"?>
<p:tagLst xmlns:a="http://schemas.openxmlformats.org/drawingml/2006/main" xmlns:r="http://schemas.openxmlformats.org/officeDocument/2006/relationships" xmlns:p="http://schemas.openxmlformats.org/presentationml/2006/main">
  <p:tag name="PA" val="v4.1.3"/>
</p:tagLst>
</file>

<file path=ppt/tags/tag183.xml><?xml version="1.0" encoding="utf-8"?>
<p:tagLst xmlns:a="http://schemas.openxmlformats.org/drawingml/2006/main" xmlns:r="http://schemas.openxmlformats.org/officeDocument/2006/relationships" xmlns:p="http://schemas.openxmlformats.org/presentationml/2006/main">
  <p:tag name="PA" val="v4.1.3"/>
</p:tagLst>
</file>

<file path=ppt/tags/tag184.xml><?xml version="1.0" encoding="utf-8"?>
<p:tagLst xmlns:a="http://schemas.openxmlformats.org/drawingml/2006/main" xmlns:r="http://schemas.openxmlformats.org/officeDocument/2006/relationships" xmlns:p="http://schemas.openxmlformats.org/presentationml/2006/main">
  <p:tag name="PA" val="v4.1.3"/>
</p:tagLst>
</file>

<file path=ppt/tags/tag185.xml><?xml version="1.0" encoding="utf-8"?>
<p:tagLst xmlns:a="http://schemas.openxmlformats.org/drawingml/2006/main" xmlns:r="http://schemas.openxmlformats.org/officeDocument/2006/relationships" xmlns:p="http://schemas.openxmlformats.org/presentationml/2006/main">
  <p:tag name="PA" val="v4.1.3"/>
</p:tagLst>
</file>

<file path=ppt/tags/tag186.xml><?xml version="1.0" encoding="utf-8"?>
<p:tagLst xmlns:a="http://schemas.openxmlformats.org/drawingml/2006/main" xmlns:r="http://schemas.openxmlformats.org/officeDocument/2006/relationships" xmlns:p="http://schemas.openxmlformats.org/presentationml/2006/main">
  <p:tag name="PA" val="v4.1.3"/>
</p:tagLst>
</file>

<file path=ppt/tags/tag187.xml><?xml version="1.0" encoding="utf-8"?>
<p:tagLst xmlns:a="http://schemas.openxmlformats.org/drawingml/2006/main" xmlns:r="http://schemas.openxmlformats.org/officeDocument/2006/relationships" xmlns:p="http://schemas.openxmlformats.org/presentationml/2006/main">
  <p:tag name="PA" val="v4.1.3"/>
</p:tagLst>
</file>

<file path=ppt/tags/tag188.xml><?xml version="1.0" encoding="utf-8"?>
<p:tagLst xmlns:a="http://schemas.openxmlformats.org/drawingml/2006/main" xmlns:r="http://schemas.openxmlformats.org/officeDocument/2006/relationships" xmlns:p="http://schemas.openxmlformats.org/presentationml/2006/main">
  <p:tag name="PA" val="v4.1.3"/>
</p:tagLst>
</file>

<file path=ppt/tags/tag189.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190.xml><?xml version="1.0" encoding="utf-8"?>
<p:tagLst xmlns:a="http://schemas.openxmlformats.org/drawingml/2006/main" xmlns:r="http://schemas.openxmlformats.org/officeDocument/2006/relationships" xmlns:p="http://schemas.openxmlformats.org/presentationml/2006/main">
  <p:tag name="PA" val="v4.1.3"/>
</p:tagLst>
</file>

<file path=ppt/tags/tag191.xml><?xml version="1.0" encoding="utf-8"?>
<p:tagLst xmlns:a="http://schemas.openxmlformats.org/drawingml/2006/main" xmlns:r="http://schemas.openxmlformats.org/officeDocument/2006/relationships" xmlns:p="http://schemas.openxmlformats.org/presentationml/2006/main">
  <p:tag name="PA" val="v4.1.3"/>
</p:tagLst>
</file>

<file path=ppt/tags/tag192.xml><?xml version="1.0" encoding="utf-8"?>
<p:tagLst xmlns:a="http://schemas.openxmlformats.org/drawingml/2006/main" xmlns:r="http://schemas.openxmlformats.org/officeDocument/2006/relationships" xmlns:p="http://schemas.openxmlformats.org/presentationml/2006/main">
  <p:tag name="PA" val="v4.1.3"/>
</p:tagLst>
</file>

<file path=ppt/tags/tag193.xml><?xml version="1.0" encoding="utf-8"?>
<p:tagLst xmlns:a="http://schemas.openxmlformats.org/drawingml/2006/main" xmlns:r="http://schemas.openxmlformats.org/officeDocument/2006/relationships" xmlns:p="http://schemas.openxmlformats.org/presentationml/2006/main">
  <p:tag name="PA" val="v4.1.3"/>
</p:tagLst>
</file>

<file path=ppt/tags/tag194.xml><?xml version="1.0" encoding="utf-8"?>
<p:tagLst xmlns:a="http://schemas.openxmlformats.org/drawingml/2006/main" xmlns:r="http://schemas.openxmlformats.org/officeDocument/2006/relationships" xmlns:p="http://schemas.openxmlformats.org/presentationml/2006/main">
  <p:tag name="PA" val="v4.1.3"/>
</p:tagLst>
</file>

<file path=ppt/tags/tag195.xml><?xml version="1.0" encoding="utf-8"?>
<p:tagLst xmlns:a="http://schemas.openxmlformats.org/drawingml/2006/main" xmlns:r="http://schemas.openxmlformats.org/officeDocument/2006/relationships" xmlns:p="http://schemas.openxmlformats.org/presentationml/2006/main">
  <p:tag name="PA" val="v4.1.3"/>
</p:tagLst>
</file>

<file path=ppt/tags/tag196.xml><?xml version="1.0" encoding="utf-8"?>
<p:tagLst xmlns:a="http://schemas.openxmlformats.org/drawingml/2006/main" xmlns:r="http://schemas.openxmlformats.org/officeDocument/2006/relationships" xmlns:p="http://schemas.openxmlformats.org/presentationml/2006/main">
  <p:tag name="PA" val="v4.1.3"/>
</p:tagLst>
</file>

<file path=ppt/tags/tag197.xml><?xml version="1.0" encoding="utf-8"?>
<p:tagLst xmlns:a="http://schemas.openxmlformats.org/drawingml/2006/main" xmlns:r="http://schemas.openxmlformats.org/officeDocument/2006/relationships" xmlns:p="http://schemas.openxmlformats.org/presentationml/2006/main">
  <p:tag name="PA" val="v4.1.3"/>
</p:tagLst>
</file>

<file path=ppt/tags/tag198.xml><?xml version="1.0" encoding="utf-8"?>
<p:tagLst xmlns:a="http://schemas.openxmlformats.org/drawingml/2006/main" xmlns:r="http://schemas.openxmlformats.org/officeDocument/2006/relationships" xmlns:p="http://schemas.openxmlformats.org/presentationml/2006/main">
  <p:tag name="PA" val="v4.1.3"/>
</p:tagLst>
</file>

<file path=ppt/tags/tag19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00.xml><?xml version="1.0" encoding="utf-8"?>
<p:tagLst xmlns:a="http://schemas.openxmlformats.org/drawingml/2006/main" xmlns:r="http://schemas.openxmlformats.org/officeDocument/2006/relationships" xmlns:p="http://schemas.openxmlformats.org/presentationml/2006/main">
  <p:tag name="PA" val="v4.1.3"/>
</p:tagLst>
</file>

<file path=ppt/tags/tag201.xml><?xml version="1.0" encoding="utf-8"?>
<p:tagLst xmlns:a="http://schemas.openxmlformats.org/drawingml/2006/main" xmlns:r="http://schemas.openxmlformats.org/officeDocument/2006/relationships" xmlns:p="http://schemas.openxmlformats.org/presentationml/2006/main">
  <p:tag name="PA" val="v4.1.3"/>
</p:tagLst>
</file>

<file path=ppt/tags/tag202.xml><?xml version="1.0" encoding="utf-8"?>
<p:tagLst xmlns:a="http://schemas.openxmlformats.org/drawingml/2006/main" xmlns:r="http://schemas.openxmlformats.org/officeDocument/2006/relationships" xmlns:p="http://schemas.openxmlformats.org/presentationml/2006/main">
  <p:tag name="PA" val="v4.1.3"/>
</p:tagLst>
</file>

<file path=ppt/tags/tag203.xml><?xml version="1.0" encoding="utf-8"?>
<p:tagLst xmlns:a="http://schemas.openxmlformats.org/drawingml/2006/main" xmlns:r="http://schemas.openxmlformats.org/officeDocument/2006/relationships" xmlns:p="http://schemas.openxmlformats.org/presentationml/2006/main">
  <p:tag name="PA" val="v4.1.3"/>
</p:tagLst>
</file>

<file path=ppt/tags/tag204.xml><?xml version="1.0" encoding="utf-8"?>
<p:tagLst xmlns:a="http://schemas.openxmlformats.org/drawingml/2006/main" xmlns:r="http://schemas.openxmlformats.org/officeDocument/2006/relationships" xmlns:p="http://schemas.openxmlformats.org/presentationml/2006/main">
  <p:tag name="PA" val="v4.1.3"/>
</p:tagLst>
</file>

<file path=ppt/tags/tag205.xml><?xml version="1.0" encoding="utf-8"?>
<p:tagLst xmlns:a="http://schemas.openxmlformats.org/drawingml/2006/main" xmlns:r="http://schemas.openxmlformats.org/officeDocument/2006/relationships" xmlns:p="http://schemas.openxmlformats.org/presentationml/2006/main">
  <p:tag name="PA" val="v4.1.3"/>
</p:tagLst>
</file>

<file path=ppt/tags/tag206.xml><?xml version="1.0" encoding="utf-8"?>
<p:tagLst xmlns:a="http://schemas.openxmlformats.org/drawingml/2006/main" xmlns:r="http://schemas.openxmlformats.org/officeDocument/2006/relationships" xmlns:p="http://schemas.openxmlformats.org/presentationml/2006/main">
  <p:tag name="PA" val="v4.1.3"/>
</p:tagLst>
</file>

<file path=ppt/tags/tag207.xml><?xml version="1.0" encoding="utf-8"?>
<p:tagLst xmlns:a="http://schemas.openxmlformats.org/drawingml/2006/main" xmlns:r="http://schemas.openxmlformats.org/officeDocument/2006/relationships" xmlns:p="http://schemas.openxmlformats.org/presentationml/2006/main">
  <p:tag name="PA" val="v4.1.3"/>
</p:tagLst>
</file>

<file path=ppt/tags/tag208.xml><?xml version="1.0" encoding="utf-8"?>
<p:tagLst xmlns:a="http://schemas.openxmlformats.org/drawingml/2006/main" xmlns:r="http://schemas.openxmlformats.org/officeDocument/2006/relationships" xmlns:p="http://schemas.openxmlformats.org/presentationml/2006/main">
  <p:tag name="PA" val="v4.1.3"/>
</p:tagLst>
</file>

<file path=ppt/tags/tag209.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10.xml><?xml version="1.0" encoding="utf-8"?>
<p:tagLst xmlns:a="http://schemas.openxmlformats.org/drawingml/2006/main" xmlns:r="http://schemas.openxmlformats.org/officeDocument/2006/relationships" xmlns:p="http://schemas.openxmlformats.org/presentationml/2006/main">
  <p:tag name="PA" val="v4.1.3"/>
</p:tagLst>
</file>

<file path=ppt/tags/tag211.xml><?xml version="1.0" encoding="utf-8"?>
<p:tagLst xmlns:a="http://schemas.openxmlformats.org/drawingml/2006/main" xmlns:r="http://schemas.openxmlformats.org/officeDocument/2006/relationships" xmlns:p="http://schemas.openxmlformats.org/presentationml/2006/main">
  <p:tag name="PA" val="v4.1.3"/>
</p:tagLst>
</file>

<file path=ppt/tags/tag212.xml><?xml version="1.0" encoding="utf-8"?>
<p:tagLst xmlns:a="http://schemas.openxmlformats.org/drawingml/2006/main" xmlns:r="http://schemas.openxmlformats.org/officeDocument/2006/relationships" xmlns:p="http://schemas.openxmlformats.org/presentationml/2006/main">
  <p:tag name="PA" val="v4.1.3"/>
</p:tagLst>
</file>

<file path=ppt/tags/tag213.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1463</TotalTime>
  <Words>1025</Words>
  <Application>Microsoft Office PowerPoint</Application>
  <PresentationFormat>宽屏</PresentationFormat>
  <Paragraphs>133</Paragraphs>
  <Slides>19</Slides>
  <Notes>4</Notes>
  <HiddenSlides>1</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19</vt:i4>
      </vt:variant>
    </vt:vector>
  </HeadingPairs>
  <TitlesOfParts>
    <vt:vector size="32" baseType="lpstr">
      <vt:lpstr>等线</vt:lpstr>
      <vt:lpstr>等线 Light</vt:lpstr>
      <vt:lpstr>方正姚体</vt:lpstr>
      <vt:lpstr>黑体</vt:lpstr>
      <vt:lpstr>宋体</vt:lpstr>
      <vt:lpstr>微软雅黑</vt:lpstr>
      <vt:lpstr>Arial</vt:lpstr>
      <vt:lpstr>Calibri</vt:lpstr>
      <vt:lpstr>Calibri Light</vt:lpstr>
      <vt:lpstr>Times New Roman</vt:lpstr>
      <vt:lpstr>Office 主题​​</vt:lpstr>
      <vt:lpstr>12_Office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邵美芝</dc:creator>
  <cp:lastModifiedBy>邵 美芝</cp:lastModifiedBy>
  <cp:revision>123</cp:revision>
  <dcterms:created xsi:type="dcterms:W3CDTF">2016-08-30T15:41:43Z</dcterms:created>
  <dcterms:modified xsi:type="dcterms:W3CDTF">2021-04-01T07:43:29Z</dcterms:modified>
</cp:coreProperties>
</file>