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4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5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notesSlides/notesSlide6.xml" ContentType="application/vnd.openxmlformats-officedocument.presentationml.notesSlide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314172477696778E-2"/>
          <c:y val="0.16524758673404097"/>
          <c:w val="0.94583058562992128"/>
          <c:h val="0.7207950721299342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类别 1</c:v>
                      </c:pt>
                      <c:pt idx="1">
                        <c:v>类别 2</c:v>
                      </c:pt>
                      <c:pt idx="2">
                        <c:v>类别 3</c:v>
                      </c:pt>
                      <c:pt idx="3">
                        <c:v>类别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8D3C-4B90-9053-0C8B9A6B4E7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类别 1</c:v>
                      </c:pt>
                      <c:pt idx="1">
                        <c:v>类别 2</c:v>
                      </c:pt>
                      <c:pt idx="2">
                        <c:v>类别 3</c:v>
                      </c:pt>
                      <c:pt idx="3">
                        <c:v>类别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8D3C-4B90-9053-0C8B9A6B4E7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类别 1</c:v>
                      </c:pt>
                      <c:pt idx="1">
                        <c:v>类别 2</c:v>
                      </c:pt>
                      <c:pt idx="2">
                        <c:v>类别 3</c:v>
                      </c:pt>
                      <c:pt idx="3">
                        <c:v>类别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8D3C-4B90-9053-0C8B9A6B4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9650992"/>
        <c:axId val="672172176"/>
      </c:barChart>
      <c:catAx>
        <c:axId val="79965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2172176"/>
        <c:crosses val="autoZero"/>
        <c:auto val="1"/>
        <c:lblAlgn val="ctr"/>
        <c:lblOffset val="100"/>
        <c:noMultiLvlLbl val="0"/>
      </c:catAx>
      <c:valAx>
        <c:axId val="6721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96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02771599-4872-41E3-8677-92AFEB5584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C8F2D005-26BA-4117-95C1-1E51B9D2AC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5C746255-B16E-46FB-BC2E-762071A68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AA0A70F-FADF-4C3C-A3E0-CC586A2897B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4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BB2AB800-265F-43A1-B4E9-3644BBA750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F68E494B-9850-47CE-AED5-6DE0FC57F4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B0A55FF0-A359-4039-9D14-359EF9DD8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B990BF1-1013-4728-9F25-3C00503A775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18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2018/4/28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176.xml"/><Relationship Id="rId21" Type="http://schemas.openxmlformats.org/officeDocument/2006/relationships/image" Target="../media/image13.png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20" Type="http://schemas.openxmlformats.org/officeDocument/2006/relationships/image" Target="../media/image12.png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19" Type="http://schemas.openxmlformats.org/officeDocument/2006/relationships/image" Target="../media/image1.png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18" Type="http://schemas.openxmlformats.org/officeDocument/2006/relationships/tags" Target="../tags/tag208.xml"/><Relationship Id="rId26" Type="http://schemas.openxmlformats.org/officeDocument/2006/relationships/image" Target="../media/image2.png"/><Relationship Id="rId3" Type="http://schemas.openxmlformats.org/officeDocument/2006/relationships/tags" Target="../tags/tag193.xml"/><Relationship Id="rId21" Type="http://schemas.openxmlformats.org/officeDocument/2006/relationships/tags" Target="../tags/tag211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5" Type="http://schemas.openxmlformats.org/officeDocument/2006/relationships/image" Target="../media/image15.png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20" Type="http://schemas.openxmlformats.org/officeDocument/2006/relationships/tags" Target="../tags/tag210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tags" Target="../tags/tag201.xml"/><Relationship Id="rId24" Type="http://schemas.openxmlformats.org/officeDocument/2006/relationships/image" Target="../media/image14.png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23" Type="http://schemas.openxmlformats.org/officeDocument/2006/relationships/image" Target="../media/image1.png"/><Relationship Id="rId10" Type="http://schemas.openxmlformats.org/officeDocument/2006/relationships/tags" Target="../tags/tag200.xml"/><Relationship Id="rId19" Type="http://schemas.openxmlformats.org/officeDocument/2006/relationships/tags" Target="../tags/tag209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Relationship Id="rId22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3" Type="http://schemas.openxmlformats.org/officeDocument/2006/relationships/tags" Target="../tags/tag214.xml"/><Relationship Id="rId21" Type="http://schemas.openxmlformats.org/officeDocument/2006/relationships/tags" Target="../tags/tag232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image" Target="../media/image1.png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24" Type="http://schemas.openxmlformats.org/officeDocument/2006/relationships/notesSlide" Target="../notesSlides/notesSlide4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image" Target="../media/image17.png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image" Target="../media/image16.png"/><Relationship Id="rId2" Type="http://schemas.openxmlformats.org/officeDocument/2006/relationships/tags" Target="../tags/tag235.xml"/><Relationship Id="rId16" Type="http://schemas.openxmlformats.org/officeDocument/2006/relationships/image" Target="../media/image1.pn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5" Type="http://schemas.openxmlformats.org/officeDocument/2006/relationships/tags" Target="../tags/tag238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243.xml"/><Relationship Id="rId19" Type="http://schemas.openxmlformats.org/officeDocument/2006/relationships/image" Target="../media/image18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13" Type="http://schemas.openxmlformats.org/officeDocument/2006/relationships/tags" Target="../tags/tag260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250.xml"/><Relationship Id="rId21" Type="http://schemas.openxmlformats.org/officeDocument/2006/relationships/image" Target="../media/image7.png"/><Relationship Id="rId7" Type="http://schemas.openxmlformats.org/officeDocument/2006/relationships/tags" Target="../tags/tag254.xml"/><Relationship Id="rId12" Type="http://schemas.openxmlformats.org/officeDocument/2006/relationships/tags" Target="../tags/tag259.xml"/><Relationship Id="rId17" Type="http://schemas.openxmlformats.org/officeDocument/2006/relationships/tags" Target="../tags/tag264.xml"/><Relationship Id="rId25" Type="http://schemas.openxmlformats.org/officeDocument/2006/relationships/image" Target="../media/image4.png"/><Relationship Id="rId2" Type="http://schemas.openxmlformats.org/officeDocument/2006/relationships/tags" Target="../tags/tag249.xml"/><Relationship Id="rId16" Type="http://schemas.openxmlformats.org/officeDocument/2006/relationships/tags" Target="../tags/tag263.xml"/><Relationship Id="rId20" Type="http://schemas.openxmlformats.org/officeDocument/2006/relationships/image" Target="../media/image19.png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24" Type="http://schemas.openxmlformats.org/officeDocument/2006/relationships/image" Target="../media/image2.png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23" Type="http://schemas.openxmlformats.org/officeDocument/2006/relationships/image" Target="../media/image9.png"/><Relationship Id="rId10" Type="http://schemas.openxmlformats.org/officeDocument/2006/relationships/tags" Target="../tags/tag257.xml"/><Relationship Id="rId19" Type="http://schemas.openxmlformats.org/officeDocument/2006/relationships/image" Target="../media/image1.png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Relationship Id="rId2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image" Target="../media/image1.png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5" Type="http://schemas.openxmlformats.org/officeDocument/2006/relationships/tags" Target="../tags/tag281.xml"/><Relationship Id="rId15" Type="http://schemas.openxmlformats.org/officeDocument/2006/relationships/image" Target="../media/image21.png"/><Relationship Id="rId10" Type="http://schemas.openxmlformats.org/officeDocument/2006/relationships/tags" Target="../tags/tag286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tags" Target="../tags/tag300.xml"/><Relationship Id="rId18" Type="http://schemas.openxmlformats.org/officeDocument/2006/relationships/tags" Target="../tags/tag305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290.xml"/><Relationship Id="rId21" Type="http://schemas.openxmlformats.org/officeDocument/2006/relationships/tags" Target="../tags/tag308.xml"/><Relationship Id="rId34" Type="http://schemas.openxmlformats.org/officeDocument/2006/relationships/image" Target="../media/image25.png"/><Relationship Id="rId7" Type="http://schemas.openxmlformats.org/officeDocument/2006/relationships/tags" Target="../tags/tag294.xml"/><Relationship Id="rId12" Type="http://schemas.openxmlformats.org/officeDocument/2006/relationships/tags" Target="../tags/tag299.xml"/><Relationship Id="rId17" Type="http://schemas.openxmlformats.org/officeDocument/2006/relationships/tags" Target="../tags/tag304.xml"/><Relationship Id="rId25" Type="http://schemas.openxmlformats.org/officeDocument/2006/relationships/tags" Target="../tags/tag312.xml"/><Relationship Id="rId33" Type="http://schemas.openxmlformats.org/officeDocument/2006/relationships/image" Target="../media/image24.png"/><Relationship Id="rId2" Type="http://schemas.openxmlformats.org/officeDocument/2006/relationships/tags" Target="../tags/tag289.xml"/><Relationship Id="rId16" Type="http://schemas.openxmlformats.org/officeDocument/2006/relationships/tags" Target="../tags/tag303.xml"/><Relationship Id="rId20" Type="http://schemas.openxmlformats.org/officeDocument/2006/relationships/tags" Target="../tags/tag307.xml"/><Relationship Id="rId29" Type="http://schemas.openxmlformats.org/officeDocument/2006/relationships/image" Target="../media/image22.png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tags" Target="../tags/tag298.xml"/><Relationship Id="rId24" Type="http://schemas.openxmlformats.org/officeDocument/2006/relationships/tags" Target="../tags/tag311.xml"/><Relationship Id="rId32" Type="http://schemas.openxmlformats.org/officeDocument/2006/relationships/image" Target="../media/image15.png"/><Relationship Id="rId5" Type="http://schemas.openxmlformats.org/officeDocument/2006/relationships/tags" Target="../tags/tag292.xml"/><Relationship Id="rId15" Type="http://schemas.openxmlformats.org/officeDocument/2006/relationships/tags" Target="../tags/tag302.xml"/><Relationship Id="rId23" Type="http://schemas.openxmlformats.org/officeDocument/2006/relationships/tags" Target="../tags/tag310.xml"/><Relationship Id="rId28" Type="http://schemas.openxmlformats.org/officeDocument/2006/relationships/image" Target="../media/image1.png"/><Relationship Id="rId10" Type="http://schemas.openxmlformats.org/officeDocument/2006/relationships/tags" Target="../tags/tag297.xml"/><Relationship Id="rId19" Type="http://schemas.openxmlformats.org/officeDocument/2006/relationships/tags" Target="../tags/tag306.xml"/><Relationship Id="rId31" Type="http://schemas.openxmlformats.org/officeDocument/2006/relationships/image" Target="../media/image23.png"/><Relationship Id="rId4" Type="http://schemas.openxmlformats.org/officeDocument/2006/relationships/tags" Target="../tags/tag291.xml"/><Relationship Id="rId9" Type="http://schemas.openxmlformats.org/officeDocument/2006/relationships/tags" Target="../tags/tag296.xml"/><Relationship Id="rId14" Type="http://schemas.openxmlformats.org/officeDocument/2006/relationships/tags" Target="../tags/tag301.xml"/><Relationship Id="rId22" Type="http://schemas.openxmlformats.org/officeDocument/2006/relationships/tags" Target="../tags/tag309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13" Type="http://schemas.openxmlformats.org/officeDocument/2006/relationships/tags" Target="../tags/tag325.xml"/><Relationship Id="rId3" Type="http://schemas.openxmlformats.org/officeDocument/2006/relationships/tags" Target="../tags/tag315.xml"/><Relationship Id="rId7" Type="http://schemas.openxmlformats.org/officeDocument/2006/relationships/tags" Target="../tags/tag319.xml"/><Relationship Id="rId12" Type="http://schemas.openxmlformats.org/officeDocument/2006/relationships/tags" Target="../tags/tag324.xml"/><Relationship Id="rId2" Type="http://schemas.openxmlformats.org/officeDocument/2006/relationships/tags" Target="../tags/tag314.xml"/><Relationship Id="rId16" Type="http://schemas.openxmlformats.org/officeDocument/2006/relationships/image" Target="../media/image1.png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11" Type="http://schemas.openxmlformats.org/officeDocument/2006/relationships/tags" Target="../tags/tag323.xml"/><Relationship Id="rId5" Type="http://schemas.openxmlformats.org/officeDocument/2006/relationships/tags" Target="../tags/tag317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322.xml"/><Relationship Id="rId4" Type="http://schemas.openxmlformats.org/officeDocument/2006/relationships/tags" Target="../tags/tag316.xml"/><Relationship Id="rId9" Type="http://schemas.openxmlformats.org/officeDocument/2006/relationships/tags" Target="../tags/tag321.xml"/><Relationship Id="rId14" Type="http://schemas.openxmlformats.org/officeDocument/2006/relationships/tags" Target="../tags/tag3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1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7.png"/><Relationship Id="rId3" Type="http://schemas.openxmlformats.org/officeDocument/2006/relationships/tags" Target="../tags/tag329.xml"/><Relationship Id="rId21" Type="http://schemas.openxmlformats.org/officeDocument/2006/relationships/tags" Target="../tags/tag347.xml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image" Target="../media/image24.png"/><Relationship Id="rId2" Type="http://schemas.openxmlformats.org/officeDocument/2006/relationships/tags" Target="../tags/tag328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24" Type="http://schemas.openxmlformats.org/officeDocument/2006/relationships/image" Target="../media/image14.png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23" Type="http://schemas.openxmlformats.org/officeDocument/2006/relationships/image" Target="../media/image1.png"/><Relationship Id="rId28" Type="http://schemas.openxmlformats.org/officeDocument/2006/relationships/image" Target="../media/image4.png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slideLayout" Target="../slideLayouts/slideLayout18.xml"/><Relationship Id="rId27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55.xml"/><Relationship Id="rId13" Type="http://schemas.openxmlformats.org/officeDocument/2006/relationships/tags" Target="../tags/tag360.xml"/><Relationship Id="rId18" Type="http://schemas.openxmlformats.org/officeDocument/2006/relationships/tags" Target="../tags/tag365.xml"/><Relationship Id="rId26" Type="http://schemas.openxmlformats.org/officeDocument/2006/relationships/image" Target="../media/image1.png"/><Relationship Id="rId3" Type="http://schemas.openxmlformats.org/officeDocument/2006/relationships/tags" Target="../tags/tag350.xml"/><Relationship Id="rId21" Type="http://schemas.openxmlformats.org/officeDocument/2006/relationships/tags" Target="../tags/tag368.xml"/><Relationship Id="rId7" Type="http://schemas.openxmlformats.org/officeDocument/2006/relationships/tags" Target="../tags/tag354.xml"/><Relationship Id="rId12" Type="http://schemas.openxmlformats.org/officeDocument/2006/relationships/tags" Target="../tags/tag359.xml"/><Relationship Id="rId17" Type="http://schemas.openxmlformats.org/officeDocument/2006/relationships/tags" Target="../tags/tag364.xml"/><Relationship Id="rId25" Type="http://schemas.openxmlformats.org/officeDocument/2006/relationships/slideLayout" Target="../slideLayouts/slideLayout18.xml"/><Relationship Id="rId33" Type="http://schemas.openxmlformats.org/officeDocument/2006/relationships/image" Target="../media/image3.png"/><Relationship Id="rId2" Type="http://schemas.openxmlformats.org/officeDocument/2006/relationships/tags" Target="../tags/tag349.xml"/><Relationship Id="rId16" Type="http://schemas.openxmlformats.org/officeDocument/2006/relationships/tags" Target="../tags/tag363.xml"/><Relationship Id="rId20" Type="http://schemas.openxmlformats.org/officeDocument/2006/relationships/tags" Target="../tags/tag367.xml"/><Relationship Id="rId29" Type="http://schemas.openxmlformats.org/officeDocument/2006/relationships/image" Target="../media/image26.png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tags" Target="../tags/tag358.xml"/><Relationship Id="rId24" Type="http://schemas.openxmlformats.org/officeDocument/2006/relationships/tags" Target="../tags/tag371.xml"/><Relationship Id="rId32" Type="http://schemas.openxmlformats.org/officeDocument/2006/relationships/image" Target="../media/image2.png"/><Relationship Id="rId5" Type="http://schemas.openxmlformats.org/officeDocument/2006/relationships/tags" Target="../tags/tag352.xml"/><Relationship Id="rId15" Type="http://schemas.openxmlformats.org/officeDocument/2006/relationships/tags" Target="../tags/tag362.xml"/><Relationship Id="rId23" Type="http://schemas.openxmlformats.org/officeDocument/2006/relationships/tags" Target="../tags/tag370.xml"/><Relationship Id="rId28" Type="http://schemas.openxmlformats.org/officeDocument/2006/relationships/image" Target="../media/image21.png"/><Relationship Id="rId10" Type="http://schemas.openxmlformats.org/officeDocument/2006/relationships/tags" Target="../tags/tag357.xml"/><Relationship Id="rId19" Type="http://schemas.openxmlformats.org/officeDocument/2006/relationships/tags" Target="../tags/tag366.xml"/><Relationship Id="rId31" Type="http://schemas.openxmlformats.org/officeDocument/2006/relationships/image" Target="../media/image9.png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4" Type="http://schemas.openxmlformats.org/officeDocument/2006/relationships/tags" Target="../tags/tag361.xml"/><Relationship Id="rId22" Type="http://schemas.openxmlformats.org/officeDocument/2006/relationships/tags" Target="../tags/tag369.xml"/><Relationship Id="rId27" Type="http://schemas.openxmlformats.org/officeDocument/2006/relationships/image" Target="../media/image20.png"/><Relationship Id="rId30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tags" Target="../tags/tag384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374.xml"/><Relationship Id="rId7" Type="http://schemas.openxmlformats.org/officeDocument/2006/relationships/tags" Target="../tags/tag378.xml"/><Relationship Id="rId12" Type="http://schemas.openxmlformats.org/officeDocument/2006/relationships/tags" Target="../tags/tag383.xml"/><Relationship Id="rId17" Type="http://schemas.openxmlformats.org/officeDocument/2006/relationships/tags" Target="../tags/tag388.xml"/><Relationship Id="rId2" Type="http://schemas.openxmlformats.org/officeDocument/2006/relationships/tags" Target="../tags/tag373.xml"/><Relationship Id="rId16" Type="http://schemas.openxmlformats.org/officeDocument/2006/relationships/tags" Target="../tags/tag387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5" Type="http://schemas.openxmlformats.org/officeDocument/2006/relationships/tags" Target="../tags/tag376.xml"/><Relationship Id="rId15" Type="http://schemas.openxmlformats.org/officeDocument/2006/relationships/tags" Target="../tags/tag386.xml"/><Relationship Id="rId10" Type="http://schemas.openxmlformats.org/officeDocument/2006/relationships/tags" Target="../tags/tag381.xml"/><Relationship Id="rId19" Type="http://schemas.openxmlformats.org/officeDocument/2006/relationships/image" Target="../media/image1.png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9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91.xml"/><Relationship Id="rId7" Type="http://schemas.openxmlformats.org/officeDocument/2006/relationships/tags" Target="../tags/tag395.xml"/><Relationship Id="rId12" Type="http://schemas.openxmlformats.org/officeDocument/2006/relationships/tags" Target="../tags/tag400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tags" Target="../tags/tag394.xml"/><Relationship Id="rId11" Type="http://schemas.openxmlformats.org/officeDocument/2006/relationships/tags" Target="../tags/tag399.xml"/><Relationship Id="rId5" Type="http://schemas.openxmlformats.org/officeDocument/2006/relationships/tags" Target="../tags/tag393.xml"/><Relationship Id="rId10" Type="http://schemas.openxmlformats.org/officeDocument/2006/relationships/tags" Target="../tags/tag398.xml"/><Relationship Id="rId4" Type="http://schemas.openxmlformats.org/officeDocument/2006/relationships/tags" Target="../tags/tag392.xml"/><Relationship Id="rId9" Type="http://schemas.openxmlformats.org/officeDocument/2006/relationships/tags" Target="../tags/tag397.xml"/><Relationship Id="rId1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13" Type="http://schemas.openxmlformats.org/officeDocument/2006/relationships/tags" Target="../tags/tag413.xml"/><Relationship Id="rId18" Type="http://schemas.openxmlformats.org/officeDocument/2006/relationships/tags" Target="../tags/tag418.xml"/><Relationship Id="rId3" Type="http://schemas.openxmlformats.org/officeDocument/2006/relationships/tags" Target="../tags/tag403.xml"/><Relationship Id="rId21" Type="http://schemas.openxmlformats.org/officeDocument/2006/relationships/tags" Target="../tags/tag421.xml"/><Relationship Id="rId7" Type="http://schemas.openxmlformats.org/officeDocument/2006/relationships/tags" Target="../tags/tag407.xml"/><Relationship Id="rId12" Type="http://schemas.openxmlformats.org/officeDocument/2006/relationships/tags" Target="../tags/tag412.xml"/><Relationship Id="rId17" Type="http://schemas.openxmlformats.org/officeDocument/2006/relationships/tags" Target="../tags/tag417.xml"/><Relationship Id="rId2" Type="http://schemas.openxmlformats.org/officeDocument/2006/relationships/tags" Target="../tags/tag402.xml"/><Relationship Id="rId16" Type="http://schemas.openxmlformats.org/officeDocument/2006/relationships/tags" Target="../tags/tag416.xml"/><Relationship Id="rId20" Type="http://schemas.openxmlformats.org/officeDocument/2006/relationships/tags" Target="../tags/tag420.xml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11" Type="http://schemas.openxmlformats.org/officeDocument/2006/relationships/tags" Target="../tags/tag411.xml"/><Relationship Id="rId24" Type="http://schemas.openxmlformats.org/officeDocument/2006/relationships/image" Target="../media/image1.png"/><Relationship Id="rId5" Type="http://schemas.openxmlformats.org/officeDocument/2006/relationships/tags" Target="../tags/tag405.xml"/><Relationship Id="rId15" Type="http://schemas.openxmlformats.org/officeDocument/2006/relationships/tags" Target="../tags/tag415.xml"/><Relationship Id="rId23" Type="http://schemas.openxmlformats.org/officeDocument/2006/relationships/notesSlide" Target="../notesSlides/notesSlide6.xml"/><Relationship Id="rId10" Type="http://schemas.openxmlformats.org/officeDocument/2006/relationships/tags" Target="../tags/tag410.xml"/><Relationship Id="rId19" Type="http://schemas.openxmlformats.org/officeDocument/2006/relationships/tags" Target="../tags/tag419.xml"/><Relationship Id="rId4" Type="http://schemas.openxmlformats.org/officeDocument/2006/relationships/tags" Target="../tags/tag404.xml"/><Relationship Id="rId9" Type="http://schemas.openxmlformats.org/officeDocument/2006/relationships/tags" Target="../tags/tag409.xml"/><Relationship Id="rId14" Type="http://schemas.openxmlformats.org/officeDocument/2006/relationships/tags" Target="../tags/tag414.xml"/><Relationship Id="rId22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29.xml"/><Relationship Id="rId13" Type="http://schemas.openxmlformats.org/officeDocument/2006/relationships/image" Target="../media/image27.png"/><Relationship Id="rId3" Type="http://schemas.openxmlformats.org/officeDocument/2006/relationships/tags" Target="../tags/tag424.xml"/><Relationship Id="rId7" Type="http://schemas.openxmlformats.org/officeDocument/2006/relationships/tags" Target="../tags/tag428.xml"/><Relationship Id="rId12" Type="http://schemas.openxmlformats.org/officeDocument/2006/relationships/image" Target="../media/image1.png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426.xml"/><Relationship Id="rId10" Type="http://schemas.openxmlformats.org/officeDocument/2006/relationships/tags" Target="../tags/tag431.xml"/><Relationship Id="rId4" Type="http://schemas.openxmlformats.org/officeDocument/2006/relationships/tags" Target="../tags/tag425.xml"/><Relationship Id="rId9" Type="http://schemas.openxmlformats.org/officeDocument/2006/relationships/tags" Target="../tags/tag430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444.xml"/><Relationship Id="rId18" Type="http://schemas.openxmlformats.org/officeDocument/2006/relationships/tags" Target="../tags/tag449.xml"/><Relationship Id="rId26" Type="http://schemas.openxmlformats.org/officeDocument/2006/relationships/tags" Target="../tags/tag457.xml"/><Relationship Id="rId39" Type="http://schemas.openxmlformats.org/officeDocument/2006/relationships/tags" Target="../tags/tag470.xml"/><Relationship Id="rId21" Type="http://schemas.openxmlformats.org/officeDocument/2006/relationships/tags" Target="../tags/tag452.xml"/><Relationship Id="rId34" Type="http://schemas.openxmlformats.org/officeDocument/2006/relationships/tags" Target="../tags/tag465.xml"/><Relationship Id="rId42" Type="http://schemas.openxmlformats.org/officeDocument/2006/relationships/tags" Target="../tags/tag473.xml"/><Relationship Id="rId47" Type="http://schemas.openxmlformats.org/officeDocument/2006/relationships/tags" Target="../tags/tag478.xml"/><Relationship Id="rId50" Type="http://schemas.openxmlformats.org/officeDocument/2006/relationships/tags" Target="../tags/tag481.xml"/><Relationship Id="rId55" Type="http://schemas.openxmlformats.org/officeDocument/2006/relationships/image" Target="../media/image1.png"/><Relationship Id="rId7" Type="http://schemas.openxmlformats.org/officeDocument/2006/relationships/tags" Target="../tags/tag438.xml"/><Relationship Id="rId12" Type="http://schemas.openxmlformats.org/officeDocument/2006/relationships/tags" Target="../tags/tag443.xml"/><Relationship Id="rId17" Type="http://schemas.openxmlformats.org/officeDocument/2006/relationships/tags" Target="../tags/tag448.xml"/><Relationship Id="rId25" Type="http://schemas.openxmlformats.org/officeDocument/2006/relationships/tags" Target="../tags/tag456.xml"/><Relationship Id="rId33" Type="http://schemas.openxmlformats.org/officeDocument/2006/relationships/tags" Target="../tags/tag464.xml"/><Relationship Id="rId38" Type="http://schemas.openxmlformats.org/officeDocument/2006/relationships/tags" Target="../tags/tag469.xml"/><Relationship Id="rId46" Type="http://schemas.openxmlformats.org/officeDocument/2006/relationships/tags" Target="../tags/tag477.xml"/><Relationship Id="rId59" Type="http://schemas.openxmlformats.org/officeDocument/2006/relationships/image" Target="../media/image31.png"/><Relationship Id="rId2" Type="http://schemas.openxmlformats.org/officeDocument/2006/relationships/tags" Target="../tags/tag433.xml"/><Relationship Id="rId16" Type="http://schemas.openxmlformats.org/officeDocument/2006/relationships/tags" Target="../tags/tag447.xml"/><Relationship Id="rId20" Type="http://schemas.openxmlformats.org/officeDocument/2006/relationships/tags" Target="../tags/tag451.xml"/><Relationship Id="rId29" Type="http://schemas.openxmlformats.org/officeDocument/2006/relationships/tags" Target="../tags/tag460.xml"/><Relationship Id="rId41" Type="http://schemas.openxmlformats.org/officeDocument/2006/relationships/tags" Target="../tags/tag472.xml"/><Relationship Id="rId54" Type="http://schemas.openxmlformats.org/officeDocument/2006/relationships/slideLayout" Target="../slideLayouts/slideLayout18.xml"/><Relationship Id="rId1" Type="http://schemas.openxmlformats.org/officeDocument/2006/relationships/tags" Target="../tags/tag432.xml"/><Relationship Id="rId6" Type="http://schemas.openxmlformats.org/officeDocument/2006/relationships/tags" Target="../tags/tag437.xml"/><Relationship Id="rId11" Type="http://schemas.openxmlformats.org/officeDocument/2006/relationships/tags" Target="../tags/tag442.xml"/><Relationship Id="rId24" Type="http://schemas.openxmlformats.org/officeDocument/2006/relationships/tags" Target="../tags/tag455.xml"/><Relationship Id="rId32" Type="http://schemas.openxmlformats.org/officeDocument/2006/relationships/tags" Target="../tags/tag463.xml"/><Relationship Id="rId37" Type="http://schemas.openxmlformats.org/officeDocument/2006/relationships/tags" Target="../tags/tag468.xml"/><Relationship Id="rId40" Type="http://schemas.openxmlformats.org/officeDocument/2006/relationships/tags" Target="../tags/tag471.xml"/><Relationship Id="rId45" Type="http://schemas.openxmlformats.org/officeDocument/2006/relationships/tags" Target="../tags/tag476.xml"/><Relationship Id="rId53" Type="http://schemas.openxmlformats.org/officeDocument/2006/relationships/tags" Target="../tags/tag484.xml"/><Relationship Id="rId58" Type="http://schemas.openxmlformats.org/officeDocument/2006/relationships/image" Target="../media/image30.png"/><Relationship Id="rId5" Type="http://schemas.openxmlformats.org/officeDocument/2006/relationships/tags" Target="../tags/tag436.xml"/><Relationship Id="rId15" Type="http://schemas.openxmlformats.org/officeDocument/2006/relationships/tags" Target="../tags/tag446.xml"/><Relationship Id="rId23" Type="http://schemas.openxmlformats.org/officeDocument/2006/relationships/tags" Target="../tags/tag454.xml"/><Relationship Id="rId28" Type="http://schemas.openxmlformats.org/officeDocument/2006/relationships/tags" Target="../tags/tag459.xml"/><Relationship Id="rId36" Type="http://schemas.openxmlformats.org/officeDocument/2006/relationships/tags" Target="../tags/tag467.xml"/><Relationship Id="rId49" Type="http://schemas.openxmlformats.org/officeDocument/2006/relationships/tags" Target="../tags/tag480.xml"/><Relationship Id="rId57" Type="http://schemas.openxmlformats.org/officeDocument/2006/relationships/image" Target="../media/image29.png"/><Relationship Id="rId10" Type="http://schemas.openxmlformats.org/officeDocument/2006/relationships/tags" Target="../tags/tag441.xml"/><Relationship Id="rId19" Type="http://schemas.openxmlformats.org/officeDocument/2006/relationships/tags" Target="../tags/tag450.xml"/><Relationship Id="rId31" Type="http://schemas.openxmlformats.org/officeDocument/2006/relationships/tags" Target="../tags/tag462.xml"/><Relationship Id="rId44" Type="http://schemas.openxmlformats.org/officeDocument/2006/relationships/tags" Target="../tags/tag475.xml"/><Relationship Id="rId52" Type="http://schemas.openxmlformats.org/officeDocument/2006/relationships/tags" Target="../tags/tag483.xml"/><Relationship Id="rId60" Type="http://schemas.openxmlformats.org/officeDocument/2006/relationships/image" Target="../media/image32.png"/><Relationship Id="rId4" Type="http://schemas.openxmlformats.org/officeDocument/2006/relationships/tags" Target="../tags/tag435.xml"/><Relationship Id="rId9" Type="http://schemas.openxmlformats.org/officeDocument/2006/relationships/tags" Target="../tags/tag440.xml"/><Relationship Id="rId14" Type="http://schemas.openxmlformats.org/officeDocument/2006/relationships/tags" Target="../tags/tag445.xml"/><Relationship Id="rId22" Type="http://schemas.openxmlformats.org/officeDocument/2006/relationships/tags" Target="../tags/tag453.xml"/><Relationship Id="rId27" Type="http://schemas.openxmlformats.org/officeDocument/2006/relationships/tags" Target="../tags/tag458.xml"/><Relationship Id="rId30" Type="http://schemas.openxmlformats.org/officeDocument/2006/relationships/tags" Target="../tags/tag461.xml"/><Relationship Id="rId35" Type="http://schemas.openxmlformats.org/officeDocument/2006/relationships/tags" Target="../tags/tag466.xml"/><Relationship Id="rId43" Type="http://schemas.openxmlformats.org/officeDocument/2006/relationships/tags" Target="../tags/tag474.xml"/><Relationship Id="rId48" Type="http://schemas.openxmlformats.org/officeDocument/2006/relationships/tags" Target="../tags/tag479.xml"/><Relationship Id="rId56" Type="http://schemas.openxmlformats.org/officeDocument/2006/relationships/image" Target="../media/image28.png"/><Relationship Id="rId8" Type="http://schemas.openxmlformats.org/officeDocument/2006/relationships/tags" Target="../tags/tag439.xml"/><Relationship Id="rId51" Type="http://schemas.openxmlformats.org/officeDocument/2006/relationships/tags" Target="../tags/tag482.xml"/><Relationship Id="rId3" Type="http://schemas.openxmlformats.org/officeDocument/2006/relationships/tags" Target="../tags/tag43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92.xml"/><Relationship Id="rId13" Type="http://schemas.openxmlformats.org/officeDocument/2006/relationships/image" Target="../media/image1.png"/><Relationship Id="rId3" Type="http://schemas.openxmlformats.org/officeDocument/2006/relationships/tags" Target="../tags/tag487.xml"/><Relationship Id="rId7" Type="http://schemas.openxmlformats.org/officeDocument/2006/relationships/tags" Target="../tags/tag491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486.xml"/><Relationship Id="rId1" Type="http://schemas.openxmlformats.org/officeDocument/2006/relationships/tags" Target="../tags/tag485.xml"/><Relationship Id="rId6" Type="http://schemas.openxmlformats.org/officeDocument/2006/relationships/tags" Target="../tags/tag490.xml"/><Relationship Id="rId11" Type="http://schemas.openxmlformats.org/officeDocument/2006/relationships/tags" Target="../tags/tag495.xml"/><Relationship Id="rId5" Type="http://schemas.openxmlformats.org/officeDocument/2006/relationships/tags" Target="../tags/tag489.xml"/><Relationship Id="rId10" Type="http://schemas.openxmlformats.org/officeDocument/2006/relationships/tags" Target="../tags/tag494.xml"/><Relationship Id="rId4" Type="http://schemas.openxmlformats.org/officeDocument/2006/relationships/tags" Target="../tags/tag488.xml"/><Relationship Id="rId9" Type="http://schemas.openxmlformats.org/officeDocument/2006/relationships/tags" Target="../tags/tag493.xml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503.xml"/><Relationship Id="rId13" Type="http://schemas.openxmlformats.org/officeDocument/2006/relationships/tags" Target="../tags/tag508.xml"/><Relationship Id="rId18" Type="http://schemas.openxmlformats.org/officeDocument/2006/relationships/image" Target="../media/image24.png"/><Relationship Id="rId3" Type="http://schemas.openxmlformats.org/officeDocument/2006/relationships/tags" Target="../tags/tag498.xml"/><Relationship Id="rId7" Type="http://schemas.openxmlformats.org/officeDocument/2006/relationships/tags" Target="../tags/tag502.xml"/><Relationship Id="rId12" Type="http://schemas.openxmlformats.org/officeDocument/2006/relationships/tags" Target="../tags/tag507.xml"/><Relationship Id="rId17" Type="http://schemas.openxmlformats.org/officeDocument/2006/relationships/image" Target="../media/image14.png"/><Relationship Id="rId2" Type="http://schemas.openxmlformats.org/officeDocument/2006/relationships/tags" Target="../tags/tag497.xml"/><Relationship Id="rId16" Type="http://schemas.openxmlformats.org/officeDocument/2006/relationships/image" Target="../media/image1.png"/><Relationship Id="rId1" Type="http://schemas.openxmlformats.org/officeDocument/2006/relationships/tags" Target="../tags/tag496.xml"/><Relationship Id="rId6" Type="http://schemas.openxmlformats.org/officeDocument/2006/relationships/tags" Target="../tags/tag501.xml"/><Relationship Id="rId11" Type="http://schemas.openxmlformats.org/officeDocument/2006/relationships/tags" Target="../tags/tag506.xml"/><Relationship Id="rId5" Type="http://schemas.openxmlformats.org/officeDocument/2006/relationships/tags" Target="../tags/tag500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505.xml"/><Relationship Id="rId19" Type="http://schemas.openxmlformats.org/officeDocument/2006/relationships/image" Target="../media/image4.png"/><Relationship Id="rId4" Type="http://schemas.openxmlformats.org/officeDocument/2006/relationships/tags" Target="../tags/tag499.xml"/><Relationship Id="rId9" Type="http://schemas.openxmlformats.org/officeDocument/2006/relationships/tags" Target="../tags/tag504.xml"/><Relationship Id="rId14" Type="http://schemas.openxmlformats.org/officeDocument/2006/relationships/tags" Target="../tags/tag50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17.xml"/><Relationship Id="rId13" Type="http://schemas.openxmlformats.org/officeDocument/2006/relationships/tags" Target="../tags/tag522.xml"/><Relationship Id="rId18" Type="http://schemas.openxmlformats.org/officeDocument/2006/relationships/tags" Target="../tags/tag527.xml"/><Relationship Id="rId26" Type="http://schemas.openxmlformats.org/officeDocument/2006/relationships/tags" Target="../tags/tag535.xml"/><Relationship Id="rId39" Type="http://schemas.openxmlformats.org/officeDocument/2006/relationships/tags" Target="../tags/tag548.xml"/><Relationship Id="rId3" Type="http://schemas.openxmlformats.org/officeDocument/2006/relationships/tags" Target="../tags/tag512.xml"/><Relationship Id="rId21" Type="http://schemas.openxmlformats.org/officeDocument/2006/relationships/tags" Target="../tags/tag530.xml"/><Relationship Id="rId34" Type="http://schemas.openxmlformats.org/officeDocument/2006/relationships/tags" Target="../tags/tag543.xml"/><Relationship Id="rId42" Type="http://schemas.openxmlformats.org/officeDocument/2006/relationships/slideLayout" Target="../slideLayouts/slideLayout18.xml"/><Relationship Id="rId7" Type="http://schemas.openxmlformats.org/officeDocument/2006/relationships/tags" Target="../tags/tag516.xml"/><Relationship Id="rId12" Type="http://schemas.openxmlformats.org/officeDocument/2006/relationships/tags" Target="../tags/tag521.xml"/><Relationship Id="rId17" Type="http://schemas.openxmlformats.org/officeDocument/2006/relationships/tags" Target="../tags/tag526.xml"/><Relationship Id="rId25" Type="http://schemas.openxmlformats.org/officeDocument/2006/relationships/tags" Target="../tags/tag534.xml"/><Relationship Id="rId33" Type="http://schemas.openxmlformats.org/officeDocument/2006/relationships/tags" Target="../tags/tag542.xml"/><Relationship Id="rId38" Type="http://schemas.openxmlformats.org/officeDocument/2006/relationships/tags" Target="../tags/tag547.xml"/><Relationship Id="rId2" Type="http://schemas.openxmlformats.org/officeDocument/2006/relationships/tags" Target="../tags/tag511.xml"/><Relationship Id="rId16" Type="http://schemas.openxmlformats.org/officeDocument/2006/relationships/tags" Target="../tags/tag525.xml"/><Relationship Id="rId20" Type="http://schemas.openxmlformats.org/officeDocument/2006/relationships/tags" Target="../tags/tag529.xml"/><Relationship Id="rId29" Type="http://schemas.openxmlformats.org/officeDocument/2006/relationships/tags" Target="../tags/tag538.xml"/><Relationship Id="rId41" Type="http://schemas.openxmlformats.org/officeDocument/2006/relationships/tags" Target="../tags/tag550.xml"/><Relationship Id="rId1" Type="http://schemas.openxmlformats.org/officeDocument/2006/relationships/tags" Target="../tags/tag510.xml"/><Relationship Id="rId6" Type="http://schemas.openxmlformats.org/officeDocument/2006/relationships/tags" Target="../tags/tag515.xml"/><Relationship Id="rId11" Type="http://schemas.openxmlformats.org/officeDocument/2006/relationships/tags" Target="../tags/tag520.xml"/><Relationship Id="rId24" Type="http://schemas.openxmlformats.org/officeDocument/2006/relationships/tags" Target="../tags/tag533.xml"/><Relationship Id="rId32" Type="http://schemas.openxmlformats.org/officeDocument/2006/relationships/tags" Target="../tags/tag541.xml"/><Relationship Id="rId37" Type="http://schemas.openxmlformats.org/officeDocument/2006/relationships/tags" Target="../tags/tag546.xml"/><Relationship Id="rId40" Type="http://schemas.openxmlformats.org/officeDocument/2006/relationships/tags" Target="../tags/tag549.xml"/><Relationship Id="rId5" Type="http://schemas.openxmlformats.org/officeDocument/2006/relationships/tags" Target="../tags/tag514.xml"/><Relationship Id="rId15" Type="http://schemas.openxmlformats.org/officeDocument/2006/relationships/tags" Target="../tags/tag524.xml"/><Relationship Id="rId23" Type="http://schemas.openxmlformats.org/officeDocument/2006/relationships/tags" Target="../tags/tag532.xml"/><Relationship Id="rId28" Type="http://schemas.openxmlformats.org/officeDocument/2006/relationships/tags" Target="../tags/tag537.xml"/><Relationship Id="rId36" Type="http://schemas.openxmlformats.org/officeDocument/2006/relationships/tags" Target="../tags/tag545.xml"/><Relationship Id="rId10" Type="http://schemas.openxmlformats.org/officeDocument/2006/relationships/tags" Target="../tags/tag519.xml"/><Relationship Id="rId19" Type="http://schemas.openxmlformats.org/officeDocument/2006/relationships/tags" Target="../tags/tag528.xml"/><Relationship Id="rId31" Type="http://schemas.openxmlformats.org/officeDocument/2006/relationships/tags" Target="../tags/tag540.xml"/><Relationship Id="rId44" Type="http://schemas.openxmlformats.org/officeDocument/2006/relationships/image" Target="../media/image33.png"/><Relationship Id="rId4" Type="http://schemas.openxmlformats.org/officeDocument/2006/relationships/tags" Target="../tags/tag513.xml"/><Relationship Id="rId9" Type="http://schemas.openxmlformats.org/officeDocument/2006/relationships/tags" Target="../tags/tag518.xml"/><Relationship Id="rId14" Type="http://schemas.openxmlformats.org/officeDocument/2006/relationships/tags" Target="../tags/tag523.xml"/><Relationship Id="rId22" Type="http://schemas.openxmlformats.org/officeDocument/2006/relationships/tags" Target="../tags/tag531.xml"/><Relationship Id="rId27" Type="http://schemas.openxmlformats.org/officeDocument/2006/relationships/tags" Target="../tags/tag536.xml"/><Relationship Id="rId30" Type="http://schemas.openxmlformats.org/officeDocument/2006/relationships/tags" Target="../tags/tag539.xml"/><Relationship Id="rId35" Type="http://schemas.openxmlformats.org/officeDocument/2006/relationships/tags" Target="../tags/tag544.xml"/><Relationship Id="rId4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5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55.xml"/><Relationship Id="rId4" Type="http://schemas.openxmlformats.org/officeDocument/2006/relationships/tags" Target="../tags/tag55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image" Target="../media/image4.png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image" Target="../media/image3.png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.pn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image" Target="../media/image1.png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slideLayout" Target="../slideLayouts/slideLayout18.xml"/><Relationship Id="rId27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chart" Target="../charts/char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6.png"/><Relationship Id="rId5" Type="http://schemas.openxmlformats.org/officeDocument/2006/relationships/tags" Target="../tags/tag67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tags" Target="../tags/tag97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34" Type="http://schemas.openxmlformats.org/officeDocument/2006/relationships/image" Target="../media/image11.png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tags" Target="../tags/tag96.xml"/><Relationship Id="rId33" Type="http://schemas.openxmlformats.org/officeDocument/2006/relationships/image" Target="../media/image10.png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29" Type="http://schemas.openxmlformats.org/officeDocument/2006/relationships/image" Target="../media/image1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32" Type="http://schemas.openxmlformats.org/officeDocument/2006/relationships/image" Target="../media/image9.png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31" Type="http://schemas.openxmlformats.org/officeDocument/2006/relationships/image" Target="../media/image8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Relationship Id="rId27" Type="http://schemas.openxmlformats.org/officeDocument/2006/relationships/slideLayout" Target="../slideLayouts/slideLayout18.xml"/><Relationship Id="rId30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10" Type="http://schemas.openxmlformats.org/officeDocument/2006/relationships/tags" Target="../tags/tag107.xml"/><Relationship Id="rId19" Type="http://schemas.openxmlformats.org/officeDocument/2006/relationships/image" Target="../media/image1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26" Type="http://schemas.openxmlformats.org/officeDocument/2006/relationships/tags" Target="../tags/tag140.xml"/><Relationship Id="rId3" Type="http://schemas.openxmlformats.org/officeDocument/2006/relationships/tags" Target="../tags/tag117.xml"/><Relationship Id="rId21" Type="http://schemas.openxmlformats.org/officeDocument/2006/relationships/tags" Target="../tags/tag135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5" Type="http://schemas.openxmlformats.org/officeDocument/2006/relationships/tags" Target="../tags/tag139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tags" Target="../tags/tag134.xml"/><Relationship Id="rId29" Type="http://schemas.openxmlformats.org/officeDocument/2006/relationships/tags" Target="../tags/tag143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tags" Target="../tags/tag138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23" Type="http://schemas.openxmlformats.org/officeDocument/2006/relationships/tags" Target="../tags/tag137.xml"/><Relationship Id="rId28" Type="http://schemas.openxmlformats.org/officeDocument/2006/relationships/tags" Target="../tags/tag142.xml"/><Relationship Id="rId10" Type="http://schemas.openxmlformats.org/officeDocument/2006/relationships/tags" Target="../tags/tag124.xml"/><Relationship Id="rId19" Type="http://schemas.openxmlformats.org/officeDocument/2006/relationships/tags" Target="../tags/tag133.xml"/><Relationship Id="rId31" Type="http://schemas.openxmlformats.org/officeDocument/2006/relationships/image" Target="../media/image1.png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tags" Target="../tags/tag136.xml"/><Relationship Id="rId27" Type="http://schemas.openxmlformats.org/officeDocument/2006/relationships/tags" Target="../tags/tag141.xml"/><Relationship Id="rId30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image" Target="../media/image1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84225" y="1957388"/>
            <a:ext cx="5994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ANNUAL   REPORT</a:t>
            </a: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56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PowerPoint  Template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/>
      <p:bldP spid="266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8925" name="PA_文本框 17">
            <a:extLst>
              <a:ext uri="{FF2B5EF4-FFF2-40B4-BE49-F238E27FC236}">
                <a16:creationId xmlns:a16="http://schemas.microsoft.com/office/drawing/2014/main" id="{70EB27CC-3EF3-4666-BEEF-72331F82895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1527175"/>
            <a:ext cx="21510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7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 autoUpdateAnimBg="0"/>
      <p:bldP spid="38915" grpId="0" animBg="1" autoUpdateAnimBg="0"/>
      <p:bldP spid="38916" grpId="0" animBg="1" autoUpdateAnimBg="0"/>
      <p:bldP spid="38917" grpId="0" animBg="1" autoUpdateAnimBg="0"/>
      <p:bldP spid="38918" grpId="0" animBg="1" autoUpdateAnimBg="0"/>
      <p:bldP spid="38919" grpId="0" animBg="1" autoUpdateAnimBg="0"/>
      <p:bldP spid="38920" grpId="0" animBg="1" autoUpdateAnimBg="0"/>
      <p:bldP spid="38921" grpId="0" animBg="1" autoUpdateAnimBg="0"/>
      <p:bldP spid="38922" grpId="0" animBg="1" autoUpdateAnimBg="0"/>
      <p:bldP spid="38923" grpId="0" animBg="1" autoUpdateAnimBg="0"/>
      <p:bldP spid="38924" grpId="0"/>
      <p:bldP spid="389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A_矩形 1">
            <a:extLst>
              <a:ext uri="{FF2B5EF4-FFF2-40B4-BE49-F238E27FC236}">
                <a16:creationId xmlns:a16="http://schemas.microsoft.com/office/drawing/2014/main" id="{7F84D995-836D-44CF-B8AD-31D0B6DF49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9939" name="PA_矩形 2">
            <a:extLst>
              <a:ext uri="{FF2B5EF4-FFF2-40B4-BE49-F238E27FC236}">
                <a16:creationId xmlns:a16="http://schemas.microsoft.com/office/drawing/2014/main" id="{90FC1E84-017C-44D2-A3AA-7B4A554CB21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9940" name="PA_矩形 3">
            <a:extLst>
              <a:ext uri="{FF2B5EF4-FFF2-40B4-BE49-F238E27FC236}">
                <a16:creationId xmlns:a16="http://schemas.microsoft.com/office/drawing/2014/main" id="{DFA6F553-FB85-436A-84C1-AC356305F7C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9941" name="PA_矩形 4">
            <a:extLst>
              <a:ext uri="{FF2B5EF4-FFF2-40B4-BE49-F238E27FC236}">
                <a16:creationId xmlns:a16="http://schemas.microsoft.com/office/drawing/2014/main" id="{47C52FEA-8E7C-4C88-9246-3E881EBEED0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9942" name="PA_矩形 9">
            <a:extLst>
              <a:ext uri="{FF2B5EF4-FFF2-40B4-BE49-F238E27FC236}">
                <a16:creationId xmlns:a16="http://schemas.microsoft.com/office/drawing/2014/main" id="{54572A2D-1260-42C6-B7F0-CCBE1C78102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9943" name="PA_平行四边形 74">
            <a:extLst>
              <a:ext uri="{FF2B5EF4-FFF2-40B4-BE49-F238E27FC236}">
                <a16:creationId xmlns:a16="http://schemas.microsoft.com/office/drawing/2014/main" id="{3FED0722-E9DC-48DE-AE84-F8CC7AFFF31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 flipV="1">
            <a:off x="6126163" y="3532188"/>
            <a:ext cx="3090862" cy="2032000"/>
          </a:xfrm>
          <a:prstGeom prst="parallelogram">
            <a:avLst>
              <a:gd name="adj" fmla="val 24992"/>
            </a:avLst>
          </a:prstGeom>
          <a:blipFill dpi="0" rotWithShape="0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9944" name="PA_任意多边形 77">
            <a:extLst>
              <a:ext uri="{FF2B5EF4-FFF2-40B4-BE49-F238E27FC236}">
                <a16:creationId xmlns:a16="http://schemas.microsoft.com/office/drawing/2014/main" id="{880A80C2-8FF7-49AC-9102-D6CA41F88D9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 flipH="1" flipV="1">
            <a:off x="5387975" y="3532188"/>
            <a:ext cx="1924050" cy="2032000"/>
          </a:xfrm>
          <a:custGeom>
            <a:avLst/>
            <a:gdLst>
              <a:gd name="T0" fmla="*/ 1416050 w 1924050"/>
              <a:gd name="T1" fmla="*/ 2032002 h 2031999"/>
              <a:gd name="T2" fmla="*/ 757236 w 1924050"/>
              <a:gd name="T3" fmla="*/ 2032002 h 2031999"/>
              <a:gd name="T4" fmla="*/ 1265236 w 1924050"/>
              <a:gd name="T5" fmla="*/ 1 h 2031999"/>
              <a:gd name="T6" fmla="*/ 0 w 1924050"/>
              <a:gd name="T7" fmla="*/ 1 h 2031999"/>
              <a:gd name="T8" fmla="*/ 0 w 1924050"/>
              <a:gd name="T9" fmla="*/ 0 h 2031999"/>
              <a:gd name="T10" fmla="*/ 1924050 w 1924050"/>
              <a:gd name="T11" fmla="*/ 0 h 203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4050"/>
              <a:gd name="T19" fmla="*/ 0 h 2031999"/>
              <a:gd name="T20" fmla="*/ 1924050 w 1924050"/>
              <a:gd name="T21" fmla="*/ 2031999 h 20319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4050" h="2031999">
                <a:moveTo>
                  <a:pt x="1416050" y="2031999"/>
                </a:moveTo>
                <a:lnTo>
                  <a:pt x="757236" y="2031999"/>
                </a:lnTo>
                <a:lnTo>
                  <a:pt x="126523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lnTo>
                  <a:pt x="1416050" y="2031999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5" name="PA_任意多边形 80">
            <a:extLst>
              <a:ext uri="{FF2B5EF4-FFF2-40B4-BE49-F238E27FC236}">
                <a16:creationId xmlns:a16="http://schemas.microsoft.com/office/drawing/2014/main" id="{9CADCC1D-8A50-49CC-BAC0-7BFE08394B3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flipH="1" flipV="1">
            <a:off x="8783638" y="3532188"/>
            <a:ext cx="1924050" cy="2032000"/>
          </a:xfrm>
          <a:custGeom>
            <a:avLst/>
            <a:gdLst>
              <a:gd name="T0" fmla="*/ 1416050 w 1924050"/>
              <a:gd name="T1" fmla="*/ 2032002 h 2031999"/>
              <a:gd name="T2" fmla="*/ 938746 w 1924050"/>
              <a:gd name="T3" fmla="*/ 2032002 h 2031999"/>
              <a:gd name="T4" fmla="*/ 1446746 w 1924050"/>
              <a:gd name="T5" fmla="*/ 1 h 2031999"/>
              <a:gd name="T6" fmla="*/ 0 w 1924050"/>
              <a:gd name="T7" fmla="*/ 1 h 2031999"/>
              <a:gd name="T8" fmla="*/ 0 w 1924050"/>
              <a:gd name="T9" fmla="*/ 0 h 2031999"/>
              <a:gd name="T10" fmla="*/ 1924050 w 1924050"/>
              <a:gd name="T11" fmla="*/ 0 h 203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4050"/>
              <a:gd name="T19" fmla="*/ 0 h 2031999"/>
              <a:gd name="T20" fmla="*/ 1924050 w 1924050"/>
              <a:gd name="T21" fmla="*/ 2031999 h 20319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4050" h="2031999">
                <a:moveTo>
                  <a:pt x="1416050" y="2031999"/>
                </a:moveTo>
                <a:lnTo>
                  <a:pt x="938746" y="2031999"/>
                </a:lnTo>
                <a:lnTo>
                  <a:pt x="144674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lnTo>
                  <a:pt x="1416050" y="2031999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6" name="PA_任意多边形 83">
            <a:extLst>
              <a:ext uri="{FF2B5EF4-FFF2-40B4-BE49-F238E27FC236}">
                <a16:creationId xmlns:a16="http://schemas.microsoft.com/office/drawing/2014/main" id="{1AE8A679-6527-4D56-88E9-1A8010B2FF5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H="1" flipV="1">
            <a:off x="9334500" y="3532188"/>
            <a:ext cx="822325" cy="2032000"/>
          </a:xfrm>
          <a:custGeom>
            <a:avLst/>
            <a:gdLst>
              <a:gd name="T0" fmla="*/ 314324 w 822330"/>
              <a:gd name="T1" fmla="*/ 2032002 h 2031999"/>
              <a:gd name="T2" fmla="*/ 0 w 822330"/>
              <a:gd name="T3" fmla="*/ 2032002 h 2031999"/>
              <a:gd name="T4" fmla="*/ 507991 w 822330"/>
              <a:gd name="T5" fmla="*/ 0 h 2031999"/>
              <a:gd name="T6" fmla="*/ 822315 w 822330"/>
              <a:gd name="T7" fmla="*/ 0 h 2031999"/>
              <a:gd name="T8" fmla="*/ 0 60000 65536"/>
              <a:gd name="T9" fmla="*/ 0 60000 65536"/>
              <a:gd name="T10" fmla="*/ 0 60000 65536"/>
              <a:gd name="T11" fmla="*/ 0 60000 65536"/>
              <a:gd name="T12" fmla="*/ 0 w 822330"/>
              <a:gd name="T13" fmla="*/ 0 h 2031999"/>
              <a:gd name="T14" fmla="*/ 822330 w 822330"/>
              <a:gd name="T15" fmla="*/ 2031999 h 2031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2330" h="2031999">
                <a:moveTo>
                  <a:pt x="314330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822330" y="0"/>
                </a:lnTo>
                <a:lnTo>
                  <a:pt x="314330" y="2031999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7" name="PA_任意多边形 86">
            <a:extLst>
              <a:ext uri="{FF2B5EF4-FFF2-40B4-BE49-F238E27FC236}">
                <a16:creationId xmlns:a16="http://schemas.microsoft.com/office/drawing/2014/main" id="{A16A1F2E-CEA2-4ED6-8114-8DE699B787CF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flipH="1" flipV="1">
            <a:off x="9725025" y="3532188"/>
            <a:ext cx="688975" cy="2032000"/>
          </a:xfrm>
          <a:custGeom>
            <a:avLst/>
            <a:gdLst>
              <a:gd name="T0" fmla="*/ 180862 w 688447"/>
              <a:gd name="T1" fmla="*/ 2032002 h 2031999"/>
              <a:gd name="T2" fmla="*/ 0 w 688447"/>
              <a:gd name="T3" fmla="*/ 2032002 h 2031999"/>
              <a:gd name="T4" fmla="*/ 509170 w 688447"/>
              <a:gd name="T5" fmla="*/ 0 h 2031999"/>
              <a:gd name="T6" fmla="*/ 690032 w 688447"/>
              <a:gd name="T7" fmla="*/ 0 h 2031999"/>
              <a:gd name="T8" fmla="*/ 0 60000 65536"/>
              <a:gd name="T9" fmla="*/ 0 60000 65536"/>
              <a:gd name="T10" fmla="*/ 0 60000 65536"/>
              <a:gd name="T11" fmla="*/ 0 60000 65536"/>
              <a:gd name="T12" fmla="*/ 0 w 688447"/>
              <a:gd name="T13" fmla="*/ 0 h 2031999"/>
              <a:gd name="T14" fmla="*/ 688447 w 688447"/>
              <a:gd name="T15" fmla="*/ 2031999 h 2031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447" h="2031999">
                <a:moveTo>
                  <a:pt x="180447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688447" y="0"/>
                </a:lnTo>
                <a:lnTo>
                  <a:pt x="180447" y="2031999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8" name="PA_平行四边形 89">
            <a:extLst>
              <a:ext uri="{FF2B5EF4-FFF2-40B4-BE49-F238E27FC236}">
                <a16:creationId xmlns:a16="http://schemas.microsoft.com/office/drawing/2014/main" id="{584BC12B-0034-4B5B-8B65-543D9A72D7D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V="1">
            <a:off x="2709863" y="1427163"/>
            <a:ext cx="3090862" cy="2032000"/>
          </a:xfrm>
          <a:prstGeom prst="parallelogram">
            <a:avLst>
              <a:gd name="adj" fmla="val 24992"/>
            </a:avLst>
          </a:prstGeom>
          <a:blipFill dpi="0" rotWithShape="0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9949" name="PA_任意多边形 90">
            <a:extLst>
              <a:ext uri="{FF2B5EF4-FFF2-40B4-BE49-F238E27FC236}">
                <a16:creationId xmlns:a16="http://schemas.microsoft.com/office/drawing/2014/main" id="{41DC8CAB-6210-47ED-9645-D21CB319758B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flipV="1">
            <a:off x="4614863" y="1427163"/>
            <a:ext cx="1924050" cy="2032000"/>
          </a:xfrm>
          <a:custGeom>
            <a:avLst/>
            <a:gdLst>
              <a:gd name="T0" fmla="*/ 1416050 w 1924050"/>
              <a:gd name="T1" fmla="*/ 2032002 h 2031999"/>
              <a:gd name="T2" fmla="*/ 757236 w 1924050"/>
              <a:gd name="T3" fmla="*/ 2032002 h 2031999"/>
              <a:gd name="T4" fmla="*/ 1265236 w 1924050"/>
              <a:gd name="T5" fmla="*/ 1 h 2031999"/>
              <a:gd name="T6" fmla="*/ 0 w 1924050"/>
              <a:gd name="T7" fmla="*/ 1 h 2031999"/>
              <a:gd name="T8" fmla="*/ 0 w 1924050"/>
              <a:gd name="T9" fmla="*/ 0 h 2031999"/>
              <a:gd name="T10" fmla="*/ 1924050 w 1924050"/>
              <a:gd name="T11" fmla="*/ 0 h 203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4050"/>
              <a:gd name="T19" fmla="*/ 0 h 2031999"/>
              <a:gd name="T20" fmla="*/ 1924050 w 1924050"/>
              <a:gd name="T21" fmla="*/ 2031999 h 20319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4050" h="2031999">
                <a:moveTo>
                  <a:pt x="1416050" y="2031999"/>
                </a:moveTo>
                <a:lnTo>
                  <a:pt x="757236" y="2031999"/>
                </a:lnTo>
                <a:lnTo>
                  <a:pt x="126523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lnTo>
                  <a:pt x="1416050" y="2031999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0" name="PA_任意多边形 91">
            <a:extLst>
              <a:ext uri="{FF2B5EF4-FFF2-40B4-BE49-F238E27FC236}">
                <a16:creationId xmlns:a16="http://schemas.microsoft.com/office/drawing/2014/main" id="{A7B4F6D2-A863-4BE2-B143-3258F49095D2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 flipV="1">
            <a:off x="1219200" y="1427163"/>
            <a:ext cx="1924050" cy="2032000"/>
          </a:xfrm>
          <a:custGeom>
            <a:avLst/>
            <a:gdLst>
              <a:gd name="T0" fmla="*/ 1416050 w 1924050"/>
              <a:gd name="T1" fmla="*/ 2032002 h 2031999"/>
              <a:gd name="T2" fmla="*/ 938746 w 1924050"/>
              <a:gd name="T3" fmla="*/ 2032002 h 2031999"/>
              <a:gd name="T4" fmla="*/ 1446746 w 1924050"/>
              <a:gd name="T5" fmla="*/ 1 h 2031999"/>
              <a:gd name="T6" fmla="*/ 0 w 1924050"/>
              <a:gd name="T7" fmla="*/ 1 h 2031999"/>
              <a:gd name="T8" fmla="*/ 0 w 1924050"/>
              <a:gd name="T9" fmla="*/ 0 h 2031999"/>
              <a:gd name="T10" fmla="*/ 1924050 w 1924050"/>
              <a:gd name="T11" fmla="*/ 0 h 203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4050"/>
              <a:gd name="T19" fmla="*/ 0 h 2031999"/>
              <a:gd name="T20" fmla="*/ 1924050 w 1924050"/>
              <a:gd name="T21" fmla="*/ 2031999 h 20319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4050" h="2031999">
                <a:moveTo>
                  <a:pt x="1416050" y="2031999"/>
                </a:moveTo>
                <a:lnTo>
                  <a:pt x="938746" y="2031999"/>
                </a:lnTo>
                <a:lnTo>
                  <a:pt x="144674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lnTo>
                  <a:pt x="1416050" y="2031999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1" name="PA_任意多边形 92">
            <a:extLst>
              <a:ext uri="{FF2B5EF4-FFF2-40B4-BE49-F238E27FC236}">
                <a16:creationId xmlns:a16="http://schemas.microsoft.com/office/drawing/2014/main" id="{D3D1EA6D-138A-487A-BF09-38FE41FD921E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 flipV="1">
            <a:off x="1770063" y="1427163"/>
            <a:ext cx="822325" cy="2032000"/>
          </a:xfrm>
          <a:custGeom>
            <a:avLst/>
            <a:gdLst>
              <a:gd name="T0" fmla="*/ 314324 w 822330"/>
              <a:gd name="T1" fmla="*/ 2032002 h 2031999"/>
              <a:gd name="T2" fmla="*/ 0 w 822330"/>
              <a:gd name="T3" fmla="*/ 2032002 h 2031999"/>
              <a:gd name="T4" fmla="*/ 507991 w 822330"/>
              <a:gd name="T5" fmla="*/ 0 h 2031999"/>
              <a:gd name="T6" fmla="*/ 822315 w 822330"/>
              <a:gd name="T7" fmla="*/ 0 h 2031999"/>
              <a:gd name="T8" fmla="*/ 0 60000 65536"/>
              <a:gd name="T9" fmla="*/ 0 60000 65536"/>
              <a:gd name="T10" fmla="*/ 0 60000 65536"/>
              <a:gd name="T11" fmla="*/ 0 60000 65536"/>
              <a:gd name="T12" fmla="*/ 0 w 822330"/>
              <a:gd name="T13" fmla="*/ 0 h 2031999"/>
              <a:gd name="T14" fmla="*/ 822330 w 822330"/>
              <a:gd name="T15" fmla="*/ 2031999 h 2031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2330" h="2031999">
                <a:moveTo>
                  <a:pt x="314330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822330" y="0"/>
                </a:lnTo>
                <a:lnTo>
                  <a:pt x="314330" y="2031999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2" name="PA_任意多边形 93">
            <a:extLst>
              <a:ext uri="{FF2B5EF4-FFF2-40B4-BE49-F238E27FC236}">
                <a16:creationId xmlns:a16="http://schemas.microsoft.com/office/drawing/2014/main" id="{4F91A45F-1057-4B89-875B-A9812385E19D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 flipV="1">
            <a:off x="1514475" y="1427163"/>
            <a:ext cx="688975" cy="2032000"/>
          </a:xfrm>
          <a:custGeom>
            <a:avLst/>
            <a:gdLst>
              <a:gd name="T0" fmla="*/ 180862 w 688447"/>
              <a:gd name="T1" fmla="*/ 2032002 h 2031999"/>
              <a:gd name="T2" fmla="*/ 0 w 688447"/>
              <a:gd name="T3" fmla="*/ 2032002 h 2031999"/>
              <a:gd name="T4" fmla="*/ 509170 w 688447"/>
              <a:gd name="T5" fmla="*/ 0 h 2031999"/>
              <a:gd name="T6" fmla="*/ 690032 w 688447"/>
              <a:gd name="T7" fmla="*/ 0 h 2031999"/>
              <a:gd name="T8" fmla="*/ 0 60000 65536"/>
              <a:gd name="T9" fmla="*/ 0 60000 65536"/>
              <a:gd name="T10" fmla="*/ 0 60000 65536"/>
              <a:gd name="T11" fmla="*/ 0 60000 65536"/>
              <a:gd name="T12" fmla="*/ 0 w 688447"/>
              <a:gd name="T13" fmla="*/ 0 h 2031999"/>
              <a:gd name="T14" fmla="*/ 688447 w 688447"/>
              <a:gd name="T15" fmla="*/ 2031999 h 2031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447" h="2031999">
                <a:moveTo>
                  <a:pt x="180447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688447" y="0"/>
                </a:lnTo>
                <a:lnTo>
                  <a:pt x="180447" y="2031999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3" name="PA_文本框 94">
            <a:extLst>
              <a:ext uri="{FF2B5EF4-FFF2-40B4-BE49-F238E27FC236}">
                <a16:creationId xmlns:a16="http://schemas.microsoft.com/office/drawing/2014/main" id="{052FF33C-A3C0-4E3C-8892-F9D48004018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86575" y="1550988"/>
            <a:ext cx="44577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        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center of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 Click here to add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9954" name="PA_文本框 95">
            <a:extLst>
              <a:ext uri="{FF2B5EF4-FFF2-40B4-BE49-F238E27FC236}">
                <a16:creationId xmlns:a16="http://schemas.microsoft.com/office/drawing/2014/main" id="{70A83082-7F6E-45E4-BA66-5286D43F5D18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31863" y="3746500"/>
            <a:ext cx="44577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        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center of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 Click here to add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3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39939" grpId="0" animBg="1"/>
      <p:bldP spid="39940" grpId="0" animBg="1"/>
      <p:bldP spid="39941" grpId="0" animBg="1"/>
      <p:bldP spid="39942" grpId="0"/>
      <p:bldP spid="39943" grpId="0" animBg="1"/>
      <p:bldP spid="39944" grpId="0" animBg="1"/>
      <p:bldP spid="39945" grpId="0" animBg="1"/>
      <p:bldP spid="39946" grpId="0" animBg="1"/>
      <p:bldP spid="39947" grpId="0" animBg="1"/>
      <p:bldP spid="39948" grpId="0" animBg="1"/>
      <p:bldP spid="39949" grpId="0" animBg="1"/>
      <p:bldP spid="39950" grpId="0" animBg="1"/>
      <p:bldP spid="39951" grpId="0" animBg="1"/>
      <p:bldP spid="39952" grpId="0" animBg="1"/>
      <p:bldP spid="39953" grpId="0"/>
      <p:bldP spid="399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A_矩形 1">
            <a:extLst>
              <a:ext uri="{FF2B5EF4-FFF2-40B4-BE49-F238E27FC236}">
                <a16:creationId xmlns:a16="http://schemas.microsoft.com/office/drawing/2014/main" id="{4A5EE390-BF41-4372-908B-D0029C44B00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3" name="PA_矩形 2">
            <a:extLst>
              <a:ext uri="{FF2B5EF4-FFF2-40B4-BE49-F238E27FC236}">
                <a16:creationId xmlns:a16="http://schemas.microsoft.com/office/drawing/2014/main" id="{B212D563-27FF-47AF-9AC5-A0B48221815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4" name="PA_矩形 3">
            <a:extLst>
              <a:ext uri="{FF2B5EF4-FFF2-40B4-BE49-F238E27FC236}">
                <a16:creationId xmlns:a16="http://schemas.microsoft.com/office/drawing/2014/main" id="{439E1676-93A0-49D1-AB39-B0954CFCDA8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5" name="PA_矩形 4">
            <a:extLst>
              <a:ext uri="{FF2B5EF4-FFF2-40B4-BE49-F238E27FC236}">
                <a16:creationId xmlns:a16="http://schemas.microsoft.com/office/drawing/2014/main" id="{0B591DF4-4625-411D-9AE0-B39ADCAC566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6" name="PA_矩形 9">
            <a:extLst>
              <a:ext uri="{FF2B5EF4-FFF2-40B4-BE49-F238E27FC236}">
                <a16:creationId xmlns:a16="http://schemas.microsoft.com/office/drawing/2014/main" id="{8AF47CC6-D077-409E-B12C-40A4C8419BA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967" name="PA_直接连接符 18">
            <a:extLst>
              <a:ext uri="{FF2B5EF4-FFF2-40B4-BE49-F238E27FC236}">
                <a16:creationId xmlns:a16="http://schemas.microsoft.com/office/drawing/2014/main" id="{9672FE7A-0872-424C-9DBC-63117B9A843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38225" y="3657600"/>
            <a:ext cx="1011555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8" name="PA_矩形 23">
            <a:extLst>
              <a:ext uri="{FF2B5EF4-FFF2-40B4-BE49-F238E27FC236}">
                <a16:creationId xmlns:a16="http://schemas.microsoft.com/office/drawing/2014/main" id="{156E4201-6C23-4470-AA24-9F6A41138BB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46213" y="4000500"/>
            <a:ext cx="2101850" cy="598488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9" name="PA_文本框 24">
            <a:extLst>
              <a:ext uri="{FF2B5EF4-FFF2-40B4-BE49-F238E27FC236}">
                <a16:creationId xmlns:a16="http://schemas.microsoft.com/office/drawing/2014/main" id="{1B57F839-2633-4C45-B856-238272D5905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9725" y="4033838"/>
            <a:ext cx="1827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TEXT  HERE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70" name="PA_矩形 25">
            <a:extLst>
              <a:ext uri="{FF2B5EF4-FFF2-40B4-BE49-F238E27FC236}">
                <a16:creationId xmlns:a16="http://schemas.microsoft.com/office/drawing/2014/main" id="{314A5F37-8698-43B8-A094-49D857F3164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18100" y="4000500"/>
            <a:ext cx="2101850" cy="598488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71" name="PA_文本框 26">
            <a:extLst>
              <a:ext uri="{FF2B5EF4-FFF2-40B4-BE49-F238E27FC236}">
                <a16:creationId xmlns:a16="http://schemas.microsoft.com/office/drawing/2014/main" id="{5F2A138F-F840-4A92-B0AB-EDB83FE1304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81613" y="4033838"/>
            <a:ext cx="1827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TEXT  HERE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72" name="PA_矩形 27">
            <a:extLst>
              <a:ext uri="{FF2B5EF4-FFF2-40B4-BE49-F238E27FC236}">
                <a16:creationId xmlns:a16="http://schemas.microsoft.com/office/drawing/2014/main" id="{7239F5C5-8CB5-414F-8DEC-8F70D66CEA5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775700" y="4000500"/>
            <a:ext cx="2101850" cy="598488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73" name="PA_文本框 28">
            <a:extLst>
              <a:ext uri="{FF2B5EF4-FFF2-40B4-BE49-F238E27FC236}">
                <a16:creationId xmlns:a16="http://schemas.microsoft.com/office/drawing/2014/main" id="{2E7C411A-85B9-4337-A0FD-ED43C6A084BC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937625" y="4033838"/>
            <a:ext cx="1827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TEXT  HERE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74" name="PA_文本框 29">
            <a:extLst>
              <a:ext uri="{FF2B5EF4-FFF2-40B4-BE49-F238E27FC236}">
                <a16:creationId xmlns:a16="http://schemas.microsoft.com/office/drawing/2014/main" id="{35CAF5F2-7528-45DA-97A3-21C7FEC0DA0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30350" y="4752975"/>
            <a:ext cx="20367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 to the center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of the narrative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975" name="PA_文本框 33">
            <a:extLst>
              <a:ext uri="{FF2B5EF4-FFF2-40B4-BE49-F238E27FC236}">
                <a16:creationId xmlns:a16="http://schemas.microsoft.com/office/drawing/2014/main" id="{AC330474-01EA-4BFC-AAEE-39E915F15B6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51438" y="4727575"/>
            <a:ext cx="20367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 to the center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of the narrative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976" name="PA_文本框 34">
            <a:extLst>
              <a:ext uri="{FF2B5EF4-FFF2-40B4-BE49-F238E27FC236}">
                <a16:creationId xmlns:a16="http://schemas.microsoft.com/office/drawing/2014/main" id="{3BAB4E80-B6B9-4912-A1B4-885D6546EE09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807450" y="4752975"/>
            <a:ext cx="20367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 to the center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of the narrative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0977" name="PA_图片 35">
            <a:extLst>
              <a:ext uri="{FF2B5EF4-FFF2-40B4-BE49-F238E27FC236}">
                <a16:creationId xmlns:a16="http://schemas.microsoft.com/office/drawing/2014/main" id="{DAAD339D-33B8-4DF2-907D-46F1768C8D02}"/>
              </a:ext>
            </a:extLst>
          </p:cNvPr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1862138"/>
            <a:ext cx="6762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8" name="PA_图片 37">
            <a:extLst>
              <a:ext uri="{FF2B5EF4-FFF2-40B4-BE49-F238E27FC236}">
                <a16:creationId xmlns:a16="http://schemas.microsoft.com/office/drawing/2014/main" id="{D23C9587-9495-4C4A-9E56-80644E619A36}"/>
              </a:ext>
            </a:extLst>
          </p:cNvPr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288" y="1873250"/>
            <a:ext cx="9080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9" name="PA_图片 38">
            <a:extLst>
              <a:ext uri="{FF2B5EF4-FFF2-40B4-BE49-F238E27FC236}">
                <a16:creationId xmlns:a16="http://schemas.microsoft.com/office/drawing/2014/main" id="{96770027-1D91-490C-8FFA-BA20738373B3}"/>
              </a:ext>
            </a:extLst>
          </p:cNvPr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887538"/>
            <a:ext cx="8683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0" name="PA_椭圆 39">
            <a:extLst>
              <a:ext uri="{FF2B5EF4-FFF2-40B4-BE49-F238E27FC236}">
                <a16:creationId xmlns:a16="http://schemas.microsoft.com/office/drawing/2014/main" id="{D87CB42B-5588-416C-BD7B-6EE6A1864A36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flipV="1">
            <a:off x="2339975" y="3487738"/>
            <a:ext cx="280988" cy="280987"/>
          </a:xfrm>
          <a:prstGeom prst="ellipse">
            <a:avLst/>
          </a:prstGeom>
          <a:solidFill>
            <a:schemeClr val="bg1"/>
          </a:solidFill>
          <a:ln w="76200">
            <a:solidFill>
              <a:srgbClr val="6C5B7B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1" name="PA_椭圆 40">
            <a:extLst>
              <a:ext uri="{FF2B5EF4-FFF2-40B4-BE49-F238E27FC236}">
                <a16:creationId xmlns:a16="http://schemas.microsoft.com/office/drawing/2014/main" id="{9CB5E805-B6C7-4D83-BE14-D9F0CC04508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V="1">
            <a:off x="5961063" y="3513138"/>
            <a:ext cx="280987" cy="280987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6C84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2" name="PA_椭圆 41">
            <a:extLst>
              <a:ext uri="{FF2B5EF4-FFF2-40B4-BE49-F238E27FC236}">
                <a16:creationId xmlns:a16="http://schemas.microsoft.com/office/drawing/2014/main" id="{53A1344E-B324-4A66-9D3A-464E06D9331D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 flipV="1">
            <a:off x="9564688" y="3511550"/>
            <a:ext cx="280987" cy="2825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67280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 autoUpdateAnimBg="0"/>
      <p:bldP spid="40963" grpId="0" animBg="1" autoUpdateAnimBg="0"/>
      <p:bldP spid="40964" grpId="0" animBg="1" autoUpdateAnimBg="0"/>
      <p:bldP spid="40965" grpId="0" animBg="1" autoUpdateAnimBg="0"/>
      <p:bldP spid="40966" grpId="0"/>
      <p:bldP spid="40967" grpId="0" animBg="1" autoUpdateAnimBg="0"/>
      <p:bldP spid="40968" grpId="0" animBg="1" autoUpdateAnimBg="0"/>
      <p:bldP spid="40969" grpId="0" animBg="1" autoUpdateAnimBg="0"/>
      <p:bldP spid="40970" grpId="0" animBg="1" autoUpdateAnimBg="0"/>
      <p:bldP spid="40971" grpId="0" animBg="1" autoUpdateAnimBg="0"/>
      <p:bldP spid="40972" grpId="0" animBg="1" autoUpdateAnimBg="0"/>
      <p:bldP spid="40973" grpId="0" animBg="1" autoUpdateAnimBg="0"/>
      <p:bldP spid="40974" grpId="0" animBg="1" autoUpdateAnimBg="0"/>
      <p:bldP spid="40975" grpId="0" animBg="1" autoUpdateAnimBg="0"/>
      <p:bldP spid="40976" grpId="0" animBg="1" autoUpdateAnimBg="0"/>
      <p:bldP spid="40980" grpId="0" animBg="1" autoUpdateAnimBg="0"/>
      <p:bldP spid="40981" grpId="0" animBg="1" autoUpdateAnimBg="0"/>
      <p:bldP spid="409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991" name="PA_任意多边形 47">
            <a:extLst>
              <a:ext uri="{FF2B5EF4-FFF2-40B4-BE49-F238E27FC236}">
                <a16:creationId xmlns:a16="http://schemas.microsoft.com/office/drawing/2014/main" id="{F5393280-5CA7-4CE1-9DD4-CF68EBB3727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1480000" flipH="1">
            <a:off x="3038475" y="2651125"/>
            <a:ext cx="1901825" cy="1133475"/>
          </a:xfrm>
          <a:custGeom>
            <a:avLst/>
            <a:gdLst>
              <a:gd name="T0" fmla="*/ 0 w 2262142"/>
              <a:gd name="T1" fmla="*/ 0 h 1396256"/>
              <a:gd name="T2" fmla="*/ 44430 w 2262142"/>
              <a:gd name="T3" fmla="*/ 746974 h 1396256"/>
              <a:gd name="T4" fmla="*/ 1344225 w 2262142"/>
              <a:gd name="T5" fmla="*/ 746974 h 1396256"/>
              <a:gd name="T6" fmla="*/ 0 60000 65536"/>
              <a:gd name="T7" fmla="*/ 0 60000 65536"/>
              <a:gd name="T8" fmla="*/ 0 60000 65536"/>
              <a:gd name="T9" fmla="*/ 0 w 2262142"/>
              <a:gd name="T10" fmla="*/ 0 h 1396256"/>
              <a:gd name="T11" fmla="*/ 2262142 w 2262142"/>
              <a:gd name="T12" fmla="*/ 1396256 h 1396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PA_任意多边形 51">
            <a:extLst>
              <a:ext uri="{FF2B5EF4-FFF2-40B4-BE49-F238E27FC236}">
                <a16:creationId xmlns:a16="http://schemas.microsoft.com/office/drawing/2014/main" id="{32ADC768-3740-4057-AA1A-382A1BB4D2F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95850" y="2625725"/>
            <a:ext cx="1428750" cy="11334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34249 h 1344593"/>
              <a:gd name="T6" fmla="*/ 1009899 w 1699399"/>
              <a:gd name="T7" fmla="*/ 671230 h 1344593"/>
              <a:gd name="T8" fmla="*/ 876722 w 1699399"/>
              <a:gd name="T9" fmla="*/ 805479 h 1344593"/>
              <a:gd name="T10" fmla="*/ 0 w 1699399"/>
              <a:gd name="T11" fmla="*/ 805479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PA_任意多边形 63">
            <a:extLst>
              <a:ext uri="{FF2B5EF4-FFF2-40B4-BE49-F238E27FC236}">
                <a16:creationId xmlns:a16="http://schemas.microsoft.com/office/drawing/2014/main" id="{34CA39E8-5110-467A-B747-AB2421BC36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20000" flipH="1" flipV="1">
            <a:off x="3038475" y="3841750"/>
            <a:ext cx="1901825" cy="1128713"/>
          </a:xfrm>
          <a:custGeom>
            <a:avLst/>
            <a:gdLst>
              <a:gd name="T0" fmla="*/ 1901553 w 1901961"/>
              <a:gd name="T1" fmla="*/ 1129087 h 1128526"/>
              <a:gd name="T2" fmla="*/ 62563 w 1901961"/>
              <a:gd name="T3" fmla="*/ 1129087 h 1128526"/>
              <a:gd name="T4" fmla="*/ 0 w 1901961"/>
              <a:gd name="T5" fmla="*/ 290 h 1128526"/>
              <a:gd name="T6" fmla="*/ 8286 w 1901961"/>
              <a:gd name="T7" fmla="*/ 0 h 1128526"/>
              <a:gd name="T8" fmla="*/ 0 60000 65536"/>
              <a:gd name="T9" fmla="*/ 0 60000 65536"/>
              <a:gd name="T10" fmla="*/ 0 60000 65536"/>
              <a:gd name="T11" fmla="*/ 0 60000 65536"/>
              <a:gd name="T12" fmla="*/ 0 w 1901961"/>
              <a:gd name="T13" fmla="*/ 0 h 1128526"/>
              <a:gd name="T14" fmla="*/ 1901961 w 1901961"/>
              <a:gd name="T15" fmla="*/ 1128526 h 1128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PA_任意多边形 53">
            <a:extLst>
              <a:ext uri="{FF2B5EF4-FFF2-40B4-BE49-F238E27FC236}">
                <a16:creationId xmlns:a16="http://schemas.microsoft.com/office/drawing/2014/main" id="{A3C36F27-6D6E-4B47-BEE9-B438083FCF9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4878388" y="3867150"/>
            <a:ext cx="1428750" cy="11207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9787 h 1344593"/>
              <a:gd name="T6" fmla="*/ 1009899 w 1699399"/>
              <a:gd name="T7" fmla="*/ 648919 h 1344593"/>
              <a:gd name="T8" fmla="*/ 876722 w 1699399"/>
              <a:gd name="T9" fmla="*/ 778706 h 1344593"/>
              <a:gd name="T10" fmla="*/ 0 w 1699399"/>
              <a:gd name="T11" fmla="*/ 778706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5" name="PA_任意多边形 55">
            <a:extLst>
              <a:ext uri="{FF2B5EF4-FFF2-40B4-BE49-F238E27FC236}">
                <a16:creationId xmlns:a16="http://schemas.microsoft.com/office/drawing/2014/main" id="{B635D84A-964D-49DF-A94C-266CE087EDE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3105210" flipV="1">
            <a:off x="2508250" y="4537075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PA_任意多边形 56">
            <a:extLst>
              <a:ext uri="{FF2B5EF4-FFF2-40B4-BE49-F238E27FC236}">
                <a16:creationId xmlns:a16="http://schemas.microsoft.com/office/drawing/2014/main" id="{9C7EA7CD-FA6E-4C8B-8B79-D463166ED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4878388" y="5114925"/>
            <a:ext cx="1428750" cy="1116013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140 h 1344593"/>
              <a:gd name="T6" fmla="*/ 1009899 w 1699399"/>
              <a:gd name="T7" fmla="*/ 640682 h 1344593"/>
              <a:gd name="T8" fmla="*/ 876722 w 1699399"/>
              <a:gd name="T9" fmla="*/ 768822 h 1344593"/>
              <a:gd name="T10" fmla="*/ 0 w 1699399"/>
              <a:gd name="T11" fmla="*/ 768822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PA_任意多边形 58">
            <a:extLst>
              <a:ext uri="{FF2B5EF4-FFF2-40B4-BE49-F238E27FC236}">
                <a16:creationId xmlns:a16="http://schemas.microsoft.com/office/drawing/2014/main" id="{529EFC9F-F84E-42AB-BFF6-C809E3A2BF7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rot="8494790">
            <a:off x="2508250" y="2197100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PA_任意多边形 59">
            <a:extLst>
              <a:ext uri="{FF2B5EF4-FFF2-40B4-BE49-F238E27FC236}">
                <a16:creationId xmlns:a16="http://schemas.microsoft.com/office/drawing/2014/main" id="{C5D537FA-18EB-4590-8EB7-403EF35EDA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895850" y="1374775"/>
            <a:ext cx="1428750" cy="1117600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687 h 1344593"/>
              <a:gd name="T6" fmla="*/ 1009899 w 1699399"/>
              <a:gd name="T7" fmla="*/ 643420 h 1344593"/>
              <a:gd name="T8" fmla="*/ 876722 w 1699399"/>
              <a:gd name="T9" fmla="*/ 772107 h 1344593"/>
              <a:gd name="T10" fmla="*/ 0 w 1699399"/>
              <a:gd name="T11" fmla="*/ 772107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99" name="PA_组合 27">
            <a:extLst>
              <a:ext uri="{FF2B5EF4-FFF2-40B4-BE49-F238E27FC236}">
                <a16:creationId xmlns:a16="http://schemas.microsoft.com/office/drawing/2014/main" id="{E421AFE1-873F-4237-8AA9-593B2632DB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42008" name="组合 25">
              <a:extLst>
                <a:ext uri="{FF2B5EF4-FFF2-40B4-BE49-F238E27FC236}">
                  <a16:creationId xmlns:a16="http://schemas.microsoft.com/office/drawing/2014/main" id="{3667B5B3-B4C2-4D6E-B083-FEE0F0B9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42010" name="矩形 11">
                <a:extLst>
                  <a:ext uri="{FF2B5EF4-FFF2-40B4-BE49-F238E27FC236}">
                    <a16:creationId xmlns:a16="http://schemas.microsoft.com/office/drawing/2014/main" id="{5D23F6AB-5A1A-44E9-979A-6570062C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1" name="矩形 12">
                <a:extLst>
                  <a:ext uri="{FF2B5EF4-FFF2-40B4-BE49-F238E27FC236}">
                    <a16:creationId xmlns:a16="http://schemas.microsoft.com/office/drawing/2014/main" id="{2F26B6FF-3F6A-4924-848A-6B5426A8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2" name="矩形 13">
                <a:extLst>
                  <a:ext uri="{FF2B5EF4-FFF2-40B4-BE49-F238E27FC236}">
                    <a16:creationId xmlns:a16="http://schemas.microsoft.com/office/drawing/2014/main" id="{B70F5D39-A67D-4439-9971-A10AEC1B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3" name="任意多边形 18">
                <a:extLst>
                  <a:ext uri="{FF2B5EF4-FFF2-40B4-BE49-F238E27FC236}">
                    <a16:creationId xmlns:a16="http://schemas.microsoft.com/office/drawing/2014/main" id="{4F6310CF-C189-464E-9215-70427C13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4" name="任意多边形 21">
                <a:extLst>
                  <a:ext uri="{FF2B5EF4-FFF2-40B4-BE49-F238E27FC236}">
                    <a16:creationId xmlns:a16="http://schemas.microsoft.com/office/drawing/2014/main" id="{D3C732FD-54B6-4F5F-9E5F-192DC4A55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5" name="椭圆 22">
                <a:extLst>
                  <a:ext uri="{FF2B5EF4-FFF2-40B4-BE49-F238E27FC236}">
                    <a16:creationId xmlns:a16="http://schemas.microsoft.com/office/drawing/2014/main" id="{919D409B-04E7-4229-9D67-67D7A943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6" name="矩形 23">
                <a:extLst>
                  <a:ext uri="{FF2B5EF4-FFF2-40B4-BE49-F238E27FC236}">
                    <a16:creationId xmlns:a16="http://schemas.microsoft.com/office/drawing/2014/main" id="{E20FEAD9-18E7-4A96-94DA-F8D0C1CD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9" name="椭圆 26">
              <a:extLst>
                <a:ext uri="{FF2B5EF4-FFF2-40B4-BE49-F238E27FC236}">
                  <a16:creationId xmlns:a16="http://schemas.microsoft.com/office/drawing/2014/main" id="{1E4273DB-FB3D-4F18-9A88-1A24CE5CE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2000" name="PA_文本框 68">
            <a:extLst>
              <a:ext uri="{FF2B5EF4-FFF2-40B4-BE49-F238E27FC236}">
                <a16:creationId xmlns:a16="http://schemas.microsoft.com/office/drawing/2014/main" id="{008D6E31-3B3D-40F7-9B18-797738A1141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11975" y="1435100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1" name="PA_文本框 69">
            <a:extLst>
              <a:ext uri="{FF2B5EF4-FFF2-40B4-BE49-F238E27FC236}">
                <a16:creationId xmlns:a16="http://schemas.microsoft.com/office/drawing/2014/main" id="{69B9D050-7FAF-4DD8-B56A-AE87AFDCA0A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11975" y="2632075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2" name="PA_文本框 70">
            <a:extLst>
              <a:ext uri="{FF2B5EF4-FFF2-40B4-BE49-F238E27FC236}">
                <a16:creationId xmlns:a16="http://schemas.microsoft.com/office/drawing/2014/main" id="{0ED6EC22-C47E-416C-87DB-95C8D618DF1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975" y="3829050"/>
            <a:ext cx="34782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3" name="PA_文本框 71">
            <a:extLst>
              <a:ext uri="{FF2B5EF4-FFF2-40B4-BE49-F238E27FC236}">
                <a16:creationId xmlns:a16="http://schemas.microsoft.com/office/drawing/2014/main" id="{C4B0D1E3-973D-45F8-8253-F35E696EB3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11975" y="5040313"/>
            <a:ext cx="34782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4" name="PA_文本框 10">
            <a:extLst>
              <a:ext uri="{FF2B5EF4-FFF2-40B4-BE49-F238E27FC236}">
                <a16:creationId xmlns:a16="http://schemas.microsoft.com/office/drawing/2014/main" id="{A2C8103F-7086-433E-93CB-2F7A4D5E3C3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45100" y="1366838"/>
            <a:ext cx="695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5" name="PA_文本框 37">
            <a:extLst>
              <a:ext uri="{FF2B5EF4-FFF2-40B4-BE49-F238E27FC236}">
                <a16:creationId xmlns:a16="http://schemas.microsoft.com/office/drawing/2014/main" id="{F534F684-F4C6-497C-9443-937A2AC927F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5088" y="2754313"/>
            <a:ext cx="930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W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6" name="PA_文本框 38">
            <a:extLst>
              <a:ext uri="{FF2B5EF4-FFF2-40B4-BE49-F238E27FC236}">
                <a16:creationId xmlns:a16="http://schemas.microsoft.com/office/drawing/2014/main" id="{ADBD5FF6-443A-4133-84A0-3993A0837E8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7475" y="3922713"/>
            <a:ext cx="815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O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7" name="PA_文本框 39">
            <a:extLst>
              <a:ext uri="{FF2B5EF4-FFF2-40B4-BE49-F238E27FC236}">
                <a16:creationId xmlns:a16="http://schemas.microsoft.com/office/drawing/2014/main" id="{A89F62CC-3AD7-411A-9266-31167AE886B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75263" y="5210175"/>
            <a:ext cx="665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2000" grpId="0"/>
      <p:bldP spid="42001" grpId="0"/>
      <p:bldP spid="42002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PA_矩形 1">
            <a:extLst>
              <a:ext uri="{FF2B5EF4-FFF2-40B4-BE49-F238E27FC236}">
                <a16:creationId xmlns:a16="http://schemas.microsoft.com/office/drawing/2014/main" id="{78DC6FD6-3032-44B3-8297-1080B74670F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5" name="PA_矩形 2">
            <a:extLst>
              <a:ext uri="{FF2B5EF4-FFF2-40B4-BE49-F238E27FC236}">
                <a16:creationId xmlns:a16="http://schemas.microsoft.com/office/drawing/2014/main" id="{7A0CA3CF-AEAD-41A9-AA76-45A4FFC7F6B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6" name="PA_矩形 3">
            <a:extLst>
              <a:ext uri="{FF2B5EF4-FFF2-40B4-BE49-F238E27FC236}">
                <a16:creationId xmlns:a16="http://schemas.microsoft.com/office/drawing/2014/main" id="{58E1B461-4FE5-439A-8E95-8C95EB09ADA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7" name="PA_矩形 4">
            <a:extLst>
              <a:ext uri="{FF2B5EF4-FFF2-40B4-BE49-F238E27FC236}">
                <a16:creationId xmlns:a16="http://schemas.microsoft.com/office/drawing/2014/main" id="{F3E39953-DDB5-4647-98A0-A468F0F754E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8" name="PA_矩形 9">
            <a:extLst>
              <a:ext uri="{FF2B5EF4-FFF2-40B4-BE49-F238E27FC236}">
                <a16:creationId xmlns:a16="http://schemas.microsoft.com/office/drawing/2014/main" id="{B1C66FF9-720B-476D-8784-00799034704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4039" name="PA_图表 13">
            <a:extLst>
              <a:ext uri="{FF2B5EF4-FFF2-40B4-BE49-F238E27FC236}">
                <a16:creationId xmlns:a16="http://schemas.microsoft.com/office/drawing/2014/main" id="{78A8ADED-562B-4760-BCC9-AE2EDBE230B7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431925"/>
            <a:ext cx="3605212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A_图表 14">
            <a:extLst>
              <a:ext uri="{FF2B5EF4-FFF2-40B4-BE49-F238E27FC236}">
                <a16:creationId xmlns:a16="http://schemas.microsoft.com/office/drawing/2014/main" id="{0F02D5AE-3003-48A3-A54E-A26D7BC39A88}"/>
              </a:ext>
            </a:extLst>
          </p:cNvPr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476375"/>
            <a:ext cx="3649662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A_图表 15">
            <a:extLst>
              <a:ext uri="{FF2B5EF4-FFF2-40B4-BE49-F238E27FC236}">
                <a16:creationId xmlns:a16="http://schemas.microsoft.com/office/drawing/2014/main" id="{A49D4BB1-FED9-4C69-A9B0-7412A6B326F9}"/>
              </a:ext>
            </a:extLst>
          </p:cNvPr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8" y="1411288"/>
            <a:ext cx="3635375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PA_文本框 16">
            <a:extLst>
              <a:ext uri="{FF2B5EF4-FFF2-40B4-BE49-F238E27FC236}">
                <a16:creationId xmlns:a16="http://schemas.microsoft.com/office/drawing/2014/main" id="{4981FD31-F198-4EC1-AB67-90B623E12B5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71838" y="3152775"/>
            <a:ext cx="1185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20%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4043" name="PA_文本框 17">
            <a:extLst>
              <a:ext uri="{FF2B5EF4-FFF2-40B4-BE49-F238E27FC236}">
                <a16:creationId xmlns:a16="http://schemas.microsoft.com/office/drawing/2014/main" id="{EAB59850-BD99-4168-A1FE-5156D419936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10388" y="3263900"/>
            <a:ext cx="1184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40%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4044" name="PA_文本框 18">
            <a:extLst>
              <a:ext uri="{FF2B5EF4-FFF2-40B4-BE49-F238E27FC236}">
                <a16:creationId xmlns:a16="http://schemas.microsoft.com/office/drawing/2014/main" id="{C3815AA8-41EF-430D-83F2-6EA85725942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47350" y="3152775"/>
            <a:ext cx="1185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30%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4045" name="PA_文本框 19">
            <a:extLst>
              <a:ext uri="{FF2B5EF4-FFF2-40B4-BE49-F238E27FC236}">
                <a16:creationId xmlns:a16="http://schemas.microsoft.com/office/drawing/2014/main" id="{D3C1D84B-7BCA-4AC7-8348-F2967FBBDD4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60513" y="4460875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4046" name="PA_文本框 20">
            <a:extLst>
              <a:ext uri="{FF2B5EF4-FFF2-40B4-BE49-F238E27FC236}">
                <a16:creationId xmlns:a16="http://schemas.microsoft.com/office/drawing/2014/main" id="{E7EEF899-E8F8-41E6-8108-732ACAB824D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35563" y="4460875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4047" name="PA_文本框 21">
            <a:extLst>
              <a:ext uri="{FF2B5EF4-FFF2-40B4-BE49-F238E27FC236}">
                <a16:creationId xmlns:a16="http://schemas.microsoft.com/office/drawing/2014/main" id="{A639CD9F-7D64-46BE-B801-E110AC69DFD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783638" y="4460875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5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 autoUpdateAnimBg="0"/>
      <p:bldP spid="44035" grpId="0" animBg="1" autoUpdateAnimBg="0"/>
      <p:bldP spid="44036" grpId="0" animBg="1" autoUpdateAnimBg="0"/>
      <p:bldP spid="44037" grpId="0" animBg="1" autoUpdateAnimBg="0"/>
      <p:bldP spid="44038" grpId="0"/>
      <p:bldP spid="44042" grpId="0" animBg="1" autoUpdateAnimBg="0"/>
      <p:bldP spid="44043" grpId="0" animBg="1" autoUpdateAnimBg="0"/>
      <p:bldP spid="44044" grpId="0" animBg="1" autoUpdateAnimBg="0"/>
      <p:bldP spid="44045" grpId="0" animBg="1" autoUpdateAnimBg="0"/>
      <p:bldP spid="44046" grpId="0" animBg="1" autoUpdateAnimBg="0"/>
      <p:bldP spid="4404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A_矩形 1">
            <a:extLst>
              <a:ext uri="{FF2B5EF4-FFF2-40B4-BE49-F238E27FC236}">
                <a16:creationId xmlns:a16="http://schemas.microsoft.com/office/drawing/2014/main" id="{B562A8D2-16AA-4271-9BA5-7D0B6AE13DF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59" name="PA_矩形 2">
            <a:extLst>
              <a:ext uri="{FF2B5EF4-FFF2-40B4-BE49-F238E27FC236}">
                <a16:creationId xmlns:a16="http://schemas.microsoft.com/office/drawing/2014/main" id="{BF66A071-1945-48CD-91CD-9D302B9D80B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60" name="PA_矩形 3">
            <a:extLst>
              <a:ext uri="{FF2B5EF4-FFF2-40B4-BE49-F238E27FC236}">
                <a16:creationId xmlns:a16="http://schemas.microsoft.com/office/drawing/2014/main" id="{9E5F8069-8BD1-411D-A771-96773A92C5F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61" name="PA_矩形 4">
            <a:extLst>
              <a:ext uri="{FF2B5EF4-FFF2-40B4-BE49-F238E27FC236}">
                <a16:creationId xmlns:a16="http://schemas.microsoft.com/office/drawing/2014/main" id="{90151306-6CD9-4790-A3C7-39DECE57F47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62" name="PA_矩形 9">
            <a:extLst>
              <a:ext uri="{FF2B5EF4-FFF2-40B4-BE49-F238E27FC236}">
                <a16:creationId xmlns:a16="http://schemas.microsoft.com/office/drawing/2014/main" id="{70C0DC07-CDCD-4E19-AD79-02B1249E1B5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5063" name="PA_文本框 21">
            <a:extLst>
              <a:ext uri="{FF2B5EF4-FFF2-40B4-BE49-F238E27FC236}">
                <a16:creationId xmlns:a16="http://schemas.microsoft.com/office/drawing/2014/main" id="{C3E44E16-F4A1-439C-B921-0D271909A8A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46313" y="1711325"/>
            <a:ext cx="34766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5064" name="PA_文本框 22">
            <a:extLst>
              <a:ext uri="{FF2B5EF4-FFF2-40B4-BE49-F238E27FC236}">
                <a16:creationId xmlns:a16="http://schemas.microsoft.com/office/drawing/2014/main" id="{C3337D80-515F-4852-8F33-6129DE9A444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46313" y="3246438"/>
            <a:ext cx="34766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5065" name="PA_文本框 23">
            <a:extLst>
              <a:ext uri="{FF2B5EF4-FFF2-40B4-BE49-F238E27FC236}">
                <a16:creationId xmlns:a16="http://schemas.microsoft.com/office/drawing/2014/main" id="{74006382-75DE-48A5-AEFA-C6789E8A0C2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14563" y="4891088"/>
            <a:ext cx="34766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5066" name="PA_文本框 24">
            <a:extLst>
              <a:ext uri="{FF2B5EF4-FFF2-40B4-BE49-F238E27FC236}">
                <a16:creationId xmlns:a16="http://schemas.microsoft.com/office/drawing/2014/main" id="{5F345D96-EA2F-41C8-AC64-DA7831E9DD7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864475" y="1706563"/>
            <a:ext cx="34766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5067" name="PA_文本框 25">
            <a:extLst>
              <a:ext uri="{FF2B5EF4-FFF2-40B4-BE49-F238E27FC236}">
                <a16:creationId xmlns:a16="http://schemas.microsoft.com/office/drawing/2014/main" id="{61592FBC-A696-489D-BC02-D8A0DB90FA7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864475" y="3246438"/>
            <a:ext cx="34766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5068" name="PA_文本框 26">
            <a:extLst>
              <a:ext uri="{FF2B5EF4-FFF2-40B4-BE49-F238E27FC236}">
                <a16:creationId xmlns:a16="http://schemas.microsoft.com/office/drawing/2014/main" id="{7DE54212-8DC4-4A3E-B72E-23CF72128A5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64475" y="4872038"/>
            <a:ext cx="34766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5069" name="PA_图片 27">
            <a:extLst>
              <a:ext uri="{FF2B5EF4-FFF2-40B4-BE49-F238E27FC236}">
                <a16:creationId xmlns:a16="http://schemas.microsoft.com/office/drawing/2014/main" id="{A68D6FDC-DEF0-4F5C-83E1-350A85C7F3BB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156200"/>
            <a:ext cx="403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A_图片 28">
            <a:extLst>
              <a:ext uri="{FF2B5EF4-FFF2-40B4-BE49-F238E27FC236}">
                <a16:creationId xmlns:a16="http://schemas.microsoft.com/office/drawing/2014/main" id="{519708CA-89E7-4A16-857E-F873C255D154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635375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A_图片 29">
            <a:extLst>
              <a:ext uri="{FF2B5EF4-FFF2-40B4-BE49-F238E27FC236}">
                <a16:creationId xmlns:a16="http://schemas.microsoft.com/office/drawing/2014/main" id="{1CC52064-816B-4C4E-854A-925229DDE082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2027238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A_图片 30">
            <a:extLst>
              <a:ext uri="{FF2B5EF4-FFF2-40B4-BE49-F238E27FC236}">
                <a16:creationId xmlns:a16="http://schemas.microsoft.com/office/drawing/2014/main" id="{04CFEC38-723A-4C73-8B91-F2B66C2B419B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3606800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A_图片 31">
            <a:extLst>
              <a:ext uri="{FF2B5EF4-FFF2-40B4-BE49-F238E27FC236}">
                <a16:creationId xmlns:a16="http://schemas.microsoft.com/office/drawing/2014/main" id="{EF55A6F2-8886-4B09-B341-A9727BC94557}"/>
              </a:ext>
            </a:extLst>
          </p:cNvPr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159000"/>
            <a:ext cx="5413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A_图片 32">
            <a:extLst>
              <a:ext uri="{FF2B5EF4-FFF2-40B4-BE49-F238E27FC236}">
                <a16:creationId xmlns:a16="http://schemas.microsoft.com/office/drawing/2014/main" id="{80531BA8-4A34-4DBF-A340-AE4263E1002D}"/>
              </a:ext>
            </a:extLst>
          </p:cNvPr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5187950"/>
            <a:ext cx="477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8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 autoUpdateAnimBg="0"/>
      <p:bldP spid="45059" grpId="0" animBg="1" autoUpdateAnimBg="0"/>
      <p:bldP spid="45060" grpId="0" animBg="1" autoUpdateAnimBg="0"/>
      <p:bldP spid="45061" grpId="0" animBg="1" autoUpdateAnimBg="0"/>
      <p:bldP spid="45062" grpId="0"/>
      <p:bldP spid="45063" grpId="0" animBg="1" autoUpdateAnimBg="0"/>
      <p:bldP spid="45064" grpId="0" animBg="1" autoUpdateAnimBg="0"/>
      <p:bldP spid="45065" grpId="0" animBg="1" autoUpdateAnimBg="0"/>
      <p:bldP spid="45066" grpId="0" animBg="1" autoUpdateAnimBg="0"/>
      <p:bldP spid="45067" grpId="0" animBg="1" autoUpdateAnimBg="0"/>
      <p:bldP spid="4506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PA_椭圆 15">
            <a:extLst>
              <a:ext uri="{FF2B5EF4-FFF2-40B4-BE49-F238E27FC236}">
                <a16:creationId xmlns:a16="http://schemas.microsoft.com/office/drawing/2014/main" id="{8222AACF-2FCF-4093-9CB7-F2E14B3EC52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3" name="PA_椭圆 7">
            <a:extLst>
              <a:ext uri="{FF2B5EF4-FFF2-40B4-BE49-F238E27FC236}">
                <a16:creationId xmlns:a16="http://schemas.microsoft.com/office/drawing/2014/main" id="{5B37B5F9-8875-421B-ACAE-CA174B634A1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4" name="PA_椭圆 8">
            <a:extLst>
              <a:ext uri="{FF2B5EF4-FFF2-40B4-BE49-F238E27FC236}">
                <a16:creationId xmlns:a16="http://schemas.microsoft.com/office/drawing/2014/main" id="{F160F5FC-C1D5-4B03-901E-7050D6DAAF3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5" name="PA_椭圆 1">
            <a:extLst>
              <a:ext uri="{FF2B5EF4-FFF2-40B4-BE49-F238E27FC236}">
                <a16:creationId xmlns:a16="http://schemas.microsoft.com/office/drawing/2014/main" id="{70B5D3C2-20B0-4F5C-BD7C-3EFC41F9FFC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6" name="PA_椭圆 9">
            <a:extLst>
              <a:ext uri="{FF2B5EF4-FFF2-40B4-BE49-F238E27FC236}">
                <a16:creationId xmlns:a16="http://schemas.microsoft.com/office/drawing/2014/main" id="{3046E48B-6B78-4D17-BE14-354C734B4BD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7" name="PA_椭圆 10">
            <a:extLst>
              <a:ext uri="{FF2B5EF4-FFF2-40B4-BE49-F238E27FC236}">
                <a16:creationId xmlns:a16="http://schemas.microsoft.com/office/drawing/2014/main" id="{5D80E267-5112-4C2A-940A-F9F20F4D58D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8" name="PA_椭圆 11">
            <a:extLst>
              <a:ext uri="{FF2B5EF4-FFF2-40B4-BE49-F238E27FC236}">
                <a16:creationId xmlns:a16="http://schemas.microsoft.com/office/drawing/2014/main" id="{72D9CBE1-2663-4C50-A158-F76A1AE1E6C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9" name="PA_椭圆 12">
            <a:extLst>
              <a:ext uri="{FF2B5EF4-FFF2-40B4-BE49-F238E27FC236}">
                <a16:creationId xmlns:a16="http://schemas.microsoft.com/office/drawing/2014/main" id="{7D0A93AC-EA24-46CE-929B-AEFEA58A75A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90" name="PA_椭圆 13">
            <a:extLst>
              <a:ext uri="{FF2B5EF4-FFF2-40B4-BE49-F238E27FC236}">
                <a16:creationId xmlns:a16="http://schemas.microsoft.com/office/drawing/2014/main" id="{D51E3A95-C00C-4478-BF26-391A0632010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91" name="PA_椭圆 14">
            <a:extLst>
              <a:ext uri="{FF2B5EF4-FFF2-40B4-BE49-F238E27FC236}">
                <a16:creationId xmlns:a16="http://schemas.microsoft.com/office/drawing/2014/main" id="{EEDEE57F-2631-43E7-8EE1-4FD1CB39F7A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92" name="PA_文本框 2">
            <a:extLst>
              <a:ext uri="{FF2B5EF4-FFF2-40B4-BE49-F238E27FC236}">
                <a16:creationId xmlns:a16="http://schemas.microsoft.com/office/drawing/2014/main" id="{68981029-9303-432E-BC10-DFD3FF8C9A5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46093" name="PA_文本框 17">
            <a:extLst>
              <a:ext uri="{FF2B5EF4-FFF2-40B4-BE49-F238E27FC236}">
                <a16:creationId xmlns:a16="http://schemas.microsoft.com/office/drawing/2014/main" id="{3B275FF4-9764-4ED9-8645-FBB87130B7E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1527175"/>
            <a:ext cx="21510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 autoUpdateAnimBg="0"/>
      <p:bldP spid="46083" grpId="0" animBg="1" autoUpdateAnimBg="0"/>
      <p:bldP spid="46084" grpId="0" animBg="1" autoUpdateAnimBg="0"/>
      <p:bldP spid="46085" grpId="0" animBg="1" autoUpdateAnimBg="0"/>
      <p:bldP spid="46086" grpId="0" animBg="1" autoUpdateAnimBg="0"/>
      <p:bldP spid="46087" grpId="0" animBg="1" autoUpdateAnimBg="0"/>
      <p:bldP spid="46088" grpId="0" animBg="1" autoUpdateAnimBg="0"/>
      <p:bldP spid="46089" grpId="0" animBg="1" autoUpdateAnimBg="0"/>
      <p:bldP spid="46090" grpId="0" animBg="1" autoUpdateAnimBg="0"/>
      <p:bldP spid="46091" grpId="0" animBg="1" autoUpdateAnimBg="0"/>
      <p:bldP spid="46092" grpId="0"/>
      <p:bldP spid="460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A_矩形 1">
            <a:extLst>
              <a:ext uri="{FF2B5EF4-FFF2-40B4-BE49-F238E27FC236}">
                <a16:creationId xmlns:a16="http://schemas.microsoft.com/office/drawing/2014/main" id="{E9448FCE-EAC8-4736-893C-EF7A1A8E42E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7107" name="PA_矩形 2">
            <a:extLst>
              <a:ext uri="{FF2B5EF4-FFF2-40B4-BE49-F238E27FC236}">
                <a16:creationId xmlns:a16="http://schemas.microsoft.com/office/drawing/2014/main" id="{C9D4CC5D-D7B7-46BE-A0D6-064097C6875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7108" name="PA_矩形 3">
            <a:extLst>
              <a:ext uri="{FF2B5EF4-FFF2-40B4-BE49-F238E27FC236}">
                <a16:creationId xmlns:a16="http://schemas.microsoft.com/office/drawing/2014/main" id="{599E111D-3FF7-4A70-91BB-C611914A717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7109" name="PA_矩形 4">
            <a:extLst>
              <a:ext uri="{FF2B5EF4-FFF2-40B4-BE49-F238E27FC236}">
                <a16:creationId xmlns:a16="http://schemas.microsoft.com/office/drawing/2014/main" id="{64E6EBBB-556E-442B-9938-746769DC3E2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7110" name="PA_矩形 9">
            <a:extLst>
              <a:ext uri="{FF2B5EF4-FFF2-40B4-BE49-F238E27FC236}">
                <a16:creationId xmlns:a16="http://schemas.microsoft.com/office/drawing/2014/main" id="{6D06BC69-877F-49CF-B25F-5DB2D8FF721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7111" name="PA_矩形 10">
            <a:extLst>
              <a:ext uri="{FF2B5EF4-FFF2-40B4-BE49-F238E27FC236}">
                <a16:creationId xmlns:a16="http://schemas.microsoft.com/office/drawing/2014/main" id="{38C3AB86-3752-4549-B53F-B5A831D27D6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0425" y="1338263"/>
            <a:ext cx="4727575" cy="25273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7112" name="PA_矩形 11">
            <a:extLst>
              <a:ext uri="{FF2B5EF4-FFF2-40B4-BE49-F238E27FC236}">
                <a16:creationId xmlns:a16="http://schemas.microsoft.com/office/drawing/2014/main" id="{B4B6E9A6-ED3B-46A8-8DC9-1CDDE1BFE5F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21463" y="1338263"/>
            <a:ext cx="4725987" cy="2527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47113" name="PA_组合 27">
            <a:extLst>
              <a:ext uri="{FF2B5EF4-FFF2-40B4-BE49-F238E27FC236}">
                <a16:creationId xmlns:a16="http://schemas.microsoft.com/office/drawing/2014/main" id="{DE9F4D78-91A9-43FB-B48F-14FC27C21D36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860425" y="3922713"/>
            <a:ext cx="4727575" cy="696912"/>
            <a:chOff x="0" y="0"/>
            <a:chExt cx="4727045" cy="649007"/>
          </a:xfrm>
        </p:grpSpPr>
        <p:sp>
          <p:nvSpPr>
            <p:cNvPr id="47121" name="矩形 12">
              <a:extLst>
                <a:ext uri="{FF2B5EF4-FFF2-40B4-BE49-F238E27FC236}">
                  <a16:creationId xmlns:a16="http://schemas.microsoft.com/office/drawing/2014/main" id="{C85DA2A9-55BA-44A7-8308-84066D8EE1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122" name="矩形 13">
              <a:extLst>
                <a:ext uri="{FF2B5EF4-FFF2-40B4-BE49-F238E27FC236}">
                  <a16:creationId xmlns:a16="http://schemas.microsoft.com/office/drawing/2014/main" id="{39BE2075-2528-48D5-823A-9703EAF53D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123" name="矩形 14">
              <a:extLst>
                <a:ext uri="{FF2B5EF4-FFF2-40B4-BE49-F238E27FC236}">
                  <a16:creationId xmlns:a16="http://schemas.microsoft.com/office/drawing/2014/main" id="{863A4938-903C-4A12-A2E1-F2284E42DE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124" name="矩形 15">
              <a:extLst>
                <a:ext uri="{FF2B5EF4-FFF2-40B4-BE49-F238E27FC236}">
                  <a16:creationId xmlns:a16="http://schemas.microsoft.com/office/drawing/2014/main" id="{06A22484-4771-44CE-9CCF-7183831F40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7114" name="PA_组合 28">
            <a:extLst>
              <a:ext uri="{FF2B5EF4-FFF2-40B4-BE49-F238E27FC236}">
                <a16:creationId xmlns:a16="http://schemas.microsoft.com/office/drawing/2014/main" id="{3F71C534-1296-4C59-8BEF-E5B633C468B4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621463" y="3922713"/>
            <a:ext cx="4725987" cy="696912"/>
            <a:chOff x="0" y="0"/>
            <a:chExt cx="4727045" cy="649007"/>
          </a:xfrm>
        </p:grpSpPr>
        <p:sp>
          <p:nvSpPr>
            <p:cNvPr id="47117" name="矩形 23">
              <a:extLst>
                <a:ext uri="{FF2B5EF4-FFF2-40B4-BE49-F238E27FC236}">
                  <a16:creationId xmlns:a16="http://schemas.microsoft.com/office/drawing/2014/main" id="{39A99204-9F46-4A02-91A5-D0C9B7658F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118" name="矩形 24">
              <a:extLst>
                <a:ext uri="{FF2B5EF4-FFF2-40B4-BE49-F238E27FC236}">
                  <a16:creationId xmlns:a16="http://schemas.microsoft.com/office/drawing/2014/main" id="{FC1F6A32-0E31-40AE-9B6D-592530F8E6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119" name="矩形 25">
              <a:extLst>
                <a:ext uri="{FF2B5EF4-FFF2-40B4-BE49-F238E27FC236}">
                  <a16:creationId xmlns:a16="http://schemas.microsoft.com/office/drawing/2014/main" id="{E3DD81DB-47AF-449B-BBE6-2E35F7825D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120" name="矩形 26">
              <a:extLst>
                <a:ext uri="{FF2B5EF4-FFF2-40B4-BE49-F238E27FC236}">
                  <a16:creationId xmlns:a16="http://schemas.microsoft.com/office/drawing/2014/main" id="{327CC000-4B1E-4490-B661-62FAC34544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7115" name="PA_文本框 29">
            <a:extLst>
              <a:ext uri="{FF2B5EF4-FFF2-40B4-BE49-F238E27FC236}">
                <a16:creationId xmlns:a16="http://schemas.microsoft.com/office/drawing/2014/main" id="{BD8A7943-6858-4958-878D-520D7746BB9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00125" y="4813300"/>
            <a:ext cx="44577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        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center of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 Click here to add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7116" name="PA_文本框 30">
            <a:extLst>
              <a:ext uri="{FF2B5EF4-FFF2-40B4-BE49-F238E27FC236}">
                <a16:creationId xmlns:a16="http://schemas.microsoft.com/office/drawing/2014/main" id="{60708519-246F-4ED7-B629-80AF8DFAAD1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805613" y="4813300"/>
            <a:ext cx="44577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        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center of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 Click here to add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2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 autoUpdateAnimBg="0"/>
      <p:bldP spid="47107" grpId="0" animBg="1" autoUpdateAnimBg="0"/>
      <p:bldP spid="47108" grpId="0" animBg="1" autoUpdateAnimBg="0"/>
      <p:bldP spid="47109" grpId="0" animBg="1" autoUpdateAnimBg="0"/>
      <p:bldP spid="47110" grpId="0"/>
      <p:bldP spid="47111" grpId="0" animBg="1" autoUpdateAnimBg="0"/>
      <p:bldP spid="47112" grpId="0" animBg="1" autoUpdateAnimBg="0"/>
      <p:bldP spid="47115" grpId="0" animBg="1" autoUpdateAnimBg="0"/>
      <p:bldP spid="4711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PA_矩形 1">
            <a:extLst>
              <a:ext uri="{FF2B5EF4-FFF2-40B4-BE49-F238E27FC236}">
                <a16:creationId xmlns:a16="http://schemas.microsoft.com/office/drawing/2014/main" id="{2E77817D-C10B-47AC-A65D-004E7C6D94E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1" name="PA_矩形 2">
            <a:extLst>
              <a:ext uri="{FF2B5EF4-FFF2-40B4-BE49-F238E27FC236}">
                <a16:creationId xmlns:a16="http://schemas.microsoft.com/office/drawing/2014/main" id="{024D14DD-D239-42B0-AD05-2201C6BFCAB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2" name="PA_矩形 3">
            <a:extLst>
              <a:ext uri="{FF2B5EF4-FFF2-40B4-BE49-F238E27FC236}">
                <a16:creationId xmlns:a16="http://schemas.microsoft.com/office/drawing/2014/main" id="{C6A8301A-324D-4193-8D81-833CBEB83BB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3" name="PA_矩形 4">
            <a:extLst>
              <a:ext uri="{FF2B5EF4-FFF2-40B4-BE49-F238E27FC236}">
                <a16:creationId xmlns:a16="http://schemas.microsoft.com/office/drawing/2014/main" id="{BDDAFA6D-CB58-4CDD-AA94-10B32E2855B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4" name="PA_矩形 9">
            <a:extLst>
              <a:ext uri="{FF2B5EF4-FFF2-40B4-BE49-F238E27FC236}">
                <a16:creationId xmlns:a16="http://schemas.microsoft.com/office/drawing/2014/main" id="{89518A2F-F111-4233-9C52-2977721C8A6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8135" name="PA_六边形 10">
            <a:extLst>
              <a:ext uri="{FF2B5EF4-FFF2-40B4-BE49-F238E27FC236}">
                <a16:creationId xmlns:a16="http://schemas.microsoft.com/office/drawing/2014/main" id="{8D3F1B45-BB84-4C81-950C-A50598EA709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4071144" y="3198019"/>
            <a:ext cx="1466850" cy="1265238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6" name="PA_六边形 11">
            <a:extLst>
              <a:ext uri="{FF2B5EF4-FFF2-40B4-BE49-F238E27FC236}">
                <a16:creationId xmlns:a16="http://schemas.microsoft.com/office/drawing/2014/main" id="{E092D738-E488-4243-BA02-FBE3DEBD1FA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4701382" y="4390231"/>
            <a:ext cx="1466850" cy="1265237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7" name="PA_六边形 12">
            <a:extLst>
              <a:ext uri="{FF2B5EF4-FFF2-40B4-BE49-F238E27FC236}">
                <a16:creationId xmlns:a16="http://schemas.microsoft.com/office/drawing/2014/main" id="{E04FB218-44CC-497B-8A42-61991A15B57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5995194" y="4374356"/>
            <a:ext cx="1466850" cy="1265238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8" name="PA_六边形 13">
            <a:extLst>
              <a:ext uri="{FF2B5EF4-FFF2-40B4-BE49-F238E27FC236}">
                <a16:creationId xmlns:a16="http://schemas.microsoft.com/office/drawing/2014/main" id="{AEAEECDE-DFC7-48C4-8758-773882FB499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6641307" y="3198019"/>
            <a:ext cx="1466850" cy="1265237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9" name="PA_六边形 14">
            <a:extLst>
              <a:ext uri="{FF2B5EF4-FFF2-40B4-BE49-F238E27FC236}">
                <a16:creationId xmlns:a16="http://schemas.microsoft.com/office/drawing/2014/main" id="{042EE845-1B5D-4DD3-A9F7-B483699D143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6018213" y="2005013"/>
            <a:ext cx="1468437" cy="1265237"/>
          </a:xfrm>
          <a:prstGeom prst="hexagon">
            <a:avLst>
              <a:gd name="adj" fmla="val 25007"/>
              <a:gd name="vf" fmla="val 115470"/>
            </a:avLst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40" name="PA_六边形 15">
            <a:extLst>
              <a:ext uri="{FF2B5EF4-FFF2-40B4-BE49-F238E27FC236}">
                <a16:creationId xmlns:a16="http://schemas.microsoft.com/office/drawing/2014/main" id="{C219CBE3-439C-4DFB-8CEF-1DE54B295D1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5400000">
            <a:off x="4712494" y="2013744"/>
            <a:ext cx="1466850" cy="1265238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41" name="PA_六边形 16">
            <a:extLst>
              <a:ext uri="{FF2B5EF4-FFF2-40B4-BE49-F238E27FC236}">
                <a16:creationId xmlns:a16="http://schemas.microsoft.com/office/drawing/2014/main" id="{D6968AC8-812F-4AF5-9857-35C1B4C44F6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5400000">
            <a:off x="5405438" y="3240088"/>
            <a:ext cx="1379537" cy="1189037"/>
          </a:xfrm>
          <a:prstGeom prst="hexagon">
            <a:avLst>
              <a:gd name="adj" fmla="val 24993"/>
              <a:gd name="vf" fmla="val 11547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42" name="PA_文本框 17">
            <a:extLst>
              <a:ext uri="{FF2B5EF4-FFF2-40B4-BE49-F238E27FC236}">
                <a16:creationId xmlns:a16="http://schemas.microsoft.com/office/drawing/2014/main" id="{F79324A6-8A93-4CF7-A369-209BB3EC1A0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19250" y="1905000"/>
            <a:ext cx="3149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8143" name="PA_文本框 18">
            <a:extLst>
              <a:ext uri="{FF2B5EF4-FFF2-40B4-BE49-F238E27FC236}">
                <a16:creationId xmlns:a16="http://schemas.microsoft.com/office/drawing/2014/main" id="{0EF5884B-5FCA-4976-8DF1-2D4353EEA8C7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00113" y="3265488"/>
            <a:ext cx="315118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8144" name="PA_文本框 19">
            <a:extLst>
              <a:ext uri="{FF2B5EF4-FFF2-40B4-BE49-F238E27FC236}">
                <a16:creationId xmlns:a16="http://schemas.microsoft.com/office/drawing/2014/main" id="{9C5F3FEF-B7E3-4985-A567-1FDB37C26690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538288" y="4600575"/>
            <a:ext cx="314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8145" name="PA_文本框 20">
            <a:extLst>
              <a:ext uri="{FF2B5EF4-FFF2-40B4-BE49-F238E27FC236}">
                <a16:creationId xmlns:a16="http://schemas.microsoft.com/office/drawing/2014/main" id="{040CB7D9-1A48-4357-807E-F146A03B2AA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539038" y="1905000"/>
            <a:ext cx="31511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8146" name="PA_文本框 21">
            <a:extLst>
              <a:ext uri="{FF2B5EF4-FFF2-40B4-BE49-F238E27FC236}">
                <a16:creationId xmlns:a16="http://schemas.microsoft.com/office/drawing/2014/main" id="{12285D4F-67B1-44C7-8DD6-3C84C3E247F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180388" y="3322638"/>
            <a:ext cx="314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8147" name="PA_文本框 22">
            <a:extLst>
              <a:ext uri="{FF2B5EF4-FFF2-40B4-BE49-F238E27FC236}">
                <a16:creationId xmlns:a16="http://schemas.microsoft.com/office/drawing/2014/main" id="{5F39E32D-E6BD-46D5-9A53-F9920ADBF00D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39038" y="4564063"/>
            <a:ext cx="31511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148" name="PA_图片 23">
            <a:extLst>
              <a:ext uri="{FF2B5EF4-FFF2-40B4-BE49-F238E27FC236}">
                <a16:creationId xmlns:a16="http://schemas.microsoft.com/office/drawing/2014/main" id="{5AA0D024-2AC2-470B-977A-9A9EB51870FC}"/>
              </a:ext>
            </a:extLst>
          </p:cNvPr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4816475"/>
            <a:ext cx="63023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A_图片 24">
            <a:extLst>
              <a:ext uri="{FF2B5EF4-FFF2-40B4-BE49-F238E27FC236}">
                <a16:creationId xmlns:a16="http://schemas.microsoft.com/office/drawing/2014/main" id="{6068F874-CE0A-4D09-BB2A-FA346B44E431}"/>
              </a:ext>
            </a:extLst>
          </p:cNvPr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2327275"/>
            <a:ext cx="569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0" name="PA_图片 25">
            <a:extLst>
              <a:ext uri="{FF2B5EF4-FFF2-40B4-BE49-F238E27FC236}">
                <a16:creationId xmlns:a16="http://schemas.microsoft.com/office/drawing/2014/main" id="{9CAFC099-EDBF-4CF5-A84E-3577332BB69D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2290763"/>
            <a:ext cx="7397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1" name="PA_图片 26">
            <a:extLst>
              <a:ext uri="{FF2B5EF4-FFF2-40B4-BE49-F238E27FC236}">
                <a16:creationId xmlns:a16="http://schemas.microsoft.com/office/drawing/2014/main" id="{3374A483-7999-499C-9158-6BFE14C91802}"/>
              </a:ext>
            </a:extLst>
          </p:cNvPr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3497263"/>
            <a:ext cx="7635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A_图片 27">
            <a:extLst>
              <a:ext uri="{FF2B5EF4-FFF2-40B4-BE49-F238E27FC236}">
                <a16:creationId xmlns:a16="http://schemas.microsoft.com/office/drawing/2014/main" id="{D085CFDC-D692-4D1D-B88B-9105C21938AD}"/>
              </a:ext>
            </a:extLst>
          </p:cNvPr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3492500"/>
            <a:ext cx="661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A_图片 28">
            <a:extLst>
              <a:ext uri="{FF2B5EF4-FFF2-40B4-BE49-F238E27FC236}">
                <a16:creationId xmlns:a16="http://schemas.microsoft.com/office/drawing/2014/main" id="{0A44D2A3-5B62-46AA-87E6-38BBDE4B5FFB}"/>
              </a:ext>
            </a:extLst>
          </p:cNvPr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4600575"/>
            <a:ext cx="584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4" name="PA_矩形 29">
            <a:extLst>
              <a:ext uri="{FF2B5EF4-FFF2-40B4-BE49-F238E27FC236}">
                <a16:creationId xmlns:a16="http://schemas.microsoft.com/office/drawing/2014/main" id="{902DA157-80D8-4CB2-9A94-532679292F5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543550" y="3559175"/>
            <a:ext cx="1427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TEXT 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  <p:bldP spid="48131" grpId="0" animBg="1" autoUpdateAnimBg="0"/>
      <p:bldP spid="48132" grpId="0" animBg="1" autoUpdateAnimBg="0"/>
      <p:bldP spid="48133" grpId="0" animBg="1" autoUpdateAnimBg="0"/>
      <p:bldP spid="48134" grpId="0"/>
      <p:bldP spid="48135" grpId="0" animBg="1" autoUpdateAnimBg="0"/>
      <p:bldP spid="48136" grpId="0" animBg="1" autoUpdateAnimBg="0"/>
      <p:bldP spid="48137" grpId="0" animBg="1" autoUpdateAnimBg="0"/>
      <p:bldP spid="48138" grpId="0" animBg="1" autoUpdateAnimBg="0"/>
      <p:bldP spid="48139" grpId="0" animBg="1" autoUpdateAnimBg="0"/>
      <p:bldP spid="48140" grpId="0" animBg="1" autoUpdateAnimBg="0"/>
      <p:bldP spid="48141" grpId="0" animBg="1" autoUpdateAnimBg="0"/>
      <p:bldP spid="48142" grpId="0" animBg="1" autoUpdateAnimBg="0"/>
      <p:bldP spid="48143" grpId="0" animBg="1" autoUpdateAnimBg="0"/>
      <p:bldP spid="48144" grpId="0" animBg="1" autoUpdateAnimBg="0"/>
      <p:bldP spid="48145" grpId="0"/>
      <p:bldP spid="48146" grpId="0"/>
      <p:bldP spid="48147" grpId="0" animBg="1" autoUpdateAnimBg="0"/>
      <p:bldP spid="4815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A_矩形 1">
            <a:extLst>
              <a:ext uri="{FF2B5EF4-FFF2-40B4-BE49-F238E27FC236}">
                <a16:creationId xmlns:a16="http://schemas.microsoft.com/office/drawing/2014/main" id="{347D7B20-F677-47C4-9ACC-FBDEEC52FA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79" name="PA_矩形 2">
            <a:extLst>
              <a:ext uri="{FF2B5EF4-FFF2-40B4-BE49-F238E27FC236}">
                <a16:creationId xmlns:a16="http://schemas.microsoft.com/office/drawing/2014/main" id="{49AB772D-3EA6-4BC7-B696-E1E7F9ABFF2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80" name="PA_矩形 3">
            <a:extLst>
              <a:ext uri="{FF2B5EF4-FFF2-40B4-BE49-F238E27FC236}">
                <a16:creationId xmlns:a16="http://schemas.microsoft.com/office/drawing/2014/main" id="{16A72804-C804-49FB-83D8-2C59BE21BF1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81" name="PA_矩形 4">
            <a:extLst>
              <a:ext uri="{FF2B5EF4-FFF2-40B4-BE49-F238E27FC236}">
                <a16:creationId xmlns:a16="http://schemas.microsoft.com/office/drawing/2014/main" id="{8B3B64B6-DE8F-4161-A0EB-8883F483B1E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82" name="PA_矩形 9">
            <a:extLst>
              <a:ext uri="{FF2B5EF4-FFF2-40B4-BE49-F238E27FC236}">
                <a16:creationId xmlns:a16="http://schemas.microsoft.com/office/drawing/2014/main" id="{4EBB512D-A8CE-484B-9B4D-2589BF8A4E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3" name="PA_任意多边形 12">
            <a:extLst>
              <a:ext uri="{FF2B5EF4-FFF2-40B4-BE49-F238E27FC236}">
                <a16:creationId xmlns:a16="http://schemas.microsoft.com/office/drawing/2014/main" id="{EC716024-4BF8-4F6C-80B2-7D28B9CCAC5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083007">
            <a:off x="6629400" y="2903538"/>
            <a:ext cx="1562100" cy="1560512"/>
          </a:xfrm>
          <a:custGeom>
            <a:avLst/>
            <a:gdLst>
              <a:gd name="T0" fmla="*/ 50991 w 3340100"/>
              <a:gd name="T1" fmla="*/ 170315 h 3340100"/>
              <a:gd name="T2" fmla="*/ 290680 w 3340100"/>
              <a:gd name="T3" fmla="*/ 170315 h 3340100"/>
              <a:gd name="T4" fmla="*/ 170835 w 3340100"/>
              <a:gd name="T5" fmla="*/ 0 h 3340100"/>
              <a:gd name="T6" fmla="*/ 190244 w 3340100"/>
              <a:gd name="T7" fmla="*/ 20072 h 3340100"/>
              <a:gd name="T8" fmla="*/ 210623 w 3340100"/>
              <a:gd name="T9" fmla="*/ 24065 h 3340100"/>
              <a:gd name="T10" fmla="*/ 237332 w 3340100"/>
              <a:gd name="T11" fmla="*/ 13384 h 3340100"/>
              <a:gd name="T12" fmla="*/ 246399 w 3340100"/>
              <a:gd name="T13" fmla="*/ 38578 h 3340100"/>
              <a:gd name="T14" fmla="*/ 264025 w 3340100"/>
              <a:gd name="T15" fmla="*/ 50294 h 3340100"/>
              <a:gd name="T16" fmla="*/ 291634 w 3340100"/>
              <a:gd name="T17" fmla="*/ 49884 h 3340100"/>
              <a:gd name="T18" fmla="*/ 291291 w 3340100"/>
              <a:gd name="T19" fmla="*/ 77172 h 3340100"/>
              <a:gd name="T20" fmla="*/ 303386 w 3340100"/>
              <a:gd name="T21" fmla="*/ 95027 h 3340100"/>
              <a:gd name="T22" fmla="*/ 328245 w 3340100"/>
              <a:gd name="T23" fmla="*/ 104020 h 3340100"/>
              <a:gd name="T24" fmla="*/ 318079 w 3340100"/>
              <a:gd name="T25" fmla="*/ 129964 h 3340100"/>
              <a:gd name="T26" fmla="*/ 322440 w 3340100"/>
              <a:gd name="T27" fmla="*/ 151463 h 3340100"/>
              <a:gd name="T28" fmla="*/ 341671 w 3340100"/>
              <a:gd name="T29" fmla="*/ 170315 h 3340100"/>
              <a:gd name="T30" fmla="*/ 322602 w 3340100"/>
              <a:gd name="T31" fmla="*/ 189077 h 3340100"/>
              <a:gd name="T32" fmla="*/ 318268 w 3340100"/>
              <a:gd name="T33" fmla="*/ 210903 h 3340100"/>
              <a:gd name="T34" fmla="*/ 328245 w 3340100"/>
              <a:gd name="T35" fmla="*/ 236609 h 3340100"/>
              <a:gd name="T36" fmla="*/ 304021 w 3340100"/>
              <a:gd name="T37" fmla="*/ 245531 h 3340100"/>
              <a:gd name="T38" fmla="*/ 291493 w 3340100"/>
              <a:gd name="T39" fmla="*/ 264158 h 3340100"/>
              <a:gd name="T40" fmla="*/ 291634 w 3340100"/>
              <a:gd name="T41" fmla="*/ 290746 h 3340100"/>
              <a:gd name="T42" fmla="*/ 264966 w 3340100"/>
              <a:gd name="T43" fmla="*/ 290605 h 3340100"/>
              <a:gd name="T44" fmla="*/ 246281 w 3340100"/>
              <a:gd name="T45" fmla="*/ 303095 h 3340100"/>
              <a:gd name="T46" fmla="*/ 237332 w 3340100"/>
              <a:gd name="T47" fmla="*/ 327245 h 3340100"/>
              <a:gd name="T48" fmla="*/ 211548 w 3340100"/>
              <a:gd name="T49" fmla="*/ 317299 h 3340100"/>
              <a:gd name="T50" fmla="*/ 189655 w 3340100"/>
              <a:gd name="T51" fmla="*/ 321619 h 3340100"/>
              <a:gd name="T52" fmla="*/ 170835 w 3340100"/>
              <a:gd name="T53" fmla="*/ 340629 h 3340100"/>
              <a:gd name="T54" fmla="*/ 151926 w 3340100"/>
              <a:gd name="T55" fmla="*/ 321457 h 3340100"/>
              <a:gd name="T56" fmla="*/ 130361 w 3340100"/>
              <a:gd name="T57" fmla="*/ 317110 h 3340100"/>
              <a:gd name="T58" fmla="*/ 104339 w 3340100"/>
              <a:gd name="T59" fmla="*/ 327245 h 3340100"/>
              <a:gd name="T60" fmla="*/ 95318 w 3340100"/>
              <a:gd name="T61" fmla="*/ 302461 h 3340100"/>
              <a:gd name="T62" fmla="*/ 77408 w 3340100"/>
              <a:gd name="T63" fmla="*/ 290404 h 3340100"/>
              <a:gd name="T64" fmla="*/ 50037 w 3340100"/>
              <a:gd name="T65" fmla="*/ 290746 h 3340100"/>
              <a:gd name="T66" fmla="*/ 50448 w 3340100"/>
              <a:gd name="T67" fmla="*/ 263221 h 3340100"/>
              <a:gd name="T68" fmla="*/ 38695 w 3340100"/>
              <a:gd name="T69" fmla="*/ 245649 h 3340100"/>
              <a:gd name="T70" fmla="*/ 13425 w 3340100"/>
              <a:gd name="T71" fmla="*/ 236609 h 3340100"/>
              <a:gd name="T72" fmla="*/ 24139 w 3340100"/>
              <a:gd name="T73" fmla="*/ 209981 h 3340100"/>
              <a:gd name="T74" fmla="*/ 20133 w 3340100"/>
              <a:gd name="T75" fmla="*/ 189664 h 3340100"/>
              <a:gd name="T76" fmla="*/ 0 w 3340100"/>
              <a:gd name="T77" fmla="*/ 170315 h 3340100"/>
              <a:gd name="T78" fmla="*/ 20295 w 3340100"/>
              <a:gd name="T79" fmla="*/ 150876 h 3340100"/>
              <a:gd name="T80" fmla="*/ 24328 w 3340100"/>
              <a:gd name="T81" fmla="*/ 130886 h 3340100"/>
              <a:gd name="T82" fmla="*/ 13425 w 3340100"/>
              <a:gd name="T83" fmla="*/ 104020 h 3340100"/>
              <a:gd name="T84" fmla="*/ 39331 w 3340100"/>
              <a:gd name="T85" fmla="*/ 94909 h 3340100"/>
              <a:gd name="T86" fmla="*/ 50650 w 3340100"/>
              <a:gd name="T87" fmla="*/ 78111 h 3340100"/>
              <a:gd name="T88" fmla="*/ 50037 w 3340100"/>
              <a:gd name="T89" fmla="*/ 49884 h 3340100"/>
              <a:gd name="T90" fmla="*/ 78350 w 3340100"/>
              <a:gd name="T91" fmla="*/ 50496 h 3340100"/>
              <a:gd name="T92" fmla="*/ 95199 w 3340100"/>
              <a:gd name="T93" fmla="*/ 39211 h 3340100"/>
              <a:gd name="T94" fmla="*/ 104339 w 3340100"/>
              <a:gd name="T95" fmla="*/ 13384 h 3340100"/>
              <a:gd name="T96" fmla="*/ 131285 w 3340100"/>
              <a:gd name="T97" fmla="*/ 24254 h 3340100"/>
              <a:gd name="T98" fmla="*/ 151337 w 3340100"/>
              <a:gd name="T99" fmla="*/ 20234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4" name="PA_任意多边形 15">
            <a:extLst>
              <a:ext uri="{FF2B5EF4-FFF2-40B4-BE49-F238E27FC236}">
                <a16:creationId xmlns:a16="http://schemas.microsoft.com/office/drawing/2014/main" id="{56CCC79A-0A5A-4D92-8AFF-556A6E531DD2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 rot="2535249">
            <a:off x="5070475" y="3944938"/>
            <a:ext cx="2143125" cy="2143125"/>
          </a:xfrm>
          <a:custGeom>
            <a:avLst/>
            <a:gdLst>
              <a:gd name="T0" fmla="*/ 131676 w 3340100"/>
              <a:gd name="T1" fmla="*/ 441157 h 3340100"/>
              <a:gd name="T2" fmla="*/ 750638 w 3340100"/>
              <a:gd name="T3" fmla="*/ 441157 h 3340100"/>
              <a:gd name="T4" fmla="*/ 441157 w 3340100"/>
              <a:gd name="T5" fmla="*/ 0 h 3340100"/>
              <a:gd name="T6" fmla="*/ 491277 w 3340100"/>
              <a:gd name="T7" fmla="*/ 51990 h 3340100"/>
              <a:gd name="T8" fmla="*/ 543903 w 3340100"/>
              <a:gd name="T9" fmla="*/ 62335 h 3340100"/>
              <a:gd name="T10" fmla="*/ 612876 w 3340100"/>
              <a:gd name="T11" fmla="*/ 34668 h 3340100"/>
              <a:gd name="T12" fmla="*/ 636291 w 3340100"/>
              <a:gd name="T13" fmla="*/ 99926 h 3340100"/>
              <a:gd name="T14" fmla="*/ 681806 w 3340100"/>
              <a:gd name="T15" fmla="*/ 130274 h 3340100"/>
              <a:gd name="T16" fmla="*/ 753103 w 3340100"/>
              <a:gd name="T17" fmla="*/ 129212 h 3340100"/>
              <a:gd name="T18" fmla="*/ 752217 w 3340100"/>
              <a:gd name="T19" fmla="*/ 199896 h 3340100"/>
              <a:gd name="T20" fmla="*/ 783449 w 3340100"/>
              <a:gd name="T21" fmla="*/ 246145 h 3340100"/>
              <a:gd name="T22" fmla="*/ 847647 w 3340100"/>
              <a:gd name="T23" fmla="*/ 269439 h 3340100"/>
              <a:gd name="T24" fmla="*/ 821393 w 3340100"/>
              <a:gd name="T25" fmla="*/ 336638 h 3340100"/>
              <a:gd name="T26" fmla="*/ 832653 w 3340100"/>
              <a:gd name="T27" fmla="*/ 392326 h 3340100"/>
              <a:gd name="T28" fmla="*/ 882315 w 3340100"/>
              <a:gd name="T29" fmla="*/ 441157 h 3340100"/>
              <a:gd name="T30" fmla="*/ 833073 w 3340100"/>
              <a:gd name="T31" fmla="*/ 489757 h 3340100"/>
              <a:gd name="T32" fmla="*/ 821882 w 3340100"/>
              <a:gd name="T33" fmla="*/ 546291 h 3340100"/>
              <a:gd name="T34" fmla="*/ 847647 w 3340100"/>
              <a:gd name="T35" fmla="*/ 612876 h 3340100"/>
              <a:gd name="T36" fmla="*/ 785091 w 3340100"/>
              <a:gd name="T37" fmla="*/ 635985 h 3340100"/>
              <a:gd name="T38" fmla="*/ 752739 w 3340100"/>
              <a:gd name="T39" fmla="*/ 684236 h 3340100"/>
              <a:gd name="T40" fmla="*/ 753103 w 3340100"/>
              <a:gd name="T41" fmla="*/ 753103 h 3340100"/>
              <a:gd name="T42" fmla="*/ 684236 w 3340100"/>
              <a:gd name="T43" fmla="*/ 752739 h 3340100"/>
              <a:gd name="T44" fmla="*/ 635985 w 3340100"/>
              <a:gd name="T45" fmla="*/ 785091 h 3340100"/>
              <a:gd name="T46" fmla="*/ 612876 w 3340100"/>
              <a:gd name="T47" fmla="*/ 847647 h 3340100"/>
              <a:gd name="T48" fmla="*/ 546291 w 3340100"/>
              <a:gd name="T49" fmla="*/ 821882 h 3340100"/>
              <a:gd name="T50" fmla="*/ 489757 w 3340100"/>
              <a:gd name="T51" fmla="*/ 833073 h 3340100"/>
              <a:gd name="T52" fmla="*/ 441157 w 3340100"/>
              <a:gd name="T53" fmla="*/ 882315 h 3340100"/>
              <a:gd name="T54" fmla="*/ 392326 w 3340100"/>
              <a:gd name="T55" fmla="*/ 832653 h 3340100"/>
              <a:gd name="T56" fmla="*/ 336638 w 3340100"/>
              <a:gd name="T57" fmla="*/ 821393 h 3340100"/>
              <a:gd name="T58" fmla="*/ 269439 w 3340100"/>
              <a:gd name="T59" fmla="*/ 847647 h 3340100"/>
              <a:gd name="T60" fmla="*/ 246145 w 3340100"/>
              <a:gd name="T61" fmla="*/ 783449 h 3340100"/>
              <a:gd name="T62" fmla="*/ 199896 w 3340100"/>
              <a:gd name="T63" fmla="*/ 752217 h 3340100"/>
              <a:gd name="T64" fmla="*/ 129212 w 3340100"/>
              <a:gd name="T65" fmla="*/ 753103 h 3340100"/>
              <a:gd name="T66" fmla="*/ 130274 w 3340100"/>
              <a:gd name="T67" fmla="*/ 681806 h 3340100"/>
              <a:gd name="T68" fmla="*/ 99926 w 3340100"/>
              <a:gd name="T69" fmla="*/ 636291 h 3340100"/>
              <a:gd name="T70" fmla="*/ 34668 w 3340100"/>
              <a:gd name="T71" fmla="*/ 612876 h 3340100"/>
              <a:gd name="T72" fmla="*/ 62335 w 3340100"/>
              <a:gd name="T73" fmla="*/ 543903 h 3340100"/>
              <a:gd name="T74" fmla="*/ 51990 w 3340100"/>
              <a:gd name="T75" fmla="*/ 491277 h 3340100"/>
              <a:gd name="T76" fmla="*/ 0 w 3340100"/>
              <a:gd name="T77" fmla="*/ 441157 h 3340100"/>
              <a:gd name="T78" fmla="*/ 52409 w 3340100"/>
              <a:gd name="T79" fmla="*/ 390806 h 3340100"/>
              <a:gd name="T80" fmla="*/ 62824 w 3340100"/>
              <a:gd name="T81" fmla="*/ 339025 h 3340100"/>
              <a:gd name="T82" fmla="*/ 34668 w 3340100"/>
              <a:gd name="T83" fmla="*/ 269439 h 3340100"/>
              <a:gd name="T84" fmla="*/ 101567 w 3340100"/>
              <a:gd name="T85" fmla="*/ 245839 h 3340100"/>
              <a:gd name="T86" fmla="*/ 130797 w 3340100"/>
              <a:gd name="T87" fmla="*/ 202326 h 3340100"/>
              <a:gd name="T88" fmla="*/ 129212 w 3340100"/>
              <a:gd name="T89" fmla="*/ 129212 h 3340100"/>
              <a:gd name="T90" fmla="*/ 202326 w 3340100"/>
              <a:gd name="T91" fmla="*/ 130797 h 3340100"/>
              <a:gd name="T92" fmla="*/ 245839 w 3340100"/>
              <a:gd name="T93" fmla="*/ 101567 h 3340100"/>
              <a:gd name="T94" fmla="*/ 269439 w 3340100"/>
              <a:gd name="T95" fmla="*/ 34668 h 3340100"/>
              <a:gd name="T96" fmla="*/ 339025 w 3340100"/>
              <a:gd name="T97" fmla="*/ 62824 h 3340100"/>
              <a:gd name="T98" fmla="*/ 390806 w 3340100"/>
              <a:gd name="T99" fmla="*/ 52409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5" name="PA_任意多边形 18">
            <a:extLst>
              <a:ext uri="{FF2B5EF4-FFF2-40B4-BE49-F238E27FC236}">
                <a16:creationId xmlns:a16="http://schemas.microsoft.com/office/drawing/2014/main" id="{BFC45BD5-473D-4395-99D3-499A8E58669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877475">
            <a:off x="4956175" y="1504950"/>
            <a:ext cx="2127250" cy="2125663"/>
          </a:xfrm>
          <a:custGeom>
            <a:avLst/>
            <a:gdLst>
              <a:gd name="T0" fmla="*/ 128772 w 3340100"/>
              <a:gd name="T1" fmla="*/ 430462 h 3340100"/>
              <a:gd name="T2" fmla="*/ 734081 w 3340100"/>
              <a:gd name="T3" fmla="*/ 430462 h 3340100"/>
              <a:gd name="T4" fmla="*/ 431427 w 3340100"/>
              <a:gd name="T5" fmla="*/ 0 h 3340100"/>
              <a:gd name="T6" fmla="*/ 480440 w 3340100"/>
              <a:gd name="T7" fmla="*/ 50730 h 3340100"/>
              <a:gd name="T8" fmla="*/ 531906 w 3340100"/>
              <a:gd name="T9" fmla="*/ 60823 h 3340100"/>
              <a:gd name="T10" fmla="*/ 599357 w 3340100"/>
              <a:gd name="T11" fmla="*/ 33828 h 3340100"/>
              <a:gd name="T12" fmla="*/ 622255 w 3340100"/>
              <a:gd name="T13" fmla="*/ 97503 h 3340100"/>
              <a:gd name="T14" fmla="*/ 666767 w 3340100"/>
              <a:gd name="T15" fmla="*/ 127116 h 3340100"/>
              <a:gd name="T16" fmla="*/ 736491 w 3340100"/>
              <a:gd name="T17" fmla="*/ 126080 h 3340100"/>
              <a:gd name="T18" fmla="*/ 735625 w 3340100"/>
              <a:gd name="T19" fmla="*/ 195050 h 3340100"/>
              <a:gd name="T20" fmla="*/ 766168 w 3340100"/>
              <a:gd name="T21" fmla="*/ 240176 h 3340100"/>
              <a:gd name="T22" fmla="*/ 828949 w 3340100"/>
              <a:gd name="T23" fmla="*/ 262906 h 3340100"/>
              <a:gd name="T24" fmla="*/ 803275 w 3340100"/>
              <a:gd name="T25" fmla="*/ 328476 h 3340100"/>
              <a:gd name="T26" fmla="*/ 814286 w 3340100"/>
              <a:gd name="T27" fmla="*/ 382814 h 3340100"/>
              <a:gd name="T28" fmla="*/ 862853 w 3340100"/>
              <a:gd name="T29" fmla="*/ 430462 h 3340100"/>
              <a:gd name="T30" fmla="*/ 814696 w 3340100"/>
              <a:gd name="T31" fmla="*/ 477882 h 3340100"/>
              <a:gd name="T32" fmla="*/ 803753 w 3340100"/>
              <a:gd name="T33" fmla="*/ 533046 h 3340100"/>
              <a:gd name="T34" fmla="*/ 828949 w 3340100"/>
              <a:gd name="T35" fmla="*/ 598017 h 3340100"/>
              <a:gd name="T36" fmla="*/ 767774 w 3340100"/>
              <a:gd name="T37" fmla="*/ 620565 h 3340100"/>
              <a:gd name="T38" fmla="*/ 736135 w 3340100"/>
              <a:gd name="T39" fmla="*/ 667646 h 3340100"/>
              <a:gd name="T40" fmla="*/ 736491 w 3340100"/>
              <a:gd name="T41" fmla="*/ 734844 h 3340100"/>
              <a:gd name="T42" fmla="*/ 669143 w 3340100"/>
              <a:gd name="T43" fmla="*/ 734489 h 3340100"/>
              <a:gd name="T44" fmla="*/ 621956 w 3340100"/>
              <a:gd name="T45" fmla="*/ 766056 h 3340100"/>
              <a:gd name="T46" fmla="*/ 599357 w 3340100"/>
              <a:gd name="T47" fmla="*/ 827095 h 3340100"/>
              <a:gd name="T48" fmla="*/ 534241 w 3340100"/>
              <a:gd name="T49" fmla="*/ 801956 h 3340100"/>
              <a:gd name="T50" fmla="*/ 478954 w 3340100"/>
              <a:gd name="T51" fmla="*/ 812874 h 3340100"/>
              <a:gd name="T52" fmla="*/ 431427 w 3340100"/>
              <a:gd name="T53" fmla="*/ 860923 h 3340100"/>
              <a:gd name="T54" fmla="*/ 383672 w 3340100"/>
              <a:gd name="T55" fmla="*/ 812465 h 3340100"/>
              <a:gd name="T56" fmla="*/ 329213 w 3340100"/>
              <a:gd name="T57" fmla="*/ 801478 h 3340100"/>
              <a:gd name="T58" fmla="*/ 263496 w 3340100"/>
              <a:gd name="T59" fmla="*/ 827095 h 3340100"/>
              <a:gd name="T60" fmla="*/ 240715 w 3340100"/>
              <a:gd name="T61" fmla="*/ 764455 h 3340100"/>
              <a:gd name="T62" fmla="*/ 195487 w 3340100"/>
              <a:gd name="T63" fmla="*/ 733980 h 3340100"/>
              <a:gd name="T64" fmla="*/ 126362 w 3340100"/>
              <a:gd name="T65" fmla="*/ 734844 h 3340100"/>
              <a:gd name="T66" fmla="*/ 127401 w 3340100"/>
              <a:gd name="T67" fmla="*/ 665276 h 3340100"/>
              <a:gd name="T68" fmla="*/ 97722 w 3340100"/>
              <a:gd name="T69" fmla="*/ 620863 h 3340100"/>
              <a:gd name="T70" fmla="*/ 33904 w 3340100"/>
              <a:gd name="T71" fmla="*/ 598017 h 3340100"/>
              <a:gd name="T72" fmla="*/ 60960 w 3340100"/>
              <a:gd name="T73" fmla="*/ 530716 h 3340100"/>
              <a:gd name="T74" fmla="*/ 50844 w 3340100"/>
              <a:gd name="T75" fmla="*/ 479367 h 3340100"/>
              <a:gd name="T76" fmla="*/ 0 w 3340100"/>
              <a:gd name="T77" fmla="*/ 430462 h 3340100"/>
              <a:gd name="T78" fmla="*/ 51254 w 3340100"/>
              <a:gd name="T79" fmla="*/ 381330 h 3340100"/>
              <a:gd name="T80" fmla="*/ 61438 w 3340100"/>
              <a:gd name="T81" fmla="*/ 330806 h 3340100"/>
              <a:gd name="T82" fmla="*/ 33904 w 3340100"/>
              <a:gd name="T83" fmla="*/ 262906 h 3340100"/>
              <a:gd name="T84" fmla="*/ 99327 w 3340100"/>
              <a:gd name="T85" fmla="*/ 239878 h 3340100"/>
              <a:gd name="T86" fmla="*/ 127912 w 3340100"/>
              <a:gd name="T87" fmla="*/ 197420 h 3340100"/>
              <a:gd name="T88" fmla="*/ 126362 w 3340100"/>
              <a:gd name="T89" fmla="*/ 126080 h 3340100"/>
              <a:gd name="T90" fmla="*/ 197863 w 3340100"/>
              <a:gd name="T91" fmla="*/ 127626 h 3340100"/>
              <a:gd name="T92" fmla="*/ 240416 w 3340100"/>
              <a:gd name="T93" fmla="*/ 99104 h 3340100"/>
              <a:gd name="T94" fmla="*/ 263496 w 3340100"/>
              <a:gd name="T95" fmla="*/ 33828 h 3340100"/>
              <a:gd name="T96" fmla="*/ 331547 w 3340100"/>
              <a:gd name="T97" fmla="*/ 61301 h 3340100"/>
              <a:gd name="T98" fmla="*/ 382185 w 3340100"/>
              <a:gd name="T99" fmla="*/ 51139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6" name="PA_文本框 19">
            <a:extLst>
              <a:ext uri="{FF2B5EF4-FFF2-40B4-BE49-F238E27FC236}">
                <a16:creationId xmlns:a16="http://schemas.microsoft.com/office/drawing/2014/main" id="{A0CEDDA9-D451-424C-9F30-00F51A26964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76888" y="2178050"/>
            <a:ext cx="8794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01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7" name="PA_文本框 20">
            <a:extLst>
              <a:ext uri="{FF2B5EF4-FFF2-40B4-BE49-F238E27FC236}">
                <a16:creationId xmlns:a16="http://schemas.microsoft.com/office/drawing/2014/main" id="{CFA09D7D-2D15-4A22-9F95-88164242E55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024688" y="3360738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02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8" name="PA_文本框 21">
            <a:extLst>
              <a:ext uri="{FF2B5EF4-FFF2-40B4-BE49-F238E27FC236}">
                <a16:creationId xmlns:a16="http://schemas.microsoft.com/office/drawing/2014/main" id="{96179E7C-524E-4970-BAA3-B1375E389A3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84838" y="4632325"/>
            <a:ext cx="8747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03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9" name="PA_文本框 22">
            <a:extLst>
              <a:ext uri="{FF2B5EF4-FFF2-40B4-BE49-F238E27FC236}">
                <a16:creationId xmlns:a16="http://schemas.microsoft.com/office/drawing/2014/main" id="{5B0FAA34-ABF4-48BC-8541-8A1F4170F03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85900" y="1911350"/>
            <a:ext cx="34766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90" name="PA_文本框 23">
            <a:extLst>
              <a:ext uri="{FF2B5EF4-FFF2-40B4-BE49-F238E27FC236}">
                <a16:creationId xmlns:a16="http://schemas.microsoft.com/office/drawing/2014/main" id="{94D5D781-E87A-43D9-B9B1-2E145C85742C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85913" y="4448175"/>
            <a:ext cx="34782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91" name="PA_文本框 24">
            <a:extLst>
              <a:ext uri="{FF2B5EF4-FFF2-40B4-BE49-F238E27FC236}">
                <a16:creationId xmlns:a16="http://schemas.microsoft.com/office/drawing/2014/main" id="{06B7EC47-1454-4027-8047-48223FB2893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296275" y="3051175"/>
            <a:ext cx="34766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YOUR  TITLE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7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79" grpId="0" animBg="1"/>
      <p:bldP spid="50180" grpId="0" animBg="1"/>
      <p:bldP spid="50181" grpId="0" animBg="1"/>
      <p:bldP spid="50182" grpId="0"/>
      <p:bldP spid="50183" grpId="0" animBg="1"/>
      <p:bldP spid="50184" grpId="0" animBg="1"/>
      <p:bldP spid="50185" grpId="0" animBg="1"/>
      <p:bldP spid="50186" grpId="0"/>
      <p:bldP spid="50187" grpId="0"/>
      <p:bldP spid="50188" grpId="0"/>
      <p:bldP spid="50189" grpId="0"/>
      <p:bldP spid="50190" grpId="0"/>
      <p:bldP spid="501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PA_任意多边形 111">
            <a:extLst>
              <a:ext uri="{FF2B5EF4-FFF2-40B4-BE49-F238E27FC236}">
                <a16:creationId xmlns:a16="http://schemas.microsoft.com/office/drawing/2014/main" id="{39F2C95D-A436-4766-BE04-3936B4F97E2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 rot="-1299987">
            <a:off x="5305425" y="6118225"/>
            <a:ext cx="3878263" cy="695325"/>
          </a:xfrm>
          <a:custGeom>
            <a:avLst/>
            <a:gdLst>
              <a:gd name="T0" fmla="*/ 3880670 w 3877060"/>
              <a:gd name="T1" fmla="*/ 0 h 696658"/>
              <a:gd name="T2" fmla="*/ 3880670 w 3877060"/>
              <a:gd name="T3" fmla="*/ 692667 h 696658"/>
              <a:gd name="T4" fmla="*/ 1755247 w 3877060"/>
              <a:gd name="T5" fmla="*/ 692667 h 696658"/>
              <a:gd name="T6" fmla="*/ 0 w 3877060"/>
              <a:gd name="T7" fmla="*/ 0 h 696658"/>
              <a:gd name="T8" fmla="*/ 0 60000 65536"/>
              <a:gd name="T9" fmla="*/ 0 60000 65536"/>
              <a:gd name="T10" fmla="*/ 0 60000 65536"/>
              <a:gd name="T11" fmla="*/ 0 60000 65536"/>
              <a:gd name="T12" fmla="*/ 0 w 3877060"/>
              <a:gd name="T13" fmla="*/ 0 h 696658"/>
              <a:gd name="T14" fmla="*/ 3877060 w 3877060"/>
              <a:gd name="T15" fmla="*/ 696658 h 696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7060" h="696658">
                <a:moveTo>
                  <a:pt x="3877060" y="0"/>
                </a:moveTo>
                <a:lnTo>
                  <a:pt x="3877060" y="696658"/>
                </a:lnTo>
                <a:lnTo>
                  <a:pt x="1753615" y="696658"/>
                </a:lnTo>
                <a:lnTo>
                  <a:pt x="0" y="0"/>
                </a:lnTo>
                <a:lnTo>
                  <a:pt x="3877060" y="0"/>
                </a:lnTo>
                <a:close/>
              </a:path>
            </a:pathLst>
          </a:custGeom>
          <a:solidFill>
            <a:srgbClr val="F590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" name="PA_组合 112">
            <a:extLst>
              <a:ext uri="{FF2B5EF4-FFF2-40B4-BE49-F238E27FC236}">
                <a16:creationId xmlns:a16="http://schemas.microsoft.com/office/drawing/2014/main" id="{626E2F52-4BEF-401C-B5DC-384B1D30B7A3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270250" y="2638425"/>
            <a:ext cx="5768975" cy="1122363"/>
            <a:chOff x="0" y="0"/>
            <a:chExt cx="5770322" cy="1121542"/>
          </a:xfrm>
        </p:grpSpPr>
        <p:sp>
          <p:nvSpPr>
            <p:cNvPr id="28701" name="任意多边形 113">
              <a:extLst>
                <a:ext uri="{FF2B5EF4-FFF2-40B4-BE49-F238E27FC236}">
                  <a16:creationId xmlns:a16="http://schemas.microsoft.com/office/drawing/2014/main" id="{A01976F1-C8B3-4408-9704-D1FBE6B9935F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0" y="9517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2" name="任意多边形 114">
              <a:extLst>
                <a:ext uri="{FF2B5EF4-FFF2-40B4-BE49-F238E27FC236}">
                  <a16:creationId xmlns:a16="http://schemas.microsoft.com/office/drawing/2014/main" id="{933C5384-CCB2-4570-92E9-8EFC7EAEDBFB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336822" y="0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76" name="PA_组合 115">
            <a:extLst>
              <a:ext uri="{FF2B5EF4-FFF2-40B4-BE49-F238E27FC236}">
                <a16:creationId xmlns:a16="http://schemas.microsoft.com/office/drawing/2014/main" id="{26E431FC-0EAB-41C5-9A2B-4C6F945A3E37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328988" y="3714750"/>
            <a:ext cx="5770562" cy="1120775"/>
            <a:chOff x="0" y="0"/>
            <a:chExt cx="5770322" cy="1121542"/>
          </a:xfrm>
        </p:grpSpPr>
        <p:sp>
          <p:nvSpPr>
            <p:cNvPr id="28699" name="任意多边形 116">
              <a:extLst>
                <a:ext uri="{FF2B5EF4-FFF2-40B4-BE49-F238E27FC236}">
                  <a16:creationId xmlns:a16="http://schemas.microsoft.com/office/drawing/2014/main" id="{86B9425C-9EAA-416B-9E61-3977D6D3320B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0" y="9517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B8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0" name="任意多边形 117">
              <a:extLst>
                <a:ext uri="{FF2B5EF4-FFF2-40B4-BE49-F238E27FC236}">
                  <a16:creationId xmlns:a16="http://schemas.microsoft.com/office/drawing/2014/main" id="{899717ED-12C3-4910-B48B-B7E925DC2E2B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336822" y="0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B8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77" name="PA_组合 118">
            <a:extLst>
              <a:ext uri="{FF2B5EF4-FFF2-40B4-BE49-F238E27FC236}">
                <a16:creationId xmlns:a16="http://schemas.microsoft.com/office/drawing/2014/main" id="{4A8E973C-097D-4DE6-B720-774B35855B05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378200" y="4775200"/>
            <a:ext cx="5770563" cy="1136650"/>
            <a:chOff x="0" y="0"/>
            <a:chExt cx="5770322" cy="1136374"/>
          </a:xfrm>
        </p:grpSpPr>
        <p:sp>
          <p:nvSpPr>
            <p:cNvPr id="28697" name="任意多边形 119">
              <a:extLst>
                <a:ext uri="{FF2B5EF4-FFF2-40B4-BE49-F238E27FC236}">
                  <a16:creationId xmlns:a16="http://schemas.microsoft.com/office/drawing/2014/main" id="{2A39B3E9-6D49-42C6-A438-D437A2724ED5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0" y="0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8" name="任意多边形 120">
              <a:extLst>
                <a:ext uri="{FF2B5EF4-FFF2-40B4-BE49-F238E27FC236}">
                  <a16:creationId xmlns:a16="http://schemas.microsoft.com/office/drawing/2014/main" id="{3DDA641E-2D44-48D3-9034-80E289C77843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336822" y="24349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280400" y="0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40188" y="180975"/>
            <a:ext cx="40306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CON</a:t>
            </a: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ENTS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81" name="PA_矩形 132">
            <a:extLst>
              <a:ext uri="{FF2B5EF4-FFF2-40B4-BE49-F238E27FC236}">
                <a16:creationId xmlns:a16="http://schemas.microsoft.com/office/drawing/2014/main" id="{C5D0226F-840E-4F16-836E-F11A8FE4E82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-180000">
            <a:off x="3232150" y="2319338"/>
            <a:ext cx="5791200" cy="69691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2" name="PA_矩形 133">
            <a:extLst>
              <a:ext uri="{FF2B5EF4-FFF2-40B4-BE49-F238E27FC236}">
                <a16:creationId xmlns:a16="http://schemas.microsoft.com/office/drawing/2014/main" id="{AB3485AE-13D8-490B-9665-E4AA6C7668F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-180000">
            <a:off x="3287713" y="3387725"/>
            <a:ext cx="5791200" cy="696913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3" name="PA_矩形 134">
            <a:extLst>
              <a:ext uri="{FF2B5EF4-FFF2-40B4-BE49-F238E27FC236}">
                <a16:creationId xmlns:a16="http://schemas.microsoft.com/office/drawing/2014/main" id="{2E4C91E4-0258-41E4-BE45-F4F6453B930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-180000">
            <a:off x="3343275" y="4470400"/>
            <a:ext cx="5791200" cy="695325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4" name="PA_矩形 135">
            <a:extLst>
              <a:ext uri="{FF2B5EF4-FFF2-40B4-BE49-F238E27FC236}">
                <a16:creationId xmlns:a16="http://schemas.microsoft.com/office/drawing/2014/main" id="{1DEF6987-D40E-431B-A443-661E69CD20F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-180000">
            <a:off x="3398838" y="5518150"/>
            <a:ext cx="5791200" cy="696913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5" name="PA_矩形 136">
            <a:extLst>
              <a:ext uri="{FF2B5EF4-FFF2-40B4-BE49-F238E27FC236}">
                <a16:creationId xmlns:a16="http://schemas.microsoft.com/office/drawing/2014/main" id="{740D565C-C5B1-4A5C-B12C-89584CD1E53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-240000">
            <a:off x="4051300" y="2414588"/>
            <a:ext cx="4089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86" name="PA_矩形 137">
            <a:extLst>
              <a:ext uri="{FF2B5EF4-FFF2-40B4-BE49-F238E27FC236}">
                <a16:creationId xmlns:a16="http://schemas.microsoft.com/office/drawing/2014/main" id="{8EDD3FCD-F663-4B6B-B4E6-027641F91F90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-240000">
            <a:off x="4105275" y="3514725"/>
            <a:ext cx="4089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87" name="PA_矩形 138">
            <a:extLst>
              <a:ext uri="{FF2B5EF4-FFF2-40B4-BE49-F238E27FC236}">
                <a16:creationId xmlns:a16="http://schemas.microsoft.com/office/drawing/2014/main" id="{B676C328-AD13-47AC-A29A-E93D37CC5A2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-240000">
            <a:off x="4179888" y="4565650"/>
            <a:ext cx="4089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88" name="PA_矩形 139">
            <a:extLst>
              <a:ext uri="{FF2B5EF4-FFF2-40B4-BE49-F238E27FC236}">
                <a16:creationId xmlns:a16="http://schemas.microsoft.com/office/drawing/2014/main" id="{274C0FEE-3681-4542-8059-E6A173035559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-240000">
            <a:off x="4273550" y="5648325"/>
            <a:ext cx="408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80" grpId="0"/>
      <p:bldP spid="28681" grpId="0" animBg="1"/>
      <p:bldP spid="28682" grpId="0" animBg="1"/>
      <p:bldP spid="28683" grpId="0" animBg="1"/>
      <p:bldP spid="28684" grpId="0" animBg="1"/>
      <p:bldP spid="28685" grpId="0"/>
      <p:bldP spid="28686" grpId="0"/>
      <p:bldP spid="28687" grpId="0"/>
      <p:bldP spid="286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A_直接连接符 24">
            <a:extLst>
              <a:ext uri="{FF2B5EF4-FFF2-40B4-BE49-F238E27FC236}">
                <a16:creationId xmlns:a16="http://schemas.microsoft.com/office/drawing/2014/main" id="{ABA4ACCD-6313-459D-B38A-7AC67FD40ADB}"/>
              </a:ext>
            </a:extLst>
          </p:cNvPr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122363" y="2911475"/>
            <a:ext cx="10117137" cy="158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PA_椭圆 2">
            <a:extLst>
              <a:ext uri="{FF2B5EF4-FFF2-40B4-BE49-F238E27FC236}">
                <a16:creationId xmlns:a16="http://schemas.microsoft.com/office/drawing/2014/main" id="{23EA3ACE-88AE-472B-AFE9-BE0429A7D9E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59363" y="1841500"/>
            <a:ext cx="2052637" cy="205263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4" name="PA_椭圆 3">
            <a:extLst>
              <a:ext uri="{FF2B5EF4-FFF2-40B4-BE49-F238E27FC236}">
                <a16:creationId xmlns:a16="http://schemas.microsoft.com/office/drawing/2014/main" id="{0D8CE697-6945-49C6-B0FD-96570D5B30F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05125" y="2203450"/>
            <a:ext cx="1308100" cy="13081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5" name="PA_椭圆 4">
            <a:extLst>
              <a:ext uri="{FF2B5EF4-FFF2-40B4-BE49-F238E27FC236}">
                <a16:creationId xmlns:a16="http://schemas.microsoft.com/office/drawing/2014/main" id="{53076558-FF1A-4B57-83EA-E8EA3029D91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7238" y="2214563"/>
            <a:ext cx="1308100" cy="13081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6" name="PA_椭圆 5">
            <a:extLst>
              <a:ext uri="{FF2B5EF4-FFF2-40B4-BE49-F238E27FC236}">
                <a16:creationId xmlns:a16="http://schemas.microsoft.com/office/drawing/2014/main" id="{845ADC01-A93D-4455-ABC3-CF3000743BE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954963" y="2212975"/>
            <a:ext cx="1308100" cy="13081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7" name="PA_椭圆 6">
            <a:extLst>
              <a:ext uri="{FF2B5EF4-FFF2-40B4-BE49-F238E27FC236}">
                <a16:creationId xmlns:a16="http://schemas.microsoft.com/office/drawing/2014/main" id="{5852ADB6-E448-4A13-8944-8AB466330EC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104438" y="2214563"/>
            <a:ext cx="1308100" cy="13081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8" name="PA_文本框 13">
            <a:extLst>
              <a:ext uri="{FF2B5EF4-FFF2-40B4-BE49-F238E27FC236}">
                <a16:creationId xmlns:a16="http://schemas.microsoft.com/office/drawing/2014/main" id="{C588C9A1-BBCE-4C21-9FD5-6052EC509CD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0200" y="4216400"/>
            <a:ext cx="21526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 center of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09" name="PA_文本框 14">
            <a:extLst>
              <a:ext uri="{FF2B5EF4-FFF2-40B4-BE49-F238E27FC236}">
                <a16:creationId xmlns:a16="http://schemas.microsoft.com/office/drawing/2014/main" id="{E00D277B-C736-41EF-9FD3-571FC48CB3B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8725" y="4198938"/>
            <a:ext cx="21526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 center of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10" name="PA_文本框 15">
            <a:extLst>
              <a:ext uri="{FF2B5EF4-FFF2-40B4-BE49-F238E27FC236}">
                <a16:creationId xmlns:a16="http://schemas.microsoft.com/office/drawing/2014/main" id="{2BE2AFC7-B868-436D-8AF5-FEAD93A9C8D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58088" y="4184650"/>
            <a:ext cx="21526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 center of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11" name="PA_文本框 16">
            <a:extLst>
              <a:ext uri="{FF2B5EF4-FFF2-40B4-BE49-F238E27FC236}">
                <a16:creationId xmlns:a16="http://schemas.microsoft.com/office/drawing/2014/main" id="{CF86AD04-187D-43F4-82FF-F9F5EF76B68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682163" y="4198938"/>
            <a:ext cx="21542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 center of the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12" name="PA_文本框 17">
            <a:extLst>
              <a:ext uri="{FF2B5EF4-FFF2-40B4-BE49-F238E27FC236}">
                <a16:creationId xmlns:a16="http://schemas.microsoft.com/office/drawing/2014/main" id="{C40E50A7-F998-4DB4-BE4E-994144D96A2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67288" y="4195763"/>
            <a:ext cx="236696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 center of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13" name="PA_矩形 19">
            <a:extLst>
              <a:ext uri="{FF2B5EF4-FFF2-40B4-BE49-F238E27FC236}">
                <a16:creationId xmlns:a16="http://schemas.microsoft.com/office/drawing/2014/main" id="{43A7F908-2BCB-4C13-A81C-ED9362ED65B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14" name="PA_矩形 20">
            <a:extLst>
              <a:ext uri="{FF2B5EF4-FFF2-40B4-BE49-F238E27FC236}">
                <a16:creationId xmlns:a16="http://schemas.microsoft.com/office/drawing/2014/main" id="{5AB752D7-BF80-4A6C-B07A-7B4385E7C08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15" name="PA_矩形 21">
            <a:extLst>
              <a:ext uri="{FF2B5EF4-FFF2-40B4-BE49-F238E27FC236}">
                <a16:creationId xmlns:a16="http://schemas.microsoft.com/office/drawing/2014/main" id="{553C6515-2F47-48C3-ACDD-7EC07A9B6773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16" name="PA_矩形 22">
            <a:extLst>
              <a:ext uri="{FF2B5EF4-FFF2-40B4-BE49-F238E27FC236}">
                <a16:creationId xmlns:a16="http://schemas.microsoft.com/office/drawing/2014/main" id="{35640376-C9F3-4BB0-989E-DA0AB9A00CE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17" name="PA_矩形 23">
            <a:extLst>
              <a:ext uri="{FF2B5EF4-FFF2-40B4-BE49-F238E27FC236}">
                <a16:creationId xmlns:a16="http://schemas.microsoft.com/office/drawing/2014/main" id="{6D6D9533-1EF5-4DB2-A459-1924898AD48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1218" name="PA_图片 25">
            <a:extLst>
              <a:ext uri="{FF2B5EF4-FFF2-40B4-BE49-F238E27FC236}">
                <a16:creationId xmlns:a16="http://schemas.microsoft.com/office/drawing/2014/main" id="{9AC58943-B4ED-4779-B7DC-86FB83307018}"/>
              </a:ext>
            </a:extLst>
          </p:cNvPr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597150"/>
            <a:ext cx="5683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9" name="PA_图片 26">
            <a:extLst>
              <a:ext uri="{FF2B5EF4-FFF2-40B4-BE49-F238E27FC236}">
                <a16:creationId xmlns:a16="http://schemas.microsoft.com/office/drawing/2014/main" id="{F883AC68-F6B7-435E-852B-570A45FAAD84}"/>
              </a:ext>
            </a:extLst>
          </p:cNvPr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2543175"/>
            <a:ext cx="661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0" name="PA_图片 27">
            <a:extLst>
              <a:ext uri="{FF2B5EF4-FFF2-40B4-BE49-F238E27FC236}">
                <a16:creationId xmlns:a16="http://schemas.microsoft.com/office/drawing/2014/main" id="{864C4C86-1807-4876-AD3B-A5909D4BFBD1}"/>
              </a:ext>
            </a:extLst>
          </p:cNvPr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863" y="2570163"/>
            <a:ext cx="6000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1" name="PA_图片 28">
            <a:extLst>
              <a:ext uri="{FF2B5EF4-FFF2-40B4-BE49-F238E27FC236}">
                <a16:creationId xmlns:a16="http://schemas.microsoft.com/office/drawing/2014/main" id="{BB4A30E0-007A-48D7-9C9F-D1DD40F3D624}"/>
              </a:ext>
            </a:extLst>
          </p:cNvPr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2433638"/>
            <a:ext cx="10525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2" name="PA_图片 29">
            <a:extLst>
              <a:ext uri="{FF2B5EF4-FFF2-40B4-BE49-F238E27FC236}">
                <a16:creationId xmlns:a16="http://schemas.microsoft.com/office/drawing/2014/main" id="{0953AFA7-490B-4A54-AB31-1116729E7D07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570163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5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3" grpId="0" animBg="1"/>
      <p:bldP spid="51204" grpId="0" animBg="1"/>
      <p:bldP spid="51205" grpId="0" animBg="1"/>
      <p:bldP spid="51206" grpId="0" animBg="1"/>
      <p:bldP spid="51207" grpId="0" animBg="1"/>
      <p:bldP spid="51208" grpId="0"/>
      <p:bldP spid="51209" grpId="0"/>
      <p:bldP spid="51210" grpId="0"/>
      <p:bldP spid="51211" grpId="0"/>
      <p:bldP spid="51212" grpId="0"/>
      <p:bldP spid="51213" grpId="0" animBg="1"/>
      <p:bldP spid="51214" grpId="0" animBg="1"/>
      <p:bldP spid="51215" grpId="0" animBg="1"/>
      <p:bldP spid="51216" grpId="0" animBg="1"/>
      <p:bldP spid="512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A_矩形 1">
            <a:extLst>
              <a:ext uri="{FF2B5EF4-FFF2-40B4-BE49-F238E27FC236}">
                <a16:creationId xmlns:a16="http://schemas.microsoft.com/office/drawing/2014/main" id="{3552696B-3D63-4357-B4B9-2CE1776D74D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27" name="PA_矩形 2">
            <a:extLst>
              <a:ext uri="{FF2B5EF4-FFF2-40B4-BE49-F238E27FC236}">
                <a16:creationId xmlns:a16="http://schemas.microsoft.com/office/drawing/2014/main" id="{D1D10F5E-387F-4152-9EE9-5A431B418AA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28" name="PA_矩形 3">
            <a:extLst>
              <a:ext uri="{FF2B5EF4-FFF2-40B4-BE49-F238E27FC236}">
                <a16:creationId xmlns:a16="http://schemas.microsoft.com/office/drawing/2014/main" id="{80B2C0AC-9AB6-42B2-A3F8-3FA558A9D4F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29" name="PA_矩形 4">
            <a:extLst>
              <a:ext uri="{FF2B5EF4-FFF2-40B4-BE49-F238E27FC236}">
                <a16:creationId xmlns:a16="http://schemas.microsoft.com/office/drawing/2014/main" id="{D2CB6B75-96A2-45ED-9728-24B0152727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30" name="PA_矩形 9">
            <a:extLst>
              <a:ext uri="{FF2B5EF4-FFF2-40B4-BE49-F238E27FC236}">
                <a16:creationId xmlns:a16="http://schemas.microsoft.com/office/drawing/2014/main" id="{0F03AD6C-1537-4724-B6C0-570366672C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231" name="PA_矩形 10">
            <a:extLst>
              <a:ext uri="{FF2B5EF4-FFF2-40B4-BE49-F238E27FC236}">
                <a16:creationId xmlns:a16="http://schemas.microsoft.com/office/drawing/2014/main" id="{4CD31DC5-B155-4BE7-BEB9-CAF08CE1E9C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2000" y="1614488"/>
            <a:ext cx="4465638" cy="2165350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32" name="PA_矩形 11">
            <a:extLst>
              <a:ext uri="{FF2B5EF4-FFF2-40B4-BE49-F238E27FC236}">
                <a16:creationId xmlns:a16="http://schemas.microsoft.com/office/drawing/2014/main" id="{03FB1C58-603B-4C71-916D-80E2E5C784C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2000" y="3903663"/>
            <a:ext cx="1858963" cy="2166937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33" name="PA_矩形 12">
            <a:extLst>
              <a:ext uri="{FF2B5EF4-FFF2-40B4-BE49-F238E27FC236}">
                <a16:creationId xmlns:a16="http://schemas.microsoft.com/office/drawing/2014/main" id="{0F20B8EE-FBAD-4079-BB10-DC3B89F5E53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55900" y="3903663"/>
            <a:ext cx="2471738" cy="2166937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34" name="PA_矩形 13">
            <a:extLst>
              <a:ext uri="{FF2B5EF4-FFF2-40B4-BE49-F238E27FC236}">
                <a16:creationId xmlns:a16="http://schemas.microsoft.com/office/drawing/2014/main" id="{D1ED065B-C954-4710-A8A1-4579DB7C0E7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29338" y="1509713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35" name="PA_矩形 14">
            <a:extLst>
              <a:ext uri="{FF2B5EF4-FFF2-40B4-BE49-F238E27FC236}">
                <a16:creationId xmlns:a16="http://schemas.microsoft.com/office/drawing/2014/main" id="{04E5AEE1-7D80-4652-B58A-22507D80B69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29338" y="2732088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36" name="PA_矩形 15">
            <a:extLst>
              <a:ext uri="{FF2B5EF4-FFF2-40B4-BE49-F238E27FC236}">
                <a16:creationId xmlns:a16="http://schemas.microsoft.com/office/drawing/2014/main" id="{77C1BD96-03EB-43E9-A0A0-8683358B049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9338" y="3954463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37" name="PA_矩形 16">
            <a:extLst>
              <a:ext uri="{FF2B5EF4-FFF2-40B4-BE49-F238E27FC236}">
                <a16:creationId xmlns:a16="http://schemas.microsoft.com/office/drawing/2014/main" id="{B1E769F8-17BC-4BFE-A366-ACF805FBAAD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29338" y="5175250"/>
            <a:ext cx="982662" cy="982663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38" name="PA_矩形 17">
            <a:extLst>
              <a:ext uri="{FF2B5EF4-FFF2-40B4-BE49-F238E27FC236}">
                <a16:creationId xmlns:a16="http://schemas.microsoft.com/office/drawing/2014/main" id="{D97D8EFC-4AC6-4C43-A1AE-A632BB7D2CD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83463" y="1509713"/>
            <a:ext cx="4165600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39" name="PA_矩形 18">
            <a:extLst>
              <a:ext uri="{FF2B5EF4-FFF2-40B4-BE49-F238E27FC236}">
                <a16:creationId xmlns:a16="http://schemas.microsoft.com/office/drawing/2014/main" id="{DAF5F6DD-2C6C-4DCB-B352-10C58A594A1F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2732088"/>
            <a:ext cx="4165600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40" name="PA_矩形 19">
            <a:extLst>
              <a:ext uri="{FF2B5EF4-FFF2-40B4-BE49-F238E27FC236}">
                <a16:creationId xmlns:a16="http://schemas.microsoft.com/office/drawing/2014/main" id="{91C4F78D-1980-41B8-9E03-019CC5C77134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91400" y="3954463"/>
            <a:ext cx="4165600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41" name="PA_矩形 20">
            <a:extLst>
              <a:ext uri="{FF2B5EF4-FFF2-40B4-BE49-F238E27FC236}">
                <a16:creationId xmlns:a16="http://schemas.microsoft.com/office/drawing/2014/main" id="{558F3843-24EF-4899-B4E1-43496DF0116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1400" y="5175250"/>
            <a:ext cx="4165600" cy="982663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2242" name="PA_图片 21">
            <a:extLst>
              <a:ext uri="{FF2B5EF4-FFF2-40B4-BE49-F238E27FC236}">
                <a16:creationId xmlns:a16="http://schemas.microsoft.com/office/drawing/2014/main" id="{5D2B3E12-7034-4602-9554-B4876CF30F95}"/>
              </a:ext>
            </a:extLst>
          </p:cNvPr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677988"/>
            <a:ext cx="48577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3" name="PA_图片 22">
            <a:extLst>
              <a:ext uri="{FF2B5EF4-FFF2-40B4-BE49-F238E27FC236}">
                <a16:creationId xmlns:a16="http://schemas.microsoft.com/office/drawing/2014/main" id="{56878B46-82FF-46B4-9773-CFE306F429FA}"/>
              </a:ext>
            </a:extLst>
          </p:cNvPr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2901950"/>
            <a:ext cx="6238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4" name="PA_图片 23">
            <a:extLst>
              <a:ext uri="{FF2B5EF4-FFF2-40B4-BE49-F238E27FC236}">
                <a16:creationId xmlns:a16="http://schemas.microsoft.com/office/drawing/2014/main" id="{D3933678-D59C-4BA3-97E0-2E0F9B4F4366}"/>
              </a:ext>
            </a:extLst>
          </p:cNvPr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4194175"/>
            <a:ext cx="5873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5" name="PA_图片 24">
            <a:extLst>
              <a:ext uri="{FF2B5EF4-FFF2-40B4-BE49-F238E27FC236}">
                <a16:creationId xmlns:a16="http://schemas.microsoft.com/office/drawing/2014/main" id="{C5DE4A8C-4D07-4798-852F-53AC7EA48A90}"/>
              </a:ext>
            </a:extLst>
          </p:cNvPr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5" y="5416550"/>
            <a:ext cx="511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6" name="PA_文本框 25">
            <a:extLst>
              <a:ext uri="{FF2B5EF4-FFF2-40B4-BE49-F238E27FC236}">
                <a16:creationId xmlns:a16="http://schemas.microsoft.com/office/drawing/2014/main" id="{29D820E4-F128-431B-A01A-F69D94E60671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 flipH="1">
            <a:off x="7727950" y="1628775"/>
            <a:ext cx="347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247" name="PA_文本框 26">
            <a:extLst>
              <a:ext uri="{FF2B5EF4-FFF2-40B4-BE49-F238E27FC236}">
                <a16:creationId xmlns:a16="http://schemas.microsoft.com/office/drawing/2014/main" id="{79315E44-0B6C-4191-A4F0-240828D21013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flipH="1">
            <a:off x="7727950" y="2817813"/>
            <a:ext cx="347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248" name="PA_文本框 27">
            <a:extLst>
              <a:ext uri="{FF2B5EF4-FFF2-40B4-BE49-F238E27FC236}">
                <a16:creationId xmlns:a16="http://schemas.microsoft.com/office/drawing/2014/main" id="{7DBBB313-CCD0-400D-8F4F-614614A81245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flipH="1">
            <a:off x="7727950" y="4090988"/>
            <a:ext cx="347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249" name="PA_文本框 28">
            <a:extLst>
              <a:ext uri="{FF2B5EF4-FFF2-40B4-BE49-F238E27FC236}">
                <a16:creationId xmlns:a16="http://schemas.microsoft.com/office/drawing/2014/main" id="{463D2686-A5C8-4887-881A-6E01EAB3C796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 flipH="1">
            <a:off x="7735888" y="5313363"/>
            <a:ext cx="347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9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8" grpId="0" animBg="1" autoUpdateAnimBg="0"/>
      <p:bldP spid="52229" grpId="0" animBg="1" autoUpdateAnimBg="0"/>
      <p:bldP spid="52230" grpId="0"/>
      <p:bldP spid="52231" grpId="0" animBg="1" autoUpdateAnimBg="0"/>
      <p:bldP spid="52232" grpId="0" animBg="1" autoUpdateAnimBg="0"/>
      <p:bldP spid="52233" grpId="0" animBg="1" autoUpdateAnimBg="0"/>
      <p:bldP spid="52234" grpId="0" animBg="1" autoUpdateAnimBg="0"/>
      <p:bldP spid="52235" grpId="0" animBg="1" autoUpdateAnimBg="0"/>
      <p:bldP spid="52236" grpId="0" animBg="1" autoUpdateAnimBg="0"/>
      <p:bldP spid="52237" grpId="0" animBg="1" autoUpdateAnimBg="0"/>
      <p:bldP spid="52238" grpId="0" animBg="1" autoUpdateAnimBg="0"/>
      <p:bldP spid="52239" grpId="0" animBg="1" autoUpdateAnimBg="0"/>
      <p:bldP spid="52240" grpId="0" animBg="1" autoUpdateAnimBg="0"/>
      <p:bldP spid="52241" grpId="0" animBg="1"/>
      <p:bldP spid="52246" grpId="0" animBg="1" autoUpdateAnimBg="0"/>
      <p:bldP spid="52247" grpId="0"/>
      <p:bldP spid="52248" grpId="0" animBg="1" autoUpdateAnimBg="0"/>
      <p:bldP spid="5224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A_矩形 1">
            <a:extLst>
              <a:ext uri="{FF2B5EF4-FFF2-40B4-BE49-F238E27FC236}">
                <a16:creationId xmlns:a16="http://schemas.microsoft.com/office/drawing/2014/main" id="{06615EAB-1BC2-4556-B3B9-AB1F074DD3C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1" name="PA_矩形 2">
            <a:extLst>
              <a:ext uri="{FF2B5EF4-FFF2-40B4-BE49-F238E27FC236}">
                <a16:creationId xmlns:a16="http://schemas.microsoft.com/office/drawing/2014/main" id="{FC4775FC-4B7E-46E3-B631-31AC97AB47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2" name="PA_矩形 3">
            <a:extLst>
              <a:ext uri="{FF2B5EF4-FFF2-40B4-BE49-F238E27FC236}">
                <a16:creationId xmlns:a16="http://schemas.microsoft.com/office/drawing/2014/main" id="{D6C44342-3D4E-4489-9741-CBDC9989C44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3" name="PA_矩形 4">
            <a:extLst>
              <a:ext uri="{FF2B5EF4-FFF2-40B4-BE49-F238E27FC236}">
                <a16:creationId xmlns:a16="http://schemas.microsoft.com/office/drawing/2014/main" id="{7E66A06C-6B04-4F82-A6E6-20CC50A6265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4" name="PA_矩形 9">
            <a:extLst>
              <a:ext uri="{FF2B5EF4-FFF2-40B4-BE49-F238E27FC236}">
                <a16:creationId xmlns:a16="http://schemas.microsoft.com/office/drawing/2014/main" id="{1EA282FA-5628-4EF0-9B98-21EC76B3F3D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55" name="PA_任意多边形 10">
            <a:extLst>
              <a:ext uri="{FF2B5EF4-FFF2-40B4-BE49-F238E27FC236}">
                <a16:creationId xmlns:a16="http://schemas.microsoft.com/office/drawing/2014/main" id="{8D866CE9-E941-4EB9-B880-EA38DFCF0C30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16200000" flipH="1">
            <a:off x="1077912" y="1435101"/>
            <a:ext cx="1330325" cy="2203450"/>
          </a:xfrm>
          <a:custGeom>
            <a:avLst/>
            <a:gdLst>
              <a:gd name="T0" fmla="*/ 0 w 2696561"/>
              <a:gd name="T1" fmla="*/ 381231 h 4469351"/>
              <a:gd name="T2" fmla="*/ 56346 w 2696561"/>
              <a:gd name="T3" fmla="*/ 296392 h 4469351"/>
              <a:gd name="T4" fmla="*/ 60560 w 2696561"/>
              <a:gd name="T5" fmla="*/ 295087 h 4469351"/>
              <a:gd name="T6" fmla="*/ 57746 w 2696561"/>
              <a:gd name="T7" fmla="*/ 289913 h 4469351"/>
              <a:gd name="T8" fmla="*/ 51335 w 2696561"/>
              <a:gd name="T9" fmla="*/ 258221 h 4469351"/>
              <a:gd name="T10" fmla="*/ 101162 w 2696561"/>
              <a:gd name="T11" fmla="*/ 183198 h 4469351"/>
              <a:gd name="T12" fmla="*/ 105101 w 2696561"/>
              <a:gd name="T13" fmla="*/ 181978 h 4469351"/>
              <a:gd name="T14" fmla="*/ 105466 w 2696561"/>
              <a:gd name="T15" fmla="*/ 174764 h 4469351"/>
              <a:gd name="T16" fmla="*/ 193624 w 2696561"/>
              <a:gd name="T17" fmla="*/ 78663 h 4469351"/>
              <a:gd name="T18" fmla="*/ 207374 w 2696561"/>
              <a:gd name="T19" fmla="*/ 77366 h 4469351"/>
              <a:gd name="T20" fmla="*/ 207865 w 2696561"/>
              <a:gd name="T21" fmla="*/ 76103 h 4469351"/>
              <a:gd name="T22" fmla="*/ 213191 w 2696561"/>
              <a:gd name="T23" fmla="*/ 61037 h 4469351"/>
              <a:gd name="T24" fmla="*/ 222716 w 2696561"/>
              <a:gd name="T25" fmla="*/ 0 h 4469351"/>
              <a:gd name="T26" fmla="*/ 241066 w 2696561"/>
              <a:gd name="T27" fmla="*/ 50337 h 4469351"/>
              <a:gd name="T28" fmla="*/ 246602 w 2696561"/>
              <a:gd name="T29" fmla="*/ 77532 h 4469351"/>
              <a:gd name="T30" fmla="*/ 247133 w 2696561"/>
              <a:gd name="T31" fmla="*/ 82254 h 4469351"/>
              <a:gd name="T32" fmla="*/ 256941 w 2696561"/>
              <a:gd name="T33" fmla="*/ 85292 h 4469351"/>
              <a:gd name="T34" fmla="*/ 323782 w 2696561"/>
              <a:gd name="T35" fmla="*/ 185932 h 4469351"/>
              <a:gd name="T36" fmla="*/ 323404 w 2696561"/>
              <a:gd name="T37" fmla="*/ 193387 h 4469351"/>
              <a:gd name="T38" fmla="*/ 323404 w 2696561"/>
              <a:gd name="T39" fmla="*/ 420575 h 4469351"/>
              <a:gd name="T40" fmla="*/ 323782 w 2696561"/>
              <a:gd name="T41" fmla="*/ 428034 h 4469351"/>
              <a:gd name="T42" fmla="*/ 323404 w 2696561"/>
              <a:gd name="T43" fmla="*/ 435493 h 4469351"/>
              <a:gd name="T44" fmla="*/ 323404 w 2696561"/>
              <a:gd name="T45" fmla="*/ 438741 h 4469351"/>
              <a:gd name="T46" fmla="*/ 323240 w 2696561"/>
              <a:gd name="T47" fmla="*/ 438741 h 4469351"/>
              <a:gd name="T48" fmla="*/ 323226 w 2696561"/>
              <a:gd name="T49" fmla="*/ 439029 h 4469351"/>
              <a:gd name="T50" fmla="*/ 216025 w 2696561"/>
              <a:gd name="T51" fmla="*/ 535575 h 4469351"/>
              <a:gd name="T52" fmla="*/ 116737 w 2696561"/>
              <a:gd name="T53" fmla="*/ 469894 h 4469351"/>
              <a:gd name="T54" fmla="*/ 116644 w 2696561"/>
              <a:gd name="T55" fmla="*/ 469639 h 4469351"/>
              <a:gd name="T56" fmla="*/ 110850 w 2696561"/>
              <a:gd name="T57" fmla="*/ 471434 h 4469351"/>
              <a:gd name="T58" fmla="*/ 92257 w 2696561"/>
              <a:gd name="T59" fmla="*/ 473304 h 4469351"/>
              <a:gd name="T60" fmla="*/ 0 w 2696561"/>
              <a:gd name="T61" fmla="*/ 381231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6" name="PA_任意多边形 12">
            <a:extLst>
              <a:ext uri="{FF2B5EF4-FFF2-40B4-BE49-F238E27FC236}">
                <a16:creationId xmlns:a16="http://schemas.microsoft.com/office/drawing/2014/main" id="{428D96AF-65AA-45BF-828C-98CF636DA14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 rot="16200000" flipH="1">
            <a:off x="3909219" y="1434307"/>
            <a:ext cx="1330325" cy="2205037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3 h 4469351"/>
              <a:gd name="T4" fmla="*/ 60560 w 2696561"/>
              <a:gd name="T5" fmla="*/ 295725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1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3 h 4469351"/>
              <a:gd name="T36" fmla="*/ 323404 w 2696561"/>
              <a:gd name="T37" fmla="*/ 193806 h 4469351"/>
              <a:gd name="T38" fmla="*/ 323404 w 2696561"/>
              <a:gd name="T39" fmla="*/ 421484 h 4469351"/>
              <a:gd name="T40" fmla="*/ 323782 w 2696561"/>
              <a:gd name="T41" fmla="*/ 428959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0 h 4469351"/>
              <a:gd name="T54" fmla="*/ 116644 w 2696561"/>
              <a:gd name="T55" fmla="*/ 470654 h 4469351"/>
              <a:gd name="T56" fmla="*/ 110850 w 2696561"/>
              <a:gd name="T57" fmla="*/ 472453 h 4469351"/>
              <a:gd name="T58" fmla="*/ 92257 w 2696561"/>
              <a:gd name="T59" fmla="*/ 474327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7" name="PA_任意多边形 13">
            <a:extLst>
              <a:ext uri="{FF2B5EF4-FFF2-40B4-BE49-F238E27FC236}">
                <a16:creationId xmlns:a16="http://schemas.microsoft.com/office/drawing/2014/main" id="{41DEC635-8328-4ADE-8DF3-AE0AA5CA77F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6200000" flipH="1">
            <a:off x="6736556" y="1434307"/>
            <a:ext cx="1330325" cy="2205038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4 h 4469351"/>
              <a:gd name="T4" fmla="*/ 60560 w 2696561"/>
              <a:gd name="T5" fmla="*/ 295726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2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4 h 4469351"/>
              <a:gd name="T36" fmla="*/ 323404 w 2696561"/>
              <a:gd name="T37" fmla="*/ 193806 h 4469351"/>
              <a:gd name="T38" fmla="*/ 323404 w 2696561"/>
              <a:gd name="T39" fmla="*/ 421485 h 4469351"/>
              <a:gd name="T40" fmla="*/ 323782 w 2696561"/>
              <a:gd name="T41" fmla="*/ 428960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1 h 4469351"/>
              <a:gd name="T54" fmla="*/ 116644 w 2696561"/>
              <a:gd name="T55" fmla="*/ 470655 h 4469351"/>
              <a:gd name="T56" fmla="*/ 110850 w 2696561"/>
              <a:gd name="T57" fmla="*/ 472453 h 4469351"/>
              <a:gd name="T58" fmla="*/ 92257 w 2696561"/>
              <a:gd name="T59" fmla="*/ 474328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8" name="PA_任意多边形 14">
            <a:extLst>
              <a:ext uri="{FF2B5EF4-FFF2-40B4-BE49-F238E27FC236}">
                <a16:creationId xmlns:a16="http://schemas.microsoft.com/office/drawing/2014/main" id="{0E953AF5-0611-4962-B257-FA21D7F96D5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16200000" flipH="1">
            <a:off x="9562306" y="1434307"/>
            <a:ext cx="1330325" cy="2205038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4 h 4469351"/>
              <a:gd name="T4" fmla="*/ 60560 w 2696561"/>
              <a:gd name="T5" fmla="*/ 295726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2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4 h 4469351"/>
              <a:gd name="T36" fmla="*/ 323404 w 2696561"/>
              <a:gd name="T37" fmla="*/ 193806 h 4469351"/>
              <a:gd name="T38" fmla="*/ 323404 w 2696561"/>
              <a:gd name="T39" fmla="*/ 421485 h 4469351"/>
              <a:gd name="T40" fmla="*/ 323782 w 2696561"/>
              <a:gd name="T41" fmla="*/ 428960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1 h 4469351"/>
              <a:gd name="T54" fmla="*/ 116644 w 2696561"/>
              <a:gd name="T55" fmla="*/ 470655 h 4469351"/>
              <a:gd name="T56" fmla="*/ 110850 w 2696561"/>
              <a:gd name="T57" fmla="*/ 472453 h 4469351"/>
              <a:gd name="T58" fmla="*/ 92257 w 2696561"/>
              <a:gd name="T59" fmla="*/ 474328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9" name="PA_文本框 15">
            <a:extLst>
              <a:ext uri="{FF2B5EF4-FFF2-40B4-BE49-F238E27FC236}">
                <a16:creationId xmlns:a16="http://schemas.microsoft.com/office/drawing/2014/main" id="{19BA118A-4706-4829-B6E9-98305C829F1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76300" y="3668713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0" name="PA_文本框 16">
            <a:extLst>
              <a:ext uri="{FF2B5EF4-FFF2-40B4-BE49-F238E27FC236}">
                <a16:creationId xmlns:a16="http://schemas.microsoft.com/office/drawing/2014/main" id="{62528B72-1044-44C5-9271-9A30C35F0DE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68725" y="3668713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1" name="PA_文本框 17">
            <a:extLst>
              <a:ext uri="{FF2B5EF4-FFF2-40B4-BE49-F238E27FC236}">
                <a16:creationId xmlns:a16="http://schemas.microsoft.com/office/drawing/2014/main" id="{81D29C64-F111-43BE-81A1-7B04EE6A601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61150" y="3668713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2" name="PA_文本框 18">
            <a:extLst>
              <a:ext uri="{FF2B5EF4-FFF2-40B4-BE49-F238E27FC236}">
                <a16:creationId xmlns:a16="http://schemas.microsoft.com/office/drawing/2014/main" id="{D18B42D8-19D2-4C33-AEF6-07C3730634F1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553575" y="3668713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3" name="PA_文本框 19">
            <a:extLst>
              <a:ext uri="{FF2B5EF4-FFF2-40B4-BE49-F238E27FC236}">
                <a16:creationId xmlns:a16="http://schemas.microsoft.com/office/drawing/2014/main" id="{97482D11-D505-41F5-9385-C4505F3FE0B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28725" y="2382838"/>
            <a:ext cx="1327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2012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4" name="PA_文本框 20">
            <a:extLst>
              <a:ext uri="{FF2B5EF4-FFF2-40B4-BE49-F238E27FC236}">
                <a16:creationId xmlns:a16="http://schemas.microsoft.com/office/drawing/2014/main" id="{AC9434D0-FF6F-4C52-B503-E324A15BAD0F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95750" y="2382838"/>
            <a:ext cx="132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2013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5" name="PA_文本框 21">
            <a:extLst>
              <a:ext uri="{FF2B5EF4-FFF2-40B4-BE49-F238E27FC236}">
                <a16:creationId xmlns:a16="http://schemas.microsoft.com/office/drawing/2014/main" id="{4847C5B0-2A49-4639-BC4B-AE54DE28CCB3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27850" y="2382838"/>
            <a:ext cx="132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2014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6" name="PA_文本框 22">
            <a:extLst>
              <a:ext uri="{FF2B5EF4-FFF2-40B4-BE49-F238E27FC236}">
                <a16:creationId xmlns:a16="http://schemas.microsoft.com/office/drawing/2014/main" id="{F527B170-8FDE-4C31-99DD-B405701D6E4D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55188" y="2382838"/>
            <a:ext cx="1325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2015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9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251" grpId="0" animBg="1"/>
      <p:bldP spid="53252" grpId="0" animBg="1"/>
      <p:bldP spid="53253" grpId="0" animBg="1"/>
      <p:bldP spid="53254" grpId="0"/>
      <p:bldP spid="53255" grpId="0" animBg="1"/>
      <p:bldP spid="53256" grpId="0" animBg="1"/>
      <p:bldP spid="53257" grpId="0" animBg="1"/>
      <p:bldP spid="53258" grpId="0" animBg="1"/>
      <p:bldP spid="53259" grpId="0"/>
      <p:bldP spid="53260" grpId="0"/>
      <p:bldP spid="53261" grpId="0"/>
      <p:bldP spid="53262" grpId="0"/>
      <p:bldP spid="53263" grpId="0"/>
      <p:bldP spid="53264" grpId="0"/>
      <p:bldP spid="53265" grpId="0"/>
      <p:bldP spid="532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A_椭圆 15">
            <a:extLst>
              <a:ext uri="{FF2B5EF4-FFF2-40B4-BE49-F238E27FC236}">
                <a16:creationId xmlns:a16="http://schemas.microsoft.com/office/drawing/2014/main" id="{2987712B-E079-47C9-AF93-A663C99F02B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5" name="PA_椭圆 7">
            <a:extLst>
              <a:ext uri="{FF2B5EF4-FFF2-40B4-BE49-F238E27FC236}">
                <a16:creationId xmlns:a16="http://schemas.microsoft.com/office/drawing/2014/main" id="{A71038DA-8AC8-4BBC-B7F4-2CD8912775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6" name="PA_椭圆 8">
            <a:extLst>
              <a:ext uri="{FF2B5EF4-FFF2-40B4-BE49-F238E27FC236}">
                <a16:creationId xmlns:a16="http://schemas.microsoft.com/office/drawing/2014/main" id="{FA14E735-D32A-47F2-B1E0-EEE1A5D346D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7" name="PA_椭圆 1">
            <a:extLst>
              <a:ext uri="{FF2B5EF4-FFF2-40B4-BE49-F238E27FC236}">
                <a16:creationId xmlns:a16="http://schemas.microsoft.com/office/drawing/2014/main" id="{6F4EAB90-2B7D-41AE-9C7B-74512DB11FA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8" name="PA_椭圆 9">
            <a:extLst>
              <a:ext uri="{FF2B5EF4-FFF2-40B4-BE49-F238E27FC236}">
                <a16:creationId xmlns:a16="http://schemas.microsoft.com/office/drawing/2014/main" id="{67EAECB7-E48A-47A1-B011-84A5BB9C31B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9" name="PA_椭圆 10">
            <a:extLst>
              <a:ext uri="{FF2B5EF4-FFF2-40B4-BE49-F238E27FC236}">
                <a16:creationId xmlns:a16="http://schemas.microsoft.com/office/drawing/2014/main" id="{17440D93-6413-49E5-8F7D-BD1AE87F840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0" name="PA_椭圆 11">
            <a:extLst>
              <a:ext uri="{FF2B5EF4-FFF2-40B4-BE49-F238E27FC236}">
                <a16:creationId xmlns:a16="http://schemas.microsoft.com/office/drawing/2014/main" id="{39B8E81E-50E2-4BFE-85C4-FF8861EA240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1" name="PA_椭圆 12">
            <a:extLst>
              <a:ext uri="{FF2B5EF4-FFF2-40B4-BE49-F238E27FC236}">
                <a16:creationId xmlns:a16="http://schemas.microsoft.com/office/drawing/2014/main" id="{18FBB1BD-C826-49A7-9D96-FF854B8D5BCB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2" name="PA_椭圆 13">
            <a:extLst>
              <a:ext uri="{FF2B5EF4-FFF2-40B4-BE49-F238E27FC236}">
                <a16:creationId xmlns:a16="http://schemas.microsoft.com/office/drawing/2014/main" id="{7F9D3A73-8384-4ED8-A038-59A329FDC11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3" name="PA_椭圆 14">
            <a:extLst>
              <a:ext uri="{FF2B5EF4-FFF2-40B4-BE49-F238E27FC236}">
                <a16:creationId xmlns:a16="http://schemas.microsoft.com/office/drawing/2014/main" id="{FC00A762-33F5-4625-A0FC-9022FF8B60D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4" name="PA_文本框 2">
            <a:extLst>
              <a:ext uri="{FF2B5EF4-FFF2-40B4-BE49-F238E27FC236}">
                <a16:creationId xmlns:a16="http://schemas.microsoft.com/office/drawing/2014/main" id="{12E6BF30-24D2-453E-B2EA-C08B133A0EC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54285" name="PA_文本框 17">
            <a:extLst>
              <a:ext uri="{FF2B5EF4-FFF2-40B4-BE49-F238E27FC236}">
                <a16:creationId xmlns:a16="http://schemas.microsoft.com/office/drawing/2014/main" id="{8910278B-81B4-4E81-A9EE-CF3A821FF77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1527175"/>
            <a:ext cx="21510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2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 autoUpdateAnimBg="0"/>
      <p:bldP spid="54275" grpId="0" animBg="1" autoUpdateAnimBg="0"/>
      <p:bldP spid="54276" grpId="0" animBg="1" autoUpdateAnimBg="0"/>
      <p:bldP spid="54277" grpId="0" animBg="1" autoUpdateAnimBg="0"/>
      <p:bldP spid="54278" grpId="0" animBg="1" autoUpdateAnimBg="0"/>
      <p:bldP spid="54279" grpId="0" animBg="1" autoUpdateAnimBg="0"/>
      <p:bldP spid="54280" grpId="0" animBg="1" autoUpdateAnimBg="0"/>
      <p:bldP spid="54281" grpId="0" animBg="1" autoUpdateAnimBg="0"/>
      <p:bldP spid="54282" grpId="0" animBg="1" autoUpdateAnimBg="0"/>
      <p:bldP spid="54283" grpId="0" animBg="1" autoUpdateAnimBg="0"/>
      <p:bldP spid="54284" grpId="0"/>
      <p:bldP spid="542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A_任意多边形 10">
            <a:extLst>
              <a:ext uri="{FF2B5EF4-FFF2-40B4-BE49-F238E27FC236}">
                <a16:creationId xmlns:a16="http://schemas.microsoft.com/office/drawing/2014/main" id="{2689633E-0662-4EA6-8421-E9497506BCB9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 rot="-7168152">
            <a:off x="1146175" y="3406775"/>
            <a:ext cx="2047875" cy="1743075"/>
          </a:xfrm>
          <a:custGeom>
            <a:avLst/>
            <a:gdLst>
              <a:gd name="T0" fmla="*/ 506237 w 2908954"/>
              <a:gd name="T1" fmla="*/ 0 h 2477358"/>
              <a:gd name="T2" fmla="*/ 590153 w 2908954"/>
              <a:gd name="T3" fmla="*/ 34702 h 2477358"/>
              <a:gd name="T4" fmla="*/ 602312 w 2908954"/>
              <a:gd name="T5" fmla="*/ 49415 h 2477358"/>
              <a:gd name="T6" fmla="*/ 592214 w 2908954"/>
              <a:gd name="T7" fmla="*/ 32033 h 2477358"/>
              <a:gd name="T8" fmla="*/ 592219 w 2908954"/>
              <a:gd name="T9" fmla="*/ 32038 h 2477358"/>
              <a:gd name="T10" fmla="*/ 1014931 w 2908954"/>
              <a:gd name="T11" fmla="*/ 759648 h 2477358"/>
              <a:gd name="T12" fmla="*/ 835267 w 2908954"/>
              <a:gd name="T13" fmla="*/ 862920 h 2477358"/>
              <a:gd name="T14" fmla="*/ 831528 w 2908954"/>
              <a:gd name="T15" fmla="*/ 857928 h 2477358"/>
              <a:gd name="T16" fmla="*/ 506240 w 2908954"/>
              <a:gd name="T17" fmla="*/ 704777 h 2477358"/>
              <a:gd name="T18" fmla="*/ 180952 w 2908954"/>
              <a:gd name="T19" fmla="*/ 857928 h 2477358"/>
              <a:gd name="T20" fmla="*/ 180160 w 2908954"/>
              <a:gd name="T21" fmla="*/ 858986 h 2477358"/>
              <a:gd name="T22" fmla="*/ 0 w 2908954"/>
              <a:gd name="T23" fmla="*/ 755429 h 2477358"/>
              <a:gd name="T24" fmla="*/ 410173 w 2908954"/>
              <a:gd name="T25" fmla="*/ 49403 h 2477358"/>
              <a:gd name="T26" fmla="*/ 422322 w 2908954"/>
              <a:gd name="T27" fmla="*/ 34702 h 2477358"/>
              <a:gd name="T28" fmla="*/ 506237 w 2908954"/>
              <a:gd name="T29" fmla="*/ 0 h 247735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08954"/>
              <a:gd name="T46" fmla="*/ 0 h 2477358"/>
              <a:gd name="T47" fmla="*/ 2908954 w 2908954"/>
              <a:gd name="T48" fmla="*/ 2477358 h 247735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08954" h="2477358">
                <a:moveTo>
                  <a:pt x="1450957" y="0"/>
                </a:moveTo>
                <a:cubicBezTo>
                  <a:pt x="1544883" y="0"/>
                  <a:pt x="1629919" y="38072"/>
                  <a:pt x="1691471" y="99625"/>
                </a:cubicBezTo>
                <a:lnTo>
                  <a:pt x="1726323" y="141866"/>
                </a:lnTo>
                <a:lnTo>
                  <a:pt x="1697379" y="91962"/>
                </a:lnTo>
                <a:lnTo>
                  <a:pt x="1697394" y="91976"/>
                </a:lnTo>
                <a:lnTo>
                  <a:pt x="2908954" y="2180873"/>
                </a:lnTo>
                <a:lnTo>
                  <a:pt x="2394007" y="2477358"/>
                </a:lnTo>
                <a:lnTo>
                  <a:pt x="2383290" y="2463026"/>
                </a:lnTo>
                <a:cubicBezTo>
                  <a:pt x="2161683" y="2194501"/>
                  <a:pt x="1826311" y="2023343"/>
                  <a:pt x="1450963" y="2023343"/>
                </a:cubicBezTo>
                <a:cubicBezTo>
                  <a:pt x="1075615" y="2023343"/>
                  <a:pt x="740243" y="2194501"/>
                  <a:pt x="518637" y="2463026"/>
                </a:cubicBezTo>
                <a:lnTo>
                  <a:pt x="516366" y="2466063"/>
                </a:lnTo>
                <a:lnTo>
                  <a:pt x="0" y="2168761"/>
                </a:lnTo>
                <a:lnTo>
                  <a:pt x="1175620" y="141830"/>
                </a:lnTo>
                <a:lnTo>
                  <a:pt x="1210442" y="99625"/>
                </a:lnTo>
                <a:cubicBezTo>
                  <a:pt x="1271995" y="38072"/>
                  <a:pt x="1357030" y="0"/>
                  <a:pt x="1450957" y="0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PA_任意多边形 11">
            <a:extLst>
              <a:ext uri="{FF2B5EF4-FFF2-40B4-BE49-F238E27FC236}">
                <a16:creationId xmlns:a16="http://schemas.microsoft.com/office/drawing/2014/main" id="{A97AB2A7-71E8-455F-B4A7-43258A9A23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7168152" flipH="1">
            <a:off x="3568700" y="3406775"/>
            <a:ext cx="2047875" cy="1743075"/>
          </a:xfrm>
          <a:custGeom>
            <a:avLst/>
            <a:gdLst>
              <a:gd name="T0" fmla="*/ 506237 w 2908954"/>
              <a:gd name="T1" fmla="*/ 0 h 2477358"/>
              <a:gd name="T2" fmla="*/ 590153 w 2908954"/>
              <a:gd name="T3" fmla="*/ 34702 h 2477358"/>
              <a:gd name="T4" fmla="*/ 602312 w 2908954"/>
              <a:gd name="T5" fmla="*/ 49415 h 2477358"/>
              <a:gd name="T6" fmla="*/ 592214 w 2908954"/>
              <a:gd name="T7" fmla="*/ 32033 h 2477358"/>
              <a:gd name="T8" fmla="*/ 592219 w 2908954"/>
              <a:gd name="T9" fmla="*/ 32038 h 2477358"/>
              <a:gd name="T10" fmla="*/ 1014931 w 2908954"/>
              <a:gd name="T11" fmla="*/ 759648 h 2477358"/>
              <a:gd name="T12" fmla="*/ 835267 w 2908954"/>
              <a:gd name="T13" fmla="*/ 862920 h 2477358"/>
              <a:gd name="T14" fmla="*/ 831528 w 2908954"/>
              <a:gd name="T15" fmla="*/ 857928 h 2477358"/>
              <a:gd name="T16" fmla="*/ 506240 w 2908954"/>
              <a:gd name="T17" fmla="*/ 704777 h 2477358"/>
              <a:gd name="T18" fmla="*/ 180952 w 2908954"/>
              <a:gd name="T19" fmla="*/ 857928 h 2477358"/>
              <a:gd name="T20" fmla="*/ 180160 w 2908954"/>
              <a:gd name="T21" fmla="*/ 858986 h 2477358"/>
              <a:gd name="T22" fmla="*/ 0 w 2908954"/>
              <a:gd name="T23" fmla="*/ 755429 h 2477358"/>
              <a:gd name="T24" fmla="*/ 410173 w 2908954"/>
              <a:gd name="T25" fmla="*/ 49403 h 2477358"/>
              <a:gd name="T26" fmla="*/ 422322 w 2908954"/>
              <a:gd name="T27" fmla="*/ 34702 h 2477358"/>
              <a:gd name="T28" fmla="*/ 506237 w 2908954"/>
              <a:gd name="T29" fmla="*/ 0 h 247735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08954"/>
              <a:gd name="T46" fmla="*/ 0 h 2477358"/>
              <a:gd name="T47" fmla="*/ 2908954 w 2908954"/>
              <a:gd name="T48" fmla="*/ 2477358 h 247735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08954" h="2477358">
                <a:moveTo>
                  <a:pt x="1450957" y="0"/>
                </a:moveTo>
                <a:cubicBezTo>
                  <a:pt x="1544883" y="0"/>
                  <a:pt x="1629919" y="38072"/>
                  <a:pt x="1691471" y="99625"/>
                </a:cubicBezTo>
                <a:lnTo>
                  <a:pt x="1726323" y="141866"/>
                </a:lnTo>
                <a:lnTo>
                  <a:pt x="1697379" y="91962"/>
                </a:lnTo>
                <a:lnTo>
                  <a:pt x="1697394" y="91976"/>
                </a:lnTo>
                <a:lnTo>
                  <a:pt x="2908954" y="2180873"/>
                </a:lnTo>
                <a:lnTo>
                  <a:pt x="2394007" y="2477358"/>
                </a:lnTo>
                <a:lnTo>
                  <a:pt x="2383290" y="2463026"/>
                </a:lnTo>
                <a:cubicBezTo>
                  <a:pt x="2161683" y="2194501"/>
                  <a:pt x="1826311" y="2023343"/>
                  <a:pt x="1450963" y="2023343"/>
                </a:cubicBezTo>
                <a:cubicBezTo>
                  <a:pt x="1075615" y="2023343"/>
                  <a:pt x="740243" y="2194501"/>
                  <a:pt x="518637" y="2463026"/>
                </a:cubicBezTo>
                <a:lnTo>
                  <a:pt x="516366" y="2466063"/>
                </a:lnTo>
                <a:lnTo>
                  <a:pt x="0" y="2168761"/>
                </a:lnTo>
                <a:lnTo>
                  <a:pt x="1175620" y="141830"/>
                </a:lnTo>
                <a:lnTo>
                  <a:pt x="1210442" y="99625"/>
                </a:lnTo>
                <a:cubicBezTo>
                  <a:pt x="1271995" y="38072"/>
                  <a:pt x="1357030" y="0"/>
                  <a:pt x="1450957" y="0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PA_任意多边形 8">
            <a:extLst>
              <a:ext uri="{FF2B5EF4-FFF2-40B4-BE49-F238E27FC236}">
                <a16:creationId xmlns:a16="http://schemas.microsoft.com/office/drawing/2014/main" id="{47664A54-C407-4B0A-8450-04B63B5998E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355850" y="1335088"/>
            <a:ext cx="2046288" cy="1744662"/>
          </a:xfrm>
          <a:custGeom>
            <a:avLst/>
            <a:gdLst>
              <a:gd name="T0" fmla="*/ 505061 w 2908954"/>
              <a:gd name="T1" fmla="*/ 0 h 2477358"/>
              <a:gd name="T2" fmla="*/ 588782 w 2908954"/>
              <a:gd name="T3" fmla="*/ 34797 h 2477358"/>
              <a:gd name="T4" fmla="*/ 600913 w 2908954"/>
              <a:gd name="T5" fmla="*/ 49551 h 2477358"/>
              <a:gd name="T6" fmla="*/ 590838 w 2908954"/>
              <a:gd name="T7" fmla="*/ 32121 h 2477358"/>
              <a:gd name="T8" fmla="*/ 590844 w 2908954"/>
              <a:gd name="T9" fmla="*/ 32125 h 2477358"/>
              <a:gd name="T10" fmla="*/ 1012573 w 2908954"/>
              <a:gd name="T11" fmla="*/ 761725 h 2477358"/>
              <a:gd name="T12" fmla="*/ 833327 w 2908954"/>
              <a:gd name="T13" fmla="*/ 865279 h 2477358"/>
              <a:gd name="T14" fmla="*/ 829595 w 2908954"/>
              <a:gd name="T15" fmla="*/ 860274 h 2477358"/>
              <a:gd name="T16" fmla="*/ 505063 w 2908954"/>
              <a:gd name="T17" fmla="*/ 706703 h 2477358"/>
              <a:gd name="T18" fmla="*/ 180531 w 2908954"/>
              <a:gd name="T19" fmla="*/ 860274 h 2477358"/>
              <a:gd name="T20" fmla="*/ 179741 w 2908954"/>
              <a:gd name="T21" fmla="*/ 861334 h 2477358"/>
              <a:gd name="T22" fmla="*/ 0 w 2908954"/>
              <a:gd name="T23" fmla="*/ 757494 h 2477358"/>
              <a:gd name="T24" fmla="*/ 409220 w 2908954"/>
              <a:gd name="T25" fmla="*/ 49538 h 2477358"/>
              <a:gd name="T26" fmla="*/ 421341 w 2908954"/>
              <a:gd name="T27" fmla="*/ 34797 h 2477358"/>
              <a:gd name="T28" fmla="*/ 505061 w 2908954"/>
              <a:gd name="T29" fmla="*/ 0 h 247735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08954"/>
              <a:gd name="T46" fmla="*/ 0 h 2477358"/>
              <a:gd name="T47" fmla="*/ 2908954 w 2908954"/>
              <a:gd name="T48" fmla="*/ 2477358 h 247735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08954" h="2477358">
                <a:moveTo>
                  <a:pt x="1450957" y="0"/>
                </a:moveTo>
                <a:cubicBezTo>
                  <a:pt x="1544883" y="0"/>
                  <a:pt x="1629919" y="38072"/>
                  <a:pt x="1691471" y="99625"/>
                </a:cubicBezTo>
                <a:lnTo>
                  <a:pt x="1726323" y="141866"/>
                </a:lnTo>
                <a:lnTo>
                  <a:pt x="1697379" y="91962"/>
                </a:lnTo>
                <a:lnTo>
                  <a:pt x="1697394" y="91976"/>
                </a:lnTo>
                <a:lnTo>
                  <a:pt x="2908954" y="2180873"/>
                </a:lnTo>
                <a:lnTo>
                  <a:pt x="2394007" y="2477358"/>
                </a:lnTo>
                <a:lnTo>
                  <a:pt x="2383290" y="2463026"/>
                </a:lnTo>
                <a:cubicBezTo>
                  <a:pt x="2161683" y="2194501"/>
                  <a:pt x="1826311" y="2023343"/>
                  <a:pt x="1450963" y="2023343"/>
                </a:cubicBezTo>
                <a:cubicBezTo>
                  <a:pt x="1075615" y="2023343"/>
                  <a:pt x="740243" y="2194501"/>
                  <a:pt x="518637" y="2463026"/>
                </a:cubicBezTo>
                <a:lnTo>
                  <a:pt x="516366" y="2466063"/>
                </a:lnTo>
                <a:lnTo>
                  <a:pt x="0" y="2168761"/>
                </a:lnTo>
                <a:lnTo>
                  <a:pt x="1175620" y="141830"/>
                </a:lnTo>
                <a:lnTo>
                  <a:pt x="1210442" y="99625"/>
                </a:lnTo>
                <a:cubicBezTo>
                  <a:pt x="1271995" y="38072"/>
                  <a:pt x="1357030" y="0"/>
                  <a:pt x="14509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1" name="PA_椭圆 9">
            <a:extLst>
              <a:ext uri="{FF2B5EF4-FFF2-40B4-BE49-F238E27FC236}">
                <a16:creationId xmlns:a16="http://schemas.microsoft.com/office/drawing/2014/main" id="{2EC690EB-C54E-4619-BE15-BE1ADF461D2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30488" y="2841625"/>
            <a:ext cx="1497012" cy="1497013"/>
          </a:xfrm>
          <a:prstGeom prst="ellips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5302" name="PA_文本框 24">
            <a:extLst>
              <a:ext uri="{FF2B5EF4-FFF2-40B4-BE49-F238E27FC236}">
                <a16:creationId xmlns:a16="http://schemas.microsoft.com/office/drawing/2014/main" id="{8A27FCEA-86D5-493D-913E-8687D136EDC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94013" y="1936750"/>
            <a:ext cx="9159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01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303" name="PA_文本框 25">
            <a:extLst>
              <a:ext uri="{FF2B5EF4-FFF2-40B4-BE49-F238E27FC236}">
                <a16:creationId xmlns:a16="http://schemas.microsoft.com/office/drawing/2014/main" id="{CB7E544A-FF46-4EBE-8521-5DBCCE6476C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84350" y="3881438"/>
            <a:ext cx="9159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02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304" name="PA_文本框 26">
            <a:extLst>
              <a:ext uri="{FF2B5EF4-FFF2-40B4-BE49-F238E27FC236}">
                <a16:creationId xmlns:a16="http://schemas.microsoft.com/office/drawing/2014/main" id="{CB4AA6E3-49EE-46DB-BEC4-8A1A4CDC70E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97338" y="3930650"/>
            <a:ext cx="9159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03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305" name="PA_矩形 33">
            <a:extLst>
              <a:ext uri="{FF2B5EF4-FFF2-40B4-BE49-F238E27FC236}">
                <a16:creationId xmlns:a16="http://schemas.microsoft.com/office/drawing/2014/main" id="{AB69E761-D109-4ADF-87D3-5D389657100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5306" name="PA_矩形 34">
            <a:extLst>
              <a:ext uri="{FF2B5EF4-FFF2-40B4-BE49-F238E27FC236}">
                <a16:creationId xmlns:a16="http://schemas.microsoft.com/office/drawing/2014/main" id="{7C6226CF-F249-4D3F-9D29-0D60D6C1B24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5307" name="PA_矩形 35">
            <a:extLst>
              <a:ext uri="{FF2B5EF4-FFF2-40B4-BE49-F238E27FC236}">
                <a16:creationId xmlns:a16="http://schemas.microsoft.com/office/drawing/2014/main" id="{5CA48E4C-91E7-4825-8388-9AF01D94482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5308" name="PA_矩形 36">
            <a:extLst>
              <a:ext uri="{FF2B5EF4-FFF2-40B4-BE49-F238E27FC236}">
                <a16:creationId xmlns:a16="http://schemas.microsoft.com/office/drawing/2014/main" id="{97E80D60-09AD-4C2A-B791-18BFED19C1C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5309" name="PA_矩形 37">
            <a:extLst>
              <a:ext uri="{FF2B5EF4-FFF2-40B4-BE49-F238E27FC236}">
                <a16:creationId xmlns:a16="http://schemas.microsoft.com/office/drawing/2014/main" id="{75CB1BE5-B9E4-498E-9632-7E8E31F857F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55310" name="PA_组合 38">
            <a:extLst>
              <a:ext uri="{FF2B5EF4-FFF2-40B4-BE49-F238E27FC236}">
                <a16:creationId xmlns:a16="http://schemas.microsoft.com/office/drawing/2014/main" id="{1CC1ACB9-D930-4817-98D2-24836298B2A3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963613" y="5573713"/>
            <a:ext cx="471487" cy="598487"/>
            <a:chOff x="0" y="0"/>
            <a:chExt cx="1056192" cy="743368"/>
          </a:xfrm>
        </p:grpSpPr>
        <p:sp>
          <p:nvSpPr>
            <p:cNvPr id="55323" name="矩形 39">
              <a:extLst>
                <a:ext uri="{FF2B5EF4-FFF2-40B4-BE49-F238E27FC236}">
                  <a16:creationId xmlns:a16="http://schemas.microsoft.com/office/drawing/2014/main" id="{8D9B4A41-CE92-4CCF-8EED-01343C1E7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5324" name="矩形 40">
              <a:extLst>
                <a:ext uri="{FF2B5EF4-FFF2-40B4-BE49-F238E27FC236}">
                  <a16:creationId xmlns:a16="http://schemas.microsoft.com/office/drawing/2014/main" id="{51075CC4-CB58-4D46-8D51-31929A35B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5325" name="矩形 41">
              <a:extLst>
                <a:ext uri="{FF2B5EF4-FFF2-40B4-BE49-F238E27FC236}">
                  <a16:creationId xmlns:a16="http://schemas.microsoft.com/office/drawing/2014/main" id="{B72B51DE-6482-40B7-8866-527DB783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5326" name="矩形 42">
              <a:extLst>
                <a:ext uri="{FF2B5EF4-FFF2-40B4-BE49-F238E27FC236}">
                  <a16:creationId xmlns:a16="http://schemas.microsoft.com/office/drawing/2014/main" id="{0477AEA8-5446-473D-B747-C6F62449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55311" name="PA_组合 45">
            <a:extLst>
              <a:ext uri="{FF2B5EF4-FFF2-40B4-BE49-F238E27FC236}">
                <a16:creationId xmlns:a16="http://schemas.microsoft.com/office/drawing/2014/main" id="{380420BA-F8D8-4381-AD3E-0E501D8C7ACB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513388" y="5607050"/>
            <a:ext cx="463550" cy="600075"/>
            <a:chOff x="0" y="0"/>
            <a:chExt cx="1039259" cy="743368"/>
          </a:xfrm>
        </p:grpSpPr>
        <p:sp>
          <p:nvSpPr>
            <p:cNvPr id="55319" name="矩形 46">
              <a:extLst>
                <a:ext uri="{FF2B5EF4-FFF2-40B4-BE49-F238E27FC236}">
                  <a16:creationId xmlns:a16="http://schemas.microsoft.com/office/drawing/2014/main" id="{D08EABAE-CE59-41BB-AE51-E5C97ECC71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5320" name="矩形 47">
              <a:extLst>
                <a:ext uri="{FF2B5EF4-FFF2-40B4-BE49-F238E27FC236}">
                  <a16:creationId xmlns:a16="http://schemas.microsoft.com/office/drawing/2014/main" id="{076E68AF-9498-4395-B830-CE15DF6B76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5321" name="矩形 48">
              <a:extLst>
                <a:ext uri="{FF2B5EF4-FFF2-40B4-BE49-F238E27FC236}">
                  <a16:creationId xmlns:a16="http://schemas.microsoft.com/office/drawing/2014/main" id="{F782FE7A-05ED-4AC3-8E56-0A45E56079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5322" name="矩形 49">
              <a:extLst>
                <a:ext uri="{FF2B5EF4-FFF2-40B4-BE49-F238E27FC236}">
                  <a16:creationId xmlns:a16="http://schemas.microsoft.com/office/drawing/2014/main" id="{496EB71E-CE24-4E1E-8BE6-9993163D86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5312" name="PA_文本框 50">
            <a:extLst>
              <a:ext uri="{FF2B5EF4-FFF2-40B4-BE49-F238E27FC236}">
                <a16:creationId xmlns:a16="http://schemas.microsoft.com/office/drawing/2014/main" id="{575ACB93-5BA3-495C-BF1F-395B659A912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712913" y="5607050"/>
            <a:ext cx="36718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center of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the narrative  thought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313" name="PA_椭圆 51">
            <a:extLst>
              <a:ext uri="{FF2B5EF4-FFF2-40B4-BE49-F238E27FC236}">
                <a16:creationId xmlns:a16="http://schemas.microsoft.com/office/drawing/2014/main" id="{2438E244-1916-45DB-BF22-71E37CA18EB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24663" y="2047875"/>
            <a:ext cx="447675" cy="44767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5314" name="PA_椭圆 52">
            <a:extLst>
              <a:ext uri="{FF2B5EF4-FFF2-40B4-BE49-F238E27FC236}">
                <a16:creationId xmlns:a16="http://schemas.microsoft.com/office/drawing/2014/main" id="{BA2ED2D3-6197-40A0-B8DE-5456A0B9818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24663" y="3244850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5315" name="PA_椭圆 53">
            <a:extLst>
              <a:ext uri="{FF2B5EF4-FFF2-40B4-BE49-F238E27FC236}">
                <a16:creationId xmlns:a16="http://schemas.microsoft.com/office/drawing/2014/main" id="{E078629E-D9F3-4AD6-A04B-EA6CA5538305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24663" y="4441825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5316" name="PA_文本框 54">
            <a:extLst>
              <a:ext uri="{FF2B5EF4-FFF2-40B4-BE49-F238E27FC236}">
                <a16:creationId xmlns:a16="http://schemas.microsoft.com/office/drawing/2014/main" id="{D8BFC91C-D08B-4A32-B60F-F08DD4DD064B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648575" y="1703388"/>
            <a:ext cx="34766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317" name="PA_文本框 55">
            <a:extLst>
              <a:ext uri="{FF2B5EF4-FFF2-40B4-BE49-F238E27FC236}">
                <a16:creationId xmlns:a16="http://schemas.microsoft.com/office/drawing/2014/main" id="{55DD3C61-9391-4FAA-9308-DF200D862EC5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648575" y="2900363"/>
            <a:ext cx="34766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318" name="PA_文本框 56">
            <a:extLst>
              <a:ext uri="{FF2B5EF4-FFF2-40B4-BE49-F238E27FC236}">
                <a16:creationId xmlns:a16="http://schemas.microsoft.com/office/drawing/2014/main" id="{01E76578-FAC1-4D70-9353-7C068D753136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648575" y="4111625"/>
            <a:ext cx="34766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71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55299" grpId="0" animBg="1"/>
      <p:bldP spid="55300" grpId="0" animBg="1"/>
      <p:bldP spid="55301" grpId="0" animBg="1"/>
      <p:bldP spid="55302" grpId="0"/>
      <p:bldP spid="55303" grpId="0"/>
      <p:bldP spid="55304" grpId="0"/>
      <p:bldP spid="55305" grpId="0" animBg="1"/>
      <p:bldP spid="55306" grpId="0" animBg="1"/>
      <p:bldP spid="55307" grpId="0" animBg="1"/>
      <p:bldP spid="55308" grpId="0" animBg="1"/>
      <p:bldP spid="55309" grpId="0"/>
      <p:bldP spid="55312" grpId="0"/>
      <p:bldP spid="55313" grpId="0" animBg="1"/>
      <p:bldP spid="55314" grpId="0" animBg="1"/>
      <p:bldP spid="55315" grpId="0" animBg="1"/>
      <p:bldP spid="55316" grpId="0"/>
      <p:bldP spid="55317" grpId="0"/>
      <p:bldP spid="553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PA_矩形 1">
            <a:extLst>
              <a:ext uri="{FF2B5EF4-FFF2-40B4-BE49-F238E27FC236}">
                <a16:creationId xmlns:a16="http://schemas.microsoft.com/office/drawing/2014/main" id="{AFA4F84B-1409-467B-A251-46699C6803A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7347" name="PA_矩形 2">
            <a:extLst>
              <a:ext uri="{FF2B5EF4-FFF2-40B4-BE49-F238E27FC236}">
                <a16:creationId xmlns:a16="http://schemas.microsoft.com/office/drawing/2014/main" id="{E47FCE85-03C6-4F07-98AB-D227BA76E22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7348" name="PA_矩形 3">
            <a:extLst>
              <a:ext uri="{FF2B5EF4-FFF2-40B4-BE49-F238E27FC236}">
                <a16:creationId xmlns:a16="http://schemas.microsoft.com/office/drawing/2014/main" id="{A4F15ECC-0303-4E74-9DDC-DC19D2D85DC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7349" name="PA_矩形 4">
            <a:extLst>
              <a:ext uri="{FF2B5EF4-FFF2-40B4-BE49-F238E27FC236}">
                <a16:creationId xmlns:a16="http://schemas.microsoft.com/office/drawing/2014/main" id="{ACABE87B-5C6C-4519-AD4C-000FC67F4AF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7350" name="PA_矩形 9">
            <a:extLst>
              <a:ext uri="{FF2B5EF4-FFF2-40B4-BE49-F238E27FC236}">
                <a16:creationId xmlns:a16="http://schemas.microsoft.com/office/drawing/2014/main" id="{0DBBB83F-E95C-4640-BF97-652B5E41CB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7351" name="PA_图表 10">
            <a:extLst>
              <a:ext uri="{FF2B5EF4-FFF2-40B4-BE49-F238E27FC236}">
                <a16:creationId xmlns:a16="http://schemas.microsoft.com/office/drawing/2014/main" id="{7F140927-779D-4ADB-9821-001632B6C0DF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184400"/>
            <a:ext cx="8869362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2" name="PA_文本框 12">
            <a:extLst>
              <a:ext uri="{FF2B5EF4-FFF2-40B4-BE49-F238E27FC236}">
                <a16:creationId xmlns:a16="http://schemas.microsoft.com/office/drawing/2014/main" id="{92E8AA65-7960-4918-86AE-07284001E0A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10550" y="2590800"/>
            <a:ext cx="111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2,356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57353" name="PA_组合 30">
            <a:extLst>
              <a:ext uri="{FF2B5EF4-FFF2-40B4-BE49-F238E27FC236}">
                <a16:creationId xmlns:a16="http://schemas.microsoft.com/office/drawing/2014/main" id="{D44F9ADB-7268-48FD-AEC6-789D42A6967F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765425" y="5588000"/>
            <a:ext cx="1057275" cy="742950"/>
            <a:chOff x="0" y="0"/>
            <a:chExt cx="1056192" cy="743368"/>
          </a:xfrm>
        </p:grpSpPr>
        <p:sp>
          <p:nvSpPr>
            <p:cNvPr id="57360" name="矩形 13">
              <a:extLst>
                <a:ext uri="{FF2B5EF4-FFF2-40B4-BE49-F238E27FC236}">
                  <a16:creationId xmlns:a16="http://schemas.microsoft.com/office/drawing/2014/main" id="{988877B6-A4AE-4D39-9A20-DA6071490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7361" name="矩形 14">
              <a:extLst>
                <a:ext uri="{FF2B5EF4-FFF2-40B4-BE49-F238E27FC236}">
                  <a16:creationId xmlns:a16="http://schemas.microsoft.com/office/drawing/2014/main" id="{CC06748A-9B9D-439E-A3E0-9AE11D62B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7362" name="矩形 15">
              <a:extLst>
                <a:ext uri="{FF2B5EF4-FFF2-40B4-BE49-F238E27FC236}">
                  <a16:creationId xmlns:a16="http://schemas.microsoft.com/office/drawing/2014/main" id="{6337C27C-9C43-48E2-8322-082D29EB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7363" name="矩形 16">
              <a:extLst>
                <a:ext uri="{FF2B5EF4-FFF2-40B4-BE49-F238E27FC236}">
                  <a16:creationId xmlns:a16="http://schemas.microsoft.com/office/drawing/2014/main" id="{666703E8-D2A5-4FD2-8323-8CA05E55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57354" name="PA_组合 29">
            <a:extLst>
              <a:ext uri="{FF2B5EF4-FFF2-40B4-BE49-F238E27FC236}">
                <a16:creationId xmlns:a16="http://schemas.microsoft.com/office/drawing/2014/main" id="{FE0344BE-C84F-4310-8804-ED958F0343C9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9036050" y="5588000"/>
            <a:ext cx="1038225" cy="742950"/>
            <a:chOff x="0" y="0"/>
            <a:chExt cx="1039259" cy="743368"/>
          </a:xfrm>
        </p:grpSpPr>
        <p:sp>
          <p:nvSpPr>
            <p:cNvPr id="57356" name="矩形 23">
              <a:extLst>
                <a:ext uri="{FF2B5EF4-FFF2-40B4-BE49-F238E27FC236}">
                  <a16:creationId xmlns:a16="http://schemas.microsoft.com/office/drawing/2014/main" id="{53A3ADA8-9496-41CC-AA79-2674F10373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7357" name="矩形 24">
              <a:extLst>
                <a:ext uri="{FF2B5EF4-FFF2-40B4-BE49-F238E27FC236}">
                  <a16:creationId xmlns:a16="http://schemas.microsoft.com/office/drawing/2014/main" id="{EEA6FD07-DA60-4BF9-A428-524B738F46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7358" name="矩形 25">
              <a:extLst>
                <a:ext uri="{FF2B5EF4-FFF2-40B4-BE49-F238E27FC236}">
                  <a16:creationId xmlns:a16="http://schemas.microsoft.com/office/drawing/2014/main" id="{AE880578-A429-4993-A33F-9985A329F2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7359" name="矩形 26">
              <a:extLst>
                <a:ext uri="{FF2B5EF4-FFF2-40B4-BE49-F238E27FC236}">
                  <a16:creationId xmlns:a16="http://schemas.microsoft.com/office/drawing/2014/main" id="{85ABAC3F-15F8-4383-9BDE-FAD99F4E21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7355" name="PA_文本框 28">
            <a:extLst>
              <a:ext uri="{FF2B5EF4-FFF2-40B4-BE49-F238E27FC236}">
                <a16:creationId xmlns:a16="http://schemas.microsoft.com/office/drawing/2014/main" id="{C0E6744C-A9AB-4A3C-AAA3-0950FC1C80B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59238" y="5503863"/>
            <a:ext cx="498792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center of the narrative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thought  Click here to add you to the center of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narrative thought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1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7" grpId="0" animBg="1"/>
      <p:bldP spid="57348" grpId="0" animBg="1"/>
      <p:bldP spid="57349" grpId="0" animBg="1"/>
      <p:bldP spid="57350" grpId="0"/>
      <p:bldP spid="57352" grpId="0"/>
      <p:bldP spid="573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A_矩形 1">
            <a:extLst>
              <a:ext uri="{FF2B5EF4-FFF2-40B4-BE49-F238E27FC236}">
                <a16:creationId xmlns:a16="http://schemas.microsoft.com/office/drawing/2014/main" id="{B961914A-D74A-455B-9260-56B6CA2CA4F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8371" name="PA_矩形 2">
            <a:extLst>
              <a:ext uri="{FF2B5EF4-FFF2-40B4-BE49-F238E27FC236}">
                <a16:creationId xmlns:a16="http://schemas.microsoft.com/office/drawing/2014/main" id="{7B284B78-3129-48D6-A146-08A3BDD4FA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8372" name="PA_矩形 3">
            <a:extLst>
              <a:ext uri="{FF2B5EF4-FFF2-40B4-BE49-F238E27FC236}">
                <a16:creationId xmlns:a16="http://schemas.microsoft.com/office/drawing/2014/main" id="{93584C4B-2453-4B48-B7B8-6FDA8BABBB2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8373" name="PA_矩形 4">
            <a:extLst>
              <a:ext uri="{FF2B5EF4-FFF2-40B4-BE49-F238E27FC236}">
                <a16:creationId xmlns:a16="http://schemas.microsoft.com/office/drawing/2014/main" id="{AF75BA71-6F32-4EA0-A77B-2589A0B6D12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8374" name="PA_矩形 9">
            <a:extLst>
              <a:ext uri="{FF2B5EF4-FFF2-40B4-BE49-F238E27FC236}">
                <a16:creationId xmlns:a16="http://schemas.microsoft.com/office/drawing/2014/main" id="{8DB9A673-02A3-40E9-AC7F-D569A8C50D3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8375" name="PA_图片 14">
            <a:extLst>
              <a:ext uri="{FF2B5EF4-FFF2-40B4-BE49-F238E27FC236}">
                <a16:creationId xmlns:a16="http://schemas.microsoft.com/office/drawing/2014/main" id="{9C1A50B7-1F9E-4C1F-8245-E4A6D1331456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568450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A_图片 16">
            <a:extLst>
              <a:ext uri="{FF2B5EF4-FFF2-40B4-BE49-F238E27FC236}">
                <a16:creationId xmlns:a16="http://schemas.microsoft.com/office/drawing/2014/main" id="{7A82CBD3-C1C0-4B17-B567-F81491658D0E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568450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A_图片 17">
            <a:extLst>
              <a:ext uri="{FF2B5EF4-FFF2-40B4-BE49-F238E27FC236}">
                <a16:creationId xmlns:a16="http://schemas.microsoft.com/office/drawing/2014/main" id="{CF7984BF-DA26-4387-8FC4-AD331153098A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568450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A_图片 18">
            <a:extLst>
              <a:ext uri="{FF2B5EF4-FFF2-40B4-BE49-F238E27FC236}">
                <a16:creationId xmlns:a16="http://schemas.microsoft.com/office/drawing/2014/main" id="{51A8FE82-F1FA-4104-82B3-9AFFDB9E9576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1568450"/>
            <a:ext cx="395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A_图片 10">
            <a:extLst>
              <a:ext uri="{FF2B5EF4-FFF2-40B4-BE49-F238E27FC236}">
                <a16:creationId xmlns:a16="http://schemas.microsoft.com/office/drawing/2014/main" id="{20FEFF77-4562-45B0-A0BA-6471C7BBD441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2881313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0" name="PA_图片 24">
            <a:extLst>
              <a:ext uri="{FF2B5EF4-FFF2-40B4-BE49-F238E27FC236}">
                <a16:creationId xmlns:a16="http://schemas.microsoft.com/office/drawing/2014/main" id="{AC677378-1143-4F83-B206-DFE2BAD835E6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881313"/>
            <a:ext cx="395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PA_图片 25">
            <a:extLst>
              <a:ext uri="{FF2B5EF4-FFF2-40B4-BE49-F238E27FC236}">
                <a16:creationId xmlns:a16="http://schemas.microsoft.com/office/drawing/2014/main" id="{F0A0BB7E-91FF-4911-9019-6877B8DDB065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881313"/>
            <a:ext cx="395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2" name="PA_图片 26">
            <a:extLst>
              <a:ext uri="{FF2B5EF4-FFF2-40B4-BE49-F238E27FC236}">
                <a16:creationId xmlns:a16="http://schemas.microsoft.com/office/drawing/2014/main" id="{C1276EAA-1854-4798-9909-881B0762FABD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81313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3" name="PA_图片 27">
            <a:extLst>
              <a:ext uri="{FF2B5EF4-FFF2-40B4-BE49-F238E27FC236}">
                <a16:creationId xmlns:a16="http://schemas.microsoft.com/office/drawing/2014/main" id="{1AE32825-F6B2-428C-A00D-4A825CF61F32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2881313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A_图片 11">
            <a:extLst>
              <a:ext uri="{FF2B5EF4-FFF2-40B4-BE49-F238E27FC236}">
                <a16:creationId xmlns:a16="http://schemas.microsoft.com/office/drawing/2014/main" id="{8D51F8B9-39C2-48EF-8EBF-D9DD0BB01297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4130675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A_图片 33">
            <a:extLst>
              <a:ext uri="{FF2B5EF4-FFF2-40B4-BE49-F238E27FC236}">
                <a16:creationId xmlns:a16="http://schemas.microsoft.com/office/drawing/2014/main" id="{564AD49A-B01B-424B-993B-99018AEFD602}"/>
              </a:ext>
            </a:extLst>
          </p:cNvPr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130675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PA_图片 34">
            <a:extLst>
              <a:ext uri="{FF2B5EF4-FFF2-40B4-BE49-F238E27FC236}">
                <a16:creationId xmlns:a16="http://schemas.microsoft.com/office/drawing/2014/main" id="{642A1666-8D0F-4F8A-9631-F394F436B5E8}"/>
              </a:ext>
            </a:extLst>
          </p:cNvPr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4130675"/>
            <a:ext cx="395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7" name="PA_图片 35">
            <a:extLst>
              <a:ext uri="{FF2B5EF4-FFF2-40B4-BE49-F238E27FC236}">
                <a16:creationId xmlns:a16="http://schemas.microsoft.com/office/drawing/2014/main" id="{19EEFA3F-E06E-4B7F-BD83-C5F039CF8BC5}"/>
              </a:ext>
            </a:extLst>
          </p:cNvPr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4130675"/>
            <a:ext cx="395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8" name="PA_图片 36">
            <a:extLst>
              <a:ext uri="{FF2B5EF4-FFF2-40B4-BE49-F238E27FC236}">
                <a16:creationId xmlns:a16="http://schemas.microsoft.com/office/drawing/2014/main" id="{D0E2F21F-90C3-4625-A094-69E015A26482}"/>
              </a:ext>
            </a:extLst>
          </p:cNvPr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4130675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A_图片 37">
            <a:extLst>
              <a:ext uri="{FF2B5EF4-FFF2-40B4-BE49-F238E27FC236}">
                <a16:creationId xmlns:a16="http://schemas.microsoft.com/office/drawing/2014/main" id="{7EF3C890-D9A1-4EBD-8D7F-A5246CF8FCA7}"/>
              </a:ext>
            </a:extLst>
          </p:cNvPr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13" y="4130675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0" name="PA_图片 12">
            <a:extLst>
              <a:ext uri="{FF2B5EF4-FFF2-40B4-BE49-F238E27FC236}">
                <a16:creationId xmlns:a16="http://schemas.microsoft.com/office/drawing/2014/main" id="{60BB57DD-24EB-4D7F-B500-229C1E647B7E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5473700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PA_图片 42">
            <a:extLst>
              <a:ext uri="{FF2B5EF4-FFF2-40B4-BE49-F238E27FC236}">
                <a16:creationId xmlns:a16="http://schemas.microsoft.com/office/drawing/2014/main" id="{86CD1BFE-356D-4FCF-85C2-7CD9732AC003}"/>
              </a:ext>
            </a:extLst>
          </p:cNvPr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5473700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A_图片 43">
            <a:extLst>
              <a:ext uri="{FF2B5EF4-FFF2-40B4-BE49-F238E27FC236}">
                <a16:creationId xmlns:a16="http://schemas.microsoft.com/office/drawing/2014/main" id="{E3A22F22-24E5-4410-B4EE-2F747984B77D}"/>
              </a:ext>
            </a:extLst>
          </p:cNvPr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5473700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A_图片 44">
            <a:extLst>
              <a:ext uri="{FF2B5EF4-FFF2-40B4-BE49-F238E27FC236}">
                <a16:creationId xmlns:a16="http://schemas.microsoft.com/office/drawing/2014/main" id="{D3562CBF-DD03-436F-A900-1EA86FDD6206}"/>
              </a:ext>
            </a:extLst>
          </p:cNvPr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3" y="5473700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4" name="PA_图片 45">
            <a:extLst>
              <a:ext uri="{FF2B5EF4-FFF2-40B4-BE49-F238E27FC236}">
                <a16:creationId xmlns:a16="http://schemas.microsoft.com/office/drawing/2014/main" id="{35E57385-30A5-4834-81A5-5C5CB1B269B8}"/>
              </a:ext>
            </a:extLst>
          </p:cNvPr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5473700"/>
            <a:ext cx="395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A_图片 46">
            <a:extLst>
              <a:ext uri="{FF2B5EF4-FFF2-40B4-BE49-F238E27FC236}">
                <a16:creationId xmlns:a16="http://schemas.microsoft.com/office/drawing/2014/main" id="{F91E4F9E-2AF2-422A-BC14-A78C17C00227}"/>
              </a:ext>
            </a:extLst>
          </p:cNvPr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5473700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6" name="PA_图片 47">
            <a:extLst>
              <a:ext uri="{FF2B5EF4-FFF2-40B4-BE49-F238E27FC236}">
                <a16:creationId xmlns:a16="http://schemas.microsoft.com/office/drawing/2014/main" id="{B7B72E81-BBCD-4ACD-8618-E8231B053D35}"/>
              </a:ext>
            </a:extLst>
          </p:cNvPr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5473700"/>
            <a:ext cx="39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7" name="PA_文本框 56">
            <a:extLst>
              <a:ext uri="{FF2B5EF4-FFF2-40B4-BE49-F238E27FC236}">
                <a16:creationId xmlns:a16="http://schemas.microsoft.com/office/drawing/2014/main" id="{59E0862C-0002-45DC-8844-2D259D804698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550025" y="4187825"/>
            <a:ext cx="1184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60%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398" name="PA_文本框 57">
            <a:extLst>
              <a:ext uri="{FF2B5EF4-FFF2-40B4-BE49-F238E27FC236}">
                <a16:creationId xmlns:a16="http://schemas.microsoft.com/office/drawing/2014/main" id="{0D82CA98-6AA8-404E-9656-E7301B7B285F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551613" y="2924175"/>
            <a:ext cx="1185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50%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399" name="PA_文本框 58">
            <a:extLst>
              <a:ext uri="{FF2B5EF4-FFF2-40B4-BE49-F238E27FC236}">
                <a16:creationId xmlns:a16="http://schemas.microsoft.com/office/drawing/2014/main" id="{72133F4E-6302-4FF0-B531-62BDEBD15ED5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551613" y="1655763"/>
            <a:ext cx="1185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40%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400" name="PA_文本框 59">
            <a:extLst>
              <a:ext uri="{FF2B5EF4-FFF2-40B4-BE49-F238E27FC236}">
                <a16:creationId xmlns:a16="http://schemas.microsoft.com/office/drawing/2014/main" id="{8A7750EA-07C4-4178-AE81-77BE16A8985B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548438" y="5461000"/>
            <a:ext cx="1184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70%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401" name="PA_文本框 60">
            <a:extLst>
              <a:ext uri="{FF2B5EF4-FFF2-40B4-BE49-F238E27FC236}">
                <a16:creationId xmlns:a16="http://schemas.microsoft.com/office/drawing/2014/main" id="{18E55861-21EE-459C-8178-201212B480EC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421688" y="1782763"/>
            <a:ext cx="1874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TEXT  HERE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402" name="PA_文本框 61">
            <a:extLst>
              <a:ext uri="{FF2B5EF4-FFF2-40B4-BE49-F238E27FC236}">
                <a16:creationId xmlns:a16="http://schemas.microsoft.com/office/drawing/2014/main" id="{A90195FD-5168-4A40-81E4-DE51DB5A1502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440738" y="3060700"/>
            <a:ext cx="1874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TEXT  HERE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403" name="PA_文本框 62">
            <a:extLst>
              <a:ext uri="{FF2B5EF4-FFF2-40B4-BE49-F238E27FC236}">
                <a16:creationId xmlns:a16="http://schemas.microsoft.com/office/drawing/2014/main" id="{0AB1833D-0F21-4DF5-B867-9D39E5A0BB9C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8421688" y="4237038"/>
            <a:ext cx="1874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TEXT  HERE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404" name="PA_文本框 63">
            <a:extLst>
              <a:ext uri="{FF2B5EF4-FFF2-40B4-BE49-F238E27FC236}">
                <a16:creationId xmlns:a16="http://schemas.microsoft.com/office/drawing/2014/main" id="{D6C4AAE2-0667-4557-B420-AB45C4A6BB11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440738" y="5572125"/>
            <a:ext cx="1874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TEXT  HERE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8405" name="PA_图片 5">
            <a:extLst>
              <a:ext uri="{FF2B5EF4-FFF2-40B4-BE49-F238E27FC236}">
                <a16:creationId xmlns:a16="http://schemas.microsoft.com/office/drawing/2014/main" id="{5E160500-7352-4800-B332-6F6C93AA8546}"/>
              </a:ext>
            </a:extLst>
          </p:cNvPr>
          <p:cNvPicPr>
            <a:picLocks noChangeAspect="1" noChangeArrowheads="1"/>
          </p:cNvPicPr>
          <p:nvPr>
            <p:custDataLst>
              <p:tags r:id="rId36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1568450"/>
            <a:ext cx="39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6" name="PA_图片 64">
            <a:extLst>
              <a:ext uri="{FF2B5EF4-FFF2-40B4-BE49-F238E27FC236}">
                <a16:creationId xmlns:a16="http://schemas.microsoft.com/office/drawing/2014/main" id="{8D91F34A-9FD2-4381-9CCA-4721EE61A52C}"/>
              </a:ext>
            </a:extLst>
          </p:cNvPr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1568450"/>
            <a:ext cx="39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7" name="PA_图片 65">
            <a:extLst>
              <a:ext uri="{FF2B5EF4-FFF2-40B4-BE49-F238E27FC236}">
                <a16:creationId xmlns:a16="http://schemas.microsoft.com/office/drawing/2014/main" id="{0D7FC7F9-D0D9-434C-9B6B-98CC435FBC52}"/>
              </a:ext>
            </a:extLst>
          </p:cNvPr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568450"/>
            <a:ext cx="3921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8" name="PA_图片 66">
            <a:extLst>
              <a:ext uri="{FF2B5EF4-FFF2-40B4-BE49-F238E27FC236}">
                <a16:creationId xmlns:a16="http://schemas.microsoft.com/office/drawing/2014/main" id="{60FA679A-4100-4FE8-A821-EAB6C13A18A3}"/>
              </a:ext>
            </a:extLst>
          </p:cNvPr>
          <p:cNvPicPr>
            <a:picLocks noChangeAspect="1" noChangeArrowheads="1"/>
          </p:cNvPicPr>
          <p:nvPr>
            <p:custDataLst>
              <p:tags r:id="rId39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1568450"/>
            <a:ext cx="3921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9" name="PA_图片 67">
            <a:extLst>
              <a:ext uri="{FF2B5EF4-FFF2-40B4-BE49-F238E27FC236}">
                <a16:creationId xmlns:a16="http://schemas.microsoft.com/office/drawing/2014/main" id="{4F6EB0E1-E452-4F62-9289-03E4C87212D9}"/>
              </a:ext>
            </a:extLst>
          </p:cNvPr>
          <p:cNvPicPr>
            <a:picLocks noChangeAspect="1" noChangeArrowheads="1"/>
          </p:cNvPicPr>
          <p:nvPr>
            <p:custDataLst>
              <p:tags r:id="rId40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1568450"/>
            <a:ext cx="39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0" name="PA_图片 68">
            <a:extLst>
              <a:ext uri="{FF2B5EF4-FFF2-40B4-BE49-F238E27FC236}">
                <a16:creationId xmlns:a16="http://schemas.microsoft.com/office/drawing/2014/main" id="{BD8150BA-79E4-4129-940D-4126533888C3}"/>
              </a:ext>
            </a:extLst>
          </p:cNvPr>
          <p:cNvPicPr>
            <a:picLocks noChangeAspect="1" noChangeArrowheads="1"/>
          </p:cNvPicPr>
          <p:nvPr>
            <p:custDataLst>
              <p:tags r:id="rId41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568450"/>
            <a:ext cx="3921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1" name="PA_图片 71">
            <a:extLst>
              <a:ext uri="{FF2B5EF4-FFF2-40B4-BE49-F238E27FC236}">
                <a16:creationId xmlns:a16="http://schemas.microsoft.com/office/drawing/2014/main" id="{0BB045A3-FF2B-4FBD-87B7-78C950125072}"/>
              </a:ext>
            </a:extLst>
          </p:cNvPr>
          <p:cNvPicPr>
            <a:picLocks noChangeAspect="1" noChangeArrowheads="1"/>
          </p:cNvPicPr>
          <p:nvPr>
            <p:custDataLst>
              <p:tags r:id="rId42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881313"/>
            <a:ext cx="392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2" name="PA_图片 72">
            <a:extLst>
              <a:ext uri="{FF2B5EF4-FFF2-40B4-BE49-F238E27FC236}">
                <a16:creationId xmlns:a16="http://schemas.microsoft.com/office/drawing/2014/main" id="{9BAE8750-DBDA-40EB-88B4-F36999E9DD46}"/>
              </a:ext>
            </a:extLst>
          </p:cNvPr>
          <p:cNvPicPr>
            <a:picLocks noChangeAspect="1" noChangeArrowheads="1"/>
          </p:cNvPicPr>
          <p:nvPr>
            <p:custDataLst>
              <p:tags r:id="rId43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2881313"/>
            <a:ext cx="3905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3" name="PA_图片 73">
            <a:extLst>
              <a:ext uri="{FF2B5EF4-FFF2-40B4-BE49-F238E27FC236}">
                <a16:creationId xmlns:a16="http://schemas.microsoft.com/office/drawing/2014/main" id="{5CF403A8-06CD-40FD-90E1-1DACEA9CD17E}"/>
              </a:ext>
            </a:extLst>
          </p:cNvPr>
          <p:cNvPicPr>
            <a:picLocks noChangeAspect="1" noChangeArrowheads="1"/>
          </p:cNvPicPr>
          <p:nvPr>
            <p:custDataLst>
              <p:tags r:id="rId44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3905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4" name="PA_图片 74">
            <a:extLst>
              <a:ext uri="{FF2B5EF4-FFF2-40B4-BE49-F238E27FC236}">
                <a16:creationId xmlns:a16="http://schemas.microsoft.com/office/drawing/2014/main" id="{4925860C-E690-4D5E-B619-77DF6114F94D}"/>
              </a:ext>
            </a:extLst>
          </p:cNvPr>
          <p:cNvPicPr>
            <a:picLocks noChangeAspect="1" noChangeArrowheads="1"/>
          </p:cNvPicPr>
          <p:nvPr>
            <p:custDataLst>
              <p:tags r:id="rId45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2881313"/>
            <a:ext cx="392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5" name="PA_图片 75">
            <a:extLst>
              <a:ext uri="{FF2B5EF4-FFF2-40B4-BE49-F238E27FC236}">
                <a16:creationId xmlns:a16="http://schemas.microsoft.com/office/drawing/2014/main" id="{B8A19E89-57D9-4C18-BBDC-77D2B788D580}"/>
              </a:ext>
            </a:extLst>
          </p:cNvPr>
          <p:cNvPicPr>
            <a:picLocks noChangeAspect="1" noChangeArrowheads="1"/>
          </p:cNvPicPr>
          <p:nvPr>
            <p:custDataLst>
              <p:tags r:id="rId46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2881313"/>
            <a:ext cx="3905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6" name="PA_图片 76">
            <a:extLst>
              <a:ext uri="{FF2B5EF4-FFF2-40B4-BE49-F238E27FC236}">
                <a16:creationId xmlns:a16="http://schemas.microsoft.com/office/drawing/2014/main" id="{4C9BA043-B3CA-4C21-9824-70DF86D16F0F}"/>
              </a:ext>
            </a:extLst>
          </p:cNvPr>
          <p:cNvPicPr>
            <a:picLocks noChangeAspect="1" noChangeArrowheads="1"/>
          </p:cNvPicPr>
          <p:nvPr>
            <p:custDataLst>
              <p:tags r:id="rId47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4130675"/>
            <a:ext cx="3905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7" name="PA_图片 77">
            <a:extLst>
              <a:ext uri="{FF2B5EF4-FFF2-40B4-BE49-F238E27FC236}">
                <a16:creationId xmlns:a16="http://schemas.microsoft.com/office/drawing/2014/main" id="{4F8CE815-4BC3-455D-84E8-1542A5E3F301}"/>
              </a:ext>
            </a:extLst>
          </p:cNvPr>
          <p:cNvPicPr>
            <a:picLocks noChangeAspect="1" noChangeArrowheads="1"/>
          </p:cNvPicPr>
          <p:nvPr>
            <p:custDataLst>
              <p:tags r:id="rId48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4130675"/>
            <a:ext cx="3905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8" name="PA_图片 78">
            <a:extLst>
              <a:ext uri="{FF2B5EF4-FFF2-40B4-BE49-F238E27FC236}">
                <a16:creationId xmlns:a16="http://schemas.microsoft.com/office/drawing/2014/main" id="{F71B6C59-E924-4D4E-B6F7-F7699B5E0097}"/>
              </a:ext>
            </a:extLst>
          </p:cNvPr>
          <p:cNvPicPr>
            <a:picLocks noChangeAspect="1" noChangeArrowheads="1"/>
          </p:cNvPicPr>
          <p:nvPr>
            <p:custDataLst>
              <p:tags r:id="rId49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4130675"/>
            <a:ext cx="3921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9" name="PA_图片 79">
            <a:extLst>
              <a:ext uri="{FF2B5EF4-FFF2-40B4-BE49-F238E27FC236}">
                <a16:creationId xmlns:a16="http://schemas.microsoft.com/office/drawing/2014/main" id="{BF1312EB-6C66-4A6F-B92A-C734BEDD599A}"/>
              </a:ext>
            </a:extLst>
          </p:cNvPr>
          <p:cNvPicPr>
            <a:picLocks noChangeAspect="1" noChangeArrowheads="1"/>
          </p:cNvPicPr>
          <p:nvPr>
            <p:custDataLst>
              <p:tags r:id="rId50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4130675"/>
            <a:ext cx="3905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0" name="PA_图片 80">
            <a:extLst>
              <a:ext uri="{FF2B5EF4-FFF2-40B4-BE49-F238E27FC236}">
                <a16:creationId xmlns:a16="http://schemas.microsoft.com/office/drawing/2014/main" id="{5FC87725-A7B9-4477-98CB-694295430EB4}"/>
              </a:ext>
            </a:extLst>
          </p:cNvPr>
          <p:cNvPicPr>
            <a:picLocks noChangeAspect="1" noChangeArrowheads="1"/>
          </p:cNvPicPr>
          <p:nvPr>
            <p:custDataLst>
              <p:tags r:id="rId51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5478463"/>
            <a:ext cx="3905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1" name="PA_图片 81">
            <a:extLst>
              <a:ext uri="{FF2B5EF4-FFF2-40B4-BE49-F238E27FC236}">
                <a16:creationId xmlns:a16="http://schemas.microsoft.com/office/drawing/2014/main" id="{5EC59B34-8EF8-42DF-8D63-72BF2E44C9A9}"/>
              </a:ext>
            </a:extLst>
          </p:cNvPr>
          <p:cNvPicPr>
            <a:picLocks noChangeAspect="1" noChangeArrowheads="1"/>
          </p:cNvPicPr>
          <p:nvPr>
            <p:custDataLst>
              <p:tags r:id="rId52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5478463"/>
            <a:ext cx="3905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2" name="PA_图片 82">
            <a:extLst>
              <a:ext uri="{FF2B5EF4-FFF2-40B4-BE49-F238E27FC236}">
                <a16:creationId xmlns:a16="http://schemas.microsoft.com/office/drawing/2014/main" id="{A699FA62-9819-4BE8-AD43-437F172296A0}"/>
              </a:ext>
            </a:extLst>
          </p:cNvPr>
          <p:cNvPicPr>
            <a:picLocks noChangeAspect="1" noChangeArrowheads="1"/>
          </p:cNvPicPr>
          <p:nvPr>
            <p:custDataLst>
              <p:tags r:id="rId53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5478463"/>
            <a:ext cx="3905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38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 animBg="1"/>
      <p:bldP spid="58372" grpId="0" animBg="1"/>
      <p:bldP spid="58373" grpId="0" animBg="1"/>
      <p:bldP spid="58374" grpId="0"/>
      <p:bldP spid="58397" grpId="0"/>
      <p:bldP spid="58398" grpId="0"/>
      <p:bldP spid="58399" grpId="0"/>
      <p:bldP spid="58400" grpId="0"/>
      <p:bldP spid="58401" grpId="0"/>
      <p:bldP spid="58402" grpId="0"/>
      <p:bldP spid="58403" grpId="0"/>
      <p:bldP spid="584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A_矩形 14">
            <a:extLst>
              <a:ext uri="{FF2B5EF4-FFF2-40B4-BE49-F238E27FC236}">
                <a16:creationId xmlns:a16="http://schemas.microsoft.com/office/drawing/2014/main" id="{D470D7E4-DB75-4E9F-B589-B6D1D020AA0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22475" y="1541463"/>
            <a:ext cx="8680450" cy="3182937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395" name="PA_矩形 13">
            <a:extLst>
              <a:ext uri="{FF2B5EF4-FFF2-40B4-BE49-F238E27FC236}">
                <a16:creationId xmlns:a16="http://schemas.microsoft.com/office/drawing/2014/main" id="{BE392243-99C5-4559-AF56-9D931ECA3EC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71675" y="1490663"/>
            <a:ext cx="8680450" cy="3182937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396" name="PA_矩形 12">
            <a:extLst>
              <a:ext uri="{FF2B5EF4-FFF2-40B4-BE49-F238E27FC236}">
                <a16:creationId xmlns:a16="http://schemas.microsoft.com/office/drawing/2014/main" id="{675FE87B-2757-4806-930C-EC116D46E1F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3413" y="1422400"/>
            <a:ext cx="8680450" cy="3182938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397" name="PA_矩形 11">
            <a:extLst>
              <a:ext uri="{FF2B5EF4-FFF2-40B4-BE49-F238E27FC236}">
                <a16:creationId xmlns:a16="http://schemas.microsoft.com/office/drawing/2014/main" id="{3C396D59-8F10-4EED-A143-BBD883B8CFD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19275" y="1354138"/>
            <a:ext cx="8680450" cy="3182937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398" name="PA_矩形 1">
            <a:extLst>
              <a:ext uri="{FF2B5EF4-FFF2-40B4-BE49-F238E27FC236}">
                <a16:creationId xmlns:a16="http://schemas.microsoft.com/office/drawing/2014/main" id="{BC083480-D9CB-4A17-BE99-FBAB6AA16A6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399" name="PA_矩形 2">
            <a:extLst>
              <a:ext uri="{FF2B5EF4-FFF2-40B4-BE49-F238E27FC236}">
                <a16:creationId xmlns:a16="http://schemas.microsoft.com/office/drawing/2014/main" id="{CE0E4D9B-C0D0-4FE3-9699-CD057198BC6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400" name="PA_矩形 3">
            <a:extLst>
              <a:ext uri="{FF2B5EF4-FFF2-40B4-BE49-F238E27FC236}">
                <a16:creationId xmlns:a16="http://schemas.microsoft.com/office/drawing/2014/main" id="{F8C0D2D3-C4AB-4769-B1B0-F6A66C13740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401" name="PA_矩形 4">
            <a:extLst>
              <a:ext uri="{FF2B5EF4-FFF2-40B4-BE49-F238E27FC236}">
                <a16:creationId xmlns:a16="http://schemas.microsoft.com/office/drawing/2014/main" id="{6E531A99-A304-46FD-86BA-2A4C5432A99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402" name="PA_矩形 9">
            <a:extLst>
              <a:ext uri="{FF2B5EF4-FFF2-40B4-BE49-F238E27FC236}">
                <a16:creationId xmlns:a16="http://schemas.microsoft.com/office/drawing/2014/main" id="{8AFC29A8-BFE9-4E8F-9842-9D1078059AE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9403" name="PA_矩形 10">
            <a:extLst>
              <a:ext uri="{FF2B5EF4-FFF2-40B4-BE49-F238E27FC236}">
                <a16:creationId xmlns:a16="http://schemas.microsoft.com/office/drawing/2014/main" id="{1E0BDF5E-261D-48FB-97E7-7A0A4B9B40D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51013" y="1270000"/>
            <a:ext cx="8680450" cy="318293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404" name="PA_文本框 15">
            <a:extLst>
              <a:ext uri="{FF2B5EF4-FFF2-40B4-BE49-F238E27FC236}">
                <a16:creationId xmlns:a16="http://schemas.microsoft.com/office/drawing/2014/main" id="{59F4030C-4E75-4649-900A-07E30235FB1F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24100" y="4954588"/>
            <a:ext cx="753268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        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center of the  narrative thought Click here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to add you to the center of the narrative thought Click here to add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to the center of the  narrative thought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1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 autoUpdateAnimBg="0"/>
      <p:bldP spid="59395" grpId="0" animBg="1" autoUpdateAnimBg="0"/>
      <p:bldP spid="59396" grpId="0" animBg="1" autoUpdateAnimBg="0"/>
      <p:bldP spid="59397" grpId="0" animBg="1" autoUpdateAnimBg="0"/>
      <p:bldP spid="59398" grpId="0" animBg="1"/>
      <p:bldP spid="59399" grpId="0" animBg="1" autoUpdateAnimBg="0"/>
      <p:bldP spid="59400" grpId="0" animBg="1" autoUpdateAnimBg="0"/>
      <p:bldP spid="59401" grpId="0" animBg="1" autoUpdateAnimBg="0"/>
      <p:bldP spid="59402" grpId="0" animBg="1" autoUpdateAnimBg="0"/>
      <p:bldP spid="59403" grpId="0" animBg="1" autoUpdateAnimBg="0"/>
      <p:bldP spid="5940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A_矩形 1">
            <a:extLst>
              <a:ext uri="{FF2B5EF4-FFF2-40B4-BE49-F238E27FC236}">
                <a16:creationId xmlns:a16="http://schemas.microsoft.com/office/drawing/2014/main" id="{84138801-043D-49DC-ABAF-2566E1DB83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19" name="PA_矩形 2">
            <a:extLst>
              <a:ext uri="{FF2B5EF4-FFF2-40B4-BE49-F238E27FC236}">
                <a16:creationId xmlns:a16="http://schemas.microsoft.com/office/drawing/2014/main" id="{4D860CCC-5FDF-4752-A268-C483662EFB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20" name="PA_矩形 3">
            <a:extLst>
              <a:ext uri="{FF2B5EF4-FFF2-40B4-BE49-F238E27FC236}">
                <a16:creationId xmlns:a16="http://schemas.microsoft.com/office/drawing/2014/main" id="{AC53BF1D-6F2B-49F2-9316-464CC57C9F8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21" name="PA_矩形 4">
            <a:extLst>
              <a:ext uri="{FF2B5EF4-FFF2-40B4-BE49-F238E27FC236}">
                <a16:creationId xmlns:a16="http://schemas.microsoft.com/office/drawing/2014/main" id="{E5F10AE1-5F68-420B-A578-CB21B4A6E56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22" name="PA_矩形 9">
            <a:extLst>
              <a:ext uri="{FF2B5EF4-FFF2-40B4-BE49-F238E27FC236}">
                <a16:creationId xmlns:a16="http://schemas.microsoft.com/office/drawing/2014/main" id="{816386E0-A24D-43E5-8E44-A00B27CBBCA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0423" name="PA_等腰三角形 12">
            <a:extLst>
              <a:ext uri="{FF2B5EF4-FFF2-40B4-BE49-F238E27FC236}">
                <a16:creationId xmlns:a16="http://schemas.microsoft.com/office/drawing/2014/main" id="{73B03614-198B-49AD-A69E-34BD8595B47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1924050" y="2168525"/>
            <a:ext cx="2108200" cy="1816100"/>
          </a:xfrm>
          <a:prstGeom prst="triangle">
            <a:avLst>
              <a:gd name="adj" fmla="val 50000"/>
            </a:avLst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24" name="PA_等腰三角形 13">
            <a:extLst>
              <a:ext uri="{FF2B5EF4-FFF2-40B4-BE49-F238E27FC236}">
                <a16:creationId xmlns:a16="http://schemas.microsoft.com/office/drawing/2014/main" id="{862CC2A5-E7FA-49B3-9704-4E77651C784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5485607" y="2167731"/>
            <a:ext cx="2108200" cy="1817687"/>
          </a:xfrm>
          <a:prstGeom prst="triangle">
            <a:avLst>
              <a:gd name="adj" fmla="val 50000"/>
            </a:avLst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25" name="PA_等腰三角形 14">
            <a:extLst>
              <a:ext uri="{FF2B5EF4-FFF2-40B4-BE49-F238E27FC236}">
                <a16:creationId xmlns:a16="http://schemas.microsoft.com/office/drawing/2014/main" id="{89CBC8BB-DD0F-434F-9ED4-EA7055ECDFB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9049544" y="2167731"/>
            <a:ext cx="2108200" cy="1817688"/>
          </a:xfrm>
          <a:prstGeom prst="triangle">
            <a:avLst>
              <a:gd name="adj" fmla="val 50000"/>
            </a:avLst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0426" name="PA_图片 16">
            <a:extLst>
              <a:ext uri="{FF2B5EF4-FFF2-40B4-BE49-F238E27FC236}">
                <a16:creationId xmlns:a16="http://schemas.microsoft.com/office/drawing/2014/main" id="{8F8C5381-CA2F-40E0-A0C6-3B8CE9A1FE4F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759075"/>
            <a:ext cx="569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7" name="PA_图片 17">
            <a:extLst>
              <a:ext uri="{FF2B5EF4-FFF2-40B4-BE49-F238E27FC236}">
                <a16:creationId xmlns:a16="http://schemas.microsoft.com/office/drawing/2014/main" id="{CA11646B-0412-49A6-8446-3D48C4B4168A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9075"/>
            <a:ext cx="6016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8" name="PA_图片 19">
            <a:extLst>
              <a:ext uri="{FF2B5EF4-FFF2-40B4-BE49-F238E27FC236}">
                <a16:creationId xmlns:a16="http://schemas.microsoft.com/office/drawing/2014/main" id="{B2D84C0C-EE8E-475A-96A5-2DD753FE6006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74950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9" name="PA_文本框 21">
            <a:extLst>
              <a:ext uri="{FF2B5EF4-FFF2-40B4-BE49-F238E27FC236}">
                <a16:creationId xmlns:a16="http://schemas.microsoft.com/office/drawing/2014/main" id="{12507324-8F03-4BB2-9FFD-8FC2C197F58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8691563" y="4306888"/>
            <a:ext cx="19780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0430" name="PA_文本框 22">
            <a:extLst>
              <a:ext uri="{FF2B5EF4-FFF2-40B4-BE49-F238E27FC236}">
                <a16:creationId xmlns:a16="http://schemas.microsoft.com/office/drawing/2014/main" id="{29F0AF87-6A64-4F5D-BD8C-0507DA3B0EBA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5105400" y="4306888"/>
            <a:ext cx="19780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0431" name="PA_文本框 23">
            <a:extLst>
              <a:ext uri="{FF2B5EF4-FFF2-40B4-BE49-F238E27FC236}">
                <a16:creationId xmlns:a16="http://schemas.microsoft.com/office/drawing/2014/main" id="{CB821BA3-8768-45B3-987C-25986E0FE90A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>
            <a:off x="1520825" y="4306888"/>
            <a:ext cx="19780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2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 autoUpdateAnimBg="0"/>
      <p:bldP spid="60419" grpId="0" animBg="1" autoUpdateAnimBg="0"/>
      <p:bldP spid="60420" grpId="0" animBg="1" autoUpdateAnimBg="0"/>
      <p:bldP spid="60421" grpId="0" animBg="1" autoUpdateAnimBg="0"/>
      <p:bldP spid="60422" grpId="0"/>
      <p:bldP spid="60423" grpId="0" animBg="1" autoUpdateAnimBg="0"/>
      <p:bldP spid="60424" grpId="0" animBg="1" autoUpdateAnimBg="0"/>
      <p:bldP spid="60425" grpId="0" animBg="1" autoUpdateAnimBg="0"/>
      <p:bldP spid="60429" grpId="0" animBg="1" autoUpdateAnimBg="0"/>
      <p:bldP spid="60430" grpId="0" animBg="1" autoUpdateAnimBg="0"/>
      <p:bldP spid="6043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A_矩形 1">
            <a:extLst>
              <a:ext uri="{FF2B5EF4-FFF2-40B4-BE49-F238E27FC236}">
                <a16:creationId xmlns:a16="http://schemas.microsoft.com/office/drawing/2014/main" id="{22D33D10-B366-4023-8DA7-2A5717208DA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1443" name="PA_矩形 2">
            <a:extLst>
              <a:ext uri="{FF2B5EF4-FFF2-40B4-BE49-F238E27FC236}">
                <a16:creationId xmlns:a16="http://schemas.microsoft.com/office/drawing/2014/main" id="{D2368D2F-8058-4066-98E1-DB06736CE74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1444" name="PA_矩形 3">
            <a:extLst>
              <a:ext uri="{FF2B5EF4-FFF2-40B4-BE49-F238E27FC236}">
                <a16:creationId xmlns:a16="http://schemas.microsoft.com/office/drawing/2014/main" id="{15018AC2-6348-4DEE-9013-C7FF9CE184D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1445" name="PA_矩形 4">
            <a:extLst>
              <a:ext uri="{FF2B5EF4-FFF2-40B4-BE49-F238E27FC236}">
                <a16:creationId xmlns:a16="http://schemas.microsoft.com/office/drawing/2014/main" id="{99FE7366-FA16-4921-A46D-49B27B8EE05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1446" name="PA_矩形 9">
            <a:extLst>
              <a:ext uri="{FF2B5EF4-FFF2-40B4-BE49-F238E27FC236}">
                <a16:creationId xmlns:a16="http://schemas.microsoft.com/office/drawing/2014/main" id="{E597D466-1D00-4673-9DFE-AA55B8FC369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447" name="PA_任意多边形 5">
            <a:extLst>
              <a:ext uri="{FF2B5EF4-FFF2-40B4-BE49-F238E27FC236}">
                <a16:creationId xmlns:a16="http://schemas.microsoft.com/office/drawing/2014/main" id="{2D65ECC3-2BCC-4919-8787-2AAFEC7F61F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363913" y="5454650"/>
            <a:ext cx="263525" cy="220663"/>
          </a:xfrm>
          <a:custGeom>
            <a:avLst/>
            <a:gdLst>
              <a:gd name="T0" fmla="*/ 2147483646 w 177"/>
              <a:gd name="T1" fmla="*/ 2147483646 h 161"/>
              <a:gd name="T2" fmla="*/ 2147483646 w 177"/>
              <a:gd name="T3" fmla="*/ 2147483646 h 161"/>
              <a:gd name="T4" fmla="*/ 2147483646 w 177"/>
              <a:gd name="T5" fmla="*/ 2147483646 h 161"/>
              <a:gd name="T6" fmla="*/ 2147483646 w 177"/>
              <a:gd name="T7" fmla="*/ 2147483646 h 161"/>
              <a:gd name="T8" fmla="*/ 2147483646 w 177"/>
              <a:gd name="T9" fmla="*/ 0 h 161"/>
              <a:gd name="T10" fmla="*/ 2147483646 w 177"/>
              <a:gd name="T11" fmla="*/ 2147483646 h 161"/>
              <a:gd name="T12" fmla="*/ 2147483646 w 177"/>
              <a:gd name="T13" fmla="*/ 0 h 161"/>
              <a:gd name="T14" fmla="*/ 2147483646 w 177"/>
              <a:gd name="T15" fmla="*/ 2147483646 h 161"/>
              <a:gd name="T16" fmla="*/ 2147483646 w 177"/>
              <a:gd name="T17" fmla="*/ 2147483646 h 161"/>
              <a:gd name="T18" fmla="*/ 2147483646 w 177"/>
              <a:gd name="T19" fmla="*/ 2147483646 h 161"/>
              <a:gd name="T20" fmla="*/ 2147483646 w 177"/>
              <a:gd name="T21" fmla="*/ 2147483646 h 161"/>
              <a:gd name="T22" fmla="*/ 2147483646 w 177"/>
              <a:gd name="T23" fmla="*/ 2147483646 h 161"/>
              <a:gd name="T24" fmla="*/ 2147483646 w 177"/>
              <a:gd name="T25" fmla="*/ 2147483646 h 161"/>
              <a:gd name="T26" fmla="*/ 2147483646 w 177"/>
              <a:gd name="T27" fmla="*/ 2147483646 h 161"/>
              <a:gd name="T28" fmla="*/ 2147483646 w 177"/>
              <a:gd name="T29" fmla="*/ 2147483646 h 161"/>
              <a:gd name="T30" fmla="*/ 2147483646 w 177"/>
              <a:gd name="T31" fmla="*/ 2147483646 h 161"/>
              <a:gd name="T32" fmla="*/ 2147483646 w 177"/>
              <a:gd name="T33" fmla="*/ 2147483646 h 161"/>
              <a:gd name="T34" fmla="*/ 2147483646 w 177"/>
              <a:gd name="T35" fmla="*/ 2147483646 h 161"/>
              <a:gd name="T36" fmla="*/ 0 w 177"/>
              <a:gd name="T37" fmla="*/ 2147483646 h 161"/>
              <a:gd name="T38" fmla="*/ 0 w 177"/>
              <a:gd name="T39" fmla="*/ 2147483646 h 161"/>
              <a:gd name="T40" fmla="*/ 2147483646 w 177"/>
              <a:gd name="T41" fmla="*/ 2147483646 h 161"/>
              <a:gd name="T42" fmla="*/ 2147483646 w 177"/>
              <a:gd name="T43" fmla="*/ 2147483646 h 16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7"/>
              <a:gd name="T67" fmla="*/ 0 h 161"/>
              <a:gd name="T68" fmla="*/ 177 w 177"/>
              <a:gd name="T69" fmla="*/ 161 h 16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7" h="161">
                <a:moveTo>
                  <a:pt x="48" y="16"/>
                </a:moveTo>
                <a:lnTo>
                  <a:pt x="64" y="16"/>
                </a:lnTo>
                <a:lnTo>
                  <a:pt x="80" y="8"/>
                </a:lnTo>
                <a:lnTo>
                  <a:pt x="96" y="16"/>
                </a:lnTo>
                <a:lnTo>
                  <a:pt x="120" y="0"/>
                </a:lnTo>
                <a:lnTo>
                  <a:pt x="152" y="8"/>
                </a:lnTo>
                <a:lnTo>
                  <a:pt x="168" y="0"/>
                </a:lnTo>
                <a:lnTo>
                  <a:pt x="176" y="32"/>
                </a:lnTo>
                <a:lnTo>
                  <a:pt x="152" y="48"/>
                </a:lnTo>
                <a:lnTo>
                  <a:pt x="144" y="104"/>
                </a:lnTo>
                <a:lnTo>
                  <a:pt x="128" y="120"/>
                </a:lnTo>
                <a:lnTo>
                  <a:pt x="128" y="144"/>
                </a:lnTo>
                <a:lnTo>
                  <a:pt x="104" y="136"/>
                </a:lnTo>
                <a:lnTo>
                  <a:pt x="96" y="144"/>
                </a:lnTo>
                <a:lnTo>
                  <a:pt x="96" y="160"/>
                </a:lnTo>
                <a:lnTo>
                  <a:pt x="80" y="160"/>
                </a:lnTo>
                <a:lnTo>
                  <a:pt x="48" y="144"/>
                </a:lnTo>
                <a:lnTo>
                  <a:pt x="8" y="136"/>
                </a:lnTo>
                <a:lnTo>
                  <a:pt x="0" y="88"/>
                </a:lnTo>
                <a:lnTo>
                  <a:pt x="0" y="64"/>
                </a:lnTo>
                <a:lnTo>
                  <a:pt x="40" y="32"/>
                </a:lnTo>
                <a:lnTo>
                  <a:pt x="48" y="16"/>
                </a:lnTo>
              </a:path>
            </a:pathLst>
          </a:custGeom>
          <a:solidFill>
            <a:srgbClr val="A5A5A5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8" name="PA_任意多边形 7">
            <a:extLst>
              <a:ext uri="{FF2B5EF4-FFF2-40B4-BE49-F238E27FC236}">
                <a16:creationId xmlns:a16="http://schemas.microsoft.com/office/drawing/2014/main" id="{D86DD3CF-A22E-47AF-B534-4C9BEB4B76D6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310063" y="1847850"/>
            <a:ext cx="1049337" cy="958850"/>
          </a:xfrm>
          <a:custGeom>
            <a:avLst/>
            <a:gdLst>
              <a:gd name="T0" fmla="*/ 2147483646 w 705"/>
              <a:gd name="T1" fmla="*/ 2147483646 h 697"/>
              <a:gd name="T2" fmla="*/ 2147483646 w 705"/>
              <a:gd name="T3" fmla="*/ 2147483646 h 697"/>
              <a:gd name="T4" fmla="*/ 2147483646 w 705"/>
              <a:gd name="T5" fmla="*/ 2147483646 h 697"/>
              <a:gd name="T6" fmla="*/ 2147483646 w 705"/>
              <a:gd name="T7" fmla="*/ 2147483646 h 697"/>
              <a:gd name="T8" fmla="*/ 2147483646 w 705"/>
              <a:gd name="T9" fmla="*/ 2147483646 h 697"/>
              <a:gd name="T10" fmla="*/ 2147483646 w 705"/>
              <a:gd name="T11" fmla="*/ 2147483646 h 697"/>
              <a:gd name="T12" fmla="*/ 2147483646 w 705"/>
              <a:gd name="T13" fmla="*/ 2147483646 h 697"/>
              <a:gd name="T14" fmla="*/ 2147483646 w 705"/>
              <a:gd name="T15" fmla="*/ 2147483646 h 697"/>
              <a:gd name="T16" fmla="*/ 2147483646 w 705"/>
              <a:gd name="T17" fmla="*/ 2147483646 h 697"/>
              <a:gd name="T18" fmla="*/ 2147483646 w 705"/>
              <a:gd name="T19" fmla="*/ 2147483646 h 697"/>
              <a:gd name="T20" fmla="*/ 2147483646 w 705"/>
              <a:gd name="T21" fmla="*/ 2147483646 h 697"/>
              <a:gd name="T22" fmla="*/ 2147483646 w 705"/>
              <a:gd name="T23" fmla="*/ 2147483646 h 697"/>
              <a:gd name="T24" fmla="*/ 2147483646 w 705"/>
              <a:gd name="T25" fmla="*/ 2147483646 h 697"/>
              <a:gd name="T26" fmla="*/ 2147483646 w 705"/>
              <a:gd name="T27" fmla="*/ 2147483646 h 697"/>
              <a:gd name="T28" fmla="*/ 2147483646 w 705"/>
              <a:gd name="T29" fmla="*/ 2147483646 h 697"/>
              <a:gd name="T30" fmla="*/ 2147483646 w 705"/>
              <a:gd name="T31" fmla="*/ 2147483646 h 697"/>
              <a:gd name="T32" fmla="*/ 2147483646 w 705"/>
              <a:gd name="T33" fmla="*/ 2147483646 h 697"/>
              <a:gd name="T34" fmla="*/ 2147483646 w 705"/>
              <a:gd name="T35" fmla="*/ 2147483646 h 697"/>
              <a:gd name="T36" fmla="*/ 2147483646 w 705"/>
              <a:gd name="T37" fmla="*/ 2147483646 h 697"/>
              <a:gd name="T38" fmla="*/ 2147483646 w 705"/>
              <a:gd name="T39" fmla="*/ 2147483646 h 697"/>
              <a:gd name="T40" fmla="*/ 2147483646 w 705"/>
              <a:gd name="T41" fmla="*/ 2147483646 h 697"/>
              <a:gd name="T42" fmla="*/ 2147483646 w 705"/>
              <a:gd name="T43" fmla="*/ 2147483646 h 697"/>
              <a:gd name="T44" fmla="*/ 2147483646 w 705"/>
              <a:gd name="T45" fmla="*/ 2147483646 h 697"/>
              <a:gd name="T46" fmla="*/ 2147483646 w 705"/>
              <a:gd name="T47" fmla="*/ 2147483646 h 697"/>
              <a:gd name="T48" fmla="*/ 2147483646 w 705"/>
              <a:gd name="T49" fmla="*/ 2147483646 h 697"/>
              <a:gd name="T50" fmla="*/ 2147483646 w 705"/>
              <a:gd name="T51" fmla="*/ 2147483646 h 697"/>
              <a:gd name="T52" fmla="*/ 2147483646 w 705"/>
              <a:gd name="T53" fmla="*/ 2147483646 h 697"/>
              <a:gd name="T54" fmla="*/ 2147483646 w 705"/>
              <a:gd name="T55" fmla="*/ 2147483646 h 697"/>
              <a:gd name="T56" fmla="*/ 2147483646 w 705"/>
              <a:gd name="T57" fmla="*/ 2147483646 h 697"/>
              <a:gd name="T58" fmla="*/ 2147483646 w 705"/>
              <a:gd name="T59" fmla="*/ 2147483646 h 697"/>
              <a:gd name="T60" fmla="*/ 2147483646 w 705"/>
              <a:gd name="T61" fmla="*/ 2147483646 h 697"/>
              <a:gd name="T62" fmla="*/ 2147483646 w 705"/>
              <a:gd name="T63" fmla="*/ 2147483646 h 697"/>
              <a:gd name="T64" fmla="*/ 2147483646 w 705"/>
              <a:gd name="T65" fmla="*/ 2147483646 h 697"/>
              <a:gd name="T66" fmla="*/ 2147483646 w 705"/>
              <a:gd name="T67" fmla="*/ 2147483646 h 697"/>
              <a:gd name="T68" fmla="*/ 2147483646 w 705"/>
              <a:gd name="T69" fmla="*/ 2147483646 h 697"/>
              <a:gd name="T70" fmla="*/ 2147483646 w 705"/>
              <a:gd name="T71" fmla="*/ 2147483646 h 697"/>
              <a:gd name="T72" fmla="*/ 2147483646 w 705"/>
              <a:gd name="T73" fmla="*/ 2147483646 h 697"/>
              <a:gd name="T74" fmla="*/ 2147483646 w 705"/>
              <a:gd name="T75" fmla="*/ 2147483646 h 69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705"/>
              <a:gd name="T115" fmla="*/ 0 h 697"/>
              <a:gd name="T116" fmla="*/ 705 w 705"/>
              <a:gd name="T117" fmla="*/ 697 h 69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705" h="697">
                <a:moveTo>
                  <a:pt x="8" y="32"/>
                </a:moveTo>
                <a:lnTo>
                  <a:pt x="16" y="64"/>
                </a:lnTo>
                <a:lnTo>
                  <a:pt x="0" y="96"/>
                </a:lnTo>
                <a:lnTo>
                  <a:pt x="32" y="104"/>
                </a:lnTo>
                <a:lnTo>
                  <a:pt x="48" y="88"/>
                </a:lnTo>
                <a:lnTo>
                  <a:pt x="72" y="104"/>
                </a:lnTo>
                <a:lnTo>
                  <a:pt x="88" y="152"/>
                </a:lnTo>
                <a:lnTo>
                  <a:pt x="104" y="176"/>
                </a:lnTo>
                <a:lnTo>
                  <a:pt x="144" y="160"/>
                </a:lnTo>
                <a:lnTo>
                  <a:pt x="160" y="160"/>
                </a:lnTo>
                <a:lnTo>
                  <a:pt x="192" y="128"/>
                </a:lnTo>
                <a:lnTo>
                  <a:pt x="232" y="168"/>
                </a:lnTo>
                <a:lnTo>
                  <a:pt x="208" y="248"/>
                </a:lnTo>
                <a:lnTo>
                  <a:pt x="216" y="312"/>
                </a:lnTo>
                <a:lnTo>
                  <a:pt x="192" y="336"/>
                </a:lnTo>
                <a:lnTo>
                  <a:pt x="192" y="392"/>
                </a:lnTo>
                <a:lnTo>
                  <a:pt x="176" y="368"/>
                </a:lnTo>
                <a:lnTo>
                  <a:pt x="104" y="464"/>
                </a:lnTo>
                <a:lnTo>
                  <a:pt x="128" y="504"/>
                </a:lnTo>
                <a:lnTo>
                  <a:pt x="152" y="488"/>
                </a:lnTo>
                <a:lnTo>
                  <a:pt x="160" y="504"/>
                </a:lnTo>
                <a:lnTo>
                  <a:pt x="136" y="520"/>
                </a:lnTo>
                <a:lnTo>
                  <a:pt x="136" y="544"/>
                </a:lnTo>
                <a:lnTo>
                  <a:pt x="176" y="544"/>
                </a:lnTo>
                <a:lnTo>
                  <a:pt x="192" y="536"/>
                </a:lnTo>
                <a:lnTo>
                  <a:pt x="192" y="576"/>
                </a:lnTo>
                <a:lnTo>
                  <a:pt x="232" y="600"/>
                </a:lnTo>
                <a:lnTo>
                  <a:pt x="288" y="584"/>
                </a:lnTo>
                <a:lnTo>
                  <a:pt x="288" y="608"/>
                </a:lnTo>
                <a:lnTo>
                  <a:pt x="320" y="592"/>
                </a:lnTo>
                <a:lnTo>
                  <a:pt x="368" y="640"/>
                </a:lnTo>
                <a:lnTo>
                  <a:pt x="384" y="640"/>
                </a:lnTo>
                <a:lnTo>
                  <a:pt x="400" y="672"/>
                </a:lnTo>
                <a:lnTo>
                  <a:pt x="424" y="664"/>
                </a:lnTo>
                <a:lnTo>
                  <a:pt x="424" y="632"/>
                </a:lnTo>
                <a:lnTo>
                  <a:pt x="432" y="624"/>
                </a:lnTo>
                <a:lnTo>
                  <a:pt x="432" y="664"/>
                </a:lnTo>
                <a:lnTo>
                  <a:pt x="480" y="696"/>
                </a:lnTo>
                <a:lnTo>
                  <a:pt x="488" y="672"/>
                </a:lnTo>
                <a:lnTo>
                  <a:pt x="496" y="680"/>
                </a:lnTo>
                <a:lnTo>
                  <a:pt x="528" y="648"/>
                </a:lnTo>
                <a:lnTo>
                  <a:pt x="552" y="680"/>
                </a:lnTo>
                <a:lnTo>
                  <a:pt x="600" y="680"/>
                </a:lnTo>
                <a:lnTo>
                  <a:pt x="592" y="632"/>
                </a:lnTo>
                <a:lnTo>
                  <a:pt x="568" y="576"/>
                </a:lnTo>
                <a:lnTo>
                  <a:pt x="600" y="528"/>
                </a:lnTo>
                <a:lnTo>
                  <a:pt x="632" y="520"/>
                </a:lnTo>
                <a:lnTo>
                  <a:pt x="664" y="536"/>
                </a:lnTo>
                <a:lnTo>
                  <a:pt x="688" y="424"/>
                </a:lnTo>
                <a:lnTo>
                  <a:pt x="680" y="344"/>
                </a:lnTo>
                <a:lnTo>
                  <a:pt x="696" y="328"/>
                </a:lnTo>
                <a:lnTo>
                  <a:pt x="696" y="296"/>
                </a:lnTo>
                <a:lnTo>
                  <a:pt x="680" y="288"/>
                </a:lnTo>
                <a:lnTo>
                  <a:pt x="704" y="256"/>
                </a:lnTo>
                <a:lnTo>
                  <a:pt x="680" y="256"/>
                </a:lnTo>
                <a:lnTo>
                  <a:pt x="608" y="320"/>
                </a:lnTo>
                <a:lnTo>
                  <a:pt x="608" y="336"/>
                </a:lnTo>
                <a:lnTo>
                  <a:pt x="560" y="360"/>
                </a:lnTo>
                <a:lnTo>
                  <a:pt x="520" y="360"/>
                </a:lnTo>
                <a:lnTo>
                  <a:pt x="488" y="304"/>
                </a:lnTo>
                <a:lnTo>
                  <a:pt x="488" y="280"/>
                </a:lnTo>
                <a:lnTo>
                  <a:pt x="440" y="280"/>
                </a:lnTo>
                <a:lnTo>
                  <a:pt x="416" y="256"/>
                </a:lnTo>
                <a:lnTo>
                  <a:pt x="376" y="256"/>
                </a:lnTo>
                <a:lnTo>
                  <a:pt x="376" y="240"/>
                </a:lnTo>
                <a:lnTo>
                  <a:pt x="360" y="240"/>
                </a:lnTo>
                <a:lnTo>
                  <a:pt x="360" y="256"/>
                </a:lnTo>
                <a:lnTo>
                  <a:pt x="336" y="248"/>
                </a:lnTo>
                <a:lnTo>
                  <a:pt x="296" y="176"/>
                </a:lnTo>
                <a:lnTo>
                  <a:pt x="264" y="128"/>
                </a:lnTo>
                <a:lnTo>
                  <a:pt x="248" y="104"/>
                </a:lnTo>
                <a:lnTo>
                  <a:pt x="248" y="88"/>
                </a:lnTo>
                <a:lnTo>
                  <a:pt x="200" y="24"/>
                </a:lnTo>
                <a:lnTo>
                  <a:pt x="144" y="24"/>
                </a:lnTo>
                <a:lnTo>
                  <a:pt x="104" y="0"/>
                </a:lnTo>
                <a:lnTo>
                  <a:pt x="16" y="16"/>
                </a:lnTo>
                <a:lnTo>
                  <a:pt x="8" y="32"/>
                </a:lnTo>
              </a:path>
            </a:pathLst>
          </a:custGeom>
          <a:solidFill>
            <a:srgbClr val="6C5B7B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9" name="PA_任意多边形 8">
            <a:extLst>
              <a:ext uri="{FF2B5EF4-FFF2-40B4-BE49-F238E27FC236}">
                <a16:creationId xmlns:a16="http://schemas.microsoft.com/office/drawing/2014/main" id="{B0FA2889-8AA9-4209-B544-EF3A2EE8D50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414838" y="2584450"/>
            <a:ext cx="788987" cy="552450"/>
          </a:xfrm>
          <a:custGeom>
            <a:avLst/>
            <a:gdLst>
              <a:gd name="T0" fmla="*/ 2147483646 w 529"/>
              <a:gd name="T1" fmla="*/ 2147483646 h 401"/>
              <a:gd name="T2" fmla="*/ 2147483646 w 529"/>
              <a:gd name="T3" fmla="*/ 2147483646 h 401"/>
              <a:gd name="T4" fmla="*/ 2147483646 w 529"/>
              <a:gd name="T5" fmla="*/ 2147483646 h 401"/>
              <a:gd name="T6" fmla="*/ 2147483646 w 529"/>
              <a:gd name="T7" fmla="*/ 2147483646 h 401"/>
              <a:gd name="T8" fmla="*/ 2147483646 w 529"/>
              <a:gd name="T9" fmla="*/ 2147483646 h 401"/>
              <a:gd name="T10" fmla="*/ 2147483646 w 529"/>
              <a:gd name="T11" fmla="*/ 2147483646 h 401"/>
              <a:gd name="T12" fmla="*/ 2147483646 w 529"/>
              <a:gd name="T13" fmla="*/ 2147483646 h 401"/>
              <a:gd name="T14" fmla="*/ 2147483646 w 529"/>
              <a:gd name="T15" fmla="*/ 2147483646 h 401"/>
              <a:gd name="T16" fmla="*/ 2147483646 w 529"/>
              <a:gd name="T17" fmla="*/ 2147483646 h 401"/>
              <a:gd name="T18" fmla="*/ 2147483646 w 529"/>
              <a:gd name="T19" fmla="*/ 2147483646 h 401"/>
              <a:gd name="T20" fmla="*/ 2147483646 w 529"/>
              <a:gd name="T21" fmla="*/ 2147483646 h 401"/>
              <a:gd name="T22" fmla="*/ 2147483646 w 529"/>
              <a:gd name="T23" fmla="*/ 2147483646 h 401"/>
              <a:gd name="T24" fmla="*/ 2147483646 w 529"/>
              <a:gd name="T25" fmla="*/ 2147483646 h 401"/>
              <a:gd name="T26" fmla="*/ 2147483646 w 529"/>
              <a:gd name="T27" fmla="*/ 2147483646 h 401"/>
              <a:gd name="T28" fmla="*/ 2147483646 w 529"/>
              <a:gd name="T29" fmla="*/ 2147483646 h 401"/>
              <a:gd name="T30" fmla="*/ 2147483646 w 529"/>
              <a:gd name="T31" fmla="*/ 2147483646 h 401"/>
              <a:gd name="T32" fmla="*/ 2147483646 w 529"/>
              <a:gd name="T33" fmla="*/ 2147483646 h 401"/>
              <a:gd name="T34" fmla="*/ 2147483646 w 529"/>
              <a:gd name="T35" fmla="*/ 2147483646 h 401"/>
              <a:gd name="T36" fmla="*/ 2147483646 w 529"/>
              <a:gd name="T37" fmla="*/ 0 h 401"/>
              <a:gd name="T38" fmla="*/ 2147483646 w 529"/>
              <a:gd name="T39" fmla="*/ 2147483646 h 401"/>
              <a:gd name="T40" fmla="*/ 2147483646 w 529"/>
              <a:gd name="T41" fmla="*/ 2147483646 h 401"/>
              <a:gd name="T42" fmla="*/ 2147483646 w 529"/>
              <a:gd name="T43" fmla="*/ 2147483646 h 401"/>
              <a:gd name="T44" fmla="*/ 2147483646 w 529"/>
              <a:gd name="T45" fmla="*/ 2147483646 h 401"/>
              <a:gd name="T46" fmla="*/ 2147483646 w 529"/>
              <a:gd name="T47" fmla="*/ 2147483646 h 401"/>
              <a:gd name="T48" fmla="*/ 0 w 529"/>
              <a:gd name="T49" fmla="*/ 2147483646 h 401"/>
              <a:gd name="T50" fmla="*/ 2147483646 w 529"/>
              <a:gd name="T51" fmla="*/ 2147483646 h 401"/>
              <a:gd name="T52" fmla="*/ 2147483646 w 529"/>
              <a:gd name="T53" fmla="*/ 2147483646 h 401"/>
              <a:gd name="T54" fmla="*/ 2147483646 w 529"/>
              <a:gd name="T55" fmla="*/ 2147483646 h 401"/>
              <a:gd name="T56" fmla="*/ 2147483646 w 529"/>
              <a:gd name="T57" fmla="*/ 2147483646 h 401"/>
              <a:gd name="T58" fmla="*/ 2147483646 w 529"/>
              <a:gd name="T59" fmla="*/ 2147483646 h 401"/>
              <a:gd name="T60" fmla="*/ 2147483646 w 529"/>
              <a:gd name="T61" fmla="*/ 2147483646 h 401"/>
              <a:gd name="T62" fmla="*/ 2147483646 w 529"/>
              <a:gd name="T63" fmla="*/ 2147483646 h 401"/>
              <a:gd name="T64" fmla="*/ 2147483646 w 529"/>
              <a:gd name="T65" fmla="*/ 2147483646 h 401"/>
              <a:gd name="T66" fmla="*/ 2147483646 w 529"/>
              <a:gd name="T67" fmla="*/ 2147483646 h 401"/>
              <a:gd name="T68" fmla="*/ 2147483646 w 529"/>
              <a:gd name="T69" fmla="*/ 2147483646 h 401"/>
              <a:gd name="T70" fmla="*/ 2147483646 w 529"/>
              <a:gd name="T71" fmla="*/ 2147483646 h 401"/>
              <a:gd name="T72" fmla="*/ 2147483646 w 529"/>
              <a:gd name="T73" fmla="*/ 2147483646 h 401"/>
              <a:gd name="T74" fmla="*/ 2147483646 w 529"/>
              <a:gd name="T75" fmla="*/ 2147483646 h 401"/>
              <a:gd name="T76" fmla="*/ 2147483646 w 529"/>
              <a:gd name="T77" fmla="*/ 2147483646 h 401"/>
              <a:gd name="T78" fmla="*/ 2147483646 w 529"/>
              <a:gd name="T79" fmla="*/ 2147483646 h 401"/>
              <a:gd name="T80" fmla="*/ 2147483646 w 529"/>
              <a:gd name="T81" fmla="*/ 2147483646 h 401"/>
              <a:gd name="T82" fmla="*/ 2147483646 w 529"/>
              <a:gd name="T83" fmla="*/ 2147483646 h 401"/>
              <a:gd name="T84" fmla="*/ 2147483646 w 529"/>
              <a:gd name="T85" fmla="*/ 2147483646 h 401"/>
              <a:gd name="T86" fmla="*/ 2147483646 w 529"/>
              <a:gd name="T87" fmla="*/ 2147483646 h 401"/>
              <a:gd name="T88" fmla="*/ 2147483646 w 529"/>
              <a:gd name="T89" fmla="*/ 2147483646 h 401"/>
              <a:gd name="T90" fmla="*/ 2147483646 w 529"/>
              <a:gd name="T91" fmla="*/ 2147483646 h 401"/>
              <a:gd name="T92" fmla="*/ 2147483646 w 529"/>
              <a:gd name="T93" fmla="*/ 2147483646 h 401"/>
              <a:gd name="T94" fmla="*/ 2147483646 w 529"/>
              <a:gd name="T95" fmla="*/ 2147483646 h 401"/>
              <a:gd name="T96" fmla="*/ 2147483646 w 529"/>
              <a:gd name="T97" fmla="*/ 2147483646 h 401"/>
              <a:gd name="T98" fmla="*/ 2147483646 w 529"/>
              <a:gd name="T99" fmla="*/ 2147483646 h 401"/>
              <a:gd name="T100" fmla="*/ 2147483646 w 529"/>
              <a:gd name="T101" fmla="*/ 2147483646 h 401"/>
              <a:gd name="T102" fmla="*/ 2147483646 w 529"/>
              <a:gd name="T103" fmla="*/ 2147483646 h 401"/>
              <a:gd name="T104" fmla="*/ 2147483646 w 529"/>
              <a:gd name="T105" fmla="*/ 2147483646 h 401"/>
              <a:gd name="T106" fmla="*/ 2147483646 w 529"/>
              <a:gd name="T107" fmla="*/ 2147483646 h 401"/>
              <a:gd name="T108" fmla="*/ 2147483646 w 529"/>
              <a:gd name="T109" fmla="*/ 2147483646 h 401"/>
              <a:gd name="T110" fmla="*/ 2147483646 w 529"/>
              <a:gd name="T111" fmla="*/ 2147483646 h 401"/>
              <a:gd name="T112" fmla="*/ 2147483646 w 529"/>
              <a:gd name="T113" fmla="*/ 2147483646 h 401"/>
              <a:gd name="T114" fmla="*/ 2147483646 w 529"/>
              <a:gd name="T115" fmla="*/ 2147483646 h 401"/>
              <a:gd name="T116" fmla="*/ 2147483646 w 529"/>
              <a:gd name="T117" fmla="*/ 2147483646 h 401"/>
              <a:gd name="T118" fmla="*/ 2147483646 w 529"/>
              <a:gd name="T119" fmla="*/ 2147483646 h 40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29"/>
              <a:gd name="T181" fmla="*/ 0 h 401"/>
              <a:gd name="T182" fmla="*/ 529 w 529"/>
              <a:gd name="T183" fmla="*/ 401 h 40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29" h="401">
                <a:moveTo>
                  <a:pt x="528" y="144"/>
                </a:moveTo>
                <a:lnTo>
                  <a:pt x="480" y="144"/>
                </a:lnTo>
                <a:lnTo>
                  <a:pt x="456" y="120"/>
                </a:lnTo>
                <a:lnTo>
                  <a:pt x="424" y="152"/>
                </a:lnTo>
                <a:lnTo>
                  <a:pt x="416" y="136"/>
                </a:lnTo>
                <a:lnTo>
                  <a:pt x="408" y="160"/>
                </a:lnTo>
                <a:lnTo>
                  <a:pt x="360" y="128"/>
                </a:lnTo>
                <a:lnTo>
                  <a:pt x="360" y="88"/>
                </a:lnTo>
                <a:lnTo>
                  <a:pt x="344" y="96"/>
                </a:lnTo>
                <a:lnTo>
                  <a:pt x="352" y="128"/>
                </a:lnTo>
                <a:lnTo>
                  <a:pt x="328" y="128"/>
                </a:lnTo>
                <a:lnTo>
                  <a:pt x="312" y="104"/>
                </a:lnTo>
                <a:lnTo>
                  <a:pt x="296" y="104"/>
                </a:lnTo>
                <a:lnTo>
                  <a:pt x="248" y="56"/>
                </a:lnTo>
                <a:lnTo>
                  <a:pt x="216" y="72"/>
                </a:lnTo>
                <a:lnTo>
                  <a:pt x="216" y="56"/>
                </a:lnTo>
                <a:lnTo>
                  <a:pt x="160" y="64"/>
                </a:lnTo>
                <a:lnTo>
                  <a:pt x="120" y="40"/>
                </a:lnTo>
                <a:lnTo>
                  <a:pt x="120" y="0"/>
                </a:lnTo>
                <a:lnTo>
                  <a:pt x="104" y="8"/>
                </a:lnTo>
                <a:lnTo>
                  <a:pt x="64" y="8"/>
                </a:lnTo>
                <a:lnTo>
                  <a:pt x="72" y="56"/>
                </a:lnTo>
                <a:lnTo>
                  <a:pt x="48" y="56"/>
                </a:lnTo>
                <a:lnTo>
                  <a:pt x="8" y="32"/>
                </a:lnTo>
                <a:lnTo>
                  <a:pt x="0" y="56"/>
                </a:lnTo>
                <a:lnTo>
                  <a:pt x="32" y="88"/>
                </a:lnTo>
                <a:lnTo>
                  <a:pt x="24" y="120"/>
                </a:lnTo>
                <a:lnTo>
                  <a:pt x="48" y="160"/>
                </a:lnTo>
                <a:lnTo>
                  <a:pt x="88" y="136"/>
                </a:lnTo>
                <a:lnTo>
                  <a:pt x="112" y="184"/>
                </a:lnTo>
                <a:lnTo>
                  <a:pt x="112" y="224"/>
                </a:lnTo>
                <a:lnTo>
                  <a:pt x="152" y="224"/>
                </a:lnTo>
                <a:lnTo>
                  <a:pt x="168" y="264"/>
                </a:lnTo>
                <a:lnTo>
                  <a:pt x="176" y="232"/>
                </a:lnTo>
                <a:lnTo>
                  <a:pt x="208" y="280"/>
                </a:lnTo>
                <a:lnTo>
                  <a:pt x="232" y="320"/>
                </a:lnTo>
                <a:lnTo>
                  <a:pt x="232" y="344"/>
                </a:lnTo>
                <a:lnTo>
                  <a:pt x="264" y="400"/>
                </a:lnTo>
                <a:lnTo>
                  <a:pt x="288" y="376"/>
                </a:lnTo>
                <a:lnTo>
                  <a:pt x="304" y="328"/>
                </a:lnTo>
                <a:lnTo>
                  <a:pt x="320" y="320"/>
                </a:lnTo>
                <a:lnTo>
                  <a:pt x="336" y="328"/>
                </a:lnTo>
                <a:lnTo>
                  <a:pt x="328" y="344"/>
                </a:lnTo>
                <a:lnTo>
                  <a:pt x="376" y="344"/>
                </a:lnTo>
                <a:lnTo>
                  <a:pt x="392" y="328"/>
                </a:lnTo>
                <a:lnTo>
                  <a:pt x="392" y="312"/>
                </a:lnTo>
                <a:lnTo>
                  <a:pt x="384" y="296"/>
                </a:lnTo>
                <a:lnTo>
                  <a:pt x="432" y="272"/>
                </a:lnTo>
                <a:lnTo>
                  <a:pt x="440" y="264"/>
                </a:lnTo>
                <a:lnTo>
                  <a:pt x="440" y="248"/>
                </a:lnTo>
                <a:lnTo>
                  <a:pt x="456" y="240"/>
                </a:lnTo>
                <a:lnTo>
                  <a:pt x="456" y="192"/>
                </a:lnTo>
                <a:lnTo>
                  <a:pt x="472" y="192"/>
                </a:lnTo>
                <a:lnTo>
                  <a:pt x="480" y="216"/>
                </a:lnTo>
                <a:lnTo>
                  <a:pt x="504" y="232"/>
                </a:lnTo>
                <a:lnTo>
                  <a:pt x="512" y="224"/>
                </a:lnTo>
                <a:lnTo>
                  <a:pt x="504" y="208"/>
                </a:lnTo>
                <a:lnTo>
                  <a:pt x="504" y="192"/>
                </a:lnTo>
                <a:lnTo>
                  <a:pt x="528" y="184"/>
                </a:lnTo>
                <a:lnTo>
                  <a:pt x="528" y="144"/>
                </a:lnTo>
              </a:path>
            </a:pathLst>
          </a:custGeom>
          <a:solidFill>
            <a:srgbClr val="6C5B7B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PA_任意多边形 9">
            <a:extLst>
              <a:ext uri="{FF2B5EF4-FFF2-40B4-BE49-F238E27FC236}">
                <a16:creationId xmlns:a16="http://schemas.microsoft.com/office/drawing/2014/main" id="{0A011623-45E4-4F23-808D-F9E175FFD11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248150" y="2892425"/>
            <a:ext cx="561975" cy="541338"/>
          </a:xfrm>
          <a:custGeom>
            <a:avLst/>
            <a:gdLst>
              <a:gd name="T0" fmla="*/ 2147483646 w 377"/>
              <a:gd name="T1" fmla="*/ 2147483646 h 393"/>
              <a:gd name="T2" fmla="*/ 2147483646 w 377"/>
              <a:gd name="T3" fmla="*/ 2147483646 h 393"/>
              <a:gd name="T4" fmla="*/ 2147483646 w 377"/>
              <a:gd name="T5" fmla="*/ 2147483646 h 393"/>
              <a:gd name="T6" fmla="*/ 2147483646 w 377"/>
              <a:gd name="T7" fmla="*/ 2147483646 h 393"/>
              <a:gd name="T8" fmla="*/ 2147483646 w 377"/>
              <a:gd name="T9" fmla="*/ 2147483646 h 393"/>
              <a:gd name="T10" fmla="*/ 2147483646 w 377"/>
              <a:gd name="T11" fmla="*/ 2147483646 h 393"/>
              <a:gd name="T12" fmla="*/ 2147483646 w 377"/>
              <a:gd name="T13" fmla="*/ 0 h 393"/>
              <a:gd name="T14" fmla="*/ 2147483646 w 377"/>
              <a:gd name="T15" fmla="*/ 0 h 393"/>
              <a:gd name="T16" fmla="*/ 2147483646 w 377"/>
              <a:gd name="T17" fmla="*/ 2147483646 h 393"/>
              <a:gd name="T18" fmla="*/ 2147483646 w 377"/>
              <a:gd name="T19" fmla="*/ 2147483646 h 393"/>
              <a:gd name="T20" fmla="*/ 2147483646 w 377"/>
              <a:gd name="T21" fmla="*/ 2147483646 h 393"/>
              <a:gd name="T22" fmla="*/ 2147483646 w 377"/>
              <a:gd name="T23" fmla="*/ 2147483646 h 393"/>
              <a:gd name="T24" fmla="*/ 2147483646 w 377"/>
              <a:gd name="T25" fmla="*/ 2147483646 h 393"/>
              <a:gd name="T26" fmla="*/ 2147483646 w 377"/>
              <a:gd name="T27" fmla="*/ 2147483646 h 393"/>
              <a:gd name="T28" fmla="*/ 2147483646 w 377"/>
              <a:gd name="T29" fmla="*/ 2147483646 h 393"/>
              <a:gd name="T30" fmla="*/ 2147483646 w 377"/>
              <a:gd name="T31" fmla="*/ 2147483646 h 393"/>
              <a:gd name="T32" fmla="*/ 2147483646 w 377"/>
              <a:gd name="T33" fmla="*/ 2147483646 h 393"/>
              <a:gd name="T34" fmla="*/ 2147483646 w 377"/>
              <a:gd name="T35" fmla="*/ 2147483646 h 393"/>
              <a:gd name="T36" fmla="*/ 2147483646 w 377"/>
              <a:gd name="T37" fmla="*/ 2147483646 h 393"/>
              <a:gd name="T38" fmla="*/ 0 w 377"/>
              <a:gd name="T39" fmla="*/ 2147483646 h 393"/>
              <a:gd name="T40" fmla="*/ 2147483646 w 377"/>
              <a:gd name="T41" fmla="*/ 2147483646 h 393"/>
              <a:gd name="T42" fmla="*/ 2147483646 w 377"/>
              <a:gd name="T43" fmla="*/ 2147483646 h 393"/>
              <a:gd name="T44" fmla="*/ 2147483646 w 377"/>
              <a:gd name="T45" fmla="*/ 2147483646 h 393"/>
              <a:gd name="T46" fmla="*/ 2147483646 w 377"/>
              <a:gd name="T47" fmla="*/ 2147483646 h 393"/>
              <a:gd name="T48" fmla="*/ 2147483646 w 377"/>
              <a:gd name="T49" fmla="*/ 2147483646 h 393"/>
              <a:gd name="T50" fmla="*/ 2147483646 w 377"/>
              <a:gd name="T51" fmla="*/ 2147483646 h 393"/>
              <a:gd name="T52" fmla="*/ 2147483646 w 377"/>
              <a:gd name="T53" fmla="*/ 2147483646 h 393"/>
              <a:gd name="T54" fmla="*/ 2147483646 w 377"/>
              <a:gd name="T55" fmla="*/ 2147483646 h 393"/>
              <a:gd name="T56" fmla="*/ 2147483646 w 377"/>
              <a:gd name="T57" fmla="*/ 2147483646 h 393"/>
              <a:gd name="T58" fmla="*/ 2147483646 w 377"/>
              <a:gd name="T59" fmla="*/ 2147483646 h 393"/>
              <a:gd name="T60" fmla="*/ 2147483646 w 377"/>
              <a:gd name="T61" fmla="*/ 2147483646 h 393"/>
              <a:gd name="T62" fmla="*/ 2147483646 w 377"/>
              <a:gd name="T63" fmla="*/ 2147483646 h 393"/>
              <a:gd name="T64" fmla="*/ 2147483646 w 377"/>
              <a:gd name="T65" fmla="*/ 2147483646 h 393"/>
              <a:gd name="T66" fmla="*/ 2147483646 w 377"/>
              <a:gd name="T67" fmla="*/ 2147483646 h 393"/>
              <a:gd name="T68" fmla="*/ 2147483646 w 377"/>
              <a:gd name="T69" fmla="*/ 2147483646 h 393"/>
              <a:gd name="T70" fmla="*/ 2147483646 w 377"/>
              <a:gd name="T71" fmla="*/ 2147483646 h 393"/>
              <a:gd name="T72" fmla="*/ 2147483646 w 377"/>
              <a:gd name="T73" fmla="*/ 2147483646 h 393"/>
              <a:gd name="T74" fmla="*/ 2147483646 w 377"/>
              <a:gd name="T75" fmla="*/ 2147483646 h 393"/>
              <a:gd name="T76" fmla="*/ 2147483646 w 377"/>
              <a:gd name="T77" fmla="*/ 2147483646 h 393"/>
              <a:gd name="T78" fmla="*/ 2147483646 w 377"/>
              <a:gd name="T79" fmla="*/ 2147483646 h 393"/>
              <a:gd name="T80" fmla="*/ 2147483646 w 377"/>
              <a:gd name="T81" fmla="*/ 2147483646 h 393"/>
              <a:gd name="T82" fmla="*/ 2147483646 w 377"/>
              <a:gd name="T83" fmla="*/ 2147483646 h 393"/>
              <a:gd name="T84" fmla="*/ 2147483646 w 377"/>
              <a:gd name="T85" fmla="*/ 2147483646 h 393"/>
              <a:gd name="T86" fmla="*/ 2147483646 w 377"/>
              <a:gd name="T87" fmla="*/ 2147483646 h 393"/>
              <a:gd name="T88" fmla="*/ 2147483646 w 377"/>
              <a:gd name="T89" fmla="*/ 2147483646 h 393"/>
              <a:gd name="T90" fmla="*/ 2147483646 w 377"/>
              <a:gd name="T91" fmla="*/ 2147483646 h 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77"/>
              <a:gd name="T139" fmla="*/ 0 h 393"/>
              <a:gd name="T140" fmla="*/ 377 w 377"/>
              <a:gd name="T141" fmla="*/ 393 h 39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77" h="393">
                <a:moveTo>
                  <a:pt x="376" y="176"/>
                </a:moveTo>
                <a:lnTo>
                  <a:pt x="336" y="120"/>
                </a:lnTo>
                <a:lnTo>
                  <a:pt x="344" y="96"/>
                </a:lnTo>
                <a:lnTo>
                  <a:pt x="312" y="40"/>
                </a:lnTo>
                <a:lnTo>
                  <a:pt x="288" y="8"/>
                </a:lnTo>
                <a:lnTo>
                  <a:pt x="280" y="40"/>
                </a:lnTo>
                <a:lnTo>
                  <a:pt x="264" y="0"/>
                </a:lnTo>
                <a:lnTo>
                  <a:pt x="232" y="0"/>
                </a:lnTo>
                <a:lnTo>
                  <a:pt x="240" y="24"/>
                </a:lnTo>
                <a:lnTo>
                  <a:pt x="200" y="56"/>
                </a:lnTo>
                <a:lnTo>
                  <a:pt x="176" y="56"/>
                </a:lnTo>
                <a:lnTo>
                  <a:pt x="48" y="144"/>
                </a:lnTo>
                <a:lnTo>
                  <a:pt x="24" y="112"/>
                </a:lnTo>
                <a:lnTo>
                  <a:pt x="8" y="112"/>
                </a:lnTo>
                <a:lnTo>
                  <a:pt x="16" y="136"/>
                </a:lnTo>
                <a:lnTo>
                  <a:pt x="16" y="160"/>
                </a:lnTo>
                <a:lnTo>
                  <a:pt x="24" y="184"/>
                </a:lnTo>
                <a:lnTo>
                  <a:pt x="8" y="184"/>
                </a:lnTo>
                <a:lnTo>
                  <a:pt x="8" y="216"/>
                </a:lnTo>
                <a:lnTo>
                  <a:pt x="0" y="232"/>
                </a:lnTo>
                <a:lnTo>
                  <a:pt x="32" y="240"/>
                </a:lnTo>
                <a:lnTo>
                  <a:pt x="64" y="296"/>
                </a:lnTo>
                <a:lnTo>
                  <a:pt x="104" y="240"/>
                </a:lnTo>
                <a:lnTo>
                  <a:pt x="120" y="208"/>
                </a:lnTo>
                <a:lnTo>
                  <a:pt x="160" y="200"/>
                </a:lnTo>
                <a:lnTo>
                  <a:pt x="184" y="216"/>
                </a:lnTo>
                <a:lnTo>
                  <a:pt x="184" y="224"/>
                </a:lnTo>
                <a:lnTo>
                  <a:pt x="192" y="224"/>
                </a:lnTo>
                <a:lnTo>
                  <a:pt x="168" y="280"/>
                </a:lnTo>
                <a:lnTo>
                  <a:pt x="152" y="280"/>
                </a:lnTo>
                <a:lnTo>
                  <a:pt x="160" y="312"/>
                </a:lnTo>
                <a:lnTo>
                  <a:pt x="152" y="320"/>
                </a:lnTo>
                <a:lnTo>
                  <a:pt x="168" y="320"/>
                </a:lnTo>
                <a:lnTo>
                  <a:pt x="136" y="376"/>
                </a:lnTo>
                <a:lnTo>
                  <a:pt x="144" y="392"/>
                </a:lnTo>
                <a:lnTo>
                  <a:pt x="160" y="376"/>
                </a:lnTo>
                <a:lnTo>
                  <a:pt x="168" y="352"/>
                </a:lnTo>
                <a:lnTo>
                  <a:pt x="184" y="352"/>
                </a:lnTo>
                <a:lnTo>
                  <a:pt x="200" y="336"/>
                </a:lnTo>
                <a:lnTo>
                  <a:pt x="200" y="312"/>
                </a:lnTo>
                <a:lnTo>
                  <a:pt x="256" y="280"/>
                </a:lnTo>
                <a:lnTo>
                  <a:pt x="304" y="264"/>
                </a:lnTo>
                <a:lnTo>
                  <a:pt x="312" y="224"/>
                </a:lnTo>
                <a:lnTo>
                  <a:pt x="344" y="200"/>
                </a:lnTo>
                <a:lnTo>
                  <a:pt x="368" y="192"/>
                </a:lnTo>
                <a:lnTo>
                  <a:pt x="376" y="176"/>
                </a:lnTo>
              </a:path>
            </a:pathLst>
          </a:custGeom>
          <a:solidFill>
            <a:srgbClr val="6C5B7B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1" name="PA_任意多边形 10">
            <a:extLst>
              <a:ext uri="{FF2B5EF4-FFF2-40B4-BE49-F238E27FC236}">
                <a16:creationId xmlns:a16="http://schemas.microsoft.com/office/drawing/2014/main" id="{02F1692C-2BB9-4F51-BC7E-675C523C241F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821113" y="3014663"/>
            <a:ext cx="525462" cy="738187"/>
          </a:xfrm>
          <a:custGeom>
            <a:avLst/>
            <a:gdLst>
              <a:gd name="T0" fmla="*/ 2147483646 w 353"/>
              <a:gd name="T1" fmla="*/ 2147483646 h 537"/>
              <a:gd name="T2" fmla="*/ 2147483646 w 353"/>
              <a:gd name="T3" fmla="*/ 2147483646 h 537"/>
              <a:gd name="T4" fmla="*/ 2147483646 w 353"/>
              <a:gd name="T5" fmla="*/ 2147483646 h 537"/>
              <a:gd name="T6" fmla="*/ 2147483646 w 353"/>
              <a:gd name="T7" fmla="*/ 0 h 537"/>
              <a:gd name="T8" fmla="*/ 2147483646 w 353"/>
              <a:gd name="T9" fmla="*/ 2147483646 h 537"/>
              <a:gd name="T10" fmla="*/ 2147483646 w 353"/>
              <a:gd name="T11" fmla="*/ 2147483646 h 537"/>
              <a:gd name="T12" fmla="*/ 2147483646 w 353"/>
              <a:gd name="T13" fmla="*/ 2147483646 h 537"/>
              <a:gd name="T14" fmla="*/ 2147483646 w 353"/>
              <a:gd name="T15" fmla="*/ 2147483646 h 537"/>
              <a:gd name="T16" fmla="*/ 2147483646 w 353"/>
              <a:gd name="T17" fmla="*/ 2147483646 h 537"/>
              <a:gd name="T18" fmla="*/ 2147483646 w 353"/>
              <a:gd name="T19" fmla="*/ 2147483646 h 537"/>
              <a:gd name="T20" fmla="*/ 2147483646 w 353"/>
              <a:gd name="T21" fmla="*/ 2147483646 h 537"/>
              <a:gd name="T22" fmla="*/ 2147483646 w 353"/>
              <a:gd name="T23" fmla="*/ 2147483646 h 537"/>
              <a:gd name="T24" fmla="*/ 2147483646 w 353"/>
              <a:gd name="T25" fmla="*/ 2147483646 h 537"/>
              <a:gd name="T26" fmla="*/ 2147483646 w 353"/>
              <a:gd name="T27" fmla="*/ 2147483646 h 537"/>
              <a:gd name="T28" fmla="*/ 2147483646 w 353"/>
              <a:gd name="T29" fmla="*/ 2147483646 h 537"/>
              <a:gd name="T30" fmla="*/ 2147483646 w 353"/>
              <a:gd name="T31" fmla="*/ 2147483646 h 537"/>
              <a:gd name="T32" fmla="*/ 2147483646 w 353"/>
              <a:gd name="T33" fmla="*/ 2147483646 h 537"/>
              <a:gd name="T34" fmla="*/ 2147483646 w 353"/>
              <a:gd name="T35" fmla="*/ 2147483646 h 537"/>
              <a:gd name="T36" fmla="*/ 2147483646 w 353"/>
              <a:gd name="T37" fmla="*/ 2147483646 h 537"/>
              <a:gd name="T38" fmla="*/ 2147483646 w 353"/>
              <a:gd name="T39" fmla="*/ 2147483646 h 537"/>
              <a:gd name="T40" fmla="*/ 2147483646 w 353"/>
              <a:gd name="T41" fmla="*/ 2147483646 h 537"/>
              <a:gd name="T42" fmla="*/ 2147483646 w 353"/>
              <a:gd name="T43" fmla="*/ 2147483646 h 537"/>
              <a:gd name="T44" fmla="*/ 2147483646 w 353"/>
              <a:gd name="T45" fmla="*/ 2147483646 h 537"/>
              <a:gd name="T46" fmla="*/ 2147483646 w 353"/>
              <a:gd name="T47" fmla="*/ 2147483646 h 537"/>
              <a:gd name="T48" fmla="*/ 2147483646 w 353"/>
              <a:gd name="T49" fmla="*/ 2147483646 h 537"/>
              <a:gd name="T50" fmla="*/ 2147483646 w 353"/>
              <a:gd name="T51" fmla="*/ 2147483646 h 537"/>
              <a:gd name="T52" fmla="*/ 2147483646 w 353"/>
              <a:gd name="T53" fmla="*/ 2147483646 h 537"/>
              <a:gd name="T54" fmla="*/ 2147483646 w 353"/>
              <a:gd name="T55" fmla="*/ 2147483646 h 537"/>
              <a:gd name="T56" fmla="*/ 2147483646 w 353"/>
              <a:gd name="T57" fmla="*/ 2147483646 h 537"/>
              <a:gd name="T58" fmla="*/ 2147483646 w 353"/>
              <a:gd name="T59" fmla="*/ 2147483646 h 537"/>
              <a:gd name="T60" fmla="*/ 2147483646 w 353"/>
              <a:gd name="T61" fmla="*/ 2147483646 h 537"/>
              <a:gd name="T62" fmla="*/ 2147483646 w 353"/>
              <a:gd name="T63" fmla="*/ 2147483646 h 537"/>
              <a:gd name="T64" fmla="*/ 2147483646 w 353"/>
              <a:gd name="T65" fmla="*/ 2147483646 h 53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53"/>
              <a:gd name="T100" fmla="*/ 0 h 537"/>
              <a:gd name="T101" fmla="*/ 353 w 353"/>
              <a:gd name="T102" fmla="*/ 537 h 53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53" h="537">
                <a:moveTo>
                  <a:pt x="352" y="208"/>
                </a:moveTo>
                <a:lnTo>
                  <a:pt x="320" y="160"/>
                </a:lnTo>
                <a:lnTo>
                  <a:pt x="288" y="152"/>
                </a:lnTo>
                <a:lnTo>
                  <a:pt x="296" y="96"/>
                </a:lnTo>
                <a:lnTo>
                  <a:pt x="264" y="104"/>
                </a:lnTo>
                <a:lnTo>
                  <a:pt x="248" y="88"/>
                </a:lnTo>
                <a:lnTo>
                  <a:pt x="248" y="48"/>
                </a:lnTo>
                <a:lnTo>
                  <a:pt x="224" y="0"/>
                </a:lnTo>
                <a:lnTo>
                  <a:pt x="176" y="24"/>
                </a:lnTo>
                <a:lnTo>
                  <a:pt x="176" y="64"/>
                </a:lnTo>
                <a:lnTo>
                  <a:pt x="144" y="56"/>
                </a:lnTo>
                <a:lnTo>
                  <a:pt x="136" y="80"/>
                </a:lnTo>
                <a:lnTo>
                  <a:pt x="112" y="72"/>
                </a:lnTo>
                <a:lnTo>
                  <a:pt x="80" y="104"/>
                </a:lnTo>
                <a:lnTo>
                  <a:pt x="56" y="56"/>
                </a:lnTo>
                <a:lnTo>
                  <a:pt x="32" y="72"/>
                </a:lnTo>
                <a:lnTo>
                  <a:pt x="24" y="112"/>
                </a:lnTo>
                <a:lnTo>
                  <a:pt x="8" y="120"/>
                </a:lnTo>
                <a:lnTo>
                  <a:pt x="32" y="184"/>
                </a:lnTo>
                <a:lnTo>
                  <a:pt x="56" y="200"/>
                </a:lnTo>
                <a:lnTo>
                  <a:pt x="32" y="216"/>
                </a:lnTo>
                <a:lnTo>
                  <a:pt x="24" y="232"/>
                </a:lnTo>
                <a:lnTo>
                  <a:pt x="56" y="232"/>
                </a:lnTo>
                <a:lnTo>
                  <a:pt x="64" y="272"/>
                </a:lnTo>
                <a:lnTo>
                  <a:pt x="48" y="304"/>
                </a:lnTo>
                <a:lnTo>
                  <a:pt x="32" y="288"/>
                </a:lnTo>
                <a:lnTo>
                  <a:pt x="16" y="304"/>
                </a:lnTo>
                <a:lnTo>
                  <a:pt x="16" y="328"/>
                </a:lnTo>
                <a:lnTo>
                  <a:pt x="0" y="344"/>
                </a:lnTo>
                <a:lnTo>
                  <a:pt x="32" y="400"/>
                </a:lnTo>
                <a:lnTo>
                  <a:pt x="8" y="488"/>
                </a:lnTo>
                <a:lnTo>
                  <a:pt x="24" y="512"/>
                </a:lnTo>
                <a:lnTo>
                  <a:pt x="72" y="512"/>
                </a:lnTo>
                <a:lnTo>
                  <a:pt x="88" y="528"/>
                </a:lnTo>
                <a:lnTo>
                  <a:pt x="128" y="536"/>
                </a:lnTo>
                <a:lnTo>
                  <a:pt x="112" y="512"/>
                </a:lnTo>
                <a:lnTo>
                  <a:pt x="120" y="480"/>
                </a:lnTo>
                <a:lnTo>
                  <a:pt x="152" y="424"/>
                </a:lnTo>
                <a:lnTo>
                  <a:pt x="192" y="384"/>
                </a:lnTo>
                <a:lnTo>
                  <a:pt x="232" y="376"/>
                </a:lnTo>
                <a:lnTo>
                  <a:pt x="248" y="360"/>
                </a:lnTo>
                <a:lnTo>
                  <a:pt x="240" y="344"/>
                </a:lnTo>
                <a:lnTo>
                  <a:pt x="224" y="312"/>
                </a:lnTo>
                <a:lnTo>
                  <a:pt x="192" y="320"/>
                </a:lnTo>
                <a:lnTo>
                  <a:pt x="176" y="312"/>
                </a:lnTo>
                <a:lnTo>
                  <a:pt x="184" y="288"/>
                </a:lnTo>
                <a:lnTo>
                  <a:pt x="184" y="248"/>
                </a:lnTo>
                <a:lnTo>
                  <a:pt x="160" y="264"/>
                </a:lnTo>
                <a:lnTo>
                  <a:pt x="128" y="256"/>
                </a:lnTo>
                <a:lnTo>
                  <a:pt x="104" y="256"/>
                </a:lnTo>
                <a:lnTo>
                  <a:pt x="104" y="224"/>
                </a:lnTo>
                <a:lnTo>
                  <a:pt x="136" y="168"/>
                </a:lnTo>
                <a:lnTo>
                  <a:pt x="152" y="168"/>
                </a:lnTo>
                <a:lnTo>
                  <a:pt x="160" y="136"/>
                </a:lnTo>
                <a:lnTo>
                  <a:pt x="176" y="136"/>
                </a:lnTo>
                <a:lnTo>
                  <a:pt x="192" y="152"/>
                </a:lnTo>
                <a:lnTo>
                  <a:pt x="216" y="152"/>
                </a:lnTo>
                <a:lnTo>
                  <a:pt x="208" y="184"/>
                </a:lnTo>
                <a:lnTo>
                  <a:pt x="208" y="200"/>
                </a:lnTo>
                <a:lnTo>
                  <a:pt x="224" y="200"/>
                </a:lnTo>
                <a:lnTo>
                  <a:pt x="224" y="232"/>
                </a:lnTo>
                <a:lnTo>
                  <a:pt x="256" y="256"/>
                </a:lnTo>
                <a:lnTo>
                  <a:pt x="264" y="280"/>
                </a:lnTo>
                <a:lnTo>
                  <a:pt x="272" y="288"/>
                </a:lnTo>
                <a:lnTo>
                  <a:pt x="312" y="256"/>
                </a:lnTo>
                <a:lnTo>
                  <a:pt x="328" y="216"/>
                </a:lnTo>
                <a:lnTo>
                  <a:pt x="352" y="208"/>
                </a:lnTo>
              </a:path>
            </a:pathLst>
          </a:custGeom>
          <a:solidFill>
            <a:srgbClr val="6C5B7B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PA_任意多边形 11">
            <a:extLst>
              <a:ext uri="{FF2B5EF4-FFF2-40B4-BE49-F238E27FC236}">
                <a16:creationId xmlns:a16="http://schemas.microsoft.com/office/drawing/2014/main" id="{E250CE87-E53C-4C5D-810B-51B595056CD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973513" y="3201988"/>
            <a:ext cx="168275" cy="176212"/>
          </a:xfrm>
          <a:custGeom>
            <a:avLst/>
            <a:gdLst>
              <a:gd name="T0" fmla="*/ 2147483646 w 113"/>
              <a:gd name="T1" fmla="*/ 2147483646 h 129"/>
              <a:gd name="T2" fmla="*/ 2147483646 w 113"/>
              <a:gd name="T3" fmla="*/ 2147483646 h 129"/>
              <a:gd name="T4" fmla="*/ 2147483646 w 113"/>
              <a:gd name="T5" fmla="*/ 2147483646 h 129"/>
              <a:gd name="T6" fmla="*/ 2147483646 w 113"/>
              <a:gd name="T7" fmla="*/ 2147483646 h 129"/>
              <a:gd name="T8" fmla="*/ 2147483646 w 113"/>
              <a:gd name="T9" fmla="*/ 0 h 129"/>
              <a:gd name="T10" fmla="*/ 2147483646 w 113"/>
              <a:gd name="T11" fmla="*/ 0 h 129"/>
              <a:gd name="T12" fmla="*/ 2147483646 w 113"/>
              <a:gd name="T13" fmla="*/ 2147483646 h 129"/>
              <a:gd name="T14" fmla="*/ 2147483646 w 113"/>
              <a:gd name="T15" fmla="*/ 2147483646 h 129"/>
              <a:gd name="T16" fmla="*/ 0 w 113"/>
              <a:gd name="T17" fmla="*/ 2147483646 h 129"/>
              <a:gd name="T18" fmla="*/ 0 w 113"/>
              <a:gd name="T19" fmla="*/ 2147483646 h 129"/>
              <a:gd name="T20" fmla="*/ 2147483646 w 113"/>
              <a:gd name="T21" fmla="*/ 2147483646 h 129"/>
              <a:gd name="T22" fmla="*/ 2147483646 w 113"/>
              <a:gd name="T23" fmla="*/ 2147483646 h 129"/>
              <a:gd name="T24" fmla="*/ 2147483646 w 113"/>
              <a:gd name="T25" fmla="*/ 2147483646 h 129"/>
              <a:gd name="T26" fmla="*/ 2147483646 w 113"/>
              <a:gd name="T27" fmla="*/ 2147483646 h 129"/>
              <a:gd name="T28" fmla="*/ 2147483646 w 113"/>
              <a:gd name="T29" fmla="*/ 2147483646 h 129"/>
              <a:gd name="T30" fmla="*/ 2147483646 w 113"/>
              <a:gd name="T31" fmla="*/ 2147483646 h 129"/>
              <a:gd name="T32" fmla="*/ 2147483646 w 113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3"/>
              <a:gd name="T52" fmla="*/ 0 h 129"/>
              <a:gd name="T53" fmla="*/ 113 w 113"/>
              <a:gd name="T54" fmla="*/ 129 h 1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3" h="129">
                <a:moveTo>
                  <a:pt x="112" y="64"/>
                </a:moveTo>
                <a:lnTo>
                  <a:pt x="96" y="40"/>
                </a:lnTo>
                <a:lnTo>
                  <a:pt x="112" y="16"/>
                </a:lnTo>
                <a:lnTo>
                  <a:pt x="80" y="16"/>
                </a:lnTo>
                <a:lnTo>
                  <a:pt x="72" y="0"/>
                </a:lnTo>
                <a:lnTo>
                  <a:pt x="56" y="0"/>
                </a:lnTo>
                <a:lnTo>
                  <a:pt x="48" y="32"/>
                </a:lnTo>
                <a:lnTo>
                  <a:pt x="32" y="32"/>
                </a:lnTo>
                <a:lnTo>
                  <a:pt x="0" y="88"/>
                </a:lnTo>
                <a:lnTo>
                  <a:pt x="0" y="120"/>
                </a:lnTo>
                <a:lnTo>
                  <a:pt x="32" y="120"/>
                </a:lnTo>
                <a:lnTo>
                  <a:pt x="48" y="128"/>
                </a:lnTo>
                <a:lnTo>
                  <a:pt x="80" y="112"/>
                </a:lnTo>
                <a:lnTo>
                  <a:pt x="80" y="96"/>
                </a:lnTo>
                <a:lnTo>
                  <a:pt x="72" y="80"/>
                </a:lnTo>
                <a:lnTo>
                  <a:pt x="96" y="80"/>
                </a:lnTo>
                <a:lnTo>
                  <a:pt x="112" y="64"/>
                </a:lnTo>
              </a:path>
            </a:pathLst>
          </a:custGeom>
          <a:solidFill>
            <a:srgbClr val="A5A5A5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PA_任意多边形 12">
            <a:extLst>
              <a:ext uri="{FF2B5EF4-FFF2-40B4-BE49-F238E27FC236}">
                <a16:creationId xmlns:a16="http://schemas.microsoft.com/office/drawing/2014/main" id="{9FBAB89C-A477-4387-9C21-BABE40B1C6FE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081463" y="3289300"/>
            <a:ext cx="131762" cy="165100"/>
          </a:xfrm>
          <a:custGeom>
            <a:avLst/>
            <a:gdLst>
              <a:gd name="T0" fmla="*/ 2147483646 w 89"/>
              <a:gd name="T1" fmla="*/ 2147483646 h 121"/>
              <a:gd name="T2" fmla="*/ 2147483646 w 89"/>
              <a:gd name="T3" fmla="*/ 2147483646 h 121"/>
              <a:gd name="T4" fmla="*/ 2147483646 w 89"/>
              <a:gd name="T5" fmla="*/ 2147483646 h 121"/>
              <a:gd name="T6" fmla="*/ 2147483646 w 89"/>
              <a:gd name="T7" fmla="*/ 2147483646 h 121"/>
              <a:gd name="T8" fmla="*/ 2147483646 w 89"/>
              <a:gd name="T9" fmla="*/ 0 h 121"/>
              <a:gd name="T10" fmla="*/ 2147483646 w 89"/>
              <a:gd name="T11" fmla="*/ 2147483646 h 121"/>
              <a:gd name="T12" fmla="*/ 2147483646 w 89"/>
              <a:gd name="T13" fmla="*/ 2147483646 h 121"/>
              <a:gd name="T14" fmla="*/ 2147483646 w 89"/>
              <a:gd name="T15" fmla="*/ 2147483646 h 121"/>
              <a:gd name="T16" fmla="*/ 0 w 89"/>
              <a:gd name="T17" fmla="*/ 2147483646 h 121"/>
              <a:gd name="T18" fmla="*/ 2147483646 w 89"/>
              <a:gd name="T19" fmla="*/ 2147483646 h 121"/>
              <a:gd name="T20" fmla="*/ 2147483646 w 89"/>
              <a:gd name="T21" fmla="*/ 2147483646 h 121"/>
              <a:gd name="T22" fmla="*/ 2147483646 w 89"/>
              <a:gd name="T23" fmla="*/ 2147483646 h 121"/>
              <a:gd name="T24" fmla="*/ 2147483646 w 89"/>
              <a:gd name="T25" fmla="*/ 2147483646 h 1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9"/>
              <a:gd name="T40" fmla="*/ 0 h 121"/>
              <a:gd name="T41" fmla="*/ 89 w 89"/>
              <a:gd name="T42" fmla="*/ 121 h 1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9" h="121">
                <a:moveTo>
                  <a:pt x="88" y="80"/>
                </a:moveTo>
                <a:lnTo>
                  <a:pt x="80" y="56"/>
                </a:lnTo>
                <a:lnTo>
                  <a:pt x="56" y="40"/>
                </a:lnTo>
                <a:lnTo>
                  <a:pt x="48" y="8"/>
                </a:lnTo>
                <a:lnTo>
                  <a:pt x="32" y="0"/>
                </a:lnTo>
                <a:lnTo>
                  <a:pt x="24" y="8"/>
                </a:lnTo>
                <a:lnTo>
                  <a:pt x="32" y="48"/>
                </a:lnTo>
                <a:lnTo>
                  <a:pt x="8" y="48"/>
                </a:lnTo>
                <a:lnTo>
                  <a:pt x="0" y="112"/>
                </a:lnTo>
                <a:lnTo>
                  <a:pt x="16" y="120"/>
                </a:lnTo>
                <a:lnTo>
                  <a:pt x="56" y="112"/>
                </a:lnTo>
                <a:lnTo>
                  <a:pt x="56" y="80"/>
                </a:lnTo>
                <a:lnTo>
                  <a:pt x="88" y="80"/>
                </a:lnTo>
              </a:path>
            </a:pathLst>
          </a:custGeom>
          <a:solidFill>
            <a:srgbClr val="A5A5A5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PA_任意多边形 13">
            <a:extLst>
              <a:ext uri="{FF2B5EF4-FFF2-40B4-BE49-F238E27FC236}">
                <a16:creationId xmlns:a16="http://schemas.microsoft.com/office/drawing/2014/main" id="{17B15382-BB7B-484C-AEDC-D99B0BEC01CB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081463" y="3300413"/>
            <a:ext cx="50800" cy="55562"/>
          </a:xfrm>
          <a:custGeom>
            <a:avLst/>
            <a:gdLst>
              <a:gd name="T0" fmla="*/ 2147483646 w 33"/>
              <a:gd name="T1" fmla="*/ 2147483646 h 41"/>
              <a:gd name="T2" fmla="*/ 2147483646 w 33"/>
              <a:gd name="T3" fmla="*/ 2147483646 h 41"/>
              <a:gd name="T4" fmla="*/ 2147483646 w 33"/>
              <a:gd name="T5" fmla="*/ 2147483646 h 41"/>
              <a:gd name="T6" fmla="*/ 0 w 33"/>
              <a:gd name="T7" fmla="*/ 0 h 41"/>
              <a:gd name="T8" fmla="*/ 2147483646 w 33"/>
              <a:gd name="T9" fmla="*/ 2147483646 h 41"/>
              <a:gd name="T10" fmla="*/ 2147483646 w 33"/>
              <a:gd name="T11" fmla="*/ 2147483646 h 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41"/>
              <a:gd name="T20" fmla="*/ 33 w 33"/>
              <a:gd name="T21" fmla="*/ 41 h 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41">
                <a:moveTo>
                  <a:pt x="32" y="40"/>
                </a:moveTo>
                <a:lnTo>
                  <a:pt x="8" y="40"/>
                </a:lnTo>
                <a:lnTo>
                  <a:pt x="8" y="24"/>
                </a:lnTo>
                <a:lnTo>
                  <a:pt x="0" y="0"/>
                </a:lnTo>
                <a:lnTo>
                  <a:pt x="24" y="8"/>
                </a:lnTo>
                <a:lnTo>
                  <a:pt x="32" y="40"/>
                </a:lnTo>
              </a:path>
            </a:pathLst>
          </a:custGeom>
          <a:solidFill>
            <a:srgbClr val="A5A5A5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PA_任意多边形 14">
            <a:extLst>
              <a:ext uri="{FF2B5EF4-FFF2-40B4-BE49-F238E27FC236}">
                <a16:creationId xmlns:a16="http://schemas.microsoft.com/office/drawing/2014/main" id="{401FC8BC-FCB3-4B9F-8468-A503F78F92FB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962400" y="3498850"/>
            <a:ext cx="646113" cy="398463"/>
          </a:xfrm>
          <a:custGeom>
            <a:avLst/>
            <a:gdLst>
              <a:gd name="T0" fmla="*/ 2147483646 w 433"/>
              <a:gd name="T1" fmla="*/ 2147483646 h 289"/>
              <a:gd name="T2" fmla="*/ 2147483646 w 433"/>
              <a:gd name="T3" fmla="*/ 2147483646 h 289"/>
              <a:gd name="T4" fmla="*/ 2147483646 w 433"/>
              <a:gd name="T5" fmla="*/ 2147483646 h 289"/>
              <a:gd name="T6" fmla="*/ 2147483646 w 433"/>
              <a:gd name="T7" fmla="*/ 2147483646 h 289"/>
              <a:gd name="T8" fmla="*/ 2147483646 w 433"/>
              <a:gd name="T9" fmla="*/ 2147483646 h 289"/>
              <a:gd name="T10" fmla="*/ 2147483646 w 433"/>
              <a:gd name="T11" fmla="*/ 2147483646 h 289"/>
              <a:gd name="T12" fmla="*/ 2147483646 w 433"/>
              <a:gd name="T13" fmla="*/ 2147483646 h 289"/>
              <a:gd name="T14" fmla="*/ 2147483646 w 433"/>
              <a:gd name="T15" fmla="*/ 2147483646 h 289"/>
              <a:gd name="T16" fmla="*/ 2147483646 w 433"/>
              <a:gd name="T17" fmla="*/ 2147483646 h 289"/>
              <a:gd name="T18" fmla="*/ 2147483646 w 433"/>
              <a:gd name="T19" fmla="*/ 2147483646 h 289"/>
              <a:gd name="T20" fmla="*/ 0 w 433"/>
              <a:gd name="T21" fmla="*/ 2147483646 h 289"/>
              <a:gd name="T22" fmla="*/ 2147483646 w 433"/>
              <a:gd name="T23" fmla="*/ 2147483646 h 289"/>
              <a:gd name="T24" fmla="*/ 2147483646 w 433"/>
              <a:gd name="T25" fmla="*/ 2147483646 h 289"/>
              <a:gd name="T26" fmla="*/ 2147483646 w 433"/>
              <a:gd name="T27" fmla="*/ 2147483646 h 289"/>
              <a:gd name="T28" fmla="*/ 2147483646 w 433"/>
              <a:gd name="T29" fmla="*/ 2147483646 h 289"/>
              <a:gd name="T30" fmla="*/ 2147483646 w 433"/>
              <a:gd name="T31" fmla="*/ 2147483646 h 289"/>
              <a:gd name="T32" fmla="*/ 2147483646 w 433"/>
              <a:gd name="T33" fmla="*/ 2147483646 h 289"/>
              <a:gd name="T34" fmla="*/ 2147483646 w 433"/>
              <a:gd name="T35" fmla="*/ 2147483646 h 289"/>
              <a:gd name="T36" fmla="*/ 2147483646 w 433"/>
              <a:gd name="T37" fmla="*/ 2147483646 h 289"/>
              <a:gd name="T38" fmla="*/ 2147483646 w 433"/>
              <a:gd name="T39" fmla="*/ 2147483646 h 289"/>
              <a:gd name="T40" fmla="*/ 2147483646 w 433"/>
              <a:gd name="T41" fmla="*/ 2147483646 h 289"/>
              <a:gd name="T42" fmla="*/ 2147483646 w 433"/>
              <a:gd name="T43" fmla="*/ 2147483646 h 289"/>
              <a:gd name="T44" fmla="*/ 2147483646 w 433"/>
              <a:gd name="T45" fmla="*/ 2147483646 h 289"/>
              <a:gd name="T46" fmla="*/ 2147483646 w 433"/>
              <a:gd name="T47" fmla="*/ 2147483646 h 289"/>
              <a:gd name="T48" fmla="*/ 2147483646 w 433"/>
              <a:gd name="T49" fmla="*/ 2147483646 h 289"/>
              <a:gd name="T50" fmla="*/ 2147483646 w 433"/>
              <a:gd name="T51" fmla="*/ 2147483646 h 289"/>
              <a:gd name="T52" fmla="*/ 2147483646 w 433"/>
              <a:gd name="T53" fmla="*/ 2147483646 h 289"/>
              <a:gd name="T54" fmla="*/ 2147483646 w 433"/>
              <a:gd name="T55" fmla="*/ 2147483646 h 289"/>
              <a:gd name="T56" fmla="*/ 2147483646 w 433"/>
              <a:gd name="T57" fmla="*/ 2147483646 h 289"/>
              <a:gd name="T58" fmla="*/ 2147483646 w 433"/>
              <a:gd name="T59" fmla="*/ 2147483646 h 289"/>
              <a:gd name="T60" fmla="*/ 2147483646 w 433"/>
              <a:gd name="T61" fmla="*/ 2147483646 h 289"/>
              <a:gd name="T62" fmla="*/ 2147483646 w 433"/>
              <a:gd name="T63" fmla="*/ 2147483646 h 289"/>
              <a:gd name="T64" fmla="*/ 2147483646 w 433"/>
              <a:gd name="T65" fmla="*/ 2147483646 h 289"/>
              <a:gd name="T66" fmla="*/ 2147483646 w 433"/>
              <a:gd name="T67" fmla="*/ 2147483646 h 289"/>
              <a:gd name="T68" fmla="*/ 2147483646 w 433"/>
              <a:gd name="T69" fmla="*/ 2147483646 h 289"/>
              <a:gd name="T70" fmla="*/ 2147483646 w 433"/>
              <a:gd name="T71" fmla="*/ 2147483646 h 289"/>
              <a:gd name="T72" fmla="*/ 2147483646 w 433"/>
              <a:gd name="T73" fmla="*/ 2147483646 h 289"/>
              <a:gd name="T74" fmla="*/ 2147483646 w 433"/>
              <a:gd name="T75" fmla="*/ 2147483646 h 289"/>
              <a:gd name="T76" fmla="*/ 2147483646 w 433"/>
              <a:gd name="T77" fmla="*/ 2147483646 h 289"/>
              <a:gd name="T78" fmla="*/ 2147483646 w 433"/>
              <a:gd name="T79" fmla="*/ 0 h 289"/>
              <a:gd name="T80" fmla="*/ 2147483646 w 433"/>
              <a:gd name="T81" fmla="*/ 2147483646 h 289"/>
              <a:gd name="T82" fmla="*/ 2147483646 w 433"/>
              <a:gd name="T83" fmla="*/ 2147483646 h 289"/>
              <a:gd name="T84" fmla="*/ 2147483646 w 433"/>
              <a:gd name="T85" fmla="*/ 2147483646 h 289"/>
              <a:gd name="T86" fmla="*/ 2147483646 w 433"/>
              <a:gd name="T87" fmla="*/ 2147483646 h 289"/>
              <a:gd name="T88" fmla="*/ 2147483646 w 433"/>
              <a:gd name="T89" fmla="*/ 2147483646 h 289"/>
              <a:gd name="T90" fmla="*/ 2147483646 w 433"/>
              <a:gd name="T91" fmla="*/ 2147483646 h 289"/>
              <a:gd name="T92" fmla="*/ 2147483646 w 433"/>
              <a:gd name="T93" fmla="*/ 0 h 289"/>
              <a:gd name="T94" fmla="*/ 2147483646 w 433"/>
              <a:gd name="T95" fmla="*/ 0 h 289"/>
              <a:gd name="T96" fmla="*/ 2147483646 w 433"/>
              <a:gd name="T97" fmla="*/ 0 h 289"/>
              <a:gd name="T98" fmla="*/ 2147483646 w 433"/>
              <a:gd name="T99" fmla="*/ 2147483646 h 289"/>
              <a:gd name="T100" fmla="*/ 2147483646 w 433"/>
              <a:gd name="T101" fmla="*/ 2147483646 h 28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33"/>
              <a:gd name="T154" fmla="*/ 0 h 289"/>
              <a:gd name="T155" fmla="*/ 433 w 433"/>
              <a:gd name="T156" fmla="*/ 289 h 28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33" h="289">
                <a:moveTo>
                  <a:pt x="152" y="8"/>
                </a:moveTo>
                <a:lnTo>
                  <a:pt x="136" y="24"/>
                </a:lnTo>
                <a:lnTo>
                  <a:pt x="96" y="32"/>
                </a:lnTo>
                <a:lnTo>
                  <a:pt x="56" y="72"/>
                </a:lnTo>
                <a:lnTo>
                  <a:pt x="16" y="128"/>
                </a:lnTo>
                <a:lnTo>
                  <a:pt x="16" y="160"/>
                </a:lnTo>
                <a:lnTo>
                  <a:pt x="32" y="184"/>
                </a:lnTo>
                <a:lnTo>
                  <a:pt x="48" y="176"/>
                </a:lnTo>
                <a:lnTo>
                  <a:pt x="64" y="176"/>
                </a:lnTo>
                <a:lnTo>
                  <a:pt x="8" y="224"/>
                </a:lnTo>
                <a:lnTo>
                  <a:pt x="0" y="248"/>
                </a:lnTo>
                <a:lnTo>
                  <a:pt x="16" y="256"/>
                </a:lnTo>
                <a:lnTo>
                  <a:pt x="48" y="288"/>
                </a:lnTo>
                <a:lnTo>
                  <a:pt x="80" y="288"/>
                </a:lnTo>
                <a:lnTo>
                  <a:pt x="96" y="272"/>
                </a:lnTo>
                <a:lnTo>
                  <a:pt x="96" y="256"/>
                </a:lnTo>
                <a:lnTo>
                  <a:pt x="112" y="264"/>
                </a:lnTo>
                <a:lnTo>
                  <a:pt x="120" y="272"/>
                </a:lnTo>
                <a:lnTo>
                  <a:pt x="152" y="288"/>
                </a:lnTo>
                <a:lnTo>
                  <a:pt x="168" y="272"/>
                </a:lnTo>
                <a:lnTo>
                  <a:pt x="192" y="272"/>
                </a:lnTo>
                <a:lnTo>
                  <a:pt x="192" y="288"/>
                </a:lnTo>
                <a:lnTo>
                  <a:pt x="208" y="280"/>
                </a:lnTo>
                <a:lnTo>
                  <a:pt x="240" y="232"/>
                </a:lnTo>
                <a:lnTo>
                  <a:pt x="256" y="232"/>
                </a:lnTo>
                <a:lnTo>
                  <a:pt x="296" y="168"/>
                </a:lnTo>
                <a:lnTo>
                  <a:pt x="296" y="144"/>
                </a:lnTo>
                <a:lnTo>
                  <a:pt x="304" y="136"/>
                </a:lnTo>
                <a:lnTo>
                  <a:pt x="312" y="152"/>
                </a:lnTo>
                <a:lnTo>
                  <a:pt x="344" y="96"/>
                </a:lnTo>
                <a:lnTo>
                  <a:pt x="376" y="80"/>
                </a:lnTo>
                <a:lnTo>
                  <a:pt x="376" y="88"/>
                </a:lnTo>
                <a:lnTo>
                  <a:pt x="400" y="64"/>
                </a:lnTo>
                <a:lnTo>
                  <a:pt x="416" y="72"/>
                </a:lnTo>
                <a:lnTo>
                  <a:pt x="432" y="24"/>
                </a:lnTo>
                <a:lnTo>
                  <a:pt x="424" y="16"/>
                </a:lnTo>
                <a:lnTo>
                  <a:pt x="400" y="16"/>
                </a:lnTo>
                <a:lnTo>
                  <a:pt x="384" y="24"/>
                </a:lnTo>
                <a:lnTo>
                  <a:pt x="344" y="24"/>
                </a:lnTo>
                <a:lnTo>
                  <a:pt x="328" y="0"/>
                </a:lnTo>
                <a:lnTo>
                  <a:pt x="272" y="40"/>
                </a:lnTo>
                <a:lnTo>
                  <a:pt x="264" y="64"/>
                </a:lnTo>
                <a:lnTo>
                  <a:pt x="248" y="64"/>
                </a:lnTo>
                <a:lnTo>
                  <a:pt x="200" y="64"/>
                </a:lnTo>
                <a:lnTo>
                  <a:pt x="200" y="48"/>
                </a:lnTo>
                <a:lnTo>
                  <a:pt x="216" y="32"/>
                </a:lnTo>
                <a:lnTo>
                  <a:pt x="200" y="0"/>
                </a:lnTo>
                <a:lnTo>
                  <a:pt x="176" y="0"/>
                </a:lnTo>
                <a:lnTo>
                  <a:pt x="168" y="0"/>
                </a:lnTo>
                <a:lnTo>
                  <a:pt x="160" y="16"/>
                </a:lnTo>
                <a:lnTo>
                  <a:pt x="152" y="8"/>
                </a:lnTo>
              </a:path>
            </a:pathLst>
          </a:custGeom>
          <a:solidFill>
            <a:srgbClr val="6C5B7B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PA_任意多边形 15">
            <a:extLst>
              <a:ext uri="{FF2B5EF4-FFF2-40B4-BE49-F238E27FC236}">
                <a16:creationId xmlns:a16="http://schemas.microsoft.com/office/drawing/2014/main" id="{7292647A-32FB-4539-AD2C-0909C18047D7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095750" y="3817938"/>
            <a:ext cx="534988" cy="439737"/>
          </a:xfrm>
          <a:custGeom>
            <a:avLst/>
            <a:gdLst>
              <a:gd name="T0" fmla="*/ 2147483646 w 361"/>
              <a:gd name="T1" fmla="*/ 0 h 321"/>
              <a:gd name="T2" fmla="*/ 2147483646 w 361"/>
              <a:gd name="T3" fmla="*/ 0 h 321"/>
              <a:gd name="T4" fmla="*/ 2147483646 w 361"/>
              <a:gd name="T5" fmla="*/ 2147483646 h 321"/>
              <a:gd name="T6" fmla="*/ 2147483646 w 361"/>
              <a:gd name="T7" fmla="*/ 2147483646 h 321"/>
              <a:gd name="T8" fmla="*/ 2147483646 w 361"/>
              <a:gd name="T9" fmla="*/ 2147483646 h 321"/>
              <a:gd name="T10" fmla="*/ 2147483646 w 361"/>
              <a:gd name="T11" fmla="*/ 2147483646 h 321"/>
              <a:gd name="T12" fmla="*/ 2147483646 w 361"/>
              <a:gd name="T13" fmla="*/ 2147483646 h 321"/>
              <a:gd name="T14" fmla="*/ 2147483646 w 361"/>
              <a:gd name="T15" fmla="*/ 2147483646 h 321"/>
              <a:gd name="T16" fmla="*/ 2147483646 w 361"/>
              <a:gd name="T17" fmla="*/ 2147483646 h 321"/>
              <a:gd name="T18" fmla="*/ 2147483646 w 361"/>
              <a:gd name="T19" fmla="*/ 2147483646 h 321"/>
              <a:gd name="T20" fmla="*/ 2147483646 w 361"/>
              <a:gd name="T21" fmla="*/ 2147483646 h 321"/>
              <a:gd name="T22" fmla="*/ 0 w 361"/>
              <a:gd name="T23" fmla="*/ 2147483646 h 321"/>
              <a:gd name="T24" fmla="*/ 2147483646 w 361"/>
              <a:gd name="T25" fmla="*/ 2147483646 h 321"/>
              <a:gd name="T26" fmla="*/ 2147483646 w 361"/>
              <a:gd name="T27" fmla="*/ 2147483646 h 321"/>
              <a:gd name="T28" fmla="*/ 2147483646 w 361"/>
              <a:gd name="T29" fmla="*/ 2147483646 h 321"/>
              <a:gd name="T30" fmla="*/ 2147483646 w 361"/>
              <a:gd name="T31" fmla="*/ 2147483646 h 321"/>
              <a:gd name="T32" fmla="*/ 2147483646 w 361"/>
              <a:gd name="T33" fmla="*/ 2147483646 h 321"/>
              <a:gd name="T34" fmla="*/ 2147483646 w 361"/>
              <a:gd name="T35" fmla="*/ 2147483646 h 321"/>
              <a:gd name="T36" fmla="*/ 2147483646 w 361"/>
              <a:gd name="T37" fmla="*/ 2147483646 h 321"/>
              <a:gd name="T38" fmla="*/ 2147483646 w 361"/>
              <a:gd name="T39" fmla="*/ 2147483646 h 321"/>
              <a:gd name="T40" fmla="*/ 2147483646 w 361"/>
              <a:gd name="T41" fmla="*/ 2147483646 h 321"/>
              <a:gd name="T42" fmla="*/ 2147483646 w 361"/>
              <a:gd name="T43" fmla="*/ 2147483646 h 321"/>
              <a:gd name="T44" fmla="*/ 2147483646 w 361"/>
              <a:gd name="T45" fmla="*/ 2147483646 h 321"/>
              <a:gd name="T46" fmla="*/ 2147483646 w 361"/>
              <a:gd name="T47" fmla="*/ 2147483646 h 321"/>
              <a:gd name="T48" fmla="*/ 2147483646 w 361"/>
              <a:gd name="T49" fmla="*/ 2147483646 h 321"/>
              <a:gd name="T50" fmla="*/ 2147483646 w 361"/>
              <a:gd name="T51" fmla="*/ 2147483646 h 321"/>
              <a:gd name="T52" fmla="*/ 2147483646 w 361"/>
              <a:gd name="T53" fmla="*/ 2147483646 h 321"/>
              <a:gd name="T54" fmla="*/ 2147483646 w 361"/>
              <a:gd name="T55" fmla="*/ 2147483646 h 321"/>
              <a:gd name="T56" fmla="*/ 2147483646 w 361"/>
              <a:gd name="T57" fmla="*/ 2147483646 h 321"/>
              <a:gd name="T58" fmla="*/ 2147483646 w 361"/>
              <a:gd name="T59" fmla="*/ 2147483646 h 321"/>
              <a:gd name="T60" fmla="*/ 2147483646 w 361"/>
              <a:gd name="T61" fmla="*/ 2147483646 h 321"/>
              <a:gd name="T62" fmla="*/ 2147483646 w 361"/>
              <a:gd name="T63" fmla="*/ 2147483646 h 321"/>
              <a:gd name="T64" fmla="*/ 2147483646 w 361"/>
              <a:gd name="T65" fmla="*/ 2147483646 h 321"/>
              <a:gd name="T66" fmla="*/ 2147483646 w 361"/>
              <a:gd name="T67" fmla="*/ 2147483646 h 321"/>
              <a:gd name="T68" fmla="*/ 2147483646 w 361"/>
              <a:gd name="T69" fmla="*/ 2147483646 h 321"/>
              <a:gd name="T70" fmla="*/ 2147483646 w 361"/>
              <a:gd name="T71" fmla="*/ 2147483646 h 321"/>
              <a:gd name="T72" fmla="*/ 2147483646 w 361"/>
              <a:gd name="T73" fmla="*/ 2147483646 h 321"/>
              <a:gd name="T74" fmla="*/ 2147483646 w 361"/>
              <a:gd name="T75" fmla="*/ 2147483646 h 321"/>
              <a:gd name="T76" fmla="*/ 2147483646 w 361"/>
              <a:gd name="T77" fmla="*/ 2147483646 h 321"/>
              <a:gd name="T78" fmla="*/ 2147483646 w 361"/>
              <a:gd name="T79" fmla="*/ 2147483646 h 321"/>
              <a:gd name="T80" fmla="*/ 2147483646 w 361"/>
              <a:gd name="T81" fmla="*/ 2147483646 h 321"/>
              <a:gd name="T82" fmla="*/ 2147483646 w 361"/>
              <a:gd name="T83" fmla="*/ 2147483646 h 321"/>
              <a:gd name="T84" fmla="*/ 2147483646 w 361"/>
              <a:gd name="T85" fmla="*/ 2147483646 h 321"/>
              <a:gd name="T86" fmla="*/ 2147483646 w 361"/>
              <a:gd name="T87" fmla="*/ 2147483646 h 321"/>
              <a:gd name="T88" fmla="*/ 2147483646 w 361"/>
              <a:gd name="T89" fmla="*/ 2147483646 h 321"/>
              <a:gd name="T90" fmla="*/ 2147483646 w 361"/>
              <a:gd name="T91" fmla="*/ 2147483646 h 321"/>
              <a:gd name="T92" fmla="*/ 2147483646 w 361"/>
              <a:gd name="T93" fmla="*/ 2147483646 h 321"/>
              <a:gd name="T94" fmla="*/ 2147483646 w 361"/>
              <a:gd name="T95" fmla="*/ 2147483646 h 321"/>
              <a:gd name="T96" fmla="*/ 2147483646 w 361"/>
              <a:gd name="T97" fmla="*/ 2147483646 h 321"/>
              <a:gd name="T98" fmla="*/ 2147483646 w 361"/>
              <a:gd name="T99" fmla="*/ 0 h 32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61"/>
              <a:gd name="T151" fmla="*/ 0 h 321"/>
              <a:gd name="T152" fmla="*/ 361 w 361"/>
              <a:gd name="T153" fmla="*/ 321 h 32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61" h="321">
                <a:moveTo>
                  <a:pt x="168" y="0"/>
                </a:moveTo>
                <a:lnTo>
                  <a:pt x="152" y="0"/>
                </a:lnTo>
                <a:lnTo>
                  <a:pt x="120" y="48"/>
                </a:lnTo>
                <a:lnTo>
                  <a:pt x="96" y="56"/>
                </a:lnTo>
                <a:lnTo>
                  <a:pt x="96" y="40"/>
                </a:lnTo>
                <a:lnTo>
                  <a:pt x="80" y="40"/>
                </a:lnTo>
                <a:lnTo>
                  <a:pt x="64" y="56"/>
                </a:lnTo>
                <a:lnTo>
                  <a:pt x="32" y="40"/>
                </a:lnTo>
                <a:lnTo>
                  <a:pt x="24" y="32"/>
                </a:lnTo>
                <a:lnTo>
                  <a:pt x="8" y="24"/>
                </a:lnTo>
                <a:lnTo>
                  <a:pt x="8" y="40"/>
                </a:lnTo>
                <a:lnTo>
                  <a:pt x="0" y="48"/>
                </a:lnTo>
                <a:lnTo>
                  <a:pt x="32" y="56"/>
                </a:lnTo>
                <a:lnTo>
                  <a:pt x="40" y="80"/>
                </a:lnTo>
                <a:lnTo>
                  <a:pt x="56" y="80"/>
                </a:lnTo>
                <a:lnTo>
                  <a:pt x="80" y="112"/>
                </a:lnTo>
                <a:lnTo>
                  <a:pt x="104" y="104"/>
                </a:lnTo>
                <a:lnTo>
                  <a:pt x="104" y="144"/>
                </a:lnTo>
                <a:lnTo>
                  <a:pt x="136" y="184"/>
                </a:lnTo>
                <a:lnTo>
                  <a:pt x="152" y="184"/>
                </a:lnTo>
                <a:lnTo>
                  <a:pt x="160" y="168"/>
                </a:lnTo>
                <a:lnTo>
                  <a:pt x="184" y="192"/>
                </a:lnTo>
                <a:lnTo>
                  <a:pt x="168" y="208"/>
                </a:lnTo>
                <a:lnTo>
                  <a:pt x="160" y="200"/>
                </a:lnTo>
                <a:lnTo>
                  <a:pt x="144" y="192"/>
                </a:lnTo>
                <a:lnTo>
                  <a:pt x="144" y="224"/>
                </a:lnTo>
                <a:lnTo>
                  <a:pt x="136" y="240"/>
                </a:lnTo>
                <a:lnTo>
                  <a:pt x="160" y="272"/>
                </a:lnTo>
                <a:lnTo>
                  <a:pt x="160" y="296"/>
                </a:lnTo>
                <a:lnTo>
                  <a:pt x="200" y="296"/>
                </a:lnTo>
                <a:lnTo>
                  <a:pt x="216" y="312"/>
                </a:lnTo>
                <a:lnTo>
                  <a:pt x="240" y="304"/>
                </a:lnTo>
                <a:lnTo>
                  <a:pt x="272" y="320"/>
                </a:lnTo>
                <a:lnTo>
                  <a:pt x="296" y="296"/>
                </a:lnTo>
                <a:lnTo>
                  <a:pt x="320" y="256"/>
                </a:lnTo>
                <a:lnTo>
                  <a:pt x="288" y="240"/>
                </a:lnTo>
                <a:lnTo>
                  <a:pt x="320" y="232"/>
                </a:lnTo>
                <a:lnTo>
                  <a:pt x="328" y="240"/>
                </a:lnTo>
                <a:lnTo>
                  <a:pt x="360" y="232"/>
                </a:lnTo>
                <a:lnTo>
                  <a:pt x="360" y="224"/>
                </a:lnTo>
                <a:lnTo>
                  <a:pt x="320" y="200"/>
                </a:lnTo>
                <a:lnTo>
                  <a:pt x="320" y="184"/>
                </a:lnTo>
                <a:lnTo>
                  <a:pt x="304" y="176"/>
                </a:lnTo>
                <a:lnTo>
                  <a:pt x="288" y="168"/>
                </a:lnTo>
                <a:lnTo>
                  <a:pt x="272" y="128"/>
                </a:lnTo>
                <a:lnTo>
                  <a:pt x="232" y="64"/>
                </a:lnTo>
                <a:lnTo>
                  <a:pt x="232" y="40"/>
                </a:lnTo>
                <a:lnTo>
                  <a:pt x="192" y="32"/>
                </a:lnTo>
                <a:lnTo>
                  <a:pt x="176" y="24"/>
                </a:lnTo>
                <a:lnTo>
                  <a:pt x="168" y="0"/>
                </a:lnTo>
              </a:path>
            </a:pathLst>
          </a:custGeom>
          <a:solidFill>
            <a:srgbClr val="6C5B7B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PA_任意多边形 16">
            <a:extLst>
              <a:ext uri="{FF2B5EF4-FFF2-40B4-BE49-F238E27FC236}">
                <a16:creationId xmlns:a16="http://schemas.microsoft.com/office/drawing/2014/main" id="{B1F4CC5F-F039-4FAF-B235-D94F92E9DE9B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535488" y="4170363"/>
            <a:ext cx="95250" cy="74612"/>
          </a:xfrm>
          <a:custGeom>
            <a:avLst/>
            <a:gdLst>
              <a:gd name="T0" fmla="*/ 2147483646 w 65"/>
              <a:gd name="T1" fmla="*/ 0 h 57"/>
              <a:gd name="T2" fmla="*/ 0 w 65"/>
              <a:gd name="T3" fmla="*/ 2147483646 h 57"/>
              <a:gd name="T4" fmla="*/ 2147483646 w 65"/>
              <a:gd name="T5" fmla="*/ 2147483646 h 57"/>
              <a:gd name="T6" fmla="*/ 2147483646 w 65"/>
              <a:gd name="T7" fmla="*/ 2147483646 h 57"/>
              <a:gd name="T8" fmla="*/ 2147483646 w 65"/>
              <a:gd name="T9" fmla="*/ 2147483646 h 57"/>
              <a:gd name="T10" fmla="*/ 2147483646 w 65"/>
              <a:gd name="T11" fmla="*/ 0 h 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5"/>
              <a:gd name="T19" fmla="*/ 0 h 57"/>
              <a:gd name="T20" fmla="*/ 65 w 65"/>
              <a:gd name="T21" fmla="*/ 57 h 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5" h="57">
                <a:moveTo>
                  <a:pt x="24" y="0"/>
                </a:moveTo>
                <a:lnTo>
                  <a:pt x="0" y="40"/>
                </a:lnTo>
                <a:lnTo>
                  <a:pt x="24" y="56"/>
                </a:lnTo>
                <a:lnTo>
                  <a:pt x="64" y="40"/>
                </a:lnTo>
                <a:lnTo>
                  <a:pt x="64" y="24"/>
                </a:lnTo>
                <a:lnTo>
                  <a:pt x="24" y="0"/>
                </a:lnTo>
              </a:path>
            </a:pathLst>
          </a:custGeom>
          <a:solidFill>
            <a:srgbClr val="A5A5A5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8" name="PA_任意多边形 17">
            <a:extLst>
              <a:ext uri="{FF2B5EF4-FFF2-40B4-BE49-F238E27FC236}">
                <a16:creationId xmlns:a16="http://schemas.microsoft.com/office/drawing/2014/main" id="{E5288F04-F9B2-4D67-B18E-386F86DF3237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297363" y="4222750"/>
            <a:ext cx="357187" cy="409575"/>
          </a:xfrm>
          <a:custGeom>
            <a:avLst/>
            <a:gdLst>
              <a:gd name="T0" fmla="*/ 2147483646 w 241"/>
              <a:gd name="T1" fmla="*/ 2147483646 h 297"/>
              <a:gd name="T2" fmla="*/ 2147483646 w 241"/>
              <a:gd name="T3" fmla="*/ 0 h 297"/>
              <a:gd name="T4" fmla="*/ 2147483646 w 241"/>
              <a:gd name="T5" fmla="*/ 2147483646 h 297"/>
              <a:gd name="T6" fmla="*/ 2147483646 w 241"/>
              <a:gd name="T7" fmla="*/ 2147483646 h 297"/>
              <a:gd name="T8" fmla="*/ 2147483646 w 241"/>
              <a:gd name="T9" fmla="*/ 2147483646 h 297"/>
              <a:gd name="T10" fmla="*/ 2147483646 w 241"/>
              <a:gd name="T11" fmla="*/ 2147483646 h 297"/>
              <a:gd name="T12" fmla="*/ 2147483646 w 241"/>
              <a:gd name="T13" fmla="*/ 2147483646 h 297"/>
              <a:gd name="T14" fmla="*/ 2147483646 w 241"/>
              <a:gd name="T15" fmla="*/ 2147483646 h 297"/>
              <a:gd name="T16" fmla="*/ 2147483646 w 241"/>
              <a:gd name="T17" fmla="*/ 2147483646 h 297"/>
              <a:gd name="T18" fmla="*/ 2147483646 w 241"/>
              <a:gd name="T19" fmla="*/ 2147483646 h 297"/>
              <a:gd name="T20" fmla="*/ 2147483646 w 241"/>
              <a:gd name="T21" fmla="*/ 2147483646 h 297"/>
              <a:gd name="T22" fmla="*/ 2147483646 w 241"/>
              <a:gd name="T23" fmla="*/ 2147483646 h 297"/>
              <a:gd name="T24" fmla="*/ 2147483646 w 241"/>
              <a:gd name="T25" fmla="*/ 2147483646 h 297"/>
              <a:gd name="T26" fmla="*/ 2147483646 w 241"/>
              <a:gd name="T27" fmla="*/ 2147483646 h 297"/>
              <a:gd name="T28" fmla="*/ 2147483646 w 241"/>
              <a:gd name="T29" fmla="*/ 2147483646 h 297"/>
              <a:gd name="T30" fmla="*/ 2147483646 w 241"/>
              <a:gd name="T31" fmla="*/ 2147483646 h 297"/>
              <a:gd name="T32" fmla="*/ 0 w 241"/>
              <a:gd name="T33" fmla="*/ 2147483646 h 297"/>
              <a:gd name="T34" fmla="*/ 0 w 241"/>
              <a:gd name="T35" fmla="*/ 2147483646 h 297"/>
              <a:gd name="T36" fmla="*/ 2147483646 w 241"/>
              <a:gd name="T37" fmla="*/ 2147483646 h 297"/>
              <a:gd name="T38" fmla="*/ 2147483646 w 241"/>
              <a:gd name="T39" fmla="*/ 2147483646 h 297"/>
              <a:gd name="T40" fmla="*/ 2147483646 w 241"/>
              <a:gd name="T41" fmla="*/ 2147483646 h 297"/>
              <a:gd name="T42" fmla="*/ 2147483646 w 241"/>
              <a:gd name="T43" fmla="*/ 2147483646 h 297"/>
              <a:gd name="T44" fmla="*/ 2147483646 w 241"/>
              <a:gd name="T45" fmla="*/ 2147483646 h 297"/>
              <a:gd name="T46" fmla="*/ 2147483646 w 241"/>
              <a:gd name="T47" fmla="*/ 2147483646 h 297"/>
              <a:gd name="T48" fmla="*/ 2147483646 w 241"/>
              <a:gd name="T49" fmla="*/ 2147483646 h 297"/>
              <a:gd name="T50" fmla="*/ 2147483646 w 241"/>
              <a:gd name="T51" fmla="*/ 2147483646 h 297"/>
              <a:gd name="T52" fmla="*/ 2147483646 w 241"/>
              <a:gd name="T53" fmla="*/ 2147483646 h 297"/>
              <a:gd name="T54" fmla="*/ 2147483646 w 241"/>
              <a:gd name="T55" fmla="*/ 2147483646 h 297"/>
              <a:gd name="T56" fmla="*/ 2147483646 w 241"/>
              <a:gd name="T57" fmla="*/ 2147483646 h 297"/>
              <a:gd name="T58" fmla="*/ 2147483646 w 241"/>
              <a:gd name="T59" fmla="*/ 2147483646 h 297"/>
              <a:gd name="T60" fmla="*/ 2147483646 w 241"/>
              <a:gd name="T61" fmla="*/ 2147483646 h 297"/>
              <a:gd name="T62" fmla="*/ 2147483646 w 241"/>
              <a:gd name="T63" fmla="*/ 2147483646 h 297"/>
              <a:gd name="T64" fmla="*/ 2147483646 w 241"/>
              <a:gd name="T65" fmla="*/ 2147483646 h 297"/>
              <a:gd name="T66" fmla="*/ 2147483646 w 241"/>
              <a:gd name="T67" fmla="*/ 2147483646 h 297"/>
              <a:gd name="T68" fmla="*/ 2147483646 w 241"/>
              <a:gd name="T69" fmla="*/ 2147483646 h 297"/>
              <a:gd name="T70" fmla="*/ 2147483646 w 241"/>
              <a:gd name="T71" fmla="*/ 2147483646 h 297"/>
              <a:gd name="T72" fmla="*/ 2147483646 w 241"/>
              <a:gd name="T73" fmla="*/ 2147483646 h 297"/>
              <a:gd name="T74" fmla="*/ 2147483646 w 241"/>
              <a:gd name="T75" fmla="*/ 2147483646 h 297"/>
              <a:gd name="T76" fmla="*/ 2147483646 w 241"/>
              <a:gd name="T77" fmla="*/ 2147483646 h 297"/>
              <a:gd name="T78" fmla="*/ 2147483646 w 241"/>
              <a:gd name="T79" fmla="*/ 2147483646 h 297"/>
              <a:gd name="T80" fmla="*/ 2147483646 w 241"/>
              <a:gd name="T81" fmla="*/ 2147483646 h 297"/>
              <a:gd name="T82" fmla="*/ 2147483646 w 241"/>
              <a:gd name="T83" fmla="*/ 2147483646 h 297"/>
              <a:gd name="T84" fmla="*/ 2147483646 w 241"/>
              <a:gd name="T85" fmla="*/ 2147483646 h 297"/>
              <a:gd name="T86" fmla="*/ 2147483646 w 241"/>
              <a:gd name="T87" fmla="*/ 2147483646 h 297"/>
              <a:gd name="T88" fmla="*/ 2147483646 w 241"/>
              <a:gd name="T89" fmla="*/ 2147483646 h 297"/>
              <a:gd name="T90" fmla="*/ 2147483646 w 241"/>
              <a:gd name="T91" fmla="*/ 2147483646 h 297"/>
              <a:gd name="T92" fmla="*/ 2147483646 w 241"/>
              <a:gd name="T93" fmla="*/ 2147483646 h 297"/>
              <a:gd name="T94" fmla="*/ 2147483646 w 241"/>
              <a:gd name="T95" fmla="*/ 2147483646 h 297"/>
              <a:gd name="T96" fmla="*/ 2147483646 w 241"/>
              <a:gd name="T97" fmla="*/ 2147483646 h 297"/>
              <a:gd name="T98" fmla="*/ 2147483646 w 241"/>
              <a:gd name="T99" fmla="*/ 2147483646 h 297"/>
              <a:gd name="T100" fmla="*/ 2147483646 w 241"/>
              <a:gd name="T101" fmla="*/ 2147483646 h 297"/>
              <a:gd name="T102" fmla="*/ 2147483646 w 241"/>
              <a:gd name="T103" fmla="*/ 2147483646 h 297"/>
              <a:gd name="T104" fmla="*/ 2147483646 w 241"/>
              <a:gd name="T105" fmla="*/ 2147483646 h 297"/>
              <a:gd name="T106" fmla="*/ 2147483646 w 241"/>
              <a:gd name="T107" fmla="*/ 2147483646 h 297"/>
              <a:gd name="T108" fmla="*/ 2147483646 w 241"/>
              <a:gd name="T109" fmla="*/ 2147483646 h 297"/>
              <a:gd name="T110" fmla="*/ 2147483646 w 241"/>
              <a:gd name="T111" fmla="*/ 2147483646 h 297"/>
              <a:gd name="T112" fmla="*/ 2147483646 w 241"/>
              <a:gd name="T113" fmla="*/ 2147483646 h 2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41"/>
              <a:gd name="T172" fmla="*/ 0 h 297"/>
              <a:gd name="T173" fmla="*/ 241 w 241"/>
              <a:gd name="T174" fmla="*/ 297 h 29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41" h="297">
                <a:moveTo>
                  <a:pt x="184" y="16"/>
                </a:moveTo>
                <a:lnTo>
                  <a:pt x="160" y="0"/>
                </a:lnTo>
                <a:lnTo>
                  <a:pt x="136" y="24"/>
                </a:lnTo>
                <a:lnTo>
                  <a:pt x="104" y="8"/>
                </a:lnTo>
                <a:lnTo>
                  <a:pt x="80" y="16"/>
                </a:lnTo>
                <a:lnTo>
                  <a:pt x="72" y="32"/>
                </a:lnTo>
                <a:lnTo>
                  <a:pt x="64" y="48"/>
                </a:lnTo>
                <a:lnTo>
                  <a:pt x="72" y="72"/>
                </a:lnTo>
                <a:lnTo>
                  <a:pt x="56" y="72"/>
                </a:lnTo>
                <a:lnTo>
                  <a:pt x="48" y="64"/>
                </a:lnTo>
                <a:lnTo>
                  <a:pt x="40" y="64"/>
                </a:lnTo>
                <a:lnTo>
                  <a:pt x="40" y="80"/>
                </a:lnTo>
                <a:lnTo>
                  <a:pt x="40" y="96"/>
                </a:lnTo>
                <a:lnTo>
                  <a:pt x="40" y="112"/>
                </a:lnTo>
                <a:lnTo>
                  <a:pt x="8" y="136"/>
                </a:lnTo>
                <a:lnTo>
                  <a:pt x="0" y="144"/>
                </a:lnTo>
                <a:lnTo>
                  <a:pt x="0" y="176"/>
                </a:lnTo>
                <a:lnTo>
                  <a:pt x="24" y="192"/>
                </a:lnTo>
                <a:lnTo>
                  <a:pt x="24" y="232"/>
                </a:lnTo>
                <a:lnTo>
                  <a:pt x="48" y="232"/>
                </a:lnTo>
                <a:lnTo>
                  <a:pt x="48" y="248"/>
                </a:lnTo>
                <a:lnTo>
                  <a:pt x="56" y="264"/>
                </a:lnTo>
                <a:lnTo>
                  <a:pt x="64" y="288"/>
                </a:lnTo>
                <a:lnTo>
                  <a:pt x="88" y="288"/>
                </a:lnTo>
                <a:lnTo>
                  <a:pt x="104" y="264"/>
                </a:lnTo>
                <a:lnTo>
                  <a:pt x="112" y="264"/>
                </a:lnTo>
                <a:lnTo>
                  <a:pt x="112" y="280"/>
                </a:lnTo>
                <a:lnTo>
                  <a:pt x="120" y="288"/>
                </a:lnTo>
                <a:lnTo>
                  <a:pt x="136" y="288"/>
                </a:lnTo>
                <a:lnTo>
                  <a:pt x="136" y="280"/>
                </a:lnTo>
                <a:lnTo>
                  <a:pt x="152" y="280"/>
                </a:lnTo>
                <a:lnTo>
                  <a:pt x="152" y="288"/>
                </a:lnTo>
                <a:lnTo>
                  <a:pt x="160" y="296"/>
                </a:lnTo>
                <a:lnTo>
                  <a:pt x="176" y="288"/>
                </a:lnTo>
                <a:lnTo>
                  <a:pt x="184" y="256"/>
                </a:lnTo>
                <a:lnTo>
                  <a:pt x="184" y="224"/>
                </a:lnTo>
                <a:lnTo>
                  <a:pt x="200" y="224"/>
                </a:lnTo>
                <a:lnTo>
                  <a:pt x="200" y="216"/>
                </a:lnTo>
                <a:lnTo>
                  <a:pt x="200" y="200"/>
                </a:lnTo>
                <a:lnTo>
                  <a:pt x="216" y="216"/>
                </a:lnTo>
                <a:lnTo>
                  <a:pt x="232" y="192"/>
                </a:lnTo>
                <a:lnTo>
                  <a:pt x="216" y="176"/>
                </a:lnTo>
                <a:lnTo>
                  <a:pt x="216" y="168"/>
                </a:lnTo>
                <a:lnTo>
                  <a:pt x="232" y="160"/>
                </a:lnTo>
                <a:lnTo>
                  <a:pt x="224" y="136"/>
                </a:lnTo>
                <a:lnTo>
                  <a:pt x="216" y="128"/>
                </a:lnTo>
                <a:lnTo>
                  <a:pt x="240" y="136"/>
                </a:lnTo>
                <a:lnTo>
                  <a:pt x="240" y="104"/>
                </a:lnTo>
                <a:lnTo>
                  <a:pt x="216" y="120"/>
                </a:lnTo>
                <a:lnTo>
                  <a:pt x="240" y="80"/>
                </a:lnTo>
                <a:lnTo>
                  <a:pt x="200" y="56"/>
                </a:lnTo>
                <a:lnTo>
                  <a:pt x="176" y="56"/>
                </a:lnTo>
                <a:lnTo>
                  <a:pt x="160" y="72"/>
                </a:lnTo>
                <a:lnTo>
                  <a:pt x="152" y="48"/>
                </a:lnTo>
                <a:lnTo>
                  <a:pt x="160" y="40"/>
                </a:lnTo>
                <a:lnTo>
                  <a:pt x="184" y="16"/>
                </a:lnTo>
              </a:path>
            </a:pathLst>
          </a:custGeom>
          <a:solidFill>
            <a:srgbClr val="6C5B7B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9" name="PA_任意多边形 18">
            <a:extLst>
              <a:ext uri="{FF2B5EF4-FFF2-40B4-BE49-F238E27FC236}">
                <a16:creationId xmlns:a16="http://schemas.microsoft.com/office/drawing/2014/main" id="{B487C45C-AA3E-4EEE-8389-7FF9FA49A192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117975" y="4543425"/>
            <a:ext cx="406400" cy="508000"/>
          </a:xfrm>
          <a:custGeom>
            <a:avLst/>
            <a:gdLst>
              <a:gd name="T0" fmla="*/ 2147483646 w 273"/>
              <a:gd name="T1" fmla="*/ 2147483646 h 369"/>
              <a:gd name="T2" fmla="*/ 2147483646 w 273"/>
              <a:gd name="T3" fmla="*/ 2147483646 h 369"/>
              <a:gd name="T4" fmla="*/ 2147483646 w 273"/>
              <a:gd name="T5" fmla="*/ 2147483646 h 369"/>
              <a:gd name="T6" fmla="*/ 2147483646 w 273"/>
              <a:gd name="T7" fmla="*/ 2147483646 h 369"/>
              <a:gd name="T8" fmla="*/ 2147483646 w 273"/>
              <a:gd name="T9" fmla="*/ 2147483646 h 369"/>
              <a:gd name="T10" fmla="*/ 2147483646 w 273"/>
              <a:gd name="T11" fmla="*/ 2147483646 h 369"/>
              <a:gd name="T12" fmla="*/ 2147483646 w 273"/>
              <a:gd name="T13" fmla="*/ 2147483646 h 369"/>
              <a:gd name="T14" fmla="*/ 2147483646 w 273"/>
              <a:gd name="T15" fmla="*/ 2147483646 h 369"/>
              <a:gd name="T16" fmla="*/ 2147483646 w 273"/>
              <a:gd name="T17" fmla="*/ 2147483646 h 369"/>
              <a:gd name="T18" fmla="*/ 2147483646 w 273"/>
              <a:gd name="T19" fmla="*/ 2147483646 h 369"/>
              <a:gd name="T20" fmla="*/ 2147483646 w 273"/>
              <a:gd name="T21" fmla="*/ 2147483646 h 369"/>
              <a:gd name="T22" fmla="*/ 2147483646 w 273"/>
              <a:gd name="T23" fmla="*/ 2147483646 h 369"/>
              <a:gd name="T24" fmla="*/ 2147483646 w 273"/>
              <a:gd name="T25" fmla="*/ 0 h 369"/>
              <a:gd name="T26" fmla="*/ 2147483646 w 273"/>
              <a:gd name="T27" fmla="*/ 0 h 369"/>
              <a:gd name="T28" fmla="*/ 2147483646 w 273"/>
              <a:gd name="T29" fmla="*/ 2147483646 h 369"/>
              <a:gd name="T30" fmla="*/ 2147483646 w 273"/>
              <a:gd name="T31" fmla="*/ 2147483646 h 369"/>
              <a:gd name="T32" fmla="*/ 2147483646 w 273"/>
              <a:gd name="T33" fmla="*/ 2147483646 h 369"/>
              <a:gd name="T34" fmla="*/ 2147483646 w 273"/>
              <a:gd name="T35" fmla="*/ 2147483646 h 369"/>
              <a:gd name="T36" fmla="*/ 2147483646 w 273"/>
              <a:gd name="T37" fmla="*/ 2147483646 h 369"/>
              <a:gd name="T38" fmla="*/ 2147483646 w 273"/>
              <a:gd name="T39" fmla="*/ 2147483646 h 369"/>
              <a:gd name="T40" fmla="*/ 2147483646 w 273"/>
              <a:gd name="T41" fmla="*/ 2147483646 h 369"/>
              <a:gd name="T42" fmla="*/ 2147483646 w 273"/>
              <a:gd name="T43" fmla="*/ 2147483646 h 369"/>
              <a:gd name="T44" fmla="*/ 2147483646 w 273"/>
              <a:gd name="T45" fmla="*/ 2147483646 h 369"/>
              <a:gd name="T46" fmla="*/ 2147483646 w 273"/>
              <a:gd name="T47" fmla="*/ 2147483646 h 369"/>
              <a:gd name="T48" fmla="*/ 2147483646 w 273"/>
              <a:gd name="T49" fmla="*/ 2147483646 h 369"/>
              <a:gd name="T50" fmla="*/ 2147483646 w 273"/>
              <a:gd name="T51" fmla="*/ 2147483646 h 369"/>
              <a:gd name="T52" fmla="*/ 2147483646 w 273"/>
              <a:gd name="T53" fmla="*/ 2147483646 h 369"/>
              <a:gd name="T54" fmla="*/ 2147483646 w 273"/>
              <a:gd name="T55" fmla="*/ 2147483646 h 369"/>
              <a:gd name="T56" fmla="*/ 0 w 273"/>
              <a:gd name="T57" fmla="*/ 2147483646 h 369"/>
              <a:gd name="T58" fmla="*/ 2147483646 w 273"/>
              <a:gd name="T59" fmla="*/ 2147483646 h 369"/>
              <a:gd name="T60" fmla="*/ 2147483646 w 273"/>
              <a:gd name="T61" fmla="*/ 2147483646 h 369"/>
              <a:gd name="T62" fmla="*/ 2147483646 w 273"/>
              <a:gd name="T63" fmla="*/ 2147483646 h 369"/>
              <a:gd name="T64" fmla="*/ 2147483646 w 273"/>
              <a:gd name="T65" fmla="*/ 2147483646 h 369"/>
              <a:gd name="T66" fmla="*/ 2147483646 w 273"/>
              <a:gd name="T67" fmla="*/ 2147483646 h 369"/>
              <a:gd name="T68" fmla="*/ 2147483646 w 273"/>
              <a:gd name="T69" fmla="*/ 2147483646 h 369"/>
              <a:gd name="T70" fmla="*/ 2147483646 w 273"/>
              <a:gd name="T71" fmla="*/ 2147483646 h 369"/>
              <a:gd name="T72" fmla="*/ 2147483646 w 273"/>
              <a:gd name="T73" fmla="*/ 2147483646 h 369"/>
              <a:gd name="T74" fmla="*/ 2147483646 w 273"/>
              <a:gd name="T75" fmla="*/ 2147483646 h 369"/>
              <a:gd name="T76" fmla="*/ 2147483646 w 273"/>
              <a:gd name="T77" fmla="*/ 2147483646 h 369"/>
              <a:gd name="T78" fmla="*/ 2147483646 w 273"/>
              <a:gd name="T79" fmla="*/ 2147483646 h 369"/>
              <a:gd name="T80" fmla="*/ 2147483646 w 273"/>
              <a:gd name="T81" fmla="*/ 2147483646 h 369"/>
              <a:gd name="T82" fmla="*/ 2147483646 w 273"/>
              <a:gd name="T83" fmla="*/ 2147483646 h 369"/>
              <a:gd name="T84" fmla="*/ 2147483646 w 273"/>
              <a:gd name="T85" fmla="*/ 2147483646 h 369"/>
              <a:gd name="T86" fmla="*/ 2147483646 w 273"/>
              <a:gd name="T87" fmla="*/ 2147483646 h 369"/>
              <a:gd name="T88" fmla="*/ 2147483646 w 273"/>
              <a:gd name="T89" fmla="*/ 2147483646 h 369"/>
              <a:gd name="T90" fmla="*/ 2147483646 w 273"/>
              <a:gd name="T91" fmla="*/ 2147483646 h 369"/>
              <a:gd name="T92" fmla="*/ 2147483646 w 273"/>
              <a:gd name="T93" fmla="*/ 2147483646 h 369"/>
              <a:gd name="T94" fmla="*/ 2147483646 w 273"/>
              <a:gd name="T95" fmla="*/ 2147483646 h 369"/>
              <a:gd name="T96" fmla="*/ 2147483646 w 273"/>
              <a:gd name="T97" fmla="*/ 2147483646 h 369"/>
              <a:gd name="T98" fmla="*/ 2147483646 w 273"/>
              <a:gd name="T99" fmla="*/ 2147483646 h 36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3"/>
              <a:gd name="T151" fmla="*/ 0 h 369"/>
              <a:gd name="T152" fmla="*/ 273 w 273"/>
              <a:gd name="T153" fmla="*/ 369 h 36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3" h="369">
                <a:moveTo>
                  <a:pt x="272" y="56"/>
                </a:moveTo>
                <a:lnTo>
                  <a:pt x="272" y="48"/>
                </a:lnTo>
                <a:lnTo>
                  <a:pt x="256" y="48"/>
                </a:lnTo>
                <a:lnTo>
                  <a:pt x="256" y="56"/>
                </a:lnTo>
                <a:lnTo>
                  <a:pt x="240" y="56"/>
                </a:lnTo>
                <a:lnTo>
                  <a:pt x="232" y="56"/>
                </a:lnTo>
                <a:lnTo>
                  <a:pt x="232" y="32"/>
                </a:lnTo>
                <a:lnTo>
                  <a:pt x="224" y="32"/>
                </a:lnTo>
                <a:lnTo>
                  <a:pt x="208" y="56"/>
                </a:lnTo>
                <a:lnTo>
                  <a:pt x="184" y="56"/>
                </a:lnTo>
                <a:lnTo>
                  <a:pt x="176" y="32"/>
                </a:lnTo>
                <a:lnTo>
                  <a:pt x="168" y="16"/>
                </a:lnTo>
                <a:lnTo>
                  <a:pt x="160" y="0"/>
                </a:lnTo>
                <a:lnTo>
                  <a:pt x="144" y="0"/>
                </a:lnTo>
                <a:lnTo>
                  <a:pt x="144" y="8"/>
                </a:lnTo>
                <a:lnTo>
                  <a:pt x="112" y="16"/>
                </a:lnTo>
                <a:lnTo>
                  <a:pt x="112" y="32"/>
                </a:lnTo>
                <a:lnTo>
                  <a:pt x="80" y="32"/>
                </a:lnTo>
                <a:lnTo>
                  <a:pt x="64" y="48"/>
                </a:lnTo>
                <a:lnTo>
                  <a:pt x="64" y="72"/>
                </a:lnTo>
                <a:lnTo>
                  <a:pt x="72" y="88"/>
                </a:lnTo>
                <a:lnTo>
                  <a:pt x="48" y="112"/>
                </a:lnTo>
                <a:lnTo>
                  <a:pt x="40" y="112"/>
                </a:lnTo>
                <a:lnTo>
                  <a:pt x="32" y="144"/>
                </a:lnTo>
                <a:lnTo>
                  <a:pt x="32" y="160"/>
                </a:lnTo>
                <a:lnTo>
                  <a:pt x="32" y="176"/>
                </a:lnTo>
                <a:lnTo>
                  <a:pt x="16" y="200"/>
                </a:lnTo>
                <a:lnTo>
                  <a:pt x="8" y="216"/>
                </a:lnTo>
                <a:lnTo>
                  <a:pt x="0" y="256"/>
                </a:lnTo>
                <a:lnTo>
                  <a:pt x="8" y="272"/>
                </a:lnTo>
                <a:lnTo>
                  <a:pt x="56" y="272"/>
                </a:lnTo>
                <a:lnTo>
                  <a:pt x="80" y="328"/>
                </a:lnTo>
                <a:lnTo>
                  <a:pt x="88" y="368"/>
                </a:lnTo>
                <a:lnTo>
                  <a:pt x="112" y="328"/>
                </a:lnTo>
                <a:lnTo>
                  <a:pt x="120" y="336"/>
                </a:lnTo>
                <a:lnTo>
                  <a:pt x="152" y="304"/>
                </a:lnTo>
                <a:lnTo>
                  <a:pt x="152" y="280"/>
                </a:lnTo>
                <a:lnTo>
                  <a:pt x="184" y="272"/>
                </a:lnTo>
                <a:lnTo>
                  <a:pt x="200" y="232"/>
                </a:lnTo>
                <a:lnTo>
                  <a:pt x="216" y="224"/>
                </a:lnTo>
                <a:lnTo>
                  <a:pt x="216" y="200"/>
                </a:lnTo>
                <a:lnTo>
                  <a:pt x="240" y="200"/>
                </a:lnTo>
                <a:lnTo>
                  <a:pt x="248" y="160"/>
                </a:lnTo>
                <a:lnTo>
                  <a:pt x="240" y="128"/>
                </a:lnTo>
                <a:lnTo>
                  <a:pt x="248" y="120"/>
                </a:lnTo>
                <a:lnTo>
                  <a:pt x="232" y="104"/>
                </a:lnTo>
                <a:lnTo>
                  <a:pt x="248" y="96"/>
                </a:lnTo>
                <a:lnTo>
                  <a:pt x="256" y="104"/>
                </a:lnTo>
                <a:lnTo>
                  <a:pt x="272" y="80"/>
                </a:lnTo>
                <a:lnTo>
                  <a:pt x="272" y="56"/>
                </a:lnTo>
              </a:path>
            </a:pathLst>
          </a:custGeom>
          <a:solidFill>
            <a:srgbClr val="6C5B7B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PA_任意多边形 19">
            <a:extLst>
              <a:ext uri="{FF2B5EF4-FFF2-40B4-BE49-F238E27FC236}">
                <a16:creationId xmlns:a16="http://schemas.microsoft.com/office/drawing/2014/main" id="{1B63CAC4-E3CA-403E-9886-33331A0DEF44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497263" y="4862513"/>
            <a:ext cx="752475" cy="528637"/>
          </a:xfrm>
          <a:custGeom>
            <a:avLst/>
            <a:gdLst>
              <a:gd name="T0" fmla="*/ 2147483646 w 505"/>
              <a:gd name="T1" fmla="*/ 2147483646 h 385"/>
              <a:gd name="T2" fmla="*/ 2147483646 w 505"/>
              <a:gd name="T3" fmla="*/ 2147483646 h 385"/>
              <a:gd name="T4" fmla="*/ 2147483646 w 505"/>
              <a:gd name="T5" fmla="*/ 2147483646 h 385"/>
              <a:gd name="T6" fmla="*/ 2147483646 w 505"/>
              <a:gd name="T7" fmla="*/ 2147483646 h 385"/>
              <a:gd name="T8" fmla="*/ 2147483646 w 505"/>
              <a:gd name="T9" fmla="*/ 2147483646 h 385"/>
              <a:gd name="T10" fmla="*/ 2147483646 w 505"/>
              <a:gd name="T11" fmla="*/ 0 h 385"/>
              <a:gd name="T12" fmla="*/ 2147483646 w 505"/>
              <a:gd name="T13" fmla="*/ 0 h 385"/>
              <a:gd name="T14" fmla="*/ 2147483646 w 505"/>
              <a:gd name="T15" fmla="*/ 2147483646 h 385"/>
              <a:gd name="T16" fmla="*/ 2147483646 w 505"/>
              <a:gd name="T17" fmla="*/ 2147483646 h 385"/>
              <a:gd name="T18" fmla="*/ 2147483646 w 505"/>
              <a:gd name="T19" fmla="*/ 2147483646 h 385"/>
              <a:gd name="T20" fmla="*/ 2147483646 w 505"/>
              <a:gd name="T21" fmla="*/ 2147483646 h 385"/>
              <a:gd name="T22" fmla="*/ 2147483646 w 505"/>
              <a:gd name="T23" fmla="*/ 2147483646 h 385"/>
              <a:gd name="T24" fmla="*/ 2147483646 w 505"/>
              <a:gd name="T25" fmla="*/ 2147483646 h 385"/>
              <a:gd name="T26" fmla="*/ 2147483646 w 505"/>
              <a:gd name="T27" fmla="*/ 2147483646 h 385"/>
              <a:gd name="T28" fmla="*/ 2147483646 w 505"/>
              <a:gd name="T29" fmla="*/ 2147483646 h 385"/>
              <a:gd name="T30" fmla="*/ 2147483646 w 505"/>
              <a:gd name="T31" fmla="*/ 2147483646 h 385"/>
              <a:gd name="T32" fmla="*/ 0 w 505"/>
              <a:gd name="T33" fmla="*/ 2147483646 h 385"/>
              <a:gd name="T34" fmla="*/ 2147483646 w 505"/>
              <a:gd name="T35" fmla="*/ 2147483646 h 385"/>
              <a:gd name="T36" fmla="*/ 2147483646 w 505"/>
              <a:gd name="T37" fmla="*/ 2147483646 h 385"/>
              <a:gd name="T38" fmla="*/ 2147483646 w 505"/>
              <a:gd name="T39" fmla="*/ 2147483646 h 385"/>
              <a:gd name="T40" fmla="*/ 2147483646 w 505"/>
              <a:gd name="T41" fmla="*/ 2147483646 h 385"/>
              <a:gd name="T42" fmla="*/ 2147483646 w 505"/>
              <a:gd name="T43" fmla="*/ 2147483646 h 385"/>
              <a:gd name="T44" fmla="*/ 2147483646 w 505"/>
              <a:gd name="T45" fmla="*/ 2147483646 h 385"/>
              <a:gd name="T46" fmla="*/ 2147483646 w 505"/>
              <a:gd name="T47" fmla="*/ 2147483646 h 385"/>
              <a:gd name="T48" fmla="*/ 2147483646 w 505"/>
              <a:gd name="T49" fmla="*/ 2147483646 h 385"/>
              <a:gd name="T50" fmla="*/ 2147483646 w 505"/>
              <a:gd name="T51" fmla="*/ 2147483646 h 385"/>
              <a:gd name="T52" fmla="*/ 2147483646 w 505"/>
              <a:gd name="T53" fmla="*/ 2147483646 h 385"/>
              <a:gd name="T54" fmla="*/ 2147483646 w 505"/>
              <a:gd name="T55" fmla="*/ 2147483646 h 385"/>
              <a:gd name="T56" fmla="*/ 2147483646 w 505"/>
              <a:gd name="T57" fmla="*/ 2147483646 h 385"/>
              <a:gd name="T58" fmla="*/ 2147483646 w 505"/>
              <a:gd name="T59" fmla="*/ 2147483646 h 385"/>
              <a:gd name="T60" fmla="*/ 2147483646 w 505"/>
              <a:gd name="T61" fmla="*/ 2147483646 h 385"/>
              <a:gd name="T62" fmla="*/ 2147483646 w 505"/>
              <a:gd name="T63" fmla="*/ 2147483646 h 385"/>
              <a:gd name="T64" fmla="*/ 2147483646 w 505"/>
              <a:gd name="T65" fmla="*/ 2147483646 h 385"/>
              <a:gd name="T66" fmla="*/ 2147483646 w 505"/>
              <a:gd name="T67" fmla="*/ 2147483646 h 385"/>
              <a:gd name="T68" fmla="*/ 2147483646 w 505"/>
              <a:gd name="T69" fmla="*/ 2147483646 h 3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05"/>
              <a:gd name="T106" fmla="*/ 0 h 385"/>
              <a:gd name="T107" fmla="*/ 505 w 505"/>
              <a:gd name="T108" fmla="*/ 385 h 38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05" h="385">
                <a:moveTo>
                  <a:pt x="504" y="128"/>
                </a:moveTo>
                <a:lnTo>
                  <a:pt x="496" y="96"/>
                </a:lnTo>
                <a:lnTo>
                  <a:pt x="472" y="40"/>
                </a:lnTo>
                <a:lnTo>
                  <a:pt x="424" y="40"/>
                </a:lnTo>
                <a:lnTo>
                  <a:pt x="416" y="32"/>
                </a:lnTo>
                <a:lnTo>
                  <a:pt x="408" y="56"/>
                </a:lnTo>
                <a:lnTo>
                  <a:pt x="392" y="56"/>
                </a:lnTo>
                <a:lnTo>
                  <a:pt x="376" y="40"/>
                </a:lnTo>
                <a:lnTo>
                  <a:pt x="320" y="64"/>
                </a:lnTo>
                <a:lnTo>
                  <a:pt x="312" y="56"/>
                </a:lnTo>
                <a:lnTo>
                  <a:pt x="336" y="8"/>
                </a:lnTo>
                <a:lnTo>
                  <a:pt x="312" y="0"/>
                </a:lnTo>
                <a:lnTo>
                  <a:pt x="296" y="16"/>
                </a:lnTo>
                <a:lnTo>
                  <a:pt x="280" y="0"/>
                </a:lnTo>
                <a:lnTo>
                  <a:pt x="272" y="8"/>
                </a:lnTo>
                <a:lnTo>
                  <a:pt x="216" y="8"/>
                </a:lnTo>
                <a:lnTo>
                  <a:pt x="224" y="40"/>
                </a:lnTo>
                <a:lnTo>
                  <a:pt x="208" y="40"/>
                </a:lnTo>
                <a:lnTo>
                  <a:pt x="176" y="16"/>
                </a:lnTo>
                <a:lnTo>
                  <a:pt x="168" y="24"/>
                </a:lnTo>
                <a:lnTo>
                  <a:pt x="168" y="48"/>
                </a:lnTo>
                <a:lnTo>
                  <a:pt x="144" y="48"/>
                </a:lnTo>
                <a:lnTo>
                  <a:pt x="144" y="72"/>
                </a:lnTo>
                <a:lnTo>
                  <a:pt x="152" y="88"/>
                </a:lnTo>
                <a:lnTo>
                  <a:pt x="144" y="96"/>
                </a:lnTo>
                <a:lnTo>
                  <a:pt x="144" y="112"/>
                </a:lnTo>
                <a:lnTo>
                  <a:pt x="112" y="144"/>
                </a:lnTo>
                <a:lnTo>
                  <a:pt x="112" y="168"/>
                </a:lnTo>
                <a:lnTo>
                  <a:pt x="104" y="200"/>
                </a:lnTo>
                <a:lnTo>
                  <a:pt x="72" y="224"/>
                </a:lnTo>
                <a:lnTo>
                  <a:pt x="48" y="256"/>
                </a:lnTo>
                <a:lnTo>
                  <a:pt x="32" y="272"/>
                </a:lnTo>
                <a:lnTo>
                  <a:pt x="8" y="280"/>
                </a:lnTo>
                <a:lnTo>
                  <a:pt x="0" y="296"/>
                </a:lnTo>
                <a:lnTo>
                  <a:pt x="16" y="304"/>
                </a:lnTo>
                <a:lnTo>
                  <a:pt x="8" y="312"/>
                </a:lnTo>
                <a:lnTo>
                  <a:pt x="8" y="352"/>
                </a:lnTo>
                <a:lnTo>
                  <a:pt x="16" y="360"/>
                </a:lnTo>
                <a:lnTo>
                  <a:pt x="16" y="384"/>
                </a:lnTo>
                <a:lnTo>
                  <a:pt x="56" y="384"/>
                </a:lnTo>
                <a:lnTo>
                  <a:pt x="56" y="360"/>
                </a:lnTo>
                <a:lnTo>
                  <a:pt x="40" y="344"/>
                </a:lnTo>
                <a:lnTo>
                  <a:pt x="48" y="312"/>
                </a:lnTo>
                <a:lnTo>
                  <a:pt x="80" y="304"/>
                </a:lnTo>
                <a:lnTo>
                  <a:pt x="104" y="304"/>
                </a:lnTo>
                <a:lnTo>
                  <a:pt x="152" y="280"/>
                </a:lnTo>
                <a:lnTo>
                  <a:pt x="184" y="280"/>
                </a:lnTo>
                <a:lnTo>
                  <a:pt x="192" y="296"/>
                </a:lnTo>
                <a:lnTo>
                  <a:pt x="208" y="264"/>
                </a:lnTo>
                <a:lnTo>
                  <a:pt x="240" y="248"/>
                </a:lnTo>
                <a:lnTo>
                  <a:pt x="248" y="224"/>
                </a:lnTo>
                <a:lnTo>
                  <a:pt x="264" y="240"/>
                </a:lnTo>
                <a:lnTo>
                  <a:pt x="272" y="240"/>
                </a:lnTo>
                <a:lnTo>
                  <a:pt x="264" y="216"/>
                </a:lnTo>
                <a:lnTo>
                  <a:pt x="264" y="184"/>
                </a:lnTo>
                <a:lnTo>
                  <a:pt x="280" y="208"/>
                </a:lnTo>
                <a:lnTo>
                  <a:pt x="288" y="232"/>
                </a:lnTo>
                <a:lnTo>
                  <a:pt x="336" y="232"/>
                </a:lnTo>
                <a:lnTo>
                  <a:pt x="320" y="216"/>
                </a:lnTo>
                <a:lnTo>
                  <a:pt x="336" y="200"/>
                </a:lnTo>
                <a:lnTo>
                  <a:pt x="360" y="208"/>
                </a:lnTo>
                <a:lnTo>
                  <a:pt x="376" y="192"/>
                </a:lnTo>
                <a:lnTo>
                  <a:pt x="392" y="192"/>
                </a:lnTo>
                <a:lnTo>
                  <a:pt x="392" y="200"/>
                </a:lnTo>
                <a:lnTo>
                  <a:pt x="400" y="200"/>
                </a:lnTo>
                <a:lnTo>
                  <a:pt x="400" y="184"/>
                </a:lnTo>
                <a:lnTo>
                  <a:pt x="424" y="192"/>
                </a:lnTo>
                <a:lnTo>
                  <a:pt x="448" y="176"/>
                </a:lnTo>
                <a:lnTo>
                  <a:pt x="472" y="168"/>
                </a:lnTo>
                <a:lnTo>
                  <a:pt x="480" y="136"/>
                </a:lnTo>
                <a:lnTo>
                  <a:pt x="504" y="128"/>
                </a:lnTo>
              </a:path>
            </a:pathLst>
          </a:custGeom>
          <a:solidFill>
            <a:srgbClr val="C06C84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1" name="PA_任意多边形 20">
            <a:extLst>
              <a:ext uri="{FF2B5EF4-FFF2-40B4-BE49-F238E27FC236}">
                <a16:creationId xmlns:a16="http://schemas.microsoft.com/office/drawing/2014/main" id="{0B2B5658-1E59-45EA-B8B3-5F8A5D3D2A54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2995613" y="4762500"/>
            <a:ext cx="741362" cy="528638"/>
          </a:xfrm>
          <a:custGeom>
            <a:avLst/>
            <a:gdLst>
              <a:gd name="T0" fmla="*/ 2147483646 w 497"/>
              <a:gd name="T1" fmla="*/ 2147483646 h 385"/>
              <a:gd name="T2" fmla="*/ 2147483646 w 497"/>
              <a:gd name="T3" fmla="*/ 2147483646 h 385"/>
              <a:gd name="T4" fmla="*/ 2147483646 w 497"/>
              <a:gd name="T5" fmla="*/ 2147483646 h 385"/>
              <a:gd name="T6" fmla="*/ 2147483646 w 497"/>
              <a:gd name="T7" fmla="*/ 2147483646 h 385"/>
              <a:gd name="T8" fmla="*/ 2147483646 w 497"/>
              <a:gd name="T9" fmla="*/ 2147483646 h 385"/>
              <a:gd name="T10" fmla="*/ 2147483646 w 497"/>
              <a:gd name="T11" fmla="*/ 2147483646 h 385"/>
              <a:gd name="T12" fmla="*/ 2147483646 w 497"/>
              <a:gd name="T13" fmla="*/ 2147483646 h 385"/>
              <a:gd name="T14" fmla="*/ 2147483646 w 497"/>
              <a:gd name="T15" fmla="*/ 2147483646 h 385"/>
              <a:gd name="T16" fmla="*/ 2147483646 w 497"/>
              <a:gd name="T17" fmla="*/ 2147483646 h 385"/>
              <a:gd name="T18" fmla="*/ 2147483646 w 497"/>
              <a:gd name="T19" fmla="*/ 2147483646 h 385"/>
              <a:gd name="T20" fmla="*/ 2147483646 w 497"/>
              <a:gd name="T21" fmla="*/ 2147483646 h 385"/>
              <a:gd name="T22" fmla="*/ 2147483646 w 497"/>
              <a:gd name="T23" fmla="*/ 2147483646 h 385"/>
              <a:gd name="T24" fmla="*/ 2147483646 w 497"/>
              <a:gd name="T25" fmla="*/ 2147483646 h 385"/>
              <a:gd name="T26" fmla="*/ 2147483646 w 497"/>
              <a:gd name="T27" fmla="*/ 2147483646 h 385"/>
              <a:gd name="T28" fmla="*/ 2147483646 w 497"/>
              <a:gd name="T29" fmla="*/ 2147483646 h 385"/>
              <a:gd name="T30" fmla="*/ 2147483646 w 497"/>
              <a:gd name="T31" fmla="*/ 2147483646 h 385"/>
              <a:gd name="T32" fmla="*/ 2147483646 w 497"/>
              <a:gd name="T33" fmla="*/ 2147483646 h 385"/>
              <a:gd name="T34" fmla="*/ 2147483646 w 497"/>
              <a:gd name="T35" fmla="*/ 2147483646 h 385"/>
              <a:gd name="T36" fmla="*/ 2147483646 w 497"/>
              <a:gd name="T37" fmla="*/ 2147483646 h 385"/>
              <a:gd name="T38" fmla="*/ 2147483646 w 497"/>
              <a:gd name="T39" fmla="*/ 2147483646 h 385"/>
              <a:gd name="T40" fmla="*/ 2147483646 w 497"/>
              <a:gd name="T41" fmla="*/ 2147483646 h 385"/>
              <a:gd name="T42" fmla="*/ 2147483646 w 497"/>
              <a:gd name="T43" fmla="*/ 2147483646 h 385"/>
              <a:gd name="T44" fmla="*/ 2147483646 w 497"/>
              <a:gd name="T45" fmla="*/ 2147483646 h 385"/>
              <a:gd name="T46" fmla="*/ 0 w 497"/>
              <a:gd name="T47" fmla="*/ 2147483646 h 385"/>
              <a:gd name="T48" fmla="*/ 2147483646 w 497"/>
              <a:gd name="T49" fmla="*/ 2147483646 h 385"/>
              <a:gd name="T50" fmla="*/ 2147483646 w 497"/>
              <a:gd name="T51" fmla="*/ 2147483646 h 385"/>
              <a:gd name="T52" fmla="*/ 2147483646 w 497"/>
              <a:gd name="T53" fmla="*/ 2147483646 h 385"/>
              <a:gd name="T54" fmla="*/ 2147483646 w 497"/>
              <a:gd name="T55" fmla="*/ 2147483646 h 385"/>
              <a:gd name="T56" fmla="*/ 2147483646 w 497"/>
              <a:gd name="T57" fmla="*/ 2147483646 h 385"/>
              <a:gd name="T58" fmla="*/ 2147483646 w 497"/>
              <a:gd name="T59" fmla="*/ 2147483646 h 385"/>
              <a:gd name="T60" fmla="*/ 2147483646 w 497"/>
              <a:gd name="T61" fmla="*/ 2147483646 h 385"/>
              <a:gd name="T62" fmla="*/ 2147483646 w 497"/>
              <a:gd name="T63" fmla="*/ 2147483646 h 385"/>
              <a:gd name="T64" fmla="*/ 2147483646 w 497"/>
              <a:gd name="T65" fmla="*/ 2147483646 h 385"/>
              <a:gd name="T66" fmla="*/ 2147483646 w 497"/>
              <a:gd name="T67" fmla="*/ 2147483646 h 385"/>
              <a:gd name="T68" fmla="*/ 2147483646 w 497"/>
              <a:gd name="T69" fmla="*/ 2147483646 h 385"/>
              <a:gd name="T70" fmla="*/ 2147483646 w 497"/>
              <a:gd name="T71" fmla="*/ 2147483646 h 3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7"/>
              <a:gd name="T109" fmla="*/ 0 h 385"/>
              <a:gd name="T110" fmla="*/ 497 w 497"/>
              <a:gd name="T111" fmla="*/ 385 h 38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7" h="385">
                <a:moveTo>
                  <a:pt x="336" y="368"/>
                </a:moveTo>
                <a:lnTo>
                  <a:pt x="344" y="344"/>
                </a:lnTo>
                <a:lnTo>
                  <a:pt x="368" y="344"/>
                </a:lnTo>
                <a:lnTo>
                  <a:pt x="416" y="296"/>
                </a:lnTo>
                <a:lnTo>
                  <a:pt x="440" y="272"/>
                </a:lnTo>
                <a:lnTo>
                  <a:pt x="448" y="240"/>
                </a:lnTo>
                <a:lnTo>
                  <a:pt x="448" y="216"/>
                </a:lnTo>
                <a:lnTo>
                  <a:pt x="480" y="184"/>
                </a:lnTo>
                <a:lnTo>
                  <a:pt x="480" y="168"/>
                </a:lnTo>
                <a:lnTo>
                  <a:pt x="496" y="160"/>
                </a:lnTo>
                <a:lnTo>
                  <a:pt x="480" y="152"/>
                </a:lnTo>
                <a:lnTo>
                  <a:pt x="480" y="128"/>
                </a:lnTo>
                <a:lnTo>
                  <a:pt x="456" y="128"/>
                </a:lnTo>
                <a:lnTo>
                  <a:pt x="456" y="96"/>
                </a:lnTo>
                <a:lnTo>
                  <a:pt x="440" y="96"/>
                </a:lnTo>
                <a:lnTo>
                  <a:pt x="440" y="112"/>
                </a:lnTo>
                <a:lnTo>
                  <a:pt x="424" y="112"/>
                </a:lnTo>
                <a:lnTo>
                  <a:pt x="424" y="104"/>
                </a:lnTo>
                <a:lnTo>
                  <a:pt x="432" y="64"/>
                </a:lnTo>
                <a:lnTo>
                  <a:pt x="440" y="56"/>
                </a:lnTo>
                <a:lnTo>
                  <a:pt x="440" y="40"/>
                </a:lnTo>
                <a:lnTo>
                  <a:pt x="440" y="16"/>
                </a:lnTo>
                <a:lnTo>
                  <a:pt x="432" y="0"/>
                </a:lnTo>
                <a:lnTo>
                  <a:pt x="408" y="8"/>
                </a:lnTo>
                <a:lnTo>
                  <a:pt x="392" y="8"/>
                </a:lnTo>
                <a:lnTo>
                  <a:pt x="376" y="24"/>
                </a:lnTo>
                <a:lnTo>
                  <a:pt x="360" y="32"/>
                </a:lnTo>
                <a:lnTo>
                  <a:pt x="360" y="24"/>
                </a:lnTo>
                <a:lnTo>
                  <a:pt x="344" y="32"/>
                </a:lnTo>
                <a:lnTo>
                  <a:pt x="320" y="32"/>
                </a:lnTo>
                <a:lnTo>
                  <a:pt x="304" y="40"/>
                </a:lnTo>
                <a:lnTo>
                  <a:pt x="288" y="64"/>
                </a:lnTo>
                <a:lnTo>
                  <a:pt x="272" y="56"/>
                </a:lnTo>
                <a:lnTo>
                  <a:pt x="264" y="72"/>
                </a:lnTo>
                <a:lnTo>
                  <a:pt x="232" y="72"/>
                </a:lnTo>
                <a:lnTo>
                  <a:pt x="224" y="96"/>
                </a:lnTo>
                <a:lnTo>
                  <a:pt x="200" y="104"/>
                </a:lnTo>
                <a:lnTo>
                  <a:pt x="184" y="88"/>
                </a:lnTo>
                <a:lnTo>
                  <a:pt x="176" y="64"/>
                </a:lnTo>
                <a:lnTo>
                  <a:pt x="160" y="72"/>
                </a:lnTo>
                <a:lnTo>
                  <a:pt x="160" y="88"/>
                </a:lnTo>
                <a:lnTo>
                  <a:pt x="144" y="88"/>
                </a:lnTo>
                <a:lnTo>
                  <a:pt x="104" y="112"/>
                </a:lnTo>
                <a:lnTo>
                  <a:pt x="96" y="128"/>
                </a:lnTo>
                <a:lnTo>
                  <a:pt x="48" y="112"/>
                </a:lnTo>
                <a:lnTo>
                  <a:pt x="32" y="112"/>
                </a:lnTo>
                <a:lnTo>
                  <a:pt x="24" y="120"/>
                </a:lnTo>
                <a:lnTo>
                  <a:pt x="0" y="128"/>
                </a:lnTo>
                <a:lnTo>
                  <a:pt x="0" y="144"/>
                </a:lnTo>
                <a:lnTo>
                  <a:pt x="32" y="144"/>
                </a:lnTo>
                <a:lnTo>
                  <a:pt x="40" y="160"/>
                </a:lnTo>
                <a:lnTo>
                  <a:pt x="88" y="168"/>
                </a:lnTo>
                <a:lnTo>
                  <a:pt x="96" y="176"/>
                </a:lnTo>
                <a:lnTo>
                  <a:pt x="104" y="208"/>
                </a:lnTo>
                <a:lnTo>
                  <a:pt x="64" y="208"/>
                </a:lnTo>
                <a:lnTo>
                  <a:pt x="56" y="224"/>
                </a:lnTo>
                <a:lnTo>
                  <a:pt x="64" y="240"/>
                </a:lnTo>
                <a:lnTo>
                  <a:pt x="88" y="248"/>
                </a:lnTo>
                <a:lnTo>
                  <a:pt x="136" y="264"/>
                </a:lnTo>
                <a:lnTo>
                  <a:pt x="136" y="280"/>
                </a:lnTo>
                <a:lnTo>
                  <a:pt x="120" y="288"/>
                </a:lnTo>
                <a:lnTo>
                  <a:pt x="136" y="304"/>
                </a:lnTo>
                <a:lnTo>
                  <a:pt x="136" y="328"/>
                </a:lnTo>
                <a:lnTo>
                  <a:pt x="208" y="360"/>
                </a:lnTo>
                <a:lnTo>
                  <a:pt x="224" y="360"/>
                </a:lnTo>
                <a:lnTo>
                  <a:pt x="248" y="360"/>
                </a:lnTo>
                <a:lnTo>
                  <a:pt x="256" y="368"/>
                </a:lnTo>
                <a:lnTo>
                  <a:pt x="256" y="344"/>
                </a:lnTo>
                <a:lnTo>
                  <a:pt x="288" y="352"/>
                </a:lnTo>
                <a:lnTo>
                  <a:pt x="296" y="376"/>
                </a:lnTo>
                <a:lnTo>
                  <a:pt x="312" y="384"/>
                </a:lnTo>
                <a:lnTo>
                  <a:pt x="336" y="368"/>
                </a:lnTo>
              </a:path>
            </a:pathLst>
          </a:custGeom>
          <a:solidFill>
            <a:srgbClr val="F67280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2" name="PA_任意多边形 21">
            <a:extLst>
              <a:ext uri="{FF2B5EF4-FFF2-40B4-BE49-F238E27FC236}">
                <a16:creationId xmlns:a16="http://schemas.microsoft.com/office/drawing/2014/main" id="{529A80EE-EE40-4D5D-A6DA-66C0821014DD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2924175" y="4467225"/>
            <a:ext cx="552450" cy="485775"/>
          </a:xfrm>
          <a:custGeom>
            <a:avLst/>
            <a:gdLst>
              <a:gd name="T0" fmla="*/ 2147483646 w 369"/>
              <a:gd name="T1" fmla="*/ 2147483646 h 353"/>
              <a:gd name="T2" fmla="*/ 2147483646 w 369"/>
              <a:gd name="T3" fmla="*/ 2147483646 h 353"/>
              <a:gd name="T4" fmla="*/ 2147483646 w 369"/>
              <a:gd name="T5" fmla="*/ 2147483646 h 353"/>
              <a:gd name="T6" fmla="*/ 2147483646 w 369"/>
              <a:gd name="T7" fmla="*/ 2147483646 h 353"/>
              <a:gd name="T8" fmla="*/ 2147483646 w 369"/>
              <a:gd name="T9" fmla="*/ 2147483646 h 353"/>
              <a:gd name="T10" fmla="*/ 2147483646 w 369"/>
              <a:gd name="T11" fmla="*/ 2147483646 h 353"/>
              <a:gd name="T12" fmla="*/ 2147483646 w 369"/>
              <a:gd name="T13" fmla="*/ 2147483646 h 353"/>
              <a:gd name="T14" fmla="*/ 2147483646 w 369"/>
              <a:gd name="T15" fmla="*/ 2147483646 h 353"/>
              <a:gd name="T16" fmla="*/ 2147483646 w 369"/>
              <a:gd name="T17" fmla="*/ 2147483646 h 353"/>
              <a:gd name="T18" fmla="*/ 2147483646 w 369"/>
              <a:gd name="T19" fmla="*/ 2147483646 h 353"/>
              <a:gd name="T20" fmla="*/ 2147483646 w 369"/>
              <a:gd name="T21" fmla="*/ 2147483646 h 353"/>
              <a:gd name="T22" fmla="*/ 2147483646 w 369"/>
              <a:gd name="T23" fmla="*/ 2147483646 h 353"/>
              <a:gd name="T24" fmla="*/ 2147483646 w 369"/>
              <a:gd name="T25" fmla="*/ 2147483646 h 353"/>
              <a:gd name="T26" fmla="*/ 2147483646 w 369"/>
              <a:gd name="T27" fmla="*/ 0 h 353"/>
              <a:gd name="T28" fmla="*/ 2147483646 w 369"/>
              <a:gd name="T29" fmla="*/ 2147483646 h 353"/>
              <a:gd name="T30" fmla="*/ 2147483646 w 369"/>
              <a:gd name="T31" fmla="*/ 2147483646 h 353"/>
              <a:gd name="T32" fmla="*/ 2147483646 w 369"/>
              <a:gd name="T33" fmla="*/ 2147483646 h 353"/>
              <a:gd name="T34" fmla="*/ 2147483646 w 369"/>
              <a:gd name="T35" fmla="*/ 2147483646 h 353"/>
              <a:gd name="T36" fmla="*/ 2147483646 w 369"/>
              <a:gd name="T37" fmla="*/ 2147483646 h 353"/>
              <a:gd name="T38" fmla="*/ 2147483646 w 369"/>
              <a:gd name="T39" fmla="*/ 2147483646 h 353"/>
              <a:gd name="T40" fmla="*/ 2147483646 w 369"/>
              <a:gd name="T41" fmla="*/ 2147483646 h 353"/>
              <a:gd name="T42" fmla="*/ 2147483646 w 369"/>
              <a:gd name="T43" fmla="*/ 2147483646 h 353"/>
              <a:gd name="T44" fmla="*/ 2147483646 w 369"/>
              <a:gd name="T45" fmla="*/ 2147483646 h 353"/>
              <a:gd name="T46" fmla="*/ 2147483646 w 369"/>
              <a:gd name="T47" fmla="*/ 2147483646 h 353"/>
              <a:gd name="T48" fmla="*/ 2147483646 w 369"/>
              <a:gd name="T49" fmla="*/ 2147483646 h 353"/>
              <a:gd name="T50" fmla="*/ 2147483646 w 369"/>
              <a:gd name="T51" fmla="*/ 2147483646 h 353"/>
              <a:gd name="T52" fmla="*/ 2147483646 w 369"/>
              <a:gd name="T53" fmla="*/ 2147483646 h 353"/>
              <a:gd name="T54" fmla="*/ 2147483646 w 369"/>
              <a:gd name="T55" fmla="*/ 2147483646 h 353"/>
              <a:gd name="T56" fmla="*/ 2147483646 w 369"/>
              <a:gd name="T57" fmla="*/ 2147483646 h 353"/>
              <a:gd name="T58" fmla="*/ 2147483646 w 369"/>
              <a:gd name="T59" fmla="*/ 2147483646 h 353"/>
              <a:gd name="T60" fmla="*/ 2147483646 w 369"/>
              <a:gd name="T61" fmla="*/ 2147483646 h 353"/>
              <a:gd name="T62" fmla="*/ 2147483646 w 369"/>
              <a:gd name="T63" fmla="*/ 2147483646 h 353"/>
              <a:gd name="T64" fmla="*/ 2147483646 w 369"/>
              <a:gd name="T65" fmla="*/ 2147483646 h 35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69"/>
              <a:gd name="T100" fmla="*/ 0 h 353"/>
              <a:gd name="T101" fmla="*/ 369 w 369"/>
              <a:gd name="T102" fmla="*/ 353 h 35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69" h="353">
                <a:moveTo>
                  <a:pt x="48" y="344"/>
                </a:moveTo>
                <a:lnTo>
                  <a:pt x="48" y="320"/>
                </a:lnTo>
                <a:lnTo>
                  <a:pt x="64" y="296"/>
                </a:lnTo>
                <a:lnTo>
                  <a:pt x="32" y="264"/>
                </a:lnTo>
                <a:lnTo>
                  <a:pt x="56" y="224"/>
                </a:lnTo>
                <a:lnTo>
                  <a:pt x="56" y="192"/>
                </a:lnTo>
                <a:lnTo>
                  <a:pt x="8" y="200"/>
                </a:lnTo>
                <a:lnTo>
                  <a:pt x="8" y="160"/>
                </a:lnTo>
                <a:lnTo>
                  <a:pt x="0" y="152"/>
                </a:lnTo>
                <a:lnTo>
                  <a:pt x="16" y="136"/>
                </a:lnTo>
                <a:lnTo>
                  <a:pt x="32" y="144"/>
                </a:lnTo>
                <a:lnTo>
                  <a:pt x="48" y="136"/>
                </a:lnTo>
                <a:lnTo>
                  <a:pt x="96" y="136"/>
                </a:lnTo>
                <a:lnTo>
                  <a:pt x="104" y="120"/>
                </a:lnTo>
                <a:lnTo>
                  <a:pt x="112" y="112"/>
                </a:lnTo>
                <a:lnTo>
                  <a:pt x="168" y="112"/>
                </a:lnTo>
                <a:lnTo>
                  <a:pt x="160" y="80"/>
                </a:lnTo>
                <a:lnTo>
                  <a:pt x="136" y="80"/>
                </a:lnTo>
                <a:lnTo>
                  <a:pt x="128" y="56"/>
                </a:lnTo>
                <a:lnTo>
                  <a:pt x="144" y="40"/>
                </a:lnTo>
                <a:lnTo>
                  <a:pt x="168" y="48"/>
                </a:lnTo>
                <a:lnTo>
                  <a:pt x="184" y="40"/>
                </a:lnTo>
                <a:lnTo>
                  <a:pt x="192" y="56"/>
                </a:lnTo>
                <a:lnTo>
                  <a:pt x="208" y="48"/>
                </a:lnTo>
                <a:lnTo>
                  <a:pt x="208" y="24"/>
                </a:lnTo>
                <a:lnTo>
                  <a:pt x="232" y="40"/>
                </a:lnTo>
                <a:lnTo>
                  <a:pt x="240" y="8"/>
                </a:lnTo>
                <a:lnTo>
                  <a:pt x="248" y="0"/>
                </a:lnTo>
                <a:lnTo>
                  <a:pt x="264" y="16"/>
                </a:lnTo>
                <a:lnTo>
                  <a:pt x="288" y="16"/>
                </a:lnTo>
                <a:lnTo>
                  <a:pt x="312" y="72"/>
                </a:lnTo>
                <a:lnTo>
                  <a:pt x="320" y="72"/>
                </a:lnTo>
                <a:lnTo>
                  <a:pt x="328" y="88"/>
                </a:lnTo>
                <a:lnTo>
                  <a:pt x="344" y="88"/>
                </a:lnTo>
                <a:lnTo>
                  <a:pt x="352" y="72"/>
                </a:lnTo>
                <a:lnTo>
                  <a:pt x="360" y="64"/>
                </a:lnTo>
                <a:lnTo>
                  <a:pt x="368" y="88"/>
                </a:lnTo>
                <a:lnTo>
                  <a:pt x="360" y="96"/>
                </a:lnTo>
                <a:lnTo>
                  <a:pt x="360" y="112"/>
                </a:lnTo>
                <a:lnTo>
                  <a:pt x="360" y="128"/>
                </a:lnTo>
                <a:lnTo>
                  <a:pt x="336" y="152"/>
                </a:lnTo>
                <a:lnTo>
                  <a:pt x="336" y="168"/>
                </a:lnTo>
                <a:lnTo>
                  <a:pt x="360" y="168"/>
                </a:lnTo>
                <a:lnTo>
                  <a:pt x="368" y="184"/>
                </a:lnTo>
                <a:lnTo>
                  <a:pt x="360" y="192"/>
                </a:lnTo>
                <a:lnTo>
                  <a:pt x="360" y="208"/>
                </a:lnTo>
                <a:lnTo>
                  <a:pt x="360" y="232"/>
                </a:lnTo>
                <a:lnTo>
                  <a:pt x="368" y="232"/>
                </a:lnTo>
                <a:lnTo>
                  <a:pt x="368" y="248"/>
                </a:lnTo>
                <a:lnTo>
                  <a:pt x="344" y="256"/>
                </a:lnTo>
                <a:lnTo>
                  <a:pt x="344" y="272"/>
                </a:lnTo>
                <a:lnTo>
                  <a:pt x="344" y="280"/>
                </a:lnTo>
                <a:lnTo>
                  <a:pt x="320" y="272"/>
                </a:lnTo>
                <a:lnTo>
                  <a:pt x="312" y="288"/>
                </a:lnTo>
                <a:lnTo>
                  <a:pt x="280" y="288"/>
                </a:lnTo>
                <a:lnTo>
                  <a:pt x="272" y="312"/>
                </a:lnTo>
                <a:lnTo>
                  <a:pt x="248" y="320"/>
                </a:lnTo>
                <a:lnTo>
                  <a:pt x="232" y="304"/>
                </a:lnTo>
                <a:lnTo>
                  <a:pt x="224" y="280"/>
                </a:lnTo>
                <a:lnTo>
                  <a:pt x="208" y="288"/>
                </a:lnTo>
                <a:lnTo>
                  <a:pt x="208" y="304"/>
                </a:lnTo>
                <a:lnTo>
                  <a:pt x="192" y="304"/>
                </a:lnTo>
                <a:lnTo>
                  <a:pt x="152" y="328"/>
                </a:lnTo>
                <a:lnTo>
                  <a:pt x="144" y="352"/>
                </a:lnTo>
                <a:lnTo>
                  <a:pt x="96" y="328"/>
                </a:lnTo>
                <a:lnTo>
                  <a:pt x="80" y="328"/>
                </a:lnTo>
                <a:lnTo>
                  <a:pt x="48" y="344"/>
                </a:lnTo>
              </a:path>
            </a:pathLst>
          </a:custGeom>
          <a:solidFill>
            <a:srgbClr val="F67280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3" name="PA_任意多边形 22">
            <a:extLst>
              <a:ext uri="{FF2B5EF4-FFF2-40B4-BE49-F238E27FC236}">
                <a16:creationId xmlns:a16="http://schemas.microsoft.com/office/drawing/2014/main" id="{8F1F6ECE-E69E-42D1-A79D-B52197499B9D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303463" y="4432300"/>
            <a:ext cx="849312" cy="847725"/>
          </a:xfrm>
          <a:custGeom>
            <a:avLst/>
            <a:gdLst>
              <a:gd name="T0" fmla="*/ 2147483646 w 569"/>
              <a:gd name="T1" fmla="*/ 2147483646 h 617"/>
              <a:gd name="T2" fmla="*/ 2147483646 w 569"/>
              <a:gd name="T3" fmla="*/ 2147483646 h 617"/>
              <a:gd name="T4" fmla="*/ 2147483646 w 569"/>
              <a:gd name="T5" fmla="*/ 2147483646 h 617"/>
              <a:gd name="T6" fmla="*/ 2147483646 w 569"/>
              <a:gd name="T7" fmla="*/ 2147483646 h 617"/>
              <a:gd name="T8" fmla="*/ 2147483646 w 569"/>
              <a:gd name="T9" fmla="*/ 2147483646 h 617"/>
              <a:gd name="T10" fmla="*/ 2147483646 w 569"/>
              <a:gd name="T11" fmla="*/ 2147483646 h 617"/>
              <a:gd name="T12" fmla="*/ 2147483646 w 569"/>
              <a:gd name="T13" fmla="*/ 2147483646 h 617"/>
              <a:gd name="T14" fmla="*/ 2147483646 w 569"/>
              <a:gd name="T15" fmla="*/ 2147483646 h 617"/>
              <a:gd name="T16" fmla="*/ 2147483646 w 569"/>
              <a:gd name="T17" fmla="*/ 2147483646 h 617"/>
              <a:gd name="T18" fmla="*/ 2147483646 w 569"/>
              <a:gd name="T19" fmla="*/ 2147483646 h 617"/>
              <a:gd name="T20" fmla="*/ 2147483646 w 569"/>
              <a:gd name="T21" fmla="*/ 2147483646 h 617"/>
              <a:gd name="T22" fmla="*/ 2147483646 w 569"/>
              <a:gd name="T23" fmla="*/ 2147483646 h 617"/>
              <a:gd name="T24" fmla="*/ 2147483646 w 569"/>
              <a:gd name="T25" fmla="*/ 2147483646 h 617"/>
              <a:gd name="T26" fmla="*/ 2147483646 w 569"/>
              <a:gd name="T27" fmla="*/ 2147483646 h 617"/>
              <a:gd name="T28" fmla="*/ 2147483646 w 569"/>
              <a:gd name="T29" fmla="*/ 2147483646 h 617"/>
              <a:gd name="T30" fmla="*/ 2147483646 w 569"/>
              <a:gd name="T31" fmla="*/ 2147483646 h 617"/>
              <a:gd name="T32" fmla="*/ 2147483646 w 569"/>
              <a:gd name="T33" fmla="*/ 2147483646 h 617"/>
              <a:gd name="T34" fmla="*/ 2147483646 w 569"/>
              <a:gd name="T35" fmla="*/ 2147483646 h 617"/>
              <a:gd name="T36" fmla="*/ 2147483646 w 569"/>
              <a:gd name="T37" fmla="*/ 2147483646 h 617"/>
              <a:gd name="T38" fmla="*/ 2147483646 w 569"/>
              <a:gd name="T39" fmla="*/ 2147483646 h 617"/>
              <a:gd name="T40" fmla="*/ 2147483646 w 569"/>
              <a:gd name="T41" fmla="*/ 2147483646 h 617"/>
              <a:gd name="T42" fmla="*/ 2147483646 w 569"/>
              <a:gd name="T43" fmla="*/ 2147483646 h 617"/>
              <a:gd name="T44" fmla="*/ 2147483646 w 569"/>
              <a:gd name="T45" fmla="*/ 2147483646 h 617"/>
              <a:gd name="T46" fmla="*/ 2147483646 w 569"/>
              <a:gd name="T47" fmla="*/ 2147483646 h 617"/>
              <a:gd name="T48" fmla="*/ 2147483646 w 569"/>
              <a:gd name="T49" fmla="*/ 2147483646 h 617"/>
              <a:gd name="T50" fmla="*/ 2147483646 w 569"/>
              <a:gd name="T51" fmla="*/ 0 h 617"/>
              <a:gd name="T52" fmla="*/ 2147483646 w 569"/>
              <a:gd name="T53" fmla="*/ 0 h 617"/>
              <a:gd name="T54" fmla="*/ 2147483646 w 569"/>
              <a:gd name="T55" fmla="*/ 2147483646 h 617"/>
              <a:gd name="T56" fmla="*/ 2147483646 w 569"/>
              <a:gd name="T57" fmla="*/ 2147483646 h 617"/>
              <a:gd name="T58" fmla="*/ 2147483646 w 569"/>
              <a:gd name="T59" fmla="*/ 2147483646 h 617"/>
              <a:gd name="T60" fmla="*/ 2147483646 w 569"/>
              <a:gd name="T61" fmla="*/ 2147483646 h 617"/>
              <a:gd name="T62" fmla="*/ 2147483646 w 569"/>
              <a:gd name="T63" fmla="*/ 2147483646 h 617"/>
              <a:gd name="T64" fmla="*/ 2147483646 w 569"/>
              <a:gd name="T65" fmla="*/ 2147483646 h 617"/>
              <a:gd name="T66" fmla="*/ 2147483646 w 569"/>
              <a:gd name="T67" fmla="*/ 2147483646 h 617"/>
              <a:gd name="T68" fmla="*/ 0 w 569"/>
              <a:gd name="T69" fmla="*/ 2147483646 h 617"/>
              <a:gd name="T70" fmla="*/ 2147483646 w 569"/>
              <a:gd name="T71" fmla="*/ 2147483646 h 617"/>
              <a:gd name="T72" fmla="*/ 2147483646 w 569"/>
              <a:gd name="T73" fmla="*/ 2147483646 h 617"/>
              <a:gd name="T74" fmla="*/ 2147483646 w 569"/>
              <a:gd name="T75" fmla="*/ 2147483646 h 617"/>
              <a:gd name="T76" fmla="*/ 2147483646 w 569"/>
              <a:gd name="T77" fmla="*/ 2147483646 h 617"/>
              <a:gd name="T78" fmla="*/ 2147483646 w 569"/>
              <a:gd name="T79" fmla="*/ 2147483646 h 617"/>
              <a:gd name="T80" fmla="*/ 2147483646 w 569"/>
              <a:gd name="T81" fmla="*/ 2147483646 h 617"/>
              <a:gd name="T82" fmla="*/ 2147483646 w 569"/>
              <a:gd name="T83" fmla="*/ 2147483646 h 617"/>
              <a:gd name="T84" fmla="*/ 2147483646 w 569"/>
              <a:gd name="T85" fmla="*/ 2147483646 h 617"/>
              <a:gd name="T86" fmla="*/ 2147483646 w 569"/>
              <a:gd name="T87" fmla="*/ 2147483646 h 617"/>
              <a:gd name="T88" fmla="*/ 2147483646 w 569"/>
              <a:gd name="T89" fmla="*/ 2147483646 h 617"/>
              <a:gd name="T90" fmla="*/ 2147483646 w 569"/>
              <a:gd name="T91" fmla="*/ 2147483646 h 617"/>
              <a:gd name="T92" fmla="*/ 2147483646 w 569"/>
              <a:gd name="T93" fmla="*/ 2147483646 h 617"/>
              <a:gd name="T94" fmla="*/ 2147483646 w 569"/>
              <a:gd name="T95" fmla="*/ 2147483646 h 617"/>
              <a:gd name="T96" fmla="*/ 2147483646 w 569"/>
              <a:gd name="T97" fmla="*/ 2147483646 h 617"/>
              <a:gd name="T98" fmla="*/ 2147483646 w 569"/>
              <a:gd name="T99" fmla="*/ 2147483646 h 617"/>
              <a:gd name="T100" fmla="*/ 2147483646 w 569"/>
              <a:gd name="T101" fmla="*/ 2147483646 h 617"/>
              <a:gd name="T102" fmla="*/ 2147483646 w 569"/>
              <a:gd name="T103" fmla="*/ 2147483646 h 617"/>
              <a:gd name="T104" fmla="*/ 2147483646 w 569"/>
              <a:gd name="T105" fmla="*/ 2147483646 h 617"/>
              <a:gd name="T106" fmla="*/ 2147483646 w 569"/>
              <a:gd name="T107" fmla="*/ 2147483646 h 617"/>
              <a:gd name="T108" fmla="*/ 2147483646 w 569"/>
              <a:gd name="T109" fmla="*/ 2147483646 h 6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569"/>
              <a:gd name="T166" fmla="*/ 0 h 617"/>
              <a:gd name="T167" fmla="*/ 569 w 569"/>
              <a:gd name="T168" fmla="*/ 617 h 61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569" h="617">
                <a:moveTo>
                  <a:pt x="520" y="464"/>
                </a:moveTo>
                <a:lnTo>
                  <a:pt x="528" y="448"/>
                </a:lnTo>
                <a:lnTo>
                  <a:pt x="568" y="448"/>
                </a:lnTo>
                <a:lnTo>
                  <a:pt x="560" y="416"/>
                </a:lnTo>
                <a:lnTo>
                  <a:pt x="552" y="400"/>
                </a:lnTo>
                <a:lnTo>
                  <a:pt x="528" y="408"/>
                </a:lnTo>
                <a:lnTo>
                  <a:pt x="504" y="400"/>
                </a:lnTo>
                <a:lnTo>
                  <a:pt x="496" y="384"/>
                </a:lnTo>
                <a:lnTo>
                  <a:pt x="464" y="384"/>
                </a:lnTo>
                <a:lnTo>
                  <a:pt x="464" y="360"/>
                </a:lnTo>
                <a:lnTo>
                  <a:pt x="464" y="344"/>
                </a:lnTo>
                <a:lnTo>
                  <a:pt x="480" y="320"/>
                </a:lnTo>
                <a:lnTo>
                  <a:pt x="448" y="288"/>
                </a:lnTo>
                <a:lnTo>
                  <a:pt x="472" y="248"/>
                </a:lnTo>
                <a:lnTo>
                  <a:pt x="472" y="216"/>
                </a:lnTo>
                <a:lnTo>
                  <a:pt x="424" y="224"/>
                </a:lnTo>
                <a:lnTo>
                  <a:pt x="424" y="184"/>
                </a:lnTo>
                <a:lnTo>
                  <a:pt x="416" y="176"/>
                </a:lnTo>
                <a:lnTo>
                  <a:pt x="432" y="160"/>
                </a:lnTo>
                <a:lnTo>
                  <a:pt x="448" y="168"/>
                </a:lnTo>
                <a:lnTo>
                  <a:pt x="464" y="152"/>
                </a:lnTo>
                <a:lnTo>
                  <a:pt x="512" y="160"/>
                </a:lnTo>
                <a:lnTo>
                  <a:pt x="528" y="136"/>
                </a:lnTo>
                <a:lnTo>
                  <a:pt x="512" y="112"/>
                </a:lnTo>
                <a:lnTo>
                  <a:pt x="488" y="128"/>
                </a:lnTo>
                <a:lnTo>
                  <a:pt x="464" y="112"/>
                </a:lnTo>
                <a:lnTo>
                  <a:pt x="464" y="64"/>
                </a:lnTo>
                <a:lnTo>
                  <a:pt x="432" y="64"/>
                </a:lnTo>
                <a:lnTo>
                  <a:pt x="424" y="96"/>
                </a:lnTo>
                <a:lnTo>
                  <a:pt x="408" y="96"/>
                </a:lnTo>
                <a:lnTo>
                  <a:pt x="408" y="120"/>
                </a:lnTo>
                <a:lnTo>
                  <a:pt x="384" y="144"/>
                </a:lnTo>
                <a:lnTo>
                  <a:pt x="368" y="144"/>
                </a:lnTo>
                <a:lnTo>
                  <a:pt x="368" y="240"/>
                </a:lnTo>
                <a:lnTo>
                  <a:pt x="344" y="240"/>
                </a:lnTo>
                <a:lnTo>
                  <a:pt x="336" y="224"/>
                </a:lnTo>
                <a:lnTo>
                  <a:pt x="320" y="240"/>
                </a:lnTo>
                <a:lnTo>
                  <a:pt x="288" y="240"/>
                </a:lnTo>
                <a:lnTo>
                  <a:pt x="288" y="232"/>
                </a:lnTo>
                <a:lnTo>
                  <a:pt x="272" y="224"/>
                </a:lnTo>
                <a:lnTo>
                  <a:pt x="272" y="192"/>
                </a:lnTo>
                <a:lnTo>
                  <a:pt x="232" y="104"/>
                </a:lnTo>
                <a:lnTo>
                  <a:pt x="216" y="104"/>
                </a:lnTo>
                <a:lnTo>
                  <a:pt x="216" y="112"/>
                </a:lnTo>
                <a:lnTo>
                  <a:pt x="200" y="88"/>
                </a:lnTo>
                <a:lnTo>
                  <a:pt x="208" y="72"/>
                </a:lnTo>
                <a:lnTo>
                  <a:pt x="176" y="32"/>
                </a:lnTo>
                <a:lnTo>
                  <a:pt x="160" y="40"/>
                </a:lnTo>
                <a:lnTo>
                  <a:pt x="152" y="80"/>
                </a:lnTo>
                <a:lnTo>
                  <a:pt x="136" y="80"/>
                </a:lnTo>
                <a:lnTo>
                  <a:pt x="136" y="64"/>
                </a:lnTo>
                <a:lnTo>
                  <a:pt x="136" y="0"/>
                </a:lnTo>
                <a:lnTo>
                  <a:pt x="120" y="16"/>
                </a:lnTo>
                <a:lnTo>
                  <a:pt x="112" y="0"/>
                </a:lnTo>
                <a:lnTo>
                  <a:pt x="96" y="16"/>
                </a:lnTo>
                <a:lnTo>
                  <a:pt x="96" y="32"/>
                </a:lnTo>
                <a:lnTo>
                  <a:pt x="104" y="64"/>
                </a:lnTo>
                <a:lnTo>
                  <a:pt x="88" y="64"/>
                </a:lnTo>
                <a:lnTo>
                  <a:pt x="72" y="64"/>
                </a:lnTo>
                <a:lnTo>
                  <a:pt x="80" y="96"/>
                </a:lnTo>
                <a:lnTo>
                  <a:pt x="80" y="112"/>
                </a:lnTo>
                <a:lnTo>
                  <a:pt x="104" y="112"/>
                </a:lnTo>
                <a:lnTo>
                  <a:pt x="104" y="168"/>
                </a:lnTo>
                <a:lnTo>
                  <a:pt x="88" y="240"/>
                </a:lnTo>
                <a:lnTo>
                  <a:pt x="40" y="272"/>
                </a:lnTo>
                <a:lnTo>
                  <a:pt x="24" y="280"/>
                </a:lnTo>
                <a:lnTo>
                  <a:pt x="16" y="288"/>
                </a:lnTo>
                <a:lnTo>
                  <a:pt x="8" y="312"/>
                </a:lnTo>
                <a:lnTo>
                  <a:pt x="8" y="360"/>
                </a:lnTo>
                <a:lnTo>
                  <a:pt x="0" y="376"/>
                </a:lnTo>
                <a:lnTo>
                  <a:pt x="32" y="376"/>
                </a:lnTo>
                <a:lnTo>
                  <a:pt x="48" y="368"/>
                </a:lnTo>
                <a:lnTo>
                  <a:pt x="88" y="376"/>
                </a:lnTo>
                <a:lnTo>
                  <a:pt x="80" y="392"/>
                </a:lnTo>
                <a:lnTo>
                  <a:pt x="72" y="392"/>
                </a:lnTo>
                <a:lnTo>
                  <a:pt x="88" y="408"/>
                </a:lnTo>
                <a:lnTo>
                  <a:pt x="80" y="432"/>
                </a:lnTo>
                <a:lnTo>
                  <a:pt x="96" y="448"/>
                </a:lnTo>
                <a:lnTo>
                  <a:pt x="120" y="448"/>
                </a:lnTo>
                <a:lnTo>
                  <a:pt x="120" y="464"/>
                </a:lnTo>
                <a:lnTo>
                  <a:pt x="112" y="472"/>
                </a:lnTo>
                <a:lnTo>
                  <a:pt x="112" y="504"/>
                </a:lnTo>
                <a:lnTo>
                  <a:pt x="96" y="504"/>
                </a:lnTo>
                <a:lnTo>
                  <a:pt x="104" y="528"/>
                </a:lnTo>
                <a:lnTo>
                  <a:pt x="144" y="528"/>
                </a:lnTo>
                <a:lnTo>
                  <a:pt x="144" y="560"/>
                </a:lnTo>
                <a:lnTo>
                  <a:pt x="160" y="568"/>
                </a:lnTo>
                <a:lnTo>
                  <a:pt x="200" y="576"/>
                </a:lnTo>
                <a:lnTo>
                  <a:pt x="216" y="560"/>
                </a:lnTo>
                <a:lnTo>
                  <a:pt x="224" y="568"/>
                </a:lnTo>
                <a:lnTo>
                  <a:pt x="216" y="592"/>
                </a:lnTo>
                <a:lnTo>
                  <a:pt x="232" y="600"/>
                </a:lnTo>
                <a:lnTo>
                  <a:pt x="264" y="616"/>
                </a:lnTo>
                <a:lnTo>
                  <a:pt x="264" y="592"/>
                </a:lnTo>
                <a:lnTo>
                  <a:pt x="264" y="520"/>
                </a:lnTo>
                <a:lnTo>
                  <a:pt x="272" y="512"/>
                </a:lnTo>
                <a:lnTo>
                  <a:pt x="320" y="512"/>
                </a:lnTo>
                <a:lnTo>
                  <a:pt x="328" y="504"/>
                </a:lnTo>
                <a:lnTo>
                  <a:pt x="344" y="504"/>
                </a:lnTo>
                <a:lnTo>
                  <a:pt x="352" y="512"/>
                </a:lnTo>
                <a:lnTo>
                  <a:pt x="376" y="504"/>
                </a:lnTo>
                <a:lnTo>
                  <a:pt x="384" y="512"/>
                </a:lnTo>
                <a:lnTo>
                  <a:pt x="392" y="504"/>
                </a:lnTo>
                <a:lnTo>
                  <a:pt x="416" y="520"/>
                </a:lnTo>
                <a:lnTo>
                  <a:pt x="416" y="504"/>
                </a:lnTo>
                <a:lnTo>
                  <a:pt x="440" y="504"/>
                </a:lnTo>
                <a:lnTo>
                  <a:pt x="480" y="496"/>
                </a:lnTo>
                <a:lnTo>
                  <a:pt x="488" y="472"/>
                </a:lnTo>
                <a:lnTo>
                  <a:pt x="504" y="464"/>
                </a:lnTo>
                <a:lnTo>
                  <a:pt x="520" y="464"/>
                </a:lnTo>
              </a:path>
            </a:pathLst>
          </a:custGeom>
          <a:solidFill>
            <a:srgbClr val="F67280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4" name="PA_任意多边形 23">
            <a:extLst>
              <a:ext uri="{FF2B5EF4-FFF2-40B4-BE49-F238E27FC236}">
                <a16:creationId xmlns:a16="http://schemas.microsoft.com/office/drawing/2014/main" id="{FA791DE5-919E-4D8E-984E-BBEE6DD674FD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717550" y="3452813"/>
            <a:ext cx="1804988" cy="1079500"/>
          </a:xfrm>
          <a:custGeom>
            <a:avLst/>
            <a:gdLst>
              <a:gd name="T0" fmla="*/ 2147483646 w 1209"/>
              <a:gd name="T1" fmla="*/ 2147483646 h 785"/>
              <a:gd name="T2" fmla="*/ 2147483646 w 1209"/>
              <a:gd name="T3" fmla="*/ 2147483646 h 785"/>
              <a:gd name="T4" fmla="*/ 2147483646 w 1209"/>
              <a:gd name="T5" fmla="*/ 2147483646 h 785"/>
              <a:gd name="T6" fmla="*/ 2147483646 w 1209"/>
              <a:gd name="T7" fmla="*/ 2147483646 h 785"/>
              <a:gd name="T8" fmla="*/ 2147483646 w 1209"/>
              <a:gd name="T9" fmla="*/ 2147483646 h 785"/>
              <a:gd name="T10" fmla="*/ 2147483646 w 1209"/>
              <a:gd name="T11" fmla="*/ 2147483646 h 785"/>
              <a:gd name="T12" fmla="*/ 2147483646 w 1209"/>
              <a:gd name="T13" fmla="*/ 2147483646 h 785"/>
              <a:gd name="T14" fmla="*/ 2147483646 w 1209"/>
              <a:gd name="T15" fmla="*/ 2147483646 h 785"/>
              <a:gd name="T16" fmla="*/ 2147483646 w 1209"/>
              <a:gd name="T17" fmla="*/ 2147483646 h 785"/>
              <a:gd name="T18" fmla="*/ 2147483646 w 1209"/>
              <a:gd name="T19" fmla="*/ 2147483646 h 785"/>
              <a:gd name="T20" fmla="*/ 2147483646 w 1209"/>
              <a:gd name="T21" fmla="*/ 2147483646 h 785"/>
              <a:gd name="T22" fmla="*/ 2147483646 w 1209"/>
              <a:gd name="T23" fmla="*/ 2147483646 h 785"/>
              <a:gd name="T24" fmla="*/ 2147483646 w 1209"/>
              <a:gd name="T25" fmla="*/ 2147483646 h 785"/>
              <a:gd name="T26" fmla="*/ 2147483646 w 1209"/>
              <a:gd name="T27" fmla="*/ 2147483646 h 785"/>
              <a:gd name="T28" fmla="*/ 2147483646 w 1209"/>
              <a:gd name="T29" fmla="*/ 2147483646 h 785"/>
              <a:gd name="T30" fmla="*/ 2147483646 w 1209"/>
              <a:gd name="T31" fmla="*/ 2147483646 h 785"/>
              <a:gd name="T32" fmla="*/ 2147483646 w 1209"/>
              <a:gd name="T33" fmla="*/ 2147483646 h 785"/>
              <a:gd name="T34" fmla="*/ 2147483646 w 1209"/>
              <a:gd name="T35" fmla="*/ 2147483646 h 785"/>
              <a:gd name="T36" fmla="*/ 2147483646 w 1209"/>
              <a:gd name="T37" fmla="*/ 2147483646 h 785"/>
              <a:gd name="T38" fmla="*/ 2147483646 w 1209"/>
              <a:gd name="T39" fmla="*/ 2147483646 h 785"/>
              <a:gd name="T40" fmla="*/ 2147483646 w 1209"/>
              <a:gd name="T41" fmla="*/ 2147483646 h 785"/>
              <a:gd name="T42" fmla="*/ 2147483646 w 1209"/>
              <a:gd name="T43" fmla="*/ 2147483646 h 785"/>
              <a:gd name="T44" fmla="*/ 2147483646 w 1209"/>
              <a:gd name="T45" fmla="*/ 2147483646 h 785"/>
              <a:gd name="T46" fmla="*/ 2147483646 w 1209"/>
              <a:gd name="T47" fmla="*/ 2147483646 h 785"/>
              <a:gd name="T48" fmla="*/ 2147483646 w 1209"/>
              <a:gd name="T49" fmla="*/ 2147483646 h 785"/>
              <a:gd name="T50" fmla="*/ 2147483646 w 1209"/>
              <a:gd name="T51" fmla="*/ 2147483646 h 785"/>
              <a:gd name="T52" fmla="*/ 2147483646 w 1209"/>
              <a:gd name="T53" fmla="*/ 2147483646 h 785"/>
              <a:gd name="T54" fmla="*/ 2147483646 w 1209"/>
              <a:gd name="T55" fmla="*/ 2147483646 h 785"/>
              <a:gd name="T56" fmla="*/ 2147483646 w 1209"/>
              <a:gd name="T57" fmla="*/ 2147483646 h 785"/>
              <a:gd name="T58" fmla="*/ 0 w 1209"/>
              <a:gd name="T59" fmla="*/ 2147483646 h 785"/>
              <a:gd name="T60" fmla="*/ 2147483646 w 1209"/>
              <a:gd name="T61" fmla="*/ 2147483646 h 785"/>
              <a:gd name="T62" fmla="*/ 2147483646 w 1209"/>
              <a:gd name="T63" fmla="*/ 2147483646 h 785"/>
              <a:gd name="T64" fmla="*/ 2147483646 w 1209"/>
              <a:gd name="T65" fmla="*/ 2147483646 h 785"/>
              <a:gd name="T66" fmla="*/ 2147483646 w 1209"/>
              <a:gd name="T67" fmla="*/ 2147483646 h 785"/>
              <a:gd name="T68" fmla="*/ 2147483646 w 1209"/>
              <a:gd name="T69" fmla="*/ 2147483646 h 785"/>
              <a:gd name="T70" fmla="*/ 2147483646 w 1209"/>
              <a:gd name="T71" fmla="*/ 2147483646 h 785"/>
              <a:gd name="T72" fmla="*/ 2147483646 w 1209"/>
              <a:gd name="T73" fmla="*/ 2147483646 h 785"/>
              <a:gd name="T74" fmla="*/ 2147483646 w 1209"/>
              <a:gd name="T75" fmla="*/ 2147483646 h 785"/>
              <a:gd name="T76" fmla="*/ 2147483646 w 1209"/>
              <a:gd name="T77" fmla="*/ 2147483646 h 785"/>
              <a:gd name="T78" fmla="*/ 2147483646 w 1209"/>
              <a:gd name="T79" fmla="*/ 2147483646 h 785"/>
              <a:gd name="T80" fmla="*/ 2147483646 w 1209"/>
              <a:gd name="T81" fmla="*/ 2147483646 h 785"/>
              <a:gd name="T82" fmla="*/ 2147483646 w 1209"/>
              <a:gd name="T83" fmla="*/ 2147483646 h 785"/>
              <a:gd name="T84" fmla="*/ 2147483646 w 1209"/>
              <a:gd name="T85" fmla="*/ 2147483646 h 785"/>
              <a:gd name="T86" fmla="*/ 2147483646 w 1209"/>
              <a:gd name="T87" fmla="*/ 2147483646 h 785"/>
              <a:gd name="T88" fmla="*/ 2147483646 w 1209"/>
              <a:gd name="T89" fmla="*/ 2147483646 h 785"/>
              <a:gd name="T90" fmla="*/ 2147483646 w 1209"/>
              <a:gd name="T91" fmla="*/ 2147483646 h 785"/>
              <a:gd name="T92" fmla="*/ 2147483646 w 1209"/>
              <a:gd name="T93" fmla="*/ 2147483646 h 785"/>
              <a:gd name="T94" fmla="*/ 2147483646 w 1209"/>
              <a:gd name="T95" fmla="*/ 2147483646 h 785"/>
              <a:gd name="T96" fmla="*/ 2147483646 w 1209"/>
              <a:gd name="T97" fmla="*/ 2147483646 h 785"/>
              <a:gd name="T98" fmla="*/ 2147483646 w 1209"/>
              <a:gd name="T99" fmla="*/ 2147483646 h 785"/>
              <a:gd name="T100" fmla="*/ 2147483646 w 1209"/>
              <a:gd name="T101" fmla="*/ 2147483646 h 785"/>
              <a:gd name="T102" fmla="*/ 2147483646 w 1209"/>
              <a:gd name="T103" fmla="*/ 2147483646 h 785"/>
              <a:gd name="T104" fmla="*/ 2147483646 w 1209"/>
              <a:gd name="T105" fmla="*/ 2147483646 h 785"/>
              <a:gd name="T106" fmla="*/ 2147483646 w 1209"/>
              <a:gd name="T107" fmla="*/ 2147483646 h 785"/>
              <a:gd name="T108" fmla="*/ 2147483646 w 1209"/>
              <a:gd name="T109" fmla="*/ 2147483646 h 785"/>
              <a:gd name="T110" fmla="*/ 2147483646 w 1209"/>
              <a:gd name="T111" fmla="*/ 2147483646 h 785"/>
              <a:gd name="T112" fmla="*/ 2147483646 w 1209"/>
              <a:gd name="T113" fmla="*/ 2147483646 h 785"/>
              <a:gd name="T114" fmla="*/ 2147483646 w 1209"/>
              <a:gd name="T115" fmla="*/ 2147483646 h 785"/>
              <a:gd name="T116" fmla="*/ 2147483646 w 1209"/>
              <a:gd name="T117" fmla="*/ 2147483646 h 785"/>
              <a:gd name="T118" fmla="*/ 2147483646 w 1209"/>
              <a:gd name="T119" fmla="*/ 2147483646 h 785"/>
              <a:gd name="T120" fmla="*/ 2147483646 w 1209"/>
              <a:gd name="T121" fmla="*/ 2147483646 h 785"/>
              <a:gd name="T122" fmla="*/ 2147483646 w 1209"/>
              <a:gd name="T123" fmla="*/ 2147483646 h 7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09"/>
              <a:gd name="T187" fmla="*/ 0 h 785"/>
              <a:gd name="T188" fmla="*/ 1209 w 1209"/>
              <a:gd name="T189" fmla="*/ 785 h 7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09" h="785">
                <a:moveTo>
                  <a:pt x="1200" y="712"/>
                </a:moveTo>
                <a:lnTo>
                  <a:pt x="1184" y="728"/>
                </a:lnTo>
                <a:lnTo>
                  <a:pt x="1176" y="712"/>
                </a:lnTo>
                <a:lnTo>
                  <a:pt x="1160" y="728"/>
                </a:lnTo>
                <a:lnTo>
                  <a:pt x="1168" y="776"/>
                </a:lnTo>
                <a:lnTo>
                  <a:pt x="1160" y="784"/>
                </a:lnTo>
                <a:lnTo>
                  <a:pt x="1136" y="776"/>
                </a:lnTo>
                <a:lnTo>
                  <a:pt x="1112" y="760"/>
                </a:lnTo>
                <a:lnTo>
                  <a:pt x="1112" y="744"/>
                </a:lnTo>
                <a:lnTo>
                  <a:pt x="1088" y="752"/>
                </a:lnTo>
                <a:lnTo>
                  <a:pt x="1024" y="728"/>
                </a:lnTo>
                <a:lnTo>
                  <a:pt x="1024" y="720"/>
                </a:lnTo>
                <a:lnTo>
                  <a:pt x="1040" y="712"/>
                </a:lnTo>
                <a:lnTo>
                  <a:pt x="1040" y="696"/>
                </a:lnTo>
                <a:lnTo>
                  <a:pt x="1024" y="688"/>
                </a:lnTo>
                <a:lnTo>
                  <a:pt x="1032" y="680"/>
                </a:lnTo>
                <a:lnTo>
                  <a:pt x="1016" y="656"/>
                </a:lnTo>
                <a:lnTo>
                  <a:pt x="1000" y="664"/>
                </a:lnTo>
                <a:lnTo>
                  <a:pt x="984" y="672"/>
                </a:lnTo>
                <a:lnTo>
                  <a:pt x="976" y="680"/>
                </a:lnTo>
                <a:lnTo>
                  <a:pt x="960" y="680"/>
                </a:lnTo>
                <a:lnTo>
                  <a:pt x="928" y="648"/>
                </a:lnTo>
                <a:lnTo>
                  <a:pt x="864" y="696"/>
                </a:lnTo>
                <a:lnTo>
                  <a:pt x="832" y="696"/>
                </a:lnTo>
                <a:lnTo>
                  <a:pt x="824" y="720"/>
                </a:lnTo>
                <a:lnTo>
                  <a:pt x="808" y="720"/>
                </a:lnTo>
                <a:lnTo>
                  <a:pt x="760" y="744"/>
                </a:lnTo>
                <a:lnTo>
                  <a:pt x="728" y="736"/>
                </a:lnTo>
                <a:lnTo>
                  <a:pt x="712" y="712"/>
                </a:lnTo>
                <a:lnTo>
                  <a:pt x="656" y="712"/>
                </a:lnTo>
                <a:lnTo>
                  <a:pt x="664" y="688"/>
                </a:lnTo>
                <a:lnTo>
                  <a:pt x="632" y="680"/>
                </a:lnTo>
                <a:lnTo>
                  <a:pt x="600" y="680"/>
                </a:lnTo>
                <a:lnTo>
                  <a:pt x="584" y="704"/>
                </a:lnTo>
                <a:lnTo>
                  <a:pt x="552" y="728"/>
                </a:lnTo>
                <a:lnTo>
                  <a:pt x="536" y="728"/>
                </a:lnTo>
                <a:lnTo>
                  <a:pt x="544" y="680"/>
                </a:lnTo>
                <a:lnTo>
                  <a:pt x="456" y="672"/>
                </a:lnTo>
                <a:lnTo>
                  <a:pt x="424" y="640"/>
                </a:lnTo>
                <a:lnTo>
                  <a:pt x="408" y="640"/>
                </a:lnTo>
                <a:lnTo>
                  <a:pt x="392" y="648"/>
                </a:lnTo>
                <a:lnTo>
                  <a:pt x="360" y="624"/>
                </a:lnTo>
                <a:lnTo>
                  <a:pt x="336" y="600"/>
                </a:lnTo>
                <a:lnTo>
                  <a:pt x="320" y="592"/>
                </a:lnTo>
                <a:lnTo>
                  <a:pt x="280" y="544"/>
                </a:lnTo>
                <a:lnTo>
                  <a:pt x="272" y="520"/>
                </a:lnTo>
                <a:lnTo>
                  <a:pt x="264" y="512"/>
                </a:lnTo>
                <a:lnTo>
                  <a:pt x="248" y="512"/>
                </a:lnTo>
                <a:lnTo>
                  <a:pt x="224" y="464"/>
                </a:lnTo>
                <a:lnTo>
                  <a:pt x="208" y="456"/>
                </a:lnTo>
                <a:lnTo>
                  <a:pt x="192" y="424"/>
                </a:lnTo>
                <a:lnTo>
                  <a:pt x="160" y="384"/>
                </a:lnTo>
                <a:lnTo>
                  <a:pt x="144" y="384"/>
                </a:lnTo>
                <a:lnTo>
                  <a:pt x="120" y="408"/>
                </a:lnTo>
                <a:lnTo>
                  <a:pt x="96" y="376"/>
                </a:lnTo>
                <a:lnTo>
                  <a:pt x="64" y="328"/>
                </a:lnTo>
                <a:lnTo>
                  <a:pt x="40" y="304"/>
                </a:lnTo>
                <a:lnTo>
                  <a:pt x="32" y="272"/>
                </a:lnTo>
                <a:lnTo>
                  <a:pt x="8" y="280"/>
                </a:lnTo>
                <a:lnTo>
                  <a:pt x="0" y="256"/>
                </a:lnTo>
                <a:lnTo>
                  <a:pt x="8" y="248"/>
                </a:lnTo>
                <a:lnTo>
                  <a:pt x="16" y="176"/>
                </a:lnTo>
                <a:lnTo>
                  <a:pt x="32" y="168"/>
                </a:lnTo>
                <a:lnTo>
                  <a:pt x="48" y="192"/>
                </a:lnTo>
                <a:lnTo>
                  <a:pt x="64" y="184"/>
                </a:lnTo>
                <a:lnTo>
                  <a:pt x="80" y="184"/>
                </a:lnTo>
                <a:lnTo>
                  <a:pt x="72" y="144"/>
                </a:lnTo>
                <a:lnTo>
                  <a:pt x="80" y="128"/>
                </a:lnTo>
                <a:lnTo>
                  <a:pt x="56" y="120"/>
                </a:lnTo>
                <a:lnTo>
                  <a:pt x="56" y="96"/>
                </a:lnTo>
                <a:lnTo>
                  <a:pt x="64" y="56"/>
                </a:lnTo>
                <a:lnTo>
                  <a:pt x="80" y="48"/>
                </a:lnTo>
                <a:lnTo>
                  <a:pt x="120" y="56"/>
                </a:lnTo>
                <a:lnTo>
                  <a:pt x="152" y="40"/>
                </a:lnTo>
                <a:lnTo>
                  <a:pt x="176" y="0"/>
                </a:lnTo>
                <a:lnTo>
                  <a:pt x="208" y="8"/>
                </a:lnTo>
                <a:lnTo>
                  <a:pt x="272" y="32"/>
                </a:lnTo>
                <a:lnTo>
                  <a:pt x="288" y="16"/>
                </a:lnTo>
                <a:lnTo>
                  <a:pt x="336" y="24"/>
                </a:lnTo>
                <a:lnTo>
                  <a:pt x="344" y="56"/>
                </a:lnTo>
                <a:lnTo>
                  <a:pt x="408" y="72"/>
                </a:lnTo>
                <a:lnTo>
                  <a:pt x="432" y="56"/>
                </a:lnTo>
                <a:lnTo>
                  <a:pt x="504" y="56"/>
                </a:lnTo>
                <a:lnTo>
                  <a:pt x="528" y="40"/>
                </a:lnTo>
                <a:lnTo>
                  <a:pt x="640" y="32"/>
                </a:lnTo>
                <a:lnTo>
                  <a:pt x="664" y="56"/>
                </a:lnTo>
                <a:lnTo>
                  <a:pt x="696" y="64"/>
                </a:lnTo>
                <a:lnTo>
                  <a:pt x="712" y="72"/>
                </a:lnTo>
                <a:lnTo>
                  <a:pt x="720" y="88"/>
                </a:lnTo>
                <a:lnTo>
                  <a:pt x="704" y="96"/>
                </a:lnTo>
                <a:lnTo>
                  <a:pt x="728" y="104"/>
                </a:lnTo>
                <a:lnTo>
                  <a:pt x="728" y="136"/>
                </a:lnTo>
                <a:lnTo>
                  <a:pt x="704" y="168"/>
                </a:lnTo>
                <a:lnTo>
                  <a:pt x="712" y="184"/>
                </a:lnTo>
                <a:lnTo>
                  <a:pt x="704" y="232"/>
                </a:lnTo>
                <a:lnTo>
                  <a:pt x="696" y="248"/>
                </a:lnTo>
                <a:lnTo>
                  <a:pt x="712" y="296"/>
                </a:lnTo>
                <a:lnTo>
                  <a:pt x="736" y="320"/>
                </a:lnTo>
                <a:lnTo>
                  <a:pt x="784" y="320"/>
                </a:lnTo>
                <a:lnTo>
                  <a:pt x="832" y="368"/>
                </a:lnTo>
                <a:lnTo>
                  <a:pt x="864" y="376"/>
                </a:lnTo>
                <a:lnTo>
                  <a:pt x="936" y="416"/>
                </a:lnTo>
                <a:lnTo>
                  <a:pt x="968" y="400"/>
                </a:lnTo>
                <a:lnTo>
                  <a:pt x="992" y="424"/>
                </a:lnTo>
                <a:lnTo>
                  <a:pt x="1016" y="448"/>
                </a:lnTo>
                <a:lnTo>
                  <a:pt x="1008" y="480"/>
                </a:lnTo>
                <a:lnTo>
                  <a:pt x="1040" y="480"/>
                </a:lnTo>
                <a:lnTo>
                  <a:pt x="1040" y="496"/>
                </a:lnTo>
                <a:lnTo>
                  <a:pt x="1064" y="496"/>
                </a:lnTo>
                <a:lnTo>
                  <a:pt x="1056" y="472"/>
                </a:lnTo>
                <a:lnTo>
                  <a:pt x="1072" y="472"/>
                </a:lnTo>
                <a:lnTo>
                  <a:pt x="1080" y="480"/>
                </a:lnTo>
                <a:lnTo>
                  <a:pt x="1096" y="480"/>
                </a:lnTo>
                <a:lnTo>
                  <a:pt x="1096" y="464"/>
                </a:lnTo>
                <a:lnTo>
                  <a:pt x="1120" y="464"/>
                </a:lnTo>
                <a:lnTo>
                  <a:pt x="1136" y="440"/>
                </a:lnTo>
                <a:lnTo>
                  <a:pt x="1152" y="432"/>
                </a:lnTo>
                <a:lnTo>
                  <a:pt x="1176" y="456"/>
                </a:lnTo>
                <a:lnTo>
                  <a:pt x="1176" y="480"/>
                </a:lnTo>
                <a:lnTo>
                  <a:pt x="1208" y="536"/>
                </a:lnTo>
                <a:lnTo>
                  <a:pt x="1192" y="544"/>
                </a:lnTo>
                <a:lnTo>
                  <a:pt x="1208" y="576"/>
                </a:lnTo>
                <a:lnTo>
                  <a:pt x="1208" y="608"/>
                </a:lnTo>
                <a:lnTo>
                  <a:pt x="1200" y="712"/>
                </a:lnTo>
              </a:path>
            </a:pathLst>
          </a:custGeom>
          <a:solidFill>
            <a:srgbClr val="A5A5A5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5" name="PA_任意多边形 24">
            <a:extLst>
              <a:ext uri="{FF2B5EF4-FFF2-40B4-BE49-F238E27FC236}">
                <a16:creationId xmlns:a16="http://schemas.microsoft.com/office/drawing/2014/main" id="{4029F02C-2880-4E4C-9940-9065278F7CD5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413000" y="3894138"/>
            <a:ext cx="1133475" cy="869950"/>
          </a:xfrm>
          <a:custGeom>
            <a:avLst/>
            <a:gdLst>
              <a:gd name="T0" fmla="*/ 2147483646 w 761"/>
              <a:gd name="T1" fmla="*/ 2147483646 h 633"/>
              <a:gd name="T2" fmla="*/ 2147483646 w 761"/>
              <a:gd name="T3" fmla="*/ 2147483646 h 633"/>
              <a:gd name="T4" fmla="*/ 2147483646 w 761"/>
              <a:gd name="T5" fmla="*/ 2147483646 h 633"/>
              <a:gd name="T6" fmla="*/ 2147483646 w 761"/>
              <a:gd name="T7" fmla="*/ 2147483646 h 633"/>
              <a:gd name="T8" fmla="*/ 2147483646 w 761"/>
              <a:gd name="T9" fmla="*/ 2147483646 h 633"/>
              <a:gd name="T10" fmla="*/ 2147483646 w 761"/>
              <a:gd name="T11" fmla="*/ 2147483646 h 633"/>
              <a:gd name="T12" fmla="*/ 2147483646 w 761"/>
              <a:gd name="T13" fmla="*/ 2147483646 h 633"/>
              <a:gd name="T14" fmla="*/ 2147483646 w 761"/>
              <a:gd name="T15" fmla="*/ 2147483646 h 633"/>
              <a:gd name="T16" fmla="*/ 2147483646 w 761"/>
              <a:gd name="T17" fmla="*/ 2147483646 h 633"/>
              <a:gd name="T18" fmla="*/ 2147483646 w 761"/>
              <a:gd name="T19" fmla="*/ 2147483646 h 633"/>
              <a:gd name="T20" fmla="*/ 2147483646 w 761"/>
              <a:gd name="T21" fmla="*/ 2147483646 h 633"/>
              <a:gd name="T22" fmla="*/ 2147483646 w 761"/>
              <a:gd name="T23" fmla="*/ 2147483646 h 633"/>
              <a:gd name="T24" fmla="*/ 2147483646 w 761"/>
              <a:gd name="T25" fmla="*/ 2147483646 h 633"/>
              <a:gd name="T26" fmla="*/ 2147483646 w 761"/>
              <a:gd name="T27" fmla="*/ 2147483646 h 633"/>
              <a:gd name="T28" fmla="*/ 2147483646 w 761"/>
              <a:gd name="T29" fmla="*/ 2147483646 h 633"/>
              <a:gd name="T30" fmla="*/ 2147483646 w 761"/>
              <a:gd name="T31" fmla="*/ 2147483646 h 633"/>
              <a:gd name="T32" fmla="*/ 2147483646 w 761"/>
              <a:gd name="T33" fmla="*/ 2147483646 h 633"/>
              <a:gd name="T34" fmla="*/ 2147483646 w 761"/>
              <a:gd name="T35" fmla="*/ 2147483646 h 633"/>
              <a:gd name="T36" fmla="*/ 2147483646 w 761"/>
              <a:gd name="T37" fmla="*/ 2147483646 h 633"/>
              <a:gd name="T38" fmla="*/ 2147483646 w 761"/>
              <a:gd name="T39" fmla="*/ 2147483646 h 633"/>
              <a:gd name="T40" fmla="*/ 2147483646 w 761"/>
              <a:gd name="T41" fmla="*/ 2147483646 h 633"/>
              <a:gd name="T42" fmla="*/ 2147483646 w 761"/>
              <a:gd name="T43" fmla="*/ 2147483646 h 633"/>
              <a:gd name="T44" fmla="*/ 2147483646 w 761"/>
              <a:gd name="T45" fmla="*/ 2147483646 h 633"/>
              <a:gd name="T46" fmla="*/ 2147483646 w 761"/>
              <a:gd name="T47" fmla="*/ 2147483646 h 633"/>
              <a:gd name="T48" fmla="*/ 2147483646 w 761"/>
              <a:gd name="T49" fmla="*/ 2147483646 h 633"/>
              <a:gd name="T50" fmla="*/ 2147483646 w 761"/>
              <a:gd name="T51" fmla="*/ 2147483646 h 633"/>
              <a:gd name="T52" fmla="*/ 2147483646 w 761"/>
              <a:gd name="T53" fmla="*/ 2147483646 h 633"/>
              <a:gd name="T54" fmla="*/ 0 w 761"/>
              <a:gd name="T55" fmla="*/ 2147483646 h 633"/>
              <a:gd name="T56" fmla="*/ 2147483646 w 761"/>
              <a:gd name="T57" fmla="*/ 2147483646 h 633"/>
              <a:gd name="T58" fmla="*/ 2147483646 w 761"/>
              <a:gd name="T59" fmla="*/ 2147483646 h 633"/>
              <a:gd name="T60" fmla="*/ 2147483646 w 761"/>
              <a:gd name="T61" fmla="*/ 0 h 633"/>
              <a:gd name="T62" fmla="*/ 2147483646 w 761"/>
              <a:gd name="T63" fmla="*/ 2147483646 h 633"/>
              <a:gd name="T64" fmla="*/ 2147483646 w 761"/>
              <a:gd name="T65" fmla="*/ 2147483646 h 633"/>
              <a:gd name="T66" fmla="*/ 2147483646 w 761"/>
              <a:gd name="T67" fmla="*/ 2147483646 h 633"/>
              <a:gd name="T68" fmla="*/ 2147483646 w 761"/>
              <a:gd name="T69" fmla="*/ 2147483646 h 633"/>
              <a:gd name="T70" fmla="*/ 2147483646 w 761"/>
              <a:gd name="T71" fmla="*/ 2147483646 h 633"/>
              <a:gd name="T72" fmla="*/ 2147483646 w 761"/>
              <a:gd name="T73" fmla="*/ 2147483646 h 633"/>
              <a:gd name="T74" fmla="*/ 2147483646 w 761"/>
              <a:gd name="T75" fmla="*/ 2147483646 h 633"/>
              <a:gd name="T76" fmla="*/ 2147483646 w 761"/>
              <a:gd name="T77" fmla="*/ 2147483646 h 633"/>
              <a:gd name="T78" fmla="*/ 2147483646 w 761"/>
              <a:gd name="T79" fmla="*/ 2147483646 h 633"/>
              <a:gd name="T80" fmla="*/ 2147483646 w 761"/>
              <a:gd name="T81" fmla="*/ 2147483646 h 633"/>
              <a:gd name="T82" fmla="*/ 2147483646 w 761"/>
              <a:gd name="T83" fmla="*/ 2147483646 h 633"/>
              <a:gd name="T84" fmla="*/ 2147483646 w 761"/>
              <a:gd name="T85" fmla="*/ 2147483646 h 633"/>
              <a:gd name="T86" fmla="*/ 2147483646 w 761"/>
              <a:gd name="T87" fmla="*/ 2147483646 h 633"/>
              <a:gd name="T88" fmla="*/ 2147483646 w 761"/>
              <a:gd name="T89" fmla="*/ 2147483646 h 633"/>
              <a:gd name="T90" fmla="*/ 2147483646 w 761"/>
              <a:gd name="T91" fmla="*/ 2147483646 h 633"/>
              <a:gd name="T92" fmla="*/ 2147483646 w 761"/>
              <a:gd name="T93" fmla="*/ 2147483646 h 633"/>
              <a:gd name="T94" fmla="*/ 2147483646 w 761"/>
              <a:gd name="T95" fmla="*/ 2147483646 h 633"/>
              <a:gd name="T96" fmla="*/ 2147483646 w 761"/>
              <a:gd name="T97" fmla="*/ 2147483646 h 633"/>
              <a:gd name="T98" fmla="*/ 2147483646 w 761"/>
              <a:gd name="T99" fmla="*/ 2147483646 h 633"/>
              <a:gd name="T100" fmla="*/ 2147483646 w 761"/>
              <a:gd name="T101" fmla="*/ 2147483646 h 633"/>
              <a:gd name="T102" fmla="*/ 2147483646 w 761"/>
              <a:gd name="T103" fmla="*/ 2147483646 h 633"/>
              <a:gd name="T104" fmla="*/ 2147483646 w 761"/>
              <a:gd name="T105" fmla="*/ 2147483646 h 633"/>
              <a:gd name="T106" fmla="*/ 2147483646 w 761"/>
              <a:gd name="T107" fmla="*/ 2147483646 h 633"/>
              <a:gd name="T108" fmla="*/ 2147483646 w 761"/>
              <a:gd name="T109" fmla="*/ 2147483646 h 63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61"/>
              <a:gd name="T166" fmla="*/ 0 h 633"/>
              <a:gd name="T167" fmla="*/ 761 w 761"/>
              <a:gd name="T168" fmla="*/ 633 h 63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61" h="633">
                <a:moveTo>
                  <a:pt x="696" y="480"/>
                </a:moveTo>
                <a:lnTo>
                  <a:pt x="696" y="488"/>
                </a:lnTo>
                <a:lnTo>
                  <a:pt x="688" y="504"/>
                </a:lnTo>
                <a:lnTo>
                  <a:pt x="672" y="504"/>
                </a:lnTo>
                <a:lnTo>
                  <a:pt x="664" y="488"/>
                </a:lnTo>
                <a:lnTo>
                  <a:pt x="656" y="488"/>
                </a:lnTo>
                <a:lnTo>
                  <a:pt x="632" y="432"/>
                </a:lnTo>
                <a:lnTo>
                  <a:pt x="608" y="432"/>
                </a:lnTo>
                <a:lnTo>
                  <a:pt x="592" y="416"/>
                </a:lnTo>
                <a:lnTo>
                  <a:pt x="584" y="424"/>
                </a:lnTo>
                <a:lnTo>
                  <a:pt x="576" y="456"/>
                </a:lnTo>
                <a:lnTo>
                  <a:pt x="552" y="440"/>
                </a:lnTo>
                <a:lnTo>
                  <a:pt x="552" y="464"/>
                </a:lnTo>
                <a:lnTo>
                  <a:pt x="536" y="472"/>
                </a:lnTo>
                <a:lnTo>
                  <a:pt x="528" y="464"/>
                </a:lnTo>
                <a:lnTo>
                  <a:pt x="512" y="464"/>
                </a:lnTo>
                <a:lnTo>
                  <a:pt x="488" y="456"/>
                </a:lnTo>
                <a:lnTo>
                  <a:pt x="472" y="472"/>
                </a:lnTo>
                <a:lnTo>
                  <a:pt x="480" y="496"/>
                </a:lnTo>
                <a:lnTo>
                  <a:pt x="504" y="496"/>
                </a:lnTo>
                <a:lnTo>
                  <a:pt x="512" y="528"/>
                </a:lnTo>
                <a:lnTo>
                  <a:pt x="456" y="528"/>
                </a:lnTo>
                <a:lnTo>
                  <a:pt x="440" y="504"/>
                </a:lnTo>
                <a:lnTo>
                  <a:pt x="416" y="520"/>
                </a:lnTo>
                <a:lnTo>
                  <a:pt x="392" y="504"/>
                </a:lnTo>
                <a:lnTo>
                  <a:pt x="392" y="456"/>
                </a:lnTo>
                <a:lnTo>
                  <a:pt x="360" y="456"/>
                </a:lnTo>
                <a:lnTo>
                  <a:pt x="360" y="488"/>
                </a:lnTo>
                <a:lnTo>
                  <a:pt x="336" y="496"/>
                </a:lnTo>
                <a:lnTo>
                  <a:pt x="336" y="504"/>
                </a:lnTo>
                <a:lnTo>
                  <a:pt x="312" y="536"/>
                </a:lnTo>
                <a:lnTo>
                  <a:pt x="296" y="536"/>
                </a:lnTo>
                <a:lnTo>
                  <a:pt x="296" y="632"/>
                </a:lnTo>
                <a:lnTo>
                  <a:pt x="272" y="632"/>
                </a:lnTo>
                <a:lnTo>
                  <a:pt x="264" y="616"/>
                </a:lnTo>
                <a:lnTo>
                  <a:pt x="248" y="632"/>
                </a:lnTo>
                <a:lnTo>
                  <a:pt x="216" y="632"/>
                </a:lnTo>
                <a:lnTo>
                  <a:pt x="216" y="624"/>
                </a:lnTo>
                <a:lnTo>
                  <a:pt x="200" y="616"/>
                </a:lnTo>
                <a:lnTo>
                  <a:pt x="200" y="576"/>
                </a:lnTo>
                <a:lnTo>
                  <a:pt x="160" y="496"/>
                </a:lnTo>
                <a:lnTo>
                  <a:pt x="144" y="496"/>
                </a:lnTo>
                <a:lnTo>
                  <a:pt x="144" y="504"/>
                </a:lnTo>
                <a:lnTo>
                  <a:pt x="128" y="480"/>
                </a:lnTo>
                <a:lnTo>
                  <a:pt x="136" y="472"/>
                </a:lnTo>
                <a:lnTo>
                  <a:pt x="104" y="424"/>
                </a:lnTo>
                <a:lnTo>
                  <a:pt x="88" y="432"/>
                </a:lnTo>
                <a:lnTo>
                  <a:pt x="80" y="464"/>
                </a:lnTo>
                <a:lnTo>
                  <a:pt x="64" y="472"/>
                </a:lnTo>
                <a:lnTo>
                  <a:pt x="72" y="248"/>
                </a:lnTo>
                <a:lnTo>
                  <a:pt x="56" y="224"/>
                </a:lnTo>
                <a:lnTo>
                  <a:pt x="72" y="216"/>
                </a:lnTo>
                <a:lnTo>
                  <a:pt x="40" y="160"/>
                </a:lnTo>
                <a:lnTo>
                  <a:pt x="40" y="136"/>
                </a:lnTo>
                <a:lnTo>
                  <a:pt x="16" y="112"/>
                </a:lnTo>
                <a:lnTo>
                  <a:pt x="0" y="104"/>
                </a:lnTo>
                <a:lnTo>
                  <a:pt x="0" y="96"/>
                </a:lnTo>
                <a:lnTo>
                  <a:pt x="8" y="64"/>
                </a:lnTo>
                <a:lnTo>
                  <a:pt x="24" y="48"/>
                </a:lnTo>
                <a:lnTo>
                  <a:pt x="16" y="32"/>
                </a:lnTo>
                <a:lnTo>
                  <a:pt x="16" y="0"/>
                </a:lnTo>
                <a:lnTo>
                  <a:pt x="32" y="0"/>
                </a:lnTo>
                <a:lnTo>
                  <a:pt x="40" y="16"/>
                </a:lnTo>
                <a:lnTo>
                  <a:pt x="64" y="16"/>
                </a:lnTo>
                <a:lnTo>
                  <a:pt x="88" y="40"/>
                </a:lnTo>
                <a:lnTo>
                  <a:pt x="88" y="80"/>
                </a:lnTo>
                <a:lnTo>
                  <a:pt x="104" y="80"/>
                </a:lnTo>
                <a:lnTo>
                  <a:pt x="128" y="120"/>
                </a:lnTo>
                <a:lnTo>
                  <a:pt x="152" y="112"/>
                </a:lnTo>
                <a:lnTo>
                  <a:pt x="152" y="104"/>
                </a:lnTo>
                <a:lnTo>
                  <a:pt x="160" y="112"/>
                </a:lnTo>
                <a:lnTo>
                  <a:pt x="176" y="128"/>
                </a:lnTo>
                <a:lnTo>
                  <a:pt x="216" y="128"/>
                </a:lnTo>
                <a:lnTo>
                  <a:pt x="224" y="96"/>
                </a:lnTo>
                <a:lnTo>
                  <a:pt x="256" y="88"/>
                </a:lnTo>
                <a:lnTo>
                  <a:pt x="288" y="96"/>
                </a:lnTo>
                <a:lnTo>
                  <a:pt x="304" y="72"/>
                </a:lnTo>
                <a:lnTo>
                  <a:pt x="296" y="40"/>
                </a:lnTo>
                <a:lnTo>
                  <a:pt x="296" y="32"/>
                </a:lnTo>
                <a:lnTo>
                  <a:pt x="320" y="32"/>
                </a:lnTo>
                <a:lnTo>
                  <a:pt x="336" y="24"/>
                </a:lnTo>
                <a:lnTo>
                  <a:pt x="344" y="48"/>
                </a:lnTo>
                <a:lnTo>
                  <a:pt x="384" y="72"/>
                </a:lnTo>
                <a:lnTo>
                  <a:pt x="400" y="72"/>
                </a:lnTo>
                <a:lnTo>
                  <a:pt x="400" y="88"/>
                </a:lnTo>
                <a:lnTo>
                  <a:pt x="416" y="136"/>
                </a:lnTo>
                <a:lnTo>
                  <a:pt x="432" y="152"/>
                </a:lnTo>
                <a:lnTo>
                  <a:pt x="472" y="160"/>
                </a:lnTo>
                <a:lnTo>
                  <a:pt x="496" y="128"/>
                </a:lnTo>
                <a:lnTo>
                  <a:pt x="512" y="136"/>
                </a:lnTo>
                <a:lnTo>
                  <a:pt x="520" y="152"/>
                </a:lnTo>
                <a:lnTo>
                  <a:pt x="552" y="144"/>
                </a:lnTo>
                <a:lnTo>
                  <a:pt x="592" y="176"/>
                </a:lnTo>
                <a:lnTo>
                  <a:pt x="624" y="184"/>
                </a:lnTo>
                <a:lnTo>
                  <a:pt x="656" y="192"/>
                </a:lnTo>
                <a:lnTo>
                  <a:pt x="704" y="224"/>
                </a:lnTo>
                <a:lnTo>
                  <a:pt x="728" y="232"/>
                </a:lnTo>
                <a:lnTo>
                  <a:pt x="760" y="256"/>
                </a:lnTo>
                <a:lnTo>
                  <a:pt x="760" y="296"/>
                </a:lnTo>
                <a:lnTo>
                  <a:pt x="744" y="296"/>
                </a:lnTo>
                <a:lnTo>
                  <a:pt x="712" y="312"/>
                </a:lnTo>
                <a:lnTo>
                  <a:pt x="664" y="312"/>
                </a:lnTo>
                <a:lnTo>
                  <a:pt x="648" y="328"/>
                </a:lnTo>
                <a:lnTo>
                  <a:pt x="648" y="336"/>
                </a:lnTo>
                <a:lnTo>
                  <a:pt x="656" y="352"/>
                </a:lnTo>
                <a:lnTo>
                  <a:pt x="656" y="360"/>
                </a:lnTo>
                <a:lnTo>
                  <a:pt x="648" y="376"/>
                </a:lnTo>
                <a:lnTo>
                  <a:pt x="656" y="376"/>
                </a:lnTo>
                <a:lnTo>
                  <a:pt x="696" y="424"/>
                </a:lnTo>
                <a:lnTo>
                  <a:pt x="704" y="456"/>
                </a:lnTo>
                <a:lnTo>
                  <a:pt x="696" y="480"/>
                </a:lnTo>
              </a:path>
            </a:pathLst>
          </a:custGeom>
          <a:solidFill>
            <a:srgbClr val="F8B193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6" name="PA_任意多边形 25">
            <a:extLst>
              <a:ext uri="{FF2B5EF4-FFF2-40B4-BE49-F238E27FC236}">
                <a16:creationId xmlns:a16="http://schemas.microsoft.com/office/drawing/2014/main" id="{0BCB30F5-9770-45FB-AC7A-39E156938CF1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1757363" y="3289300"/>
            <a:ext cx="1169987" cy="847725"/>
          </a:xfrm>
          <a:custGeom>
            <a:avLst/>
            <a:gdLst>
              <a:gd name="T0" fmla="*/ 2147483646 w 785"/>
              <a:gd name="T1" fmla="*/ 2147483646 h 617"/>
              <a:gd name="T2" fmla="*/ 2147483646 w 785"/>
              <a:gd name="T3" fmla="*/ 2147483646 h 617"/>
              <a:gd name="T4" fmla="*/ 2147483646 w 785"/>
              <a:gd name="T5" fmla="*/ 2147483646 h 617"/>
              <a:gd name="T6" fmla="*/ 2147483646 w 785"/>
              <a:gd name="T7" fmla="*/ 2147483646 h 617"/>
              <a:gd name="T8" fmla="*/ 2147483646 w 785"/>
              <a:gd name="T9" fmla="*/ 2147483646 h 617"/>
              <a:gd name="T10" fmla="*/ 2147483646 w 785"/>
              <a:gd name="T11" fmla="*/ 2147483646 h 617"/>
              <a:gd name="T12" fmla="*/ 2147483646 w 785"/>
              <a:gd name="T13" fmla="*/ 2147483646 h 617"/>
              <a:gd name="T14" fmla="*/ 2147483646 w 785"/>
              <a:gd name="T15" fmla="*/ 2147483646 h 617"/>
              <a:gd name="T16" fmla="*/ 2147483646 w 785"/>
              <a:gd name="T17" fmla="*/ 2147483646 h 617"/>
              <a:gd name="T18" fmla="*/ 2147483646 w 785"/>
              <a:gd name="T19" fmla="*/ 2147483646 h 617"/>
              <a:gd name="T20" fmla="*/ 2147483646 w 785"/>
              <a:gd name="T21" fmla="*/ 2147483646 h 617"/>
              <a:gd name="T22" fmla="*/ 2147483646 w 785"/>
              <a:gd name="T23" fmla="*/ 2147483646 h 617"/>
              <a:gd name="T24" fmla="*/ 2147483646 w 785"/>
              <a:gd name="T25" fmla="*/ 2147483646 h 617"/>
              <a:gd name="T26" fmla="*/ 2147483646 w 785"/>
              <a:gd name="T27" fmla="*/ 2147483646 h 617"/>
              <a:gd name="T28" fmla="*/ 2147483646 w 785"/>
              <a:gd name="T29" fmla="*/ 2147483646 h 617"/>
              <a:gd name="T30" fmla="*/ 2147483646 w 785"/>
              <a:gd name="T31" fmla="*/ 2147483646 h 617"/>
              <a:gd name="T32" fmla="*/ 2147483646 w 785"/>
              <a:gd name="T33" fmla="*/ 2147483646 h 617"/>
              <a:gd name="T34" fmla="*/ 2147483646 w 785"/>
              <a:gd name="T35" fmla="*/ 2147483646 h 617"/>
              <a:gd name="T36" fmla="*/ 2147483646 w 785"/>
              <a:gd name="T37" fmla="*/ 2147483646 h 617"/>
              <a:gd name="T38" fmla="*/ 2147483646 w 785"/>
              <a:gd name="T39" fmla="*/ 2147483646 h 617"/>
              <a:gd name="T40" fmla="*/ 0 w 785"/>
              <a:gd name="T41" fmla="*/ 2147483646 h 617"/>
              <a:gd name="T42" fmla="*/ 2147483646 w 785"/>
              <a:gd name="T43" fmla="*/ 2147483646 h 617"/>
              <a:gd name="T44" fmla="*/ 2147483646 w 785"/>
              <a:gd name="T45" fmla="*/ 2147483646 h 617"/>
              <a:gd name="T46" fmla="*/ 2147483646 w 785"/>
              <a:gd name="T47" fmla="*/ 2147483646 h 617"/>
              <a:gd name="T48" fmla="*/ 2147483646 w 785"/>
              <a:gd name="T49" fmla="*/ 2147483646 h 617"/>
              <a:gd name="T50" fmla="*/ 2147483646 w 785"/>
              <a:gd name="T51" fmla="*/ 2147483646 h 617"/>
              <a:gd name="T52" fmla="*/ 2147483646 w 785"/>
              <a:gd name="T53" fmla="*/ 2147483646 h 617"/>
              <a:gd name="T54" fmla="*/ 2147483646 w 785"/>
              <a:gd name="T55" fmla="*/ 2147483646 h 617"/>
              <a:gd name="T56" fmla="*/ 2147483646 w 785"/>
              <a:gd name="T57" fmla="*/ 2147483646 h 617"/>
              <a:gd name="T58" fmla="*/ 2147483646 w 785"/>
              <a:gd name="T59" fmla="*/ 2147483646 h 617"/>
              <a:gd name="T60" fmla="*/ 2147483646 w 785"/>
              <a:gd name="T61" fmla="*/ 0 h 617"/>
              <a:gd name="T62" fmla="*/ 2147483646 w 785"/>
              <a:gd name="T63" fmla="*/ 2147483646 h 617"/>
              <a:gd name="T64" fmla="*/ 2147483646 w 785"/>
              <a:gd name="T65" fmla="*/ 2147483646 h 617"/>
              <a:gd name="T66" fmla="*/ 2147483646 w 785"/>
              <a:gd name="T67" fmla="*/ 2147483646 h 617"/>
              <a:gd name="T68" fmla="*/ 2147483646 w 785"/>
              <a:gd name="T69" fmla="*/ 2147483646 h 617"/>
              <a:gd name="T70" fmla="*/ 2147483646 w 785"/>
              <a:gd name="T71" fmla="*/ 2147483646 h 617"/>
              <a:gd name="T72" fmla="*/ 2147483646 w 785"/>
              <a:gd name="T73" fmla="*/ 2147483646 h 617"/>
              <a:gd name="T74" fmla="*/ 2147483646 w 785"/>
              <a:gd name="T75" fmla="*/ 2147483646 h 617"/>
              <a:gd name="T76" fmla="*/ 2147483646 w 785"/>
              <a:gd name="T77" fmla="*/ 2147483646 h 617"/>
              <a:gd name="T78" fmla="*/ 2147483646 w 785"/>
              <a:gd name="T79" fmla="*/ 2147483646 h 617"/>
              <a:gd name="T80" fmla="*/ 2147483646 w 785"/>
              <a:gd name="T81" fmla="*/ 2147483646 h 617"/>
              <a:gd name="T82" fmla="*/ 2147483646 w 785"/>
              <a:gd name="T83" fmla="*/ 2147483646 h 617"/>
              <a:gd name="T84" fmla="*/ 2147483646 w 785"/>
              <a:gd name="T85" fmla="*/ 2147483646 h 617"/>
              <a:gd name="T86" fmla="*/ 2147483646 w 785"/>
              <a:gd name="T87" fmla="*/ 2147483646 h 617"/>
              <a:gd name="T88" fmla="*/ 2147483646 w 785"/>
              <a:gd name="T89" fmla="*/ 2147483646 h 617"/>
              <a:gd name="T90" fmla="*/ 2147483646 w 785"/>
              <a:gd name="T91" fmla="*/ 2147483646 h 617"/>
              <a:gd name="T92" fmla="*/ 2147483646 w 785"/>
              <a:gd name="T93" fmla="*/ 2147483646 h 61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785"/>
              <a:gd name="T142" fmla="*/ 0 h 617"/>
              <a:gd name="T143" fmla="*/ 785 w 785"/>
              <a:gd name="T144" fmla="*/ 617 h 617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785" h="617">
                <a:moveTo>
                  <a:pt x="704" y="528"/>
                </a:moveTo>
                <a:lnTo>
                  <a:pt x="672" y="536"/>
                </a:lnTo>
                <a:lnTo>
                  <a:pt x="656" y="568"/>
                </a:lnTo>
                <a:lnTo>
                  <a:pt x="616" y="568"/>
                </a:lnTo>
                <a:lnTo>
                  <a:pt x="608" y="552"/>
                </a:lnTo>
                <a:lnTo>
                  <a:pt x="592" y="544"/>
                </a:lnTo>
                <a:lnTo>
                  <a:pt x="592" y="552"/>
                </a:lnTo>
                <a:lnTo>
                  <a:pt x="568" y="560"/>
                </a:lnTo>
                <a:lnTo>
                  <a:pt x="544" y="520"/>
                </a:lnTo>
                <a:lnTo>
                  <a:pt x="528" y="520"/>
                </a:lnTo>
                <a:lnTo>
                  <a:pt x="528" y="480"/>
                </a:lnTo>
                <a:lnTo>
                  <a:pt x="504" y="456"/>
                </a:lnTo>
                <a:lnTo>
                  <a:pt x="488" y="456"/>
                </a:lnTo>
                <a:lnTo>
                  <a:pt x="472" y="440"/>
                </a:lnTo>
                <a:lnTo>
                  <a:pt x="456" y="440"/>
                </a:lnTo>
                <a:lnTo>
                  <a:pt x="456" y="456"/>
                </a:lnTo>
                <a:lnTo>
                  <a:pt x="456" y="472"/>
                </a:lnTo>
                <a:lnTo>
                  <a:pt x="464" y="480"/>
                </a:lnTo>
                <a:lnTo>
                  <a:pt x="448" y="496"/>
                </a:lnTo>
                <a:lnTo>
                  <a:pt x="440" y="536"/>
                </a:lnTo>
                <a:lnTo>
                  <a:pt x="448" y="552"/>
                </a:lnTo>
                <a:lnTo>
                  <a:pt x="456" y="552"/>
                </a:lnTo>
                <a:lnTo>
                  <a:pt x="440" y="560"/>
                </a:lnTo>
                <a:lnTo>
                  <a:pt x="424" y="584"/>
                </a:lnTo>
                <a:lnTo>
                  <a:pt x="400" y="584"/>
                </a:lnTo>
                <a:lnTo>
                  <a:pt x="400" y="600"/>
                </a:lnTo>
                <a:lnTo>
                  <a:pt x="384" y="608"/>
                </a:lnTo>
                <a:lnTo>
                  <a:pt x="376" y="592"/>
                </a:lnTo>
                <a:lnTo>
                  <a:pt x="360" y="592"/>
                </a:lnTo>
                <a:lnTo>
                  <a:pt x="368" y="608"/>
                </a:lnTo>
                <a:lnTo>
                  <a:pt x="352" y="616"/>
                </a:lnTo>
                <a:lnTo>
                  <a:pt x="336" y="600"/>
                </a:lnTo>
                <a:lnTo>
                  <a:pt x="312" y="600"/>
                </a:lnTo>
                <a:lnTo>
                  <a:pt x="320" y="568"/>
                </a:lnTo>
                <a:lnTo>
                  <a:pt x="264" y="520"/>
                </a:lnTo>
                <a:lnTo>
                  <a:pt x="232" y="536"/>
                </a:lnTo>
                <a:lnTo>
                  <a:pt x="168" y="496"/>
                </a:lnTo>
                <a:lnTo>
                  <a:pt x="136" y="496"/>
                </a:lnTo>
                <a:lnTo>
                  <a:pt x="88" y="440"/>
                </a:lnTo>
                <a:lnTo>
                  <a:pt x="40" y="440"/>
                </a:lnTo>
                <a:lnTo>
                  <a:pt x="16" y="416"/>
                </a:lnTo>
                <a:lnTo>
                  <a:pt x="0" y="368"/>
                </a:lnTo>
                <a:lnTo>
                  <a:pt x="8" y="352"/>
                </a:lnTo>
                <a:lnTo>
                  <a:pt x="16" y="304"/>
                </a:lnTo>
                <a:lnTo>
                  <a:pt x="8" y="280"/>
                </a:lnTo>
                <a:lnTo>
                  <a:pt x="32" y="248"/>
                </a:lnTo>
                <a:lnTo>
                  <a:pt x="32" y="224"/>
                </a:lnTo>
                <a:lnTo>
                  <a:pt x="8" y="216"/>
                </a:lnTo>
                <a:lnTo>
                  <a:pt x="16" y="208"/>
                </a:lnTo>
                <a:lnTo>
                  <a:pt x="48" y="208"/>
                </a:lnTo>
                <a:lnTo>
                  <a:pt x="56" y="200"/>
                </a:lnTo>
                <a:lnTo>
                  <a:pt x="104" y="224"/>
                </a:lnTo>
                <a:lnTo>
                  <a:pt x="104" y="192"/>
                </a:lnTo>
                <a:lnTo>
                  <a:pt x="96" y="184"/>
                </a:lnTo>
                <a:lnTo>
                  <a:pt x="96" y="160"/>
                </a:lnTo>
                <a:lnTo>
                  <a:pt x="128" y="136"/>
                </a:lnTo>
                <a:lnTo>
                  <a:pt x="120" y="112"/>
                </a:lnTo>
                <a:lnTo>
                  <a:pt x="88" y="72"/>
                </a:lnTo>
                <a:lnTo>
                  <a:pt x="96" y="32"/>
                </a:lnTo>
                <a:lnTo>
                  <a:pt x="152" y="16"/>
                </a:lnTo>
                <a:lnTo>
                  <a:pt x="256" y="8"/>
                </a:lnTo>
                <a:lnTo>
                  <a:pt x="288" y="0"/>
                </a:lnTo>
                <a:lnTo>
                  <a:pt x="344" y="24"/>
                </a:lnTo>
                <a:lnTo>
                  <a:pt x="384" y="40"/>
                </a:lnTo>
                <a:lnTo>
                  <a:pt x="424" y="64"/>
                </a:lnTo>
                <a:lnTo>
                  <a:pt x="456" y="104"/>
                </a:lnTo>
                <a:lnTo>
                  <a:pt x="472" y="56"/>
                </a:lnTo>
                <a:lnTo>
                  <a:pt x="472" y="48"/>
                </a:lnTo>
                <a:lnTo>
                  <a:pt x="504" y="64"/>
                </a:lnTo>
                <a:lnTo>
                  <a:pt x="528" y="72"/>
                </a:lnTo>
                <a:lnTo>
                  <a:pt x="584" y="64"/>
                </a:lnTo>
                <a:lnTo>
                  <a:pt x="592" y="96"/>
                </a:lnTo>
                <a:lnTo>
                  <a:pt x="640" y="128"/>
                </a:lnTo>
                <a:lnTo>
                  <a:pt x="656" y="120"/>
                </a:lnTo>
                <a:lnTo>
                  <a:pt x="728" y="192"/>
                </a:lnTo>
                <a:lnTo>
                  <a:pt x="728" y="176"/>
                </a:lnTo>
                <a:lnTo>
                  <a:pt x="760" y="208"/>
                </a:lnTo>
                <a:lnTo>
                  <a:pt x="768" y="232"/>
                </a:lnTo>
                <a:lnTo>
                  <a:pt x="776" y="288"/>
                </a:lnTo>
                <a:lnTo>
                  <a:pt x="784" y="336"/>
                </a:lnTo>
                <a:lnTo>
                  <a:pt x="776" y="360"/>
                </a:lnTo>
                <a:lnTo>
                  <a:pt x="752" y="360"/>
                </a:lnTo>
                <a:lnTo>
                  <a:pt x="744" y="392"/>
                </a:lnTo>
                <a:lnTo>
                  <a:pt x="712" y="408"/>
                </a:lnTo>
                <a:lnTo>
                  <a:pt x="712" y="424"/>
                </a:lnTo>
                <a:lnTo>
                  <a:pt x="736" y="432"/>
                </a:lnTo>
                <a:lnTo>
                  <a:pt x="728" y="440"/>
                </a:lnTo>
                <a:lnTo>
                  <a:pt x="704" y="456"/>
                </a:lnTo>
                <a:lnTo>
                  <a:pt x="672" y="448"/>
                </a:lnTo>
                <a:lnTo>
                  <a:pt x="656" y="448"/>
                </a:lnTo>
                <a:lnTo>
                  <a:pt x="648" y="464"/>
                </a:lnTo>
                <a:lnTo>
                  <a:pt x="664" y="488"/>
                </a:lnTo>
                <a:lnTo>
                  <a:pt x="696" y="496"/>
                </a:lnTo>
                <a:lnTo>
                  <a:pt x="712" y="504"/>
                </a:lnTo>
                <a:lnTo>
                  <a:pt x="704" y="528"/>
                </a:lnTo>
              </a:path>
            </a:pathLst>
          </a:custGeom>
          <a:solidFill>
            <a:srgbClr val="A5A5A5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7" name="PA_任意多边形 26">
            <a:extLst>
              <a:ext uri="{FF2B5EF4-FFF2-40B4-BE49-F238E27FC236}">
                <a16:creationId xmlns:a16="http://schemas.microsoft.com/office/drawing/2014/main" id="{580C4840-DA28-4F3E-81A1-54AE0C40BFF0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879850" y="4365625"/>
            <a:ext cx="454025" cy="587375"/>
          </a:xfrm>
          <a:custGeom>
            <a:avLst/>
            <a:gdLst>
              <a:gd name="T0" fmla="*/ 2147483646 w 305"/>
              <a:gd name="T1" fmla="*/ 2147483646 h 425"/>
              <a:gd name="T2" fmla="*/ 2147483646 w 305"/>
              <a:gd name="T3" fmla="*/ 2147483646 h 425"/>
              <a:gd name="T4" fmla="*/ 2147483646 w 305"/>
              <a:gd name="T5" fmla="*/ 2147483646 h 425"/>
              <a:gd name="T6" fmla="*/ 2147483646 w 305"/>
              <a:gd name="T7" fmla="*/ 2147483646 h 425"/>
              <a:gd name="T8" fmla="*/ 2147483646 w 305"/>
              <a:gd name="T9" fmla="*/ 2147483646 h 425"/>
              <a:gd name="T10" fmla="*/ 2147483646 w 305"/>
              <a:gd name="T11" fmla="*/ 2147483646 h 425"/>
              <a:gd name="T12" fmla="*/ 2147483646 w 305"/>
              <a:gd name="T13" fmla="*/ 2147483646 h 425"/>
              <a:gd name="T14" fmla="*/ 2147483646 w 305"/>
              <a:gd name="T15" fmla="*/ 2147483646 h 425"/>
              <a:gd name="T16" fmla="*/ 2147483646 w 305"/>
              <a:gd name="T17" fmla="*/ 2147483646 h 425"/>
              <a:gd name="T18" fmla="*/ 2147483646 w 305"/>
              <a:gd name="T19" fmla="*/ 2147483646 h 425"/>
              <a:gd name="T20" fmla="*/ 2147483646 w 305"/>
              <a:gd name="T21" fmla="*/ 2147483646 h 425"/>
              <a:gd name="T22" fmla="*/ 2147483646 w 305"/>
              <a:gd name="T23" fmla="*/ 2147483646 h 425"/>
              <a:gd name="T24" fmla="*/ 2147483646 w 305"/>
              <a:gd name="T25" fmla="*/ 2147483646 h 425"/>
              <a:gd name="T26" fmla="*/ 2147483646 w 305"/>
              <a:gd name="T27" fmla="*/ 2147483646 h 425"/>
              <a:gd name="T28" fmla="*/ 2147483646 w 305"/>
              <a:gd name="T29" fmla="*/ 2147483646 h 425"/>
              <a:gd name="T30" fmla="*/ 2147483646 w 305"/>
              <a:gd name="T31" fmla="*/ 2147483646 h 425"/>
              <a:gd name="T32" fmla="*/ 2147483646 w 305"/>
              <a:gd name="T33" fmla="*/ 2147483646 h 425"/>
              <a:gd name="T34" fmla="*/ 2147483646 w 305"/>
              <a:gd name="T35" fmla="*/ 2147483646 h 425"/>
              <a:gd name="T36" fmla="*/ 2147483646 w 305"/>
              <a:gd name="T37" fmla="*/ 2147483646 h 425"/>
              <a:gd name="T38" fmla="*/ 2147483646 w 305"/>
              <a:gd name="T39" fmla="*/ 2147483646 h 425"/>
              <a:gd name="T40" fmla="*/ 2147483646 w 305"/>
              <a:gd name="T41" fmla="*/ 2147483646 h 425"/>
              <a:gd name="T42" fmla="*/ 2147483646 w 305"/>
              <a:gd name="T43" fmla="*/ 2147483646 h 425"/>
              <a:gd name="T44" fmla="*/ 2147483646 w 305"/>
              <a:gd name="T45" fmla="*/ 2147483646 h 425"/>
              <a:gd name="T46" fmla="*/ 2147483646 w 305"/>
              <a:gd name="T47" fmla="*/ 2147483646 h 425"/>
              <a:gd name="T48" fmla="*/ 2147483646 w 305"/>
              <a:gd name="T49" fmla="*/ 2147483646 h 425"/>
              <a:gd name="T50" fmla="*/ 2147483646 w 305"/>
              <a:gd name="T51" fmla="*/ 2147483646 h 425"/>
              <a:gd name="T52" fmla="*/ 2147483646 w 305"/>
              <a:gd name="T53" fmla="*/ 2147483646 h 425"/>
              <a:gd name="T54" fmla="*/ 2147483646 w 305"/>
              <a:gd name="T55" fmla="*/ 2147483646 h 425"/>
              <a:gd name="T56" fmla="*/ 2147483646 w 305"/>
              <a:gd name="T57" fmla="*/ 2147483646 h 425"/>
              <a:gd name="T58" fmla="*/ 2147483646 w 305"/>
              <a:gd name="T59" fmla="*/ 2147483646 h 425"/>
              <a:gd name="T60" fmla="*/ 2147483646 w 305"/>
              <a:gd name="T61" fmla="*/ 2147483646 h 425"/>
              <a:gd name="T62" fmla="*/ 2147483646 w 305"/>
              <a:gd name="T63" fmla="*/ 2147483646 h 425"/>
              <a:gd name="T64" fmla="*/ 2147483646 w 305"/>
              <a:gd name="T65" fmla="*/ 2147483646 h 425"/>
              <a:gd name="T66" fmla="*/ 2147483646 w 305"/>
              <a:gd name="T67" fmla="*/ 2147483646 h 425"/>
              <a:gd name="T68" fmla="*/ 2147483646 w 305"/>
              <a:gd name="T69" fmla="*/ 2147483646 h 425"/>
              <a:gd name="T70" fmla="*/ 2147483646 w 305"/>
              <a:gd name="T71" fmla="*/ 2147483646 h 425"/>
              <a:gd name="T72" fmla="*/ 0 w 305"/>
              <a:gd name="T73" fmla="*/ 2147483646 h 425"/>
              <a:gd name="T74" fmla="*/ 2147483646 w 305"/>
              <a:gd name="T75" fmla="*/ 2147483646 h 425"/>
              <a:gd name="T76" fmla="*/ 2147483646 w 305"/>
              <a:gd name="T77" fmla="*/ 2147483646 h 425"/>
              <a:gd name="T78" fmla="*/ 2147483646 w 305"/>
              <a:gd name="T79" fmla="*/ 2147483646 h 425"/>
              <a:gd name="T80" fmla="*/ 2147483646 w 305"/>
              <a:gd name="T81" fmla="*/ 2147483646 h 425"/>
              <a:gd name="T82" fmla="*/ 2147483646 w 305"/>
              <a:gd name="T83" fmla="*/ 2147483646 h 425"/>
              <a:gd name="T84" fmla="*/ 2147483646 w 305"/>
              <a:gd name="T85" fmla="*/ 2147483646 h 425"/>
              <a:gd name="T86" fmla="*/ 2147483646 w 305"/>
              <a:gd name="T87" fmla="*/ 2147483646 h 425"/>
              <a:gd name="T88" fmla="*/ 2147483646 w 305"/>
              <a:gd name="T89" fmla="*/ 2147483646 h 425"/>
              <a:gd name="T90" fmla="*/ 2147483646 w 305"/>
              <a:gd name="T91" fmla="*/ 2147483646 h 425"/>
              <a:gd name="T92" fmla="*/ 2147483646 w 305"/>
              <a:gd name="T93" fmla="*/ 2147483646 h 425"/>
              <a:gd name="T94" fmla="*/ 2147483646 w 305"/>
              <a:gd name="T95" fmla="*/ 2147483646 h 425"/>
              <a:gd name="T96" fmla="*/ 2147483646 w 305"/>
              <a:gd name="T97" fmla="*/ 0 h 425"/>
              <a:gd name="T98" fmla="*/ 2147483646 w 305"/>
              <a:gd name="T99" fmla="*/ 2147483646 h 425"/>
              <a:gd name="T100" fmla="*/ 2147483646 w 305"/>
              <a:gd name="T101" fmla="*/ 2147483646 h 425"/>
              <a:gd name="T102" fmla="*/ 2147483646 w 305"/>
              <a:gd name="T103" fmla="*/ 2147483646 h 425"/>
              <a:gd name="T104" fmla="*/ 2147483646 w 305"/>
              <a:gd name="T105" fmla="*/ 2147483646 h 425"/>
              <a:gd name="T106" fmla="*/ 2147483646 w 305"/>
              <a:gd name="T107" fmla="*/ 2147483646 h 425"/>
              <a:gd name="T108" fmla="*/ 2147483646 w 305"/>
              <a:gd name="T109" fmla="*/ 0 h 425"/>
              <a:gd name="T110" fmla="*/ 2147483646 w 305"/>
              <a:gd name="T111" fmla="*/ 2147483646 h 425"/>
              <a:gd name="T112" fmla="*/ 2147483646 w 305"/>
              <a:gd name="T113" fmla="*/ 2147483646 h 425"/>
              <a:gd name="T114" fmla="*/ 2147483646 w 305"/>
              <a:gd name="T115" fmla="*/ 2147483646 h 425"/>
              <a:gd name="T116" fmla="*/ 2147483646 w 305"/>
              <a:gd name="T117" fmla="*/ 2147483646 h 4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05"/>
              <a:gd name="T178" fmla="*/ 0 h 425"/>
              <a:gd name="T179" fmla="*/ 305 w 305"/>
              <a:gd name="T180" fmla="*/ 425 h 42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05" h="425">
                <a:moveTo>
                  <a:pt x="272" y="40"/>
                </a:moveTo>
                <a:lnTo>
                  <a:pt x="280" y="72"/>
                </a:lnTo>
                <a:lnTo>
                  <a:pt x="304" y="88"/>
                </a:lnTo>
                <a:lnTo>
                  <a:pt x="304" y="136"/>
                </a:lnTo>
                <a:lnTo>
                  <a:pt x="272" y="152"/>
                </a:lnTo>
                <a:lnTo>
                  <a:pt x="272" y="160"/>
                </a:lnTo>
                <a:lnTo>
                  <a:pt x="240" y="160"/>
                </a:lnTo>
                <a:lnTo>
                  <a:pt x="224" y="176"/>
                </a:lnTo>
                <a:lnTo>
                  <a:pt x="224" y="200"/>
                </a:lnTo>
                <a:lnTo>
                  <a:pt x="232" y="208"/>
                </a:lnTo>
                <a:lnTo>
                  <a:pt x="208" y="240"/>
                </a:lnTo>
                <a:lnTo>
                  <a:pt x="192" y="240"/>
                </a:lnTo>
                <a:lnTo>
                  <a:pt x="192" y="272"/>
                </a:lnTo>
                <a:lnTo>
                  <a:pt x="192" y="280"/>
                </a:lnTo>
                <a:lnTo>
                  <a:pt x="192" y="304"/>
                </a:lnTo>
                <a:lnTo>
                  <a:pt x="176" y="320"/>
                </a:lnTo>
                <a:lnTo>
                  <a:pt x="168" y="360"/>
                </a:lnTo>
                <a:lnTo>
                  <a:pt x="160" y="384"/>
                </a:lnTo>
                <a:lnTo>
                  <a:pt x="160" y="392"/>
                </a:lnTo>
                <a:lnTo>
                  <a:pt x="152" y="416"/>
                </a:lnTo>
                <a:lnTo>
                  <a:pt x="136" y="416"/>
                </a:lnTo>
                <a:lnTo>
                  <a:pt x="128" y="408"/>
                </a:lnTo>
                <a:lnTo>
                  <a:pt x="64" y="424"/>
                </a:lnTo>
                <a:lnTo>
                  <a:pt x="56" y="416"/>
                </a:lnTo>
                <a:lnTo>
                  <a:pt x="80" y="368"/>
                </a:lnTo>
                <a:lnTo>
                  <a:pt x="56" y="360"/>
                </a:lnTo>
                <a:lnTo>
                  <a:pt x="40" y="368"/>
                </a:lnTo>
                <a:lnTo>
                  <a:pt x="24" y="360"/>
                </a:lnTo>
                <a:lnTo>
                  <a:pt x="24" y="320"/>
                </a:lnTo>
                <a:lnTo>
                  <a:pt x="40" y="312"/>
                </a:lnTo>
                <a:lnTo>
                  <a:pt x="48" y="312"/>
                </a:lnTo>
                <a:lnTo>
                  <a:pt x="48" y="288"/>
                </a:lnTo>
                <a:lnTo>
                  <a:pt x="32" y="288"/>
                </a:lnTo>
                <a:lnTo>
                  <a:pt x="32" y="272"/>
                </a:lnTo>
                <a:lnTo>
                  <a:pt x="16" y="264"/>
                </a:lnTo>
                <a:lnTo>
                  <a:pt x="16" y="216"/>
                </a:lnTo>
                <a:lnTo>
                  <a:pt x="0" y="200"/>
                </a:lnTo>
                <a:lnTo>
                  <a:pt x="8" y="176"/>
                </a:lnTo>
                <a:lnTo>
                  <a:pt x="32" y="152"/>
                </a:lnTo>
                <a:lnTo>
                  <a:pt x="32" y="128"/>
                </a:lnTo>
                <a:lnTo>
                  <a:pt x="24" y="120"/>
                </a:lnTo>
                <a:lnTo>
                  <a:pt x="32" y="104"/>
                </a:lnTo>
                <a:lnTo>
                  <a:pt x="16" y="80"/>
                </a:lnTo>
                <a:lnTo>
                  <a:pt x="32" y="64"/>
                </a:lnTo>
                <a:lnTo>
                  <a:pt x="56" y="56"/>
                </a:lnTo>
                <a:lnTo>
                  <a:pt x="112" y="24"/>
                </a:lnTo>
                <a:lnTo>
                  <a:pt x="144" y="8"/>
                </a:lnTo>
                <a:lnTo>
                  <a:pt x="168" y="8"/>
                </a:lnTo>
                <a:lnTo>
                  <a:pt x="184" y="0"/>
                </a:lnTo>
                <a:lnTo>
                  <a:pt x="192" y="8"/>
                </a:lnTo>
                <a:lnTo>
                  <a:pt x="184" y="16"/>
                </a:lnTo>
                <a:lnTo>
                  <a:pt x="184" y="32"/>
                </a:lnTo>
                <a:lnTo>
                  <a:pt x="208" y="32"/>
                </a:lnTo>
                <a:lnTo>
                  <a:pt x="208" y="16"/>
                </a:lnTo>
                <a:lnTo>
                  <a:pt x="216" y="0"/>
                </a:lnTo>
                <a:lnTo>
                  <a:pt x="232" y="16"/>
                </a:lnTo>
                <a:lnTo>
                  <a:pt x="240" y="32"/>
                </a:lnTo>
                <a:lnTo>
                  <a:pt x="272" y="32"/>
                </a:lnTo>
                <a:lnTo>
                  <a:pt x="272" y="40"/>
                </a:lnTo>
              </a:path>
            </a:pathLst>
          </a:custGeom>
          <a:solidFill>
            <a:srgbClr val="C06C84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8" name="PA_任意多边形 27">
            <a:extLst>
              <a:ext uri="{FF2B5EF4-FFF2-40B4-BE49-F238E27FC236}">
                <a16:creationId xmlns:a16="http://schemas.microsoft.com/office/drawing/2014/main" id="{85A038DF-8400-4265-A7B8-5471A4A588DF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3424238" y="4365625"/>
            <a:ext cx="527050" cy="576263"/>
          </a:xfrm>
          <a:custGeom>
            <a:avLst/>
            <a:gdLst>
              <a:gd name="T0" fmla="*/ 2147483646 w 353"/>
              <a:gd name="T1" fmla="*/ 2147483646 h 417"/>
              <a:gd name="T2" fmla="*/ 2147483646 w 353"/>
              <a:gd name="T3" fmla="*/ 2147483646 h 417"/>
              <a:gd name="T4" fmla="*/ 2147483646 w 353"/>
              <a:gd name="T5" fmla="*/ 2147483646 h 417"/>
              <a:gd name="T6" fmla="*/ 2147483646 w 353"/>
              <a:gd name="T7" fmla="*/ 2147483646 h 417"/>
              <a:gd name="T8" fmla="*/ 2147483646 w 353"/>
              <a:gd name="T9" fmla="*/ 2147483646 h 417"/>
              <a:gd name="T10" fmla="*/ 2147483646 w 353"/>
              <a:gd name="T11" fmla="*/ 2147483646 h 417"/>
              <a:gd name="T12" fmla="*/ 2147483646 w 353"/>
              <a:gd name="T13" fmla="*/ 2147483646 h 417"/>
              <a:gd name="T14" fmla="*/ 2147483646 w 353"/>
              <a:gd name="T15" fmla="*/ 2147483646 h 417"/>
              <a:gd name="T16" fmla="*/ 2147483646 w 353"/>
              <a:gd name="T17" fmla="*/ 2147483646 h 417"/>
              <a:gd name="T18" fmla="*/ 2147483646 w 353"/>
              <a:gd name="T19" fmla="*/ 2147483646 h 417"/>
              <a:gd name="T20" fmla="*/ 2147483646 w 353"/>
              <a:gd name="T21" fmla="*/ 2147483646 h 417"/>
              <a:gd name="T22" fmla="*/ 2147483646 w 353"/>
              <a:gd name="T23" fmla="*/ 2147483646 h 417"/>
              <a:gd name="T24" fmla="*/ 2147483646 w 353"/>
              <a:gd name="T25" fmla="*/ 2147483646 h 417"/>
              <a:gd name="T26" fmla="*/ 2147483646 w 353"/>
              <a:gd name="T27" fmla="*/ 2147483646 h 417"/>
              <a:gd name="T28" fmla="*/ 2147483646 w 353"/>
              <a:gd name="T29" fmla="*/ 2147483646 h 417"/>
              <a:gd name="T30" fmla="*/ 2147483646 w 353"/>
              <a:gd name="T31" fmla="*/ 2147483646 h 417"/>
              <a:gd name="T32" fmla="*/ 2147483646 w 353"/>
              <a:gd name="T33" fmla="*/ 2147483646 h 417"/>
              <a:gd name="T34" fmla="*/ 2147483646 w 353"/>
              <a:gd name="T35" fmla="*/ 2147483646 h 417"/>
              <a:gd name="T36" fmla="*/ 2147483646 w 353"/>
              <a:gd name="T37" fmla="*/ 2147483646 h 417"/>
              <a:gd name="T38" fmla="*/ 2147483646 w 353"/>
              <a:gd name="T39" fmla="*/ 2147483646 h 417"/>
              <a:gd name="T40" fmla="*/ 2147483646 w 353"/>
              <a:gd name="T41" fmla="*/ 2147483646 h 417"/>
              <a:gd name="T42" fmla="*/ 2147483646 w 353"/>
              <a:gd name="T43" fmla="*/ 2147483646 h 417"/>
              <a:gd name="T44" fmla="*/ 2147483646 w 353"/>
              <a:gd name="T45" fmla="*/ 2147483646 h 417"/>
              <a:gd name="T46" fmla="*/ 2147483646 w 353"/>
              <a:gd name="T47" fmla="*/ 2147483646 h 417"/>
              <a:gd name="T48" fmla="*/ 0 w 353"/>
              <a:gd name="T49" fmla="*/ 2147483646 h 417"/>
              <a:gd name="T50" fmla="*/ 2147483646 w 353"/>
              <a:gd name="T51" fmla="*/ 2147483646 h 417"/>
              <a:gd name="T52" fmla="*/ 2147483646 w 353"/>
              <a:gd name="T53" fmla="*/ 2147483646 h 417"/>
              <a:gd name="T54" fmla="*/ 2147483646 w 353"/>
              <a:gd name="T55" fmla="*/ 2147483646 h 417"/>
              <a:gd name="T56" fmla="*/ 2147483646 w 353"/>
              <a:gd name="T57" fmla="*/ 2147483646 h 417"/>
              <a:gd name="T58" fmla="*/ 2147483646 w 353"/>
              <a:gd name="T59" fmla="*/ 2147483646 h 417"/>
              <a:gd name="T60" fmla="*/ 2147483646 w 353"/>
              <a:gd name="T61" fmla="*/ 0 h 417"/>
              <a:gd name="T62" fmla="*/ 2147483646 w 353"/>
              <a:gd name="T63" fmla="*/ 2147483646 h 417"/>
              <a:gd name="T64" fmla="*/ 2147483646 w 353"/>
              <a:gd name="T65" fmla="*/ 2147483646 h 417"/>
              <a:gd name="T66" fmla="*/ 2147483646 w 353"/>
              <a:gd name="T67" fmla="*/ 2147483646 h 417"/>
              <a:gd name="T68" fmla="*/ 2147483646 w 353"/>
              <a:gd name="T69" fmla="*/ 2147483646 h 41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3"/>
              <a:gd name="T106" fmla="*/ 0 h 417"/>
              <a:gd name="T107" fmla="*/ 353 w 353"/>
              <a:gd name="T108" fmla="*/ 417 h 41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3" h="417">
                <a:moveTo>
                  <a:pt x="320" y="80"/>
                </a:moveTo>
                <a:lnTo>
                  <a:pt x="336" y="104"/>
                </a:lnTo>
                <a:lnTo>
                  <a:pt x="328" y="120"/>
                </a:lnTo>
                <a:lnTo>
                  <a:pt x="344" y="128"/>
                </a:lnTo>
                <a:lnTo>
                  <a:pt x="328" y="152"/>
                </a:lnTo>
                <a:lnTo>
                  <a:pt x="312" y="176"/>
                </a:lnTo>
                <a:lnTo>
                  <a:pt x="304" y="200"/>
                </a:lnTo>
                <a:lnTo>
                  <a:pt x="320" y="216"/>
                </a:lnTo>
                <a:lnTo>
                  <a:pt x="320" y="248"/>
                </a:lnTo>
                <a:lnTo>
                  <a:pt x="320" y="264"/>
                </a:lnTo>
                <a:lnTo>
                  <a:pt x="336" y="272"/>
                </a:lnTo>
                <a:lnTo>
                  <a:pt x="328" y="288"/>
                </a:lnTo>
                <a:lnTo>
                  <a:pt x="352" y="288"/>
                </a:lnTo>
                <a:lnTo>
                  <a:pt x="352" y="312"/>
                </a:lnTo>
                <a:lnTo>
                  <a:pt x="344" y="312"/>
                </a:lnTo>
                <a:lnTo>
                  <a:pt x="328" y="320"/>
                </a:lnTo>
                <a:lnTo>
                  <a:pt x="328" y="360"/>
                </a:lnTo>
                <a:lnTo>
                  <a:pt x="320" y="368"/>
                </a:lnTo>
                <a:lnTo>
                  <a:pt x="264" y="368"/>
                </a:lnTo>
                <a:lnTo>
                  <a:pt x="272" y="400"/>
                </a:lnTo>
                <a:lnTo>
                  <a:pt x="248" y="400"/>
                </a:lnTo>
                <a:lnTo>
                  <a:pt x="224" y="376"/>
                </a:lnTo>
                <a:lnTo>
                  <a:pt x="216" y="384"/>
                </a:lnTo>
                <a:lnTo>
                  <a:pt x="216" y="408"/>
                </a:lnTo>
                <a:lnTo>
                  <a:pt x="200" y="408"/>
                </a:lnTo>
                <a:lnTo>
                  <a:pt x="192" y="416"/>
                </a:lnTo>
                <a:lnTo>
                  <a:pt x="168" y="416"/>
                </a:lnTo>
                <a:lnTo>
                  <a:pt x="168" y="384"/>
                </a:lnTo>
                <a:lnTo>
                  <a:pt x="152" y="384"/>
                </a:lnTo>
                <a:lnTo>
                  <a:pt x="152" y="400"/>
                </a:lnTo>
                <a:lnTo>
                  <a:pt x="136" y="400"/>
                </a:lnTo>
                <a:lnTo>
                  <a:pt x="144" y="352"/>
                </a:lnTo>
                <a:lnTo>
                  <a:pt x="152" y="336"/>
                </a:lnTo>
                <a:lnTo>
                  <a:pt x="152" y="312"/>
                </a:lnTo>
                <a:lnTo>
                  <a:pt x="152" y="296"/>
                </a:lnTo>
                <a:lnTo>
                  <a:pt x="144" y="288"/>
                </a:lnTo>
                <a:lnTo>
                  <a:pt x="96" y="296"/>
                </a:lnTo>
                <a:lnTo>
                  <a:pt x="96" y="312"/>
                </a:lnTo>
                <a:lnTo>
                  <a:pt x="72" y="320"/>
                </a:lnTo>
                <a:lnTo>
                  <a:pt x="64" y="304"/>
                </a:lnTo>
                <a:lnTo>
                  <a:pt x="56" y="320"/>
                </a:lnTo>
                <a:lnTo>
                  <a:pt x="32" y="312"/>
                </a:lnTo>
                <a:lnTo>
                  <a:pt x="32" y="304"/>
                </a:lnTo>
                <a:lnTo>
                  <a:pt x="24" y="304"/>
                </a:lnTo>
                <a:lnTo>
                  <a:pt x="24" y="288"/>
                </a:lnTo>
                <a:lnTo>
                  <a:pt x="16" y="264"/>
                </a:lnTo>
                <a:lnTo>
                  <a:pt x="32" y="256"/>
                </a:lnTo>
                <a:lnTo>
                  <a:pt x="24" y="240"/>
                </a:lnTo>
                <a:lnTo>
                  <a:pt x="0" y="240"/>
                </a:lnTo>
                <a:lnTo>
                  <a:pt x="0" y="224"/>
                </a:lnTo>
                <a:lnTo>
                  <a:pt x="24" y="192"/>
                </a:lnTo>
                <a:lnTo>
                  <a:pt x="24" y="168"/>
                </a:lnTo>
                <a:lnTo>
                  <a:pt x="32" y="160"/>
                </a:lnTo>
                <a:lnTo>
                  <a:pt x="24" y="136"/>
                </a:lnTo>
                <a:lnTo>
                  <a:pt x="16" y="136"/>
                </a:lnTo>
                <a:lnTo>
                  <a:pt x="24" y="120"/>
                </a:lnTo>
                <a:lnTo>
                  <a:pt x="16" y="80"/>
                </a:lnTo>
                <a:lnTo>
                  <a:pt x="48" y="32"/>
                </a:lnTo>
                <a:lnTo>
                  <a:pt x="80" y="32"/>
                </a:lnTo>
                <a:lnTo>
                  <a:pt x="104" y="40"/>
                </a:lnTo>
                <a:lnTo>
                  <a:pt x="96" y="8"/>
                </a:lnTo>
                <a:lnTo>
                  <a:pt x="112" y="0"/>
                </a:lnTo>
                <a:lnTo>
                  <a:pt x="152" y="16"/>
                </a:lnTo>
                <a:lnTo>
                  <a:pt x="184" y="16"/>
                </a:lnTo>
                <a:lnTo>
                  <a:pt x="208" y="40"/>
                </a:lnTo>
                <a:lnTo>
                  <a:pt x="248" y="40"/>
                </a:lnTo>
                <a:lnTo>
                  <a:pt x="256" y="48"/>
                </a:lnTo>
                <a:lnTo>
                  <a:pt x="288" y="32"/>
                </a:lnTo>
                <a:lnTo>
                  <a:pt x="304" y="32"/>
                </a:lnTo>
                <a:lnTo>
                  <a:pt x="304" y="80"/>
                </a:lnTo>
                <a:lnTo>
                  <a:pt x="320" y="80"/>
                </a:lnTo>
              </a:path>
            </a:pathLst>
          </a:custGeom>
          <a:solidFill>
            <a:srgbClr val="F67280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9" name="PA_任意多边形 28">
            <a:extLst>
              <a:ext uri="{FF2B5EF4-FFF2-40B4-BE49-F238E27FC236}">
                <a16:creationId xmlns:a16="http://schemas.microsoft.com/office/drawing/2014/main" id="{42D9230E-63B9-4840-AE3F-9D133D1286CC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3378200" y="4038600"/>
            <a:ext cx="728663" cy="439738"/>
          </a:xfrm>
          <a:custGeom>
            <a:avLst/>
            <a:gdLst>
              <a:gd name="T0" fmla="*/ 2147483646 w 489"/>
              <a:gd name="T1" fmla="*/ 2147483646 h 321"/>
              <a:gd name="T2" fmla="*/ 2147483646 w 489"/>
              <a:gd name="T3" fmla="*/ 2147483646 h 321"/>
              <a:gd name="T4" fmla="*/ 2147483646 w 489"/>
              <a:gd name="T5" fmla="*/ 2147483646 h 321"/>
              <a:gd name="T6" fmla="*/ 2147483646 w 489"/>
              <a:gd name="T7" fmla="*/ 2147483646 h 321"/>
              <a:gd name="T8" fmla="*/ 2147483646 w 489"/>
              <a:gd name="T9" fmla="*/ 2147483646 h 321"/>
              <a:gd name="T10" fmla="*/ 2147483646 w 489"/>
              <a:gd name="T11" fmla="*/ 2147483646 h 321"/>
              <a:gd name="T12" fmla="*/ 2147483646 w 489"/>
              <a:gd name="T13" fmla="*/ 2147483646 h 321"/>
              <a:gd name="T14" fmla="*/ 2147483646 w 489"/>
              <a:gd name="T15" fmla="*/ 2147483646 h 321"/>
              <a:gd name="T16" fmla="*/ 2147483646 w 489"/>
              <a:gd name="T17" fmla="*/ 2147483646 h 321"/>
              <a:gd name="T18" fmla="*/ 2147483646 w 489"/>
              <a:gd name="T19" fmla="*/ 2147483646 h 321"/>
              <a:gd name="T20" fmla="*/ 2147483646 w 489"/>
              <a:gd name="T21" fmla="*/ 2147483646 h 321"/>
              <a:gd name="T22" fmla="*/ 2147483646 w 489"/>
              <a:gd name="T23" fmla="*/ 2147483646 h 321"/>
              <a:gd name="T24" fmla="*/ 2147483646 w 489"/>
              <a:gd name="T25" fmla="*/ 2147483646 h 321"/>
              <a:gd name="T26" fmla="*/ 2147483646 w 489"/>
              <a:gd name="T27" fmla="*/ 2147483646 h 321"/>
              <a:gd name="T28" fmla="*/ 2147483646 w 489"/>
              <a:gd name="T29" fmla="*/ 2147483646 h 321"/>
              <a:gd name="T30" fmla="*/ 2147483646 w 489"/>
              <a:gd name="T31" fmla="*/ 2147483646 h 321"/>
              <a:gd name="T32" fmla="*/ 2147483646 w 489"/>
              <a:gd name="T33" fmla="*/ 2147483646 h 321"/>
              <a:gd name="T34" fmla="*/ 2147483646 w 489"/>
              <a:gd name="T35" fmla="*/ 2147483646 h 321"/>
              <a:gd name="T36" fmla="*/ 2147483646 w 489"/>
              <a:gd name="T37" fmla="*/ 2147483646 h 321"/>
              <a:gd name="T38" fmla="*/ 2147483646 w 489"/>
              <a:gd name="T39" fmla="*/ 2147483646 h 321"/>
              <a:gd name="T40" fmla="*/ 0 w 489"/>
              <a:gd name="T41" fmla="*/ 2147483646 h 321"/>
              <a:gd name="T42" fmla="*/ 2147483646 w 489"/>
              <a:gd name="T43" fmla="*/ 2147483646 h 321"/>
              <a:gd name="T44" fmla="*/ 2147483646 w 489"/>
              <a:gd name="T45" fmla="*/ 2147483646 h 321"/>
              <a:gd name="T46" fmla="*/ 0 w 489"/>
              <a:gd name="T47" fmla="*/ 2147483646 h 321"/>
              <a:gd name="T48" fmla="*/ 0 w 489"/>
              <a:gd name="T49" fmla="*/ 2147483646 h 321"/>
              <a:gd name="T50" fmla="*/ 2147483646 w 489"/>
              <a:gd name="T51" fmla="*/ 2147483646 h 321"/>
              <a:gd name="T52" fmla="*/ 2147483646 w 489"/>
              <a:gd name="T53" fmla="*/ 2147483646 h 321"/>
              <a:gd name="T54" fmla="*/ 2147483646 w 489"/>
              <a:gd name="T55" fmla="*/ 2147483646 h 321"/>
              <a:gd name="T56" fmla="*/ 2147483646 w 489"/>
              <a:gd name="T57" fmla="*/ 2147483646 h 321"/>
              <a:gd name="T58" fmla="*/ 2147483646 w 489"/>
              <a:gd name="T59" fmla="*/ 2147483646 h 321"/>
              <a:gd name="T60" fmla="*/ 2147483646 w 489"/>
              <a:gd name="T61" fmla="*/ 2147483646 h 321"/>
              <a:gd name="T62" fmla="*/ 2147483646 w 489"/>
              <a:gd name="T63" fmla="*/ 2147483646 h 321"/>
              <a:gd name="T64" fmla="*/ 2147483646 w 489"/>
              <a:gd name="T65" fmla="*/ 2147483646 h 321"/>
              <a:gd name="T66" fmla="*/ 2147483646 w 489"/>
              <a:gd name="T67" fmla="*/ 2147483646 h 321"/>
              <a:gd name="T68" fmla="*/ 2147483646 w 489"/>
              <a:gd name="T69" fmla="*/ 2147483646 h 321"/>
              <a:gd name="T70" fmla="*/ 2147483646 w 489"/>
              <a:gd name="T71" fmla="*/ 2147483646 h 321"/>
              <a:gd name="T72" fmla="*/ 2147483646 w 489"/>
              <a:gd name="T73" fmla="*/ 2147483646 h 321"/>
              <a:gd name="T74" fmla="*/ 2147483646 w 489"/>
              <a:gd name="T75" fmla="*/ 0 h 321"/>
              <a:gd name="T76" fmla="*/ 2147483646 w 489"/>
              <a:gd name="T77" fmla="*/ 2147483646 h 321"/>
              <a:gd name="T78" fmla="*/ 2147483646 w 489"/>
              <a:gd name="T79" fmla="*/ 2147483646 h 321"/>
              <a:gd name="T80" fmla="*/ 2147483646 w 489"/>
              <a:gd name="T81" fmla="*/ 2147483646 h 321"/>
              <a:gd name="T82" fmla="*/ 2147483646 w 489"/>
              <a:gd name="T83" fmla="*/ 2147483646 h 321"/>
              <a:gd name="T84" fmla="*/ 2147483646 w 489"/>
              <a:gd name="T85" fmla="*/ 2147483646 h 321"/>
              <a:gd name="T86" fmla="*/ 2147483646 w 489"/>
              <a:gd name="T87" fmla="*/ 2147483646 h 321"/>
              <a:gd name="T88" fmla="*/ 2147483646 w 489"/>
              <a:gd name="T89" fmla="*/ 2147483646 h 321"/>
              <a:gd name="T90" fmla="*/ 2147483646 w 489"/>
              <a:gd name="T91" fmla="*/ 2147483646 h 321"/>
              <a:gd name="T92" fmla="*/ 2147483646 w 489"/>
              <a:gd name="T93" fmla="*/ 2147483646 h 321"/>
              <a:gd name="T94" fmla="*/ 2147483646 w 489"/>
              <a:gd name="T95" fmla="*/ 2147483646 h 321"/>
              <a:gd name="T96" fmla="*/ 2147483646 w 489"/>
              <a:gd name="T97" fmla="*/ 2147483646 h 321"/>
              <a:gd name="T98" fmla="*/ 2147483646 w 489"/>
              <a:gd name="T99" fmla="*/ 2147483646 h 321"/>
              <a:gd name="T100" fmla="*/ 2147483646 w 489"/>
              <a:gd name="T101" fmla="*/ 2147483646 h 321"/>
              <a:gd name="T102" fmla="*/ 2147483646 w 489"/>
              <a:gd name="T103" fmla="*/ 2147483646 h 321"/>
              <a:gd name="T104" fmla="*/ 2147483646 w 489"/>
              <a:gd name="T105" fmla="*/ 2147483646 h 32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9"/>
              <a:gd name="T160" fmla="*/ 0 h 321"/>
              <a:gd name="T161" fmla="*/ 489 w 489"/>
              <a:gd name="T162" fmla="*/ 321 h 32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9" h="321">
                <a:moveTo>
                  <a:pt x="488" y="248"/>
                </a:moveTo>
                <a:lnTo>
                  <a:pt x="448" y="264"/>
                </a:lnTo>
                <a:lnTo>
                  <a:pt x="392" y="296"/>
                </a:lnTo>
                <a:lnTo>
                  <a:pt x="368" y="304"/>
                </a:lnTo>
                <a:lnTo>
                  <a:pt x="352" y="320"/>
                </a:lnTo>
                <a:lnTo>
                  <a:pt x="328" y="320"/>
                </a:lnTo>
                <a:lnTo>
                  <a:pt x="336" y="272"/>
                </a:lnTo>
                <a:lnTo>
                  <a:pt x="320" y="272"/>
                </a:lnTo>
                <a:lnTo>
                  <a:pt x="288" y="288"/>
                </a:lnTo>
                <a:lnTo>
                  <a:pt x="280" y="280"/>
                </a:lnTo>
                <a:lnTo>
                  <a:pt x="240" y="280"/>
                </a:lnTo>
                <a:lnTo>
                  <a:pt x="224" y="256"/>
                </a:lnTo>
                <a:lnTo>
                  <a:pt x="184" y="256"/>
                </a:lnTo>
                <a:lnTo>
                  <a:pt x="144" y="240"/>
                </a:lnTo>
                <a:lnTo>
                  <a:pt x="128" y="248"/>
                </a:lnTo>
                <a:lnTo>
                  <a:pt x="136" y="280"/>
                </a:lnTo>
                <a:lnTo>
                  <a:pt x="112" y="272"/>
                </a:lnTo>
                <a:lnTo>
                  <a:pt x="80" y="272"/>
                </a:lnTo>
                <a:lnTo>
                  <a:pt x="48" y="320"/>
                </a:lnTo>
                <a:lnTo>
                  <a:pt x="8" y="272"/>
                </a:lnTo>
                <a:lnTo>
                  <a:pt x="0" y="272"/>
                </a:lnTo>
                <a:lnTo>
                  <a:pt x="8" y="256"/>
                </a:lnTo>
                <a:lnTo>
                  <a:pt x="16" y="248"/>
                </a:lnTo>
                <a:lnTo>
                  <a:pt x="0" y="232"/>
                </a:lnTo>
                <a:lnTo>
                  <a:pt x="0" y="224"/>
                </a:lnTo>
                <a:lnTo>
                  <a:pt x="16" y="208"/>
                </a:lnTo>
                <a:lnTo>
                  <a:pt x="72" y="208"/>
                </a:lnTo>
                <a:lnTo>
                  <a:pt x="96" y="192"/>
                </a:lnTo>
                <a:lnTo>
                  <a:pt x="112" y="184"/>
                </a:lnTo>
                <a:lnTo>
                  <a:pt x="112" y="160"/>
                </a:lnTo>
                <a:lnTo>
                  <a:pt x="80" y="120"/>
                </a:lnTo>
                <a:lnTo>
                  <a:pt x="72" y="80"/>
                </a:lnTo>
                <a:lnTo>
                  <a:pt x="88" y="56"/>
                </a:lnTo>
                <a:lnTo>
                  <a:pt x="88" y="40"/>
                </a:lnTo>
                <a:lnTo>
                  <a:pt x="72" y="8"/>
                </a:lnTo>
                <a:lnTo>
                  <a:pt x="128" y="8"/>
                </a:lnTo>
                <a:lnTo>
                  <a:pt x="144" y="16"/>
                </a:lnTo>
                <a:lnTo>
                  <a:pt x="168" y="0"/>
                </a:lnTo>
                <a:lnTo>
                  <a:pt x="208" y="72"/>
                </a:lnTo>
                <a:lnTo>
                  <a:pt x="280" y="72"/>
                </a:lnTo>
                <a:lnTo>
                  <a:pt x="296" y="80"/>
                </a:lnTo>
                <a:lnTo>
                  <a:pt x="312" y="72"/>
                </a:lnTo>
                <a:lnTo>
                  <a:pt x="336" y="88"/>
                </a:lnTo>
                <a:lnTo>
                  <a:pt x="336" y="112"/>
                </a:lnTo>
                <a:lnTo>
                  <a:pt x="352" y="128"/>
                </a:lnTo>
                <a:lnTo>
                  <a:pt x="360" y="112"/>
                </a:lnTo>
                <a:lnTo>
                  <a:pt x="376" y="128"/>
                </a:lnTo>
                <a:lnTo>
                  <a:pt x="408" y="128"/>
                </a:lnTo>
                <a:lnTo>
                  <a:pt x="416" y="120"/>
                </a:lnTo>
                <a:lnTo>
                  <a:pt x="464" y="152"/>
                </a:lnTo>
                <a:lnTo>
                  <a:pt x="472" y="192"/>
                </a:lnTo>
                <a:lnTo>
                  <a:pt x="472" y="216"/>
                </a:lnTo>
                <a:lnTo>
                  <a:pt x="488" y="248"/>
                </a:lnTo>
              </a:path>
            </a:pathLst>
          </a:custGeom>
          <a:solidFill>
            <a:srgbClr val="F67280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0" name="PA_任意多边形 29">
            <a:extLst>
              <a:ext uri="{FF2B5EF4-FFF2-40B4-BE49-F238E27FC236}">
                <a16:creationId xmlns:a16="http://schemas.microsoft.com/office/drawing/2014/main" id="{75BA9EEF-6805-4AF3-9F20-5423146AC46B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3962400" y="3883025"/>
            <a:ext cx="454025" cy="530225"/>
          </a:xfrm>
          <a:custGeom>
            <a:avLst/>
            <a:gdLst>
              <a:gd name="T0" fmla="*/ 2147483646 w 305"/>
              <a:gd name="T1" fmla="*/ 0 h 385"/>
              <a:gd name="T2" fmla="*/ 2147483646 w 305"/>
              <a:gd name="T3" fmla="*/ 2147483646 h 385"/>
              <a:gd name="T4" fmla="*/ 2147483646 w 305"/>
              <a:gd name="T5" fmla="*/ 2147483646 h 385"/>
              <a:gd name="T6" fmla="*/ 2147483646 w 305"/>
              <a:gd name="T7" fmla="*/ 2147483646 h 385"/>
              <a:gd name="T8" fmla="*/ 2147483646 w 305"/>
              <a:gd name="T9" fmla="*/ 2147483646 h 385"/>
              <a:gd name="T10" fmla="*/ 2147483646 w 305"/>
              <a:gd name="T11" fmla="*/ 2147483646 h 385"/>
              <a:gd name="T12" fmla="*/ 2147483646 w 305"/>
              <a:gd name="T13" fmla="*/ 2147483646 h 385"/>
              <a:gd name="T14" fmla="*/ 2147483646 w 305"/>
              <a:gd name="T15" fmla="*/ 2147483646 h 385"/>
              <a:gd name="T16" fmla="*/ 2147483646 w 305"/>
              <a:gd name="T17" fmla="*/ 2147483646 h 385"/>
              <a:gd name="T18" fmla="*/ 2147483646 w 305"/>
              <a:gd name="T19" fmla="*/ 2147483646 h 385"/>
              <a:gd name="T20" fmla="*/ 2147483646 w 305"/>
              <a:gd name="T21" fmla="*/ 2147483646 h 385"/>
              <a:gd name="T22" fmla="*/ 2147483646 w 305"/>
              <a:gd name="T23" fmla="*/ 2147483646 h 385"/>
              <a:gd name="T24" fmla="*/ 2147483646 w 305"/>
              <a:gd name="T25" fmla="*/ 2147483646 h 385"/>
              <a:gd name="T26" fmla="*/ 2147483646 w 305"/>
              <a:gd name="T27" fmla="*/ 2147483646 h 385"/>
              <a:gd name="T28" fmla="*/ 2147483646 w 305"/>
              <a:gd name="T29" fmla="*/ 2147483646 h 385"/>
              <a:gd name="T30" fmla="*/ 2147483646 w 305"/>
              <a:gd name="T31" fmla="*/ 2147483646 h 385"/>
              <a:gd name="T32" fmla="*/ 2147483646 w 305"/>
              <a:gd name="T33" fmla="*/ 2147483646 h 385"/>
              <a:gd name="T34" fmla="*/ 2147483646 w 305"/>
              <a:gd name="T35" fmla="*/ 2147483646 h 385"/>
              <a:gd name="T36" fmla="*/ 2147483646 w 305"/>
              <a:gd name="T37" fmla="*/ 2147483646 h 385"/>
              <a:gd name="T38" fmla="*/ 2147483646 w 305"/>
              <a:gd name="T39" fmla="*/ 2147483646 h 385"/>
              <a:gd name="T40" fmla="*/ 2147483646 w 305"/>
              <a:gd name="T41" fmla="*/ 2147483646 h 385"/>
              <a:gd name="T42" fmla="*/ 2147483646 w 305"/>
              <a:gd name="T43" fmla="*/ 2147483646 h 385"/>
              <a:gd name="T44" fmla="*/ 2147483646 w 305"/>
              <a:gd name="T45" fmla="*/ 2147483646 h 385"/>
              <a:gd name="T46" fmla="*/ 2147483646 w 305"/>
              <a:gd name="T47" fmla="*/ 2147483646 h 385"/>
              <a:gd name="T48" fmla="*/ 2147483646 w 305"/>
              <a:gd name="T49" fmla="*/ 2147483646 h 385"/>
              <a:gd name="T50" fmla="*/ 2147483646 w 305"/>
              <a:gd name="T51" fmla="*/ 2147483646 h 385"/>
              <a:gd name="T52" fmla="*/ 0 w 305"/>
              <a:gd name="T53" fmla="*/ 2147483646 h 385"/>
              <a:gd name="T54" fmla="*/ 2147483646 w 305"/>
              <a:gd name="T55" fmla="*/ 2147483646 h 385"/>
              <a:gd name="T56" fmla="*/ 2147483646 w 305"/>
              <a:gd name="T57" fmla="*/ 2147483646 h 385"/>
              <a:gd name="T58" fmla="*/ 2147483646 w 305"/>
              <a:gd name="T59" fmla="*/ 2147483646 h 385"/>
              <a:gd name="T60" fmla="*/ 2147483646 w 305"/>
              <a:gd name="T61" fmla="*/ 2147483646 h 385"/>
              <a:gd name="T62" fmla="*/ 2147483646 w 305"/>
              <a:gd name="T63" fmla="*/ 2147483646 h 3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05"/>
              <a:gd name="T97" fmla="*/ 0 h 385"/>
              <a:gd name="T98" fmla="*/ 305 w 305"/>
              <a:gd name="T99" fmla="*/ 385 h 38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05" h="385">
                <a:moveTo>
                  <a:pt x="80" y="8"/>
                </a:moveTo>
                <a:lnTo>
                  <a:pt x="88" y="0"/>
                </a:lnTo>
                <a:lnTo>
                  <a:pt x="120" y="8"/>
                </a:lnTo>
                <a:lnTo>
                  <a:pt x="128" y="32"/>
                </a:lnTo>
                <a:lnTo>
                  <a:pt x="152" y="32"/>
                </a:lnTo>
                <a:lnTo>
                  <a:pt x="176" y="64"/>
                </a:lnTo>
                <a:lnTo>
                  <a:pt x="184" y="56"/>
                </a:lnTo>
                <a:lnTo>
                  <a:pt x="200" y="96"/>
                </a:lnTo>
                <a:lnTo>
                  <a:pt x="224" y="136"/>
                </a:lnTo>
                <a:lnTo>
                  <a:pt x="240" y="136"/>
                </a:lnTo>
                <a:lnTo>
                  <a:pt x="256" y="120"/>
                </a:lnTo>
                <a:lnTo>
                  <a:pt x="272" y="144"/>
                </a:lnTo>
                <a:lnTo>
                  <a:pt x="256" y="160"/>
                </a:lnTo>
                <a:lnTo>
                  <a:pt x="248" y="144"/>
                </a:lnTo>
                <a:lnTo>
                  <a:pt x="232" y="144"/>
                </a:lnTo>
                <a:lnTo>
                  <a:pt x="232" y="176"/>
                </a:lnTo>
                <a:lnTo>
                  <a:pt x="224" y="192"/>
                </a:lnTo>
                <a:lnTo>
                  <a:pt x="248" y="224"/>
                </a:lnTo>
                <a:lnTo>
                  <a:pt x="248" y="248"/>
                </a:lnTo>
                <a:lnTo>
                  <a:pt x="288" y="248"/>
                </a:lnTo>
                <a:lnTo>
                  <a:pt x="304" y="264"/>
                </a:lnTo>
                <a:lnTo>
                  <a:pt x="288" y="296"/>
                </a:lnTo>
                <a:lnTo>
                  <a:pt x="296" y="320"/>
                </a:lnTo>
                <a:lnTo>
                  <a:pt x="280" y="320"/>
                </a:lnTo>
                <a:lnTo>
                  <a:pt x="280" y="312"/>
                </a:lnTo>
                <a:lnTo>
                  <a:pt x="264" y="312"/>
                </a:lnTo>
                <a:lnTo>
                  <a:pt x="264" y="328"/>
                </a:lnTo>
                <a:lnTo>
                  <a:pt x="272" y="344"/>
                </a:lnTo>
                <a:lnTo>
                  <a:pt x="264" y="344"/>
                </a:lnTo>
                <a:lnTo>
                  <a:pt x="264" y="360"/>
                </a:lnTo>
                <a:lnTo>
                  <a:pt x="232" y="384"/>
                </a:lnTo>
                <a:lnTo>
                  <a:pt x="224" y="384"/>
                </a:lnTo>
                <a:lnTo>
                  <a:pt x="216" y="376"/>
                </a:lnTo>
                <a:lnTo>
                  <a:pt x="184" y="384"/>
                </a:lnTo>
                <a:lnTo>
                  <a:pt x="168" y="352"/>
                </a:lnTo>
                <a:lnTo>
                  <a:pt x="152" y="368"/>
                </a:lnTo>
                <a:lnTo>
                  <a:pt x="152" y="384"/>
                </a:lnTo>
                <a:lnTo>
                  <a:pt x="128" y="384"/>
                </a:lnTo>
                <a:lnTo>
                  <a:pt x="128" y="368"/>
                </a:lnTo>
                <a:lnTo>
                  <a:pt x="136" y="360"/>
                </a:lnTo>
                <a:lnTo>
                  <a:pt x="128" y="352"/>
                </a:lnTo>
                <a:lnTo>
                  <a:pt x="120" y="368"/>
                </a:lnTo>
                <a:lnTo>
                  <a:pt x="88" y="360"/>
                </a:lnTo>
                <a:lnTo>
                  <a:pt x="80" y="312"/>
                </a:lnTo>
                <a:lnTo>
                  <a:pt x="80" y="296"/>
                </a:lnTo>
                <a:lnTo>
                  <a:pt x="72" y="264"/>
                </a:lnTo>
                <a:lnTo>
                  <a:pt x="32" y="240"/>
                </a:lnTo>
                <a:lnTo>
                  <a:pt x="72" y="216"/>
                </a:lnTo>
                <a:lnTo>
                  <a:pt x="80" y="216"/>
                </a:lnTo>
                <a:lnTo>
                  <a:pt x="72" y="160"/>
                </a:lnTo>
                <a:lnTo>
                  <a:pt x="48" y="168"/>
                </a:lnTo>
                <a:lnTo>
                  <a:pt x="24" y="152"/>
                </a:lnTo>
                <a:lnTo>
                  <a:pt x="16" y="136"/>
                </a:lnTo>
                <a:lnTo>
                  <a:pt x="0" y="136"/>
                </a:lnTo>
                <a:lnTo>
                  <a:pt x="8" y="120"/>
                </a:lnTo>
                <a:lnTo>
                  <a:pt x="32" y="120"/>
                </a:lnTo>
                <a:lnTo>
                  <a:pt x="40" y="88"/>
                </a:lnTo>
                <a:lnTo>
                  <a:pt x="40" y="40"/>
                </a:lnTo>
                <a:lnTo>
                  <a:pt x="48" y="40"/>
                </a:lnTo>
                <a:lnTo>
                  <a:pt x="72" y="56"/>
                </a:lnTo>
                <a:lnTo>
                  <a:pt x="80" y="72"/>
                </a:lnTo>
                <a:lnTo>
                  <a:pt x="104" y="48"/>
                </a:lnTo>
                <a:lnTo>
                  <a:pt x="104" y="32"/>
                </a:lnTo>
                <a:lnTo>
                  <a:pt x="80" y="16"/>
                </a:lnTo>
                <a:lnTo>
                  <a:pt x="80" y="8"/>
                </a:lnTo>
              </a:path>
            </a:pathLst>
          </a:custGeom>
          <a:solidFill>
            <a:srgbClr val="C06C84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1" name="PA_任意多边形 30">
            <a:extLst>
              <a:ext uri="{FF2B5EF4-FFF2-40B4-BE49-F238E27FC236}">
                <a16:creationId xmlns:a16="http://schemas.microsoft.com/office/drawing/2014/main" id="{874F49A0-2C7A-4F50-9E4D-330ADA26149D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3557588" y="3717925"/>
            <a:ext cx="561975" cy="495300"/>
          </a:xfrm>
          <a:custGeom>
            <a:avLst/>
            <a:gdLst>
              <a:gd name="T0" fmla="*/ 2147483646 w 377"/>
              <a:gd name="T1" fmla="*/ 2147483646 h 361"/>
              <a:gd name="T2" fmla="*/ 2147483646 w 377"/>
              <a:gd name="T3" fmla="*/ 0 h 361"/>
              <a:gd name="T4" fmla="*/ 2147483646 w 377"/>
              <a:gd name="T5" fmla="*/ 2147483646 h 361"/>
              <a:gd name="T6" fmla="*/ 2147483646 w 377"/>
              <a:gd name="T7" fmla="*/ 2147483646 h 361"/>
              <a:gd name="T8" fmla="*/ 2147483646 w 377"/>
              <a:gd name="T9" fmla="*/ 2147483646 h 361"/>
              <a:gd name="T10" fmla="*/ 2147483646 w 377"/>
              <a:gd name="T11" fmla="*/ 2147483646 h 361"/>
              <a:gd name="T12" fmla="*/ 2147483646 w 377"/>
              <a:gd name="T13" fmla="*/ 2147483646 h 361"/>
              <a:gd name="T14" fmla="*/ 2147483646 w 377"/>
              <a:gd name="T15" fmla="*/ 2147483646 h 361"/>
              <a:gd name="T16" fmla="*/ 2147483646 w 377"/>
              <a:gd name="T17" fmla="*/ 2147483646 h 361"/>
              <a:gd name="T18" fmla="*/ 2147483646 w 377"/>
              <a:gd name="T19" fmla="*/ 2147483646 h 361"/>
              <a:gd name="T20" fmla="*/ 2147483646 w 377"/>
              <a:gd name="T21" fmla="*/ 2147483646 h 361"/>
              <a:gd name="T22" fmla="*/ 2147483646 w 377"/>
              <a:gd name="T23" fmla="*/ 2147483646 h 361"/>
              <a:gd name="T24" fmla="*/ 2147483646 w 377"/>
              <a:gd name="T25" fmla="*/ 2147483646 h 361"/>
              <a:gd name="T26" fmla="*/ 2147483646 w 377"/>
              <a:gd name="T27" fmla="*/ 2147483646 h 361"/>
              <a:gd name="T28" fmla="*/ 2147483646 w 377"/>
              <a:gd name="T29" fmla="*/ 2147483646 h 361"/>
              <a:gd name="T30" fmla="*/ 2147483646 w 377"/>
              <a:gd name="T31" fmla="*/ 2147483646 h 361"/>
              <a:gd name="T32" fmla="*/ 2147483646 w 377"/>
              <a:gd name="T33" fmla="*/ 2147483646 h 361"/>
              <a:gd name="T34" fmla="*/ 2147483646 w 377"/>
              <a:gd name="T35" fmla="*/ 2147483646 h 361"/>
              <a:gd name="T36" fmla="*/ 2147483646 w 377"/>
              <a:gd name="T37" fmla="*/ 2147483646 h 361"/>
              <a:gd name="T38" fmla="*/ 2147483646 w 377"/>
              <a:gd name="T39" fmla="*/ 2147483646 h 361"/>
              <a:gd name="T40" fmla="*/ 2147483646 w 377"/>
              <a:gd name="T41" fmla="*/ 2147483646 h 361"/>
              <a:gd name="T42" fmla="*/ 2147483646 w 377"/>
              <a:gd name="T43" fmla="*/ 2147483646 h 361"/>
              <a:gd name="T44" fmla="*/ 2147483646 w 377"/>
              <a:gd name="T45" fmla="*/ 2147483646 h 361"/>
              <a:gd name="T46" fmla="*/ 2147483646 w 377"/>
              <a:gd name="T47" fmla="*/ 2147483646 h 361"/>
              <a:gd name="T48" fmla="*/ 2147483646 w 377"/>
              <a:gd name="T49" fmla="*/ 2147483646 h 361"/>
              <a:gd name="T50" fmla="*/ 2147483646 w 377"/>
              <a:gd name="T51" fmla="*/ 2147483646 h 361"/>
              <a:gd name="T52" fmla="*/ 2147483646 w 377"/>
              <a:gd name="T53" fmla="*/ 2147483646 h 361"/>
              <a:gd name="T54" fmla="*/ 2147483646 w 377"/>
              <a:gd name="T55" fmla="*/ 2147483646 h 361"/>
              <a:gd name="T56" fmla="*/ 2147483646 w 377"/>
              <a:gd name="T57" fmla="*/ 2147483646 h 361"/>
              <a:gd name="T58" fmla="*/ 2147483646 w 377"/>
              <a:gd name="T59" fmla="*/ 2147483646 h 361"/>
              <a:gd name="T60" fmla="*/ 2147483646 w 377"/>
              <a:gd name="T61" fmla="*/ 2147483646 h 361"/>
              <a:gd name="T62" fmla="*/ 2147483646 w 377"/>
              <a:gd name="T63" fmla="*/ 2147483646 h 361"/>
              <a:gd name="T64" fmla="*/ 2147483646 w 377"/>
              <a:gd name="T65" fmla="*/ 2147483646 h 361"/>
              <a:gd name="T66" fmla="*/ 2147483646 w 377"/>
              <a:gd name="T67" fmla="*/ 2147483646 h 361"/>
              <a:gd name="T68" fmla="*/ 2147483646 w 377"/>
              <a:gd name="T69" fmla="*/ 2147483646 h 361"/>
              <a:gd name="T70" fmla="*/ 2147483646 w 377"/>
              <a:gd name="T71" fmla="*/ 2147483646 h 361"/>
              <a:gd name="T72" fmla="*/ 2147483646 w 377"/>
              <a:gd name="T73" fmla="*/ 2147483646 h 361"/>
              <a:gd name="T74" fmla="*/ 2147483646 w 377"/>
              <a:gd name="T75" fmla="*/ 2147483646 h 361"/>
              <a:gd name="T76" fmla="*/ 2147483646 w 377"/>
              <a:gd name="T77" fmla="*/ 2147483646 h 361"/>
              <a:gd name="T78" fmla="*/ 2147483646 w 377"/>
              <a:gd name="T79" fmla="*/ 2147483646 h 361"/>
              <a:gd name="T80" fmla="*/ 2147483646 w 377"/>
              <a:gd name="T81" fmla="*/ 2147483646 h 361"/>
              <a:gd name="T82" fmla="*/ 2147483646 w 377"/>
              <a:gd name="T83" fmla="*/ 2147483646 h 361"/>
              <a:gd name="T84" fmla="*/ 0 w 377"/>
              <a:gd name="T85" fmla="*/ 2147483646 h 361"/>
              <a:gd name="T86" fmla="*/ 2147483646 w 377"/>
              <a:gd name="T87" fmla="*/ 2147483646 h 361"/>
              <a:gd name="T88" fmla="*/ 2147483646 w 377"/>
              <a:gd name="T89" fmla="*/ 2147483646 h 361"/>
              <a:gd name="T90" fmla="*/ 2147483646 w 377"/>
              <a:gd name="T91" fmla="*/ 2147483646 h 361"/>
              <a:gd name="T92" fmla="*/ 2147483646 w 377"/>
              <a:gd name="T93" fmla="*/ 2147483646 h 361"/>
              <a:gd name="T94" fmla="*/ 2147483646 w 377"/>
              <a:gd name="T95" fmla="*/ 2147483646 h 361"/>
              <a:gd name="T96" fmla="*/ 2147483646 w 377"/>
              <a:gd name="T97" fmla="*/ 2147483646 h 3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77"/>
              <a:gd name="T148" fmla="*/ 0 h 361"/>
              <a:gd name="T149" fmla="*/ 377 w 377"/>
              <a:gd name="T150" fmla="*/ 361 h 36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77" h="361">
                <a:moveTo>
                  <a:pt x="200" y="8"/>
                </a:moveTo>
                <a:lnTo>
                  <a:pt x="248" y="0"/>
                </a:lnTo>
                <a:lnTo>
                  <a:pt x="264" y="16"/>
                </a:lnTo>
                <a:lnTo>
                  <a:pt x="304" y="24"/>
                </a:lnTo>
                <a:lnTo>
                  <a:pt x="320" y="16"/>
                </a:lnTo>
                <a:lnTo>
                  <a:pt x="336" y="16"/>
                </a:lnTo>
                <a:lnTo>
                  <a:pt x="280" y="64"/>
                </a:lnTo>
                <a:lnTo>
                  <a:pt x="272" y="88"/>
                </a:lnTo>
                <a:lnTo>
                  <a:pt x="280" y="96"/>
                </a:lnTo>
                <a:lnTo>
                  <a:pt x="288" y="96"/>
                </a:lnTo>
                <a:lnTo>
                  <a:pt x="320" y="128"/>
                </a:lnTo>
                <a:lnTo>
                  <a:pt x="352" y="128"/>
                </a:lnTo>
                <a:lnTo>
                  <a:pt x="352" y="144"/>
                </a:lnTo>
                <a:lnTo>
                  <a:pt x="376" y="152"/>
                </a:lnTo>
                <a:lnTo>
                  <a:pt x="376" y="168"/>
                </a:lnTo>
                <a:lnTo>
                  <a:pt x="352" y="192"/>
                </a:lnTo>
                <a:lnTo>
                  <a:pt x="352" y="176"/>
                </a:lnTo>
                <a:lnTo>
                  <a:pt x="328" y="160"/>
                </a:lnTo>
                <a:lnTo>
                  <a:pt x="312" y="160"/>
                </a:lnTo>
                <a:lnTo>
                  <a:pt x="312" y="208"/>
                </a:lnTo>
                <a:lnTo>
                  <a:pt x="304" y="240"/>
                </a:lnTo>
                <a:lnTo>
                  <a:pt x="280" y="240"/>
                </a:lnTo>
                <a:lnTo>
                  <a:pt x="272" y="248"/>
                </a:lnTo>
                <a:lnTo>
                  <a:pt x="288" y="256"/>
                </a:lnTo>
                <a:lnTo>
                  <a:pt x="296" y="272"/>
                </a:lnTo>
                <a:lnTo>
                  <a:pt x="320" y="288"/>
                </a:lnTo>
                <a:lnTo>
                  <a:pt x="344" y="280"/>
                </a:lnTo>
                <a:lnTo>
                  <a:pt x="352" y="336"/>
                </a:lnTo>
                <a:lnTo>
                  <a:pt x="304" y="360"/>
                </a:lnTo>
                <a:lnTo>
                  <a:pt x="296" y="352"/>
                </a:lnTo>
                <a:lnTo>
                  <a:pt x="288" y="360"/>
                </a:lnTo>
                <a:lnTo>
                  <a:pt x="256" y="360"/>
                </a:lnTo>
                <a:lnTo>
                  <a:pt x="240" y="344"/>
                </a:lnTo>
                <a:lnTo>
                  <a:pt x="232" y="360"/>
                </a:lnTo>
                <a:lnTo>
                  <a:pt x="216" y="344"/>
                </a:lnTo>
                <a:lnTo>
                  <a:pt x="216" y="320"/>
                </a:lnTo>
                <a:lnTo>
                  <a:pt x="192" y="304"/>
                </a:lnTo>
                <a:lnTo>
                  <a:pt x="176" y="312"/>
                </a:lnTo>
                <a:lnTo>
                  <a:pt x="160" y="304"/>
                </a:lnTo>
                <a:lnTo>
                  <a:pt x="88" y="296"/>
                </a:lnTo>
                <a:lnTo>
                  <a:pt x="48" y="232"/>
                </a:lnTo>
                <a:lnTo>
                  <a:pt x="16" y="184"/>
                </a:lnTo>
                <a:lnTo>
                  <a:pt x="0" y="128"/>
                </a:lnTo>
                <a:lnTo>
                  <a:pt x="32" y="128"/>
                </a:lnTo>
                <a:lnTo>
                  <a:pt x="112" y="80"/>
                </a:lnTo>
                <a:lnTo>
                  <a:pt x="136" y="80"/>
                </a:lnTo>
                <a:lnTo>
                  <a:pt x="168" y="80"/>
                </a:lnTo>
                <a:lnTo>
                  <a:pt x="192" y="48"/>
                </a:lnTo>
                <a:lnTo>
                  <a:pt x="200" y="8"/>
                </a:lnTo>
              </a:path>
            </a:pathLst>
          </a:custGeom>
          <a:solidFill>
            <a:srgbClr val="C06C84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2" name="PA_任意多边形 31">
            <a:extLst>
              <a:ext uri="{FF2B5EF4-FFF2-40B4-BE49-F238E27FC236}">
                <a16:creationId xmlns:a16="http://schemas.microsoft.com/office/drawing/2014/main" id="{6830C895-DE7A-4751-82DE-9CEC8623F590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3546475" y="3267075"/>
            <a:ext cx="371475" cy="630238"/>
          </a:xfrm>
          <a:custGeom>
            <a:avLst/>
            <a:gdLst>
              <a:gd name="T0" fmla="*/ 2147483646 w 249"/>
              <a:gd name="T1" fmla="*/ 2147483646 h 457"/>
              <a:gd name="T2" fmla="*/ 2147483646 w 249"/>
              <a:gd name="T3" fmla="*/ 2147483646 h 457"/>
              <a:gd name="T4" fmla="*/ 2147483646 w 249"/>
              <a:gd name="T5" fmla="*/ 2147483646 h 457"/>
              <a:gd name="T6" fmla="*/ 2147483646 w 249"/>
              <a:gd name="T7" fmla="*/ 2147483646 h 457"/>
              <a:gd name="T8" fmla="*/ 2147483646 w 249"/>
              <a:gd name="T9" fmla="*/ 2147483646 h 457"/>
              <a:gd name="T10" fmla="*/ 2147483646 w 249"/>
              <a:gd name="T11" fmla="*/ 2147483646 h 457"/>
              <a:gd name="T12" fmla="*/ 2147483646 w 249"/>
              <a:gd name="T13" fmla="*/ 2147483646 h 457"/>
              <a:gd name="T14" fmla="*/ 0 w 249"/>
              <a:gd name="T15" fmla="*/ 2147483646 h 457"/>
              <a:gd name="T16" fmla="*/ 2147483646 w 249"/>
              <a:gd name="T17" fmla="*/ 2147483646 h 457"/>
              <a:gd name="T18" fmla="*/ 2147483646 w 249"/>
              <a:gd name="T19" fmla="*/ 2147483646 h 457"/>
              <a:gd name="T20" fmla="*/ 2147483646 w 249"/>
              <a:gd name="T21" fmla="*/ 2147483646 h 457"/>
              <a:gd name="T22" fmla="*/ 2147483646 w 249"/>
              <a:gd name="T23" fmla="*/ 2147483646 h 457"/>
              <a:gd name="T24" fmla="*/ 2147483646 w 249"/>
              <a:gd name="T25" fmla="*/ 2147483646 h 457"/>
              <a:gd name="T26" fmla="*/ 2147483646 w 249"/>
              <a:gd name="T27" fmla="*/ 2147483646 h 457"/>
              <a:gd name="T28" fmla="*/ 2147483646 w 249"/>
              <a:gd name="T29" fmla="*/ 2147483646 h 457"/>
              <a:gd name="T30" fmla="*/ 2147483646 w 249"/>
              <a:gd name="T31" fmla="*/ 2147483646 h 457"/>
              <a:gd name="T32" fmla="*/ 2147483646 w 249"/>
              <a:gd name="T33" fmla="*/ 2147483646 h 457"/>
              <a:gd name="T34" fmla="*/ 2147483646 w 249"/>
              <a:gd name="T35" fmla="*/ 2147483646 h 457"/>
              <a:gd name="T36" fmla="*/ 2147483646 w 249"/>
              <a:gd name="T37" fmla="*/ 2147483646 h 457"/>
              <a:gd name="T38" fmla="*/ 2147483646 w 249"/>
              <a:gd name="T39" fmla="*/ 2147483646 h 457"/>
              <a:gd name="T40" fmla="*/ 2147483646 w 249"/>
              <a:gd name="T41" fmla="*/ 2147483646 h 457"/>
              <a:gd name="T42" fmla="*/ 2147483646 w 249"/>
              <a:gd name="T43" fmla="*/ 0 h 457"/>
              <a:gd name="T44" fmla="*/ 2147483646 w 249"/>
              <a:gd name="T45" fmla="*/ 2147483646 h 457"/>
              <a:gd name="T46" fmla="*/ 2147483646 w 249"/>
              <a:gd name="T47" fmla="*/ 0 h 457"/>
              <a:gd name="T48" fmla="*/ 2147483646 w 249"/>
              <a:gd name="T49" fmla="*/ 2147483646 h 457"/>
              <a:gd name="T50" fmla="*/ 2147483646 w 249"/>
              <a:gd name="T51" fmla="*/ 2147483646 h 457"/>
              <a:gd name="T52" fmla="*/ 2147483646 w 249"/>
              <a:gd name="T53" fmla="*/ 2147483646 h 457"/>
              <a:gd name="T54" fmla="*/ 2147483646 w 249"/>
              <a:gd name="T55" fmla="*/ 2147483646 h 457"/>
              <a:gd name="T56" fmla="*/ 2147483646 w 249"/>
              <a:gd name="T57" fmla="*/ 2147483646 h 457"/>
              <a:gd name="T58" fmla="*/ 2147483646 w 249"/>
              <a:gd name="T59" fmla="*/ 2147483646 h 457"/>
              <a:gd name="T60" fmla="*/ 2147483646 w 249"/>
              <a:gd name="T61" fmla="*/ 2147483646 h 457"/>
              <a:gd name="T62" fmla="*/ 2147483646 w 249"/>
              <a:gd name="T63" fmla="*/ 2147483646 h 457"/>
              <a:gd name="T64" fmla="*/ 2147483646 w 249"/>
              <a:gd name="T65" fmla="*/ 2147483646 h 457"/>
              <a:gd name="T66" fmla="*/ 2147483646 w 249"/>
              <a:gd name="T67" fmla="*/ 2147483646 h 457"/>
              <a:gd name="T68" fmla="*/ 2147483646 w 249"/>
              <a:gd name="T69" fmla="*/ 2147483646 h 457"/>
              <a:gd name="T70" fmla="*/ 2147483646 w 249"/>
              <a:gd name="T71" fmla="*/ 2147483646 h 457"/>
              <a:gd name="T72" fmla="*/ 2147483646 w 249"/>
              <a:gd name="T73" fmla="*/ 2147483646 h 4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49"/>
              <a:gd name="T112" fmla="*/ 0 h 457"/>
              <a:gd name="T113" fmla="*/ 249 w 249"/>
              <a:gd name="T114" fmla="*/ 457 h 45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49" h="457">
                <a:moveTo>
                  <a:pt x="208" y="336"/>
                </a:moveTo>
                <a:lnTo>
                  <a:pt x="200" y="376"/>
                </a:lnTo>
                <a:lnTo>
                  <a:pt x="176" y="408"/>
                </a:lnTo>
                <a:lnTo>
                  <a:pt x="136" y="400"/>
                </a:lnTo>
                <a:lnTo>
                  <a:pt x="80" y="432"/>
                </a:lnTo>
                <a:lnTo>
                  <a:pt x="40" y="456"/>
                </a:lnTo>
                <a:lnTo>
                  <a:pt x="8" y="456"/>
                </a:lnTo>
                <a:lnTo>
                  <a:pt x="0" y="448"/>
                </a:lnTo>
                <a:lnTo>
                  <a:pt x="16" y="384"/>
                </a:lnTo>
                <a:lnTo>
                  <a:pt x="24" y="368"/>
                </a:lnTo>
                <a:lnTo>
                  <a:pt x="8" y="328"/>
                </a:lnTo>
                <a:lnTo>
                  <a:pt x="16" y="264"/>
                </a:lnTo>
                <a:lnTo>
                  <a:pt x="24" y="224"/>
                </a:lnTo>
                <a:lnTo>
                  <a:pt x="32" y="208"/>
                </a:lnTo>
                <a:lnTo>
                  <a:pt x="16" y="192"/>
                </a:lnTo>
                <a:lnTo>
                  <a:pt x="32" y="160"/>
                </a:lnTo>
                <a:lnTo>
                  <a:pt x="56" y="112"/>
                </a:lnTo>
                <a:lnTo>
                  <a:pt x="56" y="80"/>
                </a:lnTo>
                <a:lnTo>
                  <a:pt x="72" y="80"/>
                </a:lnTo>
                <a:lnTo>
                  <a:pt x="120" y="24"/>
                </a:lnTo>
                <a:lnTo>
                  <a:pt x="144" y="16"/>
                </a:lnTo>
                <a:lnTo>
                  <a:pt x="168" y="0"/>
                </a:lnTo>
                <a:lnTo>
                  <a:pt x="176" y="8"/>
                </a:lnTo>
                <a:lnTo>
                  <a:pt x="216" y="0"/>
                </a:lnTo>
                <a:lnTo>
                  <a:pt x="240" y="24"/>
                </a:lnTo>
                <a:lnTo>
                  <a:pt x="216" y="32"/>
                </a:lnTo>
                <a:lnTo>
                  <a:pt x="208" y="48"/>
                </a:lnTo>
                <a:lnTo>
                  <a:pt x="240" y="48"/>
                </a:lnTo>
                <a:lnTo>
                  <a:pt x="248" y="88"/>
                </a:lnTo>
                <a:lnTo>
                  <a:pt x="232" y="120"/>
                </a:lnTo>
                <a:lnTo>
                  <a:pt x="216" y="104"/>
                </a:lnTo>
                <a:lnTo>
                  <a:pt x="192" y="120"/>
                </a:lnTo>
                <a:lnTo>
                  <a:pt x="200" y="136"/>
                </a:lnTo>
                <a:lnTo>
                  <a:pt x="184" y="160"/>
                </a:lnTo>
                <a:lnTo>
                  <a:pt x="224" y="216"/>
                </a:lnTo>
                <a:lnTo>
                  <a:pt x="192" y="304"/>
                </a:lnTo>
                <a:lnTo>
                  <a:pt x="208" y="336"/>
                </a:lnTo>
              </a:path>
            </a:pathLst>
          </a:custGeom>
          <a:solidFill>
            <a:srgbClr val="C06C84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3" name="PA_任意多边形 32">
            <a:extLst>
              <a:ext uri="{FF2B5EF4-FFF2-40B4-BE49-F238E27FC236}">
                <a16:creationId xmlns:a16="http://schemas.microsoft.com/office/drawing/2014/main" id="{A5632A7F-2A31-45EB-9EA4-A649D4CF855E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3152775" y="3376613"/>
            <a:ext cx="477838" cy="836612"/>
          </a:xfrm>
          <a:custGeom>
            <a:avLst/>
            <a:gdLst>
              <a:gd name="T0" fmla="*/ 2147483646 w 321"/>
              <a:gd name="T1" fmla="*/ 2147483646 h 609"/>
              <a:gd name="T2" fmla="*/ 2147483646 w 321"/>
              <a:gd name="T3" fmla="*/ 2147483646 h 609"/>
              <a:gd name="T4" fmla="*/ 2147483646 w 321"/>
              <a:gd name="T5" fmla="*/ 2147483646 h 609"/>
              <a:gd name="T6" fmla="*/ 2147483646 w 321"/>
              <a:gd name="T7" fmla="*/ 2147483646 h 609"/>
              <a:gd name="T8" fmla="*/ 2147483646 w 321"/>
              <a:gd name="T9" fmla="*/ 2147483646 h 609"/>
              <a:gd name="T10" fmla="*/ 2147483646 w 321"/>
              <a:gd name="T11" fmla="*/ 2147483646 h 609"/>
              <a:gd name="T12" fmla="*/ 2147483646 w 321"/>
              <a:gd name="T13" fmla="*/ 2147483646 h 609"/>
              <a:gd name="T14" fmla="*/ 2147483646 w 321"/>
              <a:gd name="T15" fmla="*/ 2147483646 h 609"/>
              <a:gd name="T16" fmla="*/ 2147483646 w 321"/>
              <a:gd name="T17" fmla="*/ 2147483646 h 609"/>
              <a:gd name="T18" fmla="*/ 2147483646 w 321"/>
              <a:gd name="T19" fmla="*/ 2147483646 h 609"/>
              <a:gd name="T20" fmla="*/ 2147483646 w 321"/>
              <a:gd name="T21" fmla="*/ 2147483646 h 609"/>
              <a:gd name="T22" fmla="*/ 2147483646 w 321"/>
              <a:gd name="T23" fmla="*/ 2147483646 h 609"/>
              <a:gd name="T24" fmla="*/ 2147483646 w 321"/>
              <a:gd name="T25" fmla="*/ 2147483646 h 609"/>
              <a:gd name="T26" fmla="*/ 0 w 321"/>
              <a:gd name="T27" fmla="*/ 2147483646 h 609"/>
              <a:gd name="T28" fmla="*/ 2147483646 w 321"/>
              <a:gd name="T29" fmla="*/ 2147483646 h 609"/>
              <a:gd name="T30" fmla="*/ 2147483646 w 321"/>
              <a:gd name="T31" fmla="*/ 2147483646 h 609"/>
              <a:gd name="T32" fmla="*/ 0 w 321"/>
              <a:gd name="T33" fmla="*/ 2147483646 h 609"/>
              <a:gd name="T34" fmla="*/ 2147483646 w 321"/>
              <a:gd name="T35" fmla="*/ 2147483646 h 609"/>
              <a:gd name="T36" fmla="*/ 2147483646 w 321"/>
              <a:gd name="T37" fmla="*/ 2147483646 h 609"/>
              <a:gd name="T38" fmla="*/ 2147483646 w 321"/>
              <a:gd name="T39" fmla="*/ 2147483646 h 609"/>
              <a:gd name="T40" fmla="*/ 2147483646 w 321"/>
              <a:gd name="T41" fmla="*/ 2147483646 h 609"/>
              <a:gd name="T42" fmla="*/ 2147483646 w 321"/>
              <a:gd name="T43" fmla="*/ 2147483646 h 609"/>
              <a:gd name="T44" fmla="*/ 2147483646 w 321"/>
              <a:gd name="T45" fmla="*/ 2147483646 h 609"/>
              <a:gd name="T46" fmla="*/ 2147483646 w 321"/>
              <a:gd name="T47" fmla="*/ 2147483646 h 609"/>
              <a:gd name="T48" fmla="*/ 2147483646 w 321"/>
              <a:gd name="T49" fmla="*/ 2147483646 h 609"/>
              <a:gd name="T50" fmla="*/ 2147483646 w 321"/>
              <a:gd name="T51" fmla="*/ 2147483646 h 609"/>
              <a:gd name="T52" fmla="*/ 2147483646 w 321"/>
              <a:gd name="T53" fmla="*/ 2147483646 h 609"/>
              <a:gd name="T54" fmla="*/ 2147483646 w 321"/>
              <a:gd name="T55" fmla="*/ 2147483646 h 609"/>
              <a:gd name="T56" fmla="*/ 2147483646 w 321"/>
              <a:gd name="T57" fmla="*/ 2147483646 h 609"/>
              <a:gd name="T58" fmla="*/ 2147483646 w 321"/>
              <a:gd name="T59" fmla="*/ 2147483646 h 609"/>
              <a:gd name="T60" fmla="*/ 2147483646 w 321"/>
              <a:gd name="T61" fmla="*/ 2147483646 h 609"/>
              <a:gd name="T62" fmla="*/ 2147483646 w 321"/>
              <a:gd name="T63" fmla="*/ 2147483646 h 609"/>
              <a:gd name="T64" fmla="*/ 2147483646 w 321"/>
              <a:gd name="T65" fmla="*/ 2147483646 h 609"/>
              <a:gd name="T66" fmla="*/ 2147483646 w 321"/>
              <a:gd name="T67" fmla="*/ 2147483646 h 609"/>
              <a:gd name="T68" fmla="*/ 2147483646 w 321"/>
              <a:gd name="T69" fmla="*/ 2147483646 h 609"/>
              <a:gd name="T70" fmla="*/ 2147483646 w 321"/>
              <a:gd name="T71" fmla="*/ 2147483646 h 609"/>
              <a:gd name="T72" fmla="*/ 2147483646 w 321"/>
              <a:gd name="T73" fmla="*/ 2147483646 h 609"/>
              <a:gd name="T74" fmla="*/ 2147483646 w 321"/>
              <a:gd name="T75" fmla="*/ 2147483646 h 609"/>
              <a:gd name="T76" fmla="*/ 2147483646 w 321"/>
              <a:gd name="T77" fmla="*/ 2147483646 h 609"/>
              <a:gd name="T78" fmla="*/ 2147483646 w 321"/>
              <a:gd name="T79" fmla="*/ 2147483646 h 609"/>
              <a:gd name="T80" fmla="*/ 2147483646 w 321"/>
              <a:gd name="T81" fmla="*/ 2147483646 h 609"/>
              <a:gd name="T82" fmla="*/ 2147483646 w 321"/>
              <a:gd name="T83" fmla="*/ 2147483646 h 609"/>
              <a:gd name="T84" fmla="*/ 2147483646 w 321"/>
              <a:gd name="T85" fmla="*/ 0 h 609"/>
              <a:gd name="T86" fmla="*/ 2147483646 w 321"/>
              <a:gd name="T87" fmla="*/ 2147483646 h 609"/>
              <a:gd name="T88" fmla="*/ 2147483646 w 321"/>
              <a:gd name="T89" fmla="*/ 2147483646 h 609"/>
              <a:gd name="T90" fmla="*/ 2147483646 w 321"/>
              <a:gd name="T91" fmla="*/ 2147483646 h 609"/>
              <a:gd name="T92" fmla="*/ 2147483646 w 321"/>
              <a:gd name="T93" fmla="*/ 2147483646 h 609"/>
              <a:gd name="T94" fmla="*/ 2147483646 w 321"/>
              <a:gd name="T95" fmla="*/ 2147483646 h 609"/>
              <a:gd name="T96" fmla="*/ 2147483646 w 321"/>
              <a:gd name="T97" fmla="*/ 2147483646 h 609"/>
              <a:gd name="T98" fmla="*/ 2147483646 w 321"/>
              <a:gd name="T99" fmla="*/ 2147483646 h 609"/>
              <a:gd name="T100" fmla="*/ 2147483646 w 321"/>
              <a:gd name="T101" fmla="*/ 2147483646 h 609"/>
              <a:gd name="T102" fmla="*/ 2147483646 w 321"/>
              <a:gd name="T103" fmla="*/ 2147483646 h 609"/>
              <a:gd name="T104" fmla="*/ 2147483646 w 321"/>
              <a:gd name="T105" fmla="*/ 2147483646 h 609"/>
              <a:gd name="T106" fmla="*/ 2147483646 w 321"/>
              <a:gd name="T107" fmla="*/ 2147483646 h 60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21"/>
              <a:gd name="T163" fmla="*/ 0 h 609"/>
              <a:gd name="T164" fmla="*/ 321 w 321"/>
              <a:gd name="T165" fmla="*/ 609 h 60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21" h="609">
                <a:moveTo>
                  <a:pt x="320" y="480"/>
                </a:moveTo>
                <a:lnTo>
                  <a:pt x="296" y="496"/>
                </a:lnTo>
                <a:lnTo>
                  <a:pt x="280" y="488"/>
                </a:lnTo>
                <a:lnTo>
                  <a:pt x="224" y="488"/>
                </a:lnTo>
                <a:lnTo>
                  <a:pt x="240" y="520"/>
                </a:lnTo>
                <a:lnTo>
                  <a:pt x="224" y="560"/>
                </a:lnTo>
                <a:lnTo>
                  <a:pt x="232" y="608"/>
                </a:lnTo>
                <a:lnTo>
                  <a:pt x="200" y="600"/>
                </a:lnTo>
                <a:lnTo>
                  <a:pt x="152" y="568"/>
                </a:lnTo>
                <a:lnTo>
                  <a:pt x="96" y="552"/>
                </a:lnTo>
                <a:lnTo>
                  <a:pt x="56" y="520"/>
                </a:lnTo>
                <a:lnTo>
                  <a:pt x="16" y="520"/>
                </a:lnTo>
                <a:lnTo>
                  <a:pt x="16" y="512"/>
                </a:lnTo>
                <a:lnTo>
                  <a:pt x="0" y="504"/>
                </a:lnTo>
                <a:lnTo>
                  <a:pt x="8" y="496"/>
                </a:lnTo>
                <a:lnTo>
                  <a:pt x="8" y="472"/>
                </a:lnTo>
                <a:lnTo>
                  <a:pt x="0" y="464"/>
                </a:lnTo>
                <a:lnTo>
                  <a:pt x="16" y="456"/>
                </a:lnTo>
                <a:lnTo>
                  <a:pt x="48" y="456"/>
                </a:lnTo>
                <a:lnTo>
                  <a:pt x="48" y="344"/>
                </a:lnTo>
                <a:lnTo>
                  <a:pt x="88" y="344"/>
                </a:lnTo>
                <a:lnTo>
                  <a:pt x="88" y="360"/>
                </a:lnTo>
                <a:lnTo>
                  <a:pt x="112" y="360"/>
                </a:lnTo>
                <a:lnTo>
                  <a:pt x="112" y="328"/>
                </a:lnTo>
                <a:lnTo>
                  <a:pt x="160" y="328"/>
                </a:lnTo>
                <a:lnTo>
                  <a:pt x="168" y="280"/>
                </a:lnTo>
                <a:lnTo>
                  <a:pt x="168" y="248"/>
                </a:lnTo>
                <a:lnTo>
                  <a:pt x="144" y="232"/>
                </a:lnTo>
                <a:lnTo>
                  <a:pt x="112" y="208"/>
                </a:lnTo>
                <a:lnTo>
                  <a:pt x="96" y="184"/>
                </a:lnTo>
                <a:lnTo>
                  <a:pt x="104" y="144"/>
                </a:lnTo>
                <a:lnTo>
                  <a:pt x="120" y="128"/>
                </a:lnTo>
                <a:lnTo>
                  <a:pt x="144" y="144"/>
                </a:lnTo>
                <a:lnTo>
                  <a:pt x="176" y="144"/>
                </a:lnTo>
                <a:lnTo>
                  <a:pt x="184" y="120"/>
                </a:lnTo>
                <a:lnTo>
                  <a:pt x="200" y="120"/>
                </a:lnTo>
                <a:lnTo>
                  <a:pt x="192" y="88"/>
                </a:lnTo>
                <a:lnTo>
                  <a:pt x="248" y="32"/>
                </a:lnTo>
                <a:lnTo>
                  <a:pt x="248" y="16"/>
                </a:lnTo>
                <a:lnTo>
                  <a:pt x="280" y="16"/>
                </a:lnTo>
                <a:lnTo>
                  <a:pt x="288" y="24"/>
                </a:lnTo>
                <a:lnTo>
                  <a:pt x="296" y="8"/>
                </a:lnTo>
                <a:lnTo>
                  <a:pt x="304" y="0"/>
                </a:lnTo>
                <a:lnTo>
                  <a:pt x="320" y="24"/>
                </a:lnTo>
                <a:lnTo>
                  <a:pt x="320" y="32"/>
                </a:lnTo>
                <a:lnTo>
                  <a:pt x="280" y="112"/>
                </a:lnTo>
                <a:lnTo>
                  <a:pt x="296" y="128"/>
                </a:lnTo>
                <a:lnTo>
                  <a:pt x="280" y="184"/>
                </a:lnTo>
                <a:lnTo>
                  <a:pt x="272" y="248"/>
                </a:lnTo>
                <a:lnTo>
                  <a:pt x="288" y="288"/>
                </a:lnTo>
                <a:lnTo>
                  <a:pt x="264" y="360"/>
                </a:lnTo>
                <a:lnTo>
                  <a:pt x="272" y="376"/>
                </a:lnTo>
                <a:lnTo>
                  <a:pt x="288" y="432"/>
                </a:lnTo>
                <a:lnTo>
                  <a:pt x="320" y="480"/>
                </a:lnTo>
              </a:path>
            </a:pathLst>
          </a:custGeom>
          <a:solidFill>
            <a:srgbClr val="F67280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4" name="PA_任意多边形 33">
            <a:extLst>
              <a:ext uri="{FF2B5EF4-FFF2-40B4-BE49-F238E27FC236}">
                <a16:creationId xmlns:a16="http://schemas.microsoft.com/office/drawing/2014/main" id="{9C67480F-E183-4AEE-8C7A-D28312DE1A7F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3062288" y="3387725"/>
            <a:ext cx="261937" cy="431800"/>
          </a:xfrm>
          <a:custGeom>
            <a:avLst/>
            <a:gdLst>
              <a:gd name="T0" fmla="*/ 2147483646 w 177"/>
              <a:gd name="T1" fmla="*/ 2147483646 h 313"/>
              <a:gd name="T2" fmla="*/ 2147483646 w 177"/>
              <a:gd name="T3" fmla="*/ 2147483646 h 313"/>
              <a:gd name="T4" fmla="*/ 2147483646 w 177"/>
              <a:gd name="T5" fmla="*/ 2147483646 h 313"/>
              <a:gd name="T6" fmla="*/ 2147483646 w 177"/>
              <a:gd name="T7" fmla="*/ 2147483646 h 313"/>
              <a:gd name="T8" fmla="*/ 2147483646 w 177"/>
              <a:gd name="T9" fmla="*/ 0 h 313"/>
              <a:gd name="T10" fmla="*/ 2147483646 w 177"/>
              <a:gd name="T11" fmla="*/ 2147483646 h 313"/>
              <a:gd name="T12" fmla="*/ 2147483646 w 177"/>
              <a:gd name="T13" fmla="*/ 2147483646 h 313"/>
              <a:gd name="T14" fmla="*/ 2147483646 w 177"/>
              <a:gd name="T15" fmla="*/ 2147483646 h 313"/>
              <a:gd name="T16" fmla="*/ 2147483646 w 177"/>
              <a:gd name="T17" fmla="*/ 2147483646 h 313"/>
              <a:gd name="T18" fmla="*/ 0 w 177"/>
              <a:gd name="T19" fmla="*/ 2147483646 h 313"/>
              <a:gd name="T20" fmla="*/ 2147483646 w 177"/>
              <a:gd name="T21" fmla="*/ 2147483646 h 313"/>
              <a:gd name="T22" fmla="*/ 2147483646 w 177"/>
              <a:gd name="T23" fmla="*/ 2147483646 h 313"/>
              <a:gd name="T24" fmla="*/ 2147483646 w 177"/>
              <a:gd name="T25" fmla="*/ 2147483646 h 313"/>
              <a:gd name="T26" fmla="*/ 2147483646 w 177"/>
              <a:gd name="T27" fmla="*/ 2147483646 h 313"/>
              <a:gd name="T28" fmla="*/ 2147483646 w 177"/>
              <a:gd name="T29" fmla="*/ 2147483646 h 313"/>
              <a:gd name="T30" fmla="*/ 2147483646 w 177"/>
              <a:gd name="T31" fmla="*/ 2147483646 h 313"/>
              <a:gd name="T32" fmla="*/ 2147483646 w 177"/>
              <a:gd name="T33" fmla="*/ 2147483646 h 313"/>
              <a:gd name="T34" fmla="*/ 2147483646 w 177"/>
              <a:gd name="T35" fmla="*/ 2147483646 h 313"/>
              <a:gd name="T36" fmla="*/ 2147483646 w 177"/>
              <a:gd name="T37" fmla="*/ 2147483646 h 313"/>
              <a:gd name="T38" fmla="*/ 2147483646 w 177"/>
              <a:gd name="T39" fmla="*/ 2147483646 h 313"/>
              <a:gd name="T40" fmla="*/ 2147483646 w 177"/>
              <a:gd name="T41" fmla="*/ 2147483646 h 313"/>
              <a:gd name="T42" fmla="*/ 2147483646 w 177"/>
              <a:gd name="T43" fmla="*/ 2147483646 h 313"/>
              <a:gd name="T44" fmla="*/ 2147483646 w 177"/>
              <a:gd name="T45" fmla="*/ 2147483646 h 313"/>
              <a:gd name="T46" fmla="*/ 2147483646 w 177"/>
              <a:gd name="T47" fmla="*/ 2147483646 h 313"/>
              <a:gd name="T48" fmla="*/ 2147483646 w 177"/>
              <a:gd name="T49" fmla="*/ 2147483646 h 313"/>
              <a:gd name="T50" fmla="*/ 2147483646 w 177"/>
              <a:gd name="T51" fmla="*/ 2147483646 h 313"/>
              <a:gd name="T52" fmla="*/ 2147483646 w 177"/>
              <a:gd name="T53" fmla="*/ 2147483646 h 313"/>
              <a:gd name="T54" fmla="*/ 2147483646 w 177"/>
              <a:gd name="T55" fmla="*/ 2147483646 h 31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7"/>
              <a:gd name="T85" fmla="*/ 0 h 313"/>
              <a:gd name="T86" fmla="*/ 177 w 177"/>
              <a:gd name="T87" fmla="*/ 313 h 313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7" h="313">
                <a:moveTo>
                  <a:pt x="176" y="120"/>
                </a:moveTo>
                <a:lnTo>
                  <a:pt x="160" y="104"/>
                </a:lnTo>
                <a:lnTo>
                  <a:pt x="120" y="88"/>
                </a:lnTo>
                <a:lnTo>
                  <a:pt x="136" y="32"/>
                </a:lnTo>
                <a:lnTo>
                  <a:pt x="128" y="0"/>
                </a:lnTo>
                <a:lnTo>
                  <a:pt x="72" y="56"/>
                </a:lnTo>
                <a:lnTo>
                  <a:pt x="64" y="112"/>
                </a:lnTo>
                <a:lnTo>
                  <a:pt x="40" y="120"/>
                </a:lnTo>
                <a:lnTo>
                  <a:pt x="8" y="144"/>
                </a:lnTo>
                <a:lnTo>
                  <a:pt x="0" y="168"/>
                </a:lnTo>
                <a:lnTo>
                  <a:pt x="40" y="192"/>
                </a:lnTo>
                <a:lnTo>
                  <a:pt x="40" y="224"/>
                </a:lnTo>
                <a:lnTo>
                  <a:pt x="48" y="240"/>
                </a:lnTo>
                <a:lnTo>
                  <a:pt x="40" y="264"/>
                </a:lnTo>
                <a:lnTo>
                  <a:pt x="48" y="280"/>
                </a:lnTo>
                <a:lnTo>
                  <a:pt x="96" y="312"/>
                </a:lnTo>
                <a:lnTo>
                  <a:pt x="112" y="312"/>
                </a:lnTo>
                <a:lnTo>
                  <a:pt x="112" y="296"/>
                </a:lnTo>
                <a:lnTo>
                  <a:pt x="128" y="272"/>
                </a:lnTo>
                <a:lnTo>
                  <a:pt x="120" y="240"/>
                </a:lnTo>
                <a:lnTo>
                  <a:pt x="112" y="240"/>
                </a:lnTo>
                <a:lnTo>
                  <a:pt x="104" y="208"/>
                </a:lnTo>
                <a:lnTo>
                  <a:pt x="120" y="208"/>
                </a:lnTo>
                <a:lnTo>
                  <a:pt x="120" y="176"/>
                </a:lnTo>
                <a:lnTo>
                  <a:pt x="136" y="176"/>
                </a:lnTo>
                <a:lnTo>
                  <a:pt x="152" y="184"/>
                </a:lnTo>
                <a:lnTo>
                  <a:pt x="160" y="136"/>
                </a:lnTo>
                <a:lnTo>
                  <a:pt x="176" y="120"/>
                </a:lnTo>
              </a:path>
            </a:pathLst>
          </a:custGeom>
          <a:solidFill>
            <a:srgbClr val="F8B193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5" name="PA_任意多边形 34">
            <a:extLst>
              <a:ext uri="{FF2B5EF4-FFF2-40B4-BE49-F238E27FC236}">
                <a16:creationId xmlns:a16="http://schemas.microsoft.com/office/drawing/2014/main" id="{44218A6E-4FCA-4DBD-9D17-B423184E12A6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2125663" y="2959100"/>
            <a:ext cx="1277937" cy="1155700"/>
          </a:xfrm>
          <a:custGeom>
            <a:avLst/>
            <a:gdLst>
              <a:gd name="T0" fmla="*/ 2147483646 w 857"/>
              <a:gd name="T1" fmla="*/ 2147483646 h 841"/>
              <a:gd name="T2" fmla="*/ 2147483646 w 857"/>
              <a:gd name="T3" fmla="*/ 2147483646 h 841"/>
              <a:gd name="T4" fmla="*/ 2147483646 w 857"/>
              <a:gd name="T5" fmla="*/ 2147483646 h 841"/>
              <a:gd name="T6" fmla="*/ 2147483646 w 857"/>
              <a:gd name="T7" fmla="*/ 2147483646 h 841"/>
              <a:gd name="T8" fmla="*/ 2147483646 w 857"/>
              <a:gd name="T9" fmla="*/ 2147483646 h 841"/>
              <a:gd name="T10" fmla="*/ 2147483646 w 857"/>
              <a:gd name="T11" fmla="*/ 2147483646 h 841"/>
              <a:gd name="T12" fmla="*/ 2147483646 w 857"/>
              <a:gd name="T13" fmla="*/ 2147483646 h 841"/>
              <a:gd name="T14" fmla="*/ 2147483646 w 857"/>
              <a:gd name="T15" fmla="*/ 2147483646 h 841"/>
              <a:gd name="T16" fmla="*/ 2147483646 w 857"/>
              <a:gd name="T17" fmla="*/ 2147483646 h 841"/>
              <a:gd name="T18" fmla="*/ 2147483646 w 857"/>
              <a:gd name="T19" fmla="*/ 2147483646 h 841"/>
              <a:gd name="T20" fmla="*/ 2147483646 w 857"/>
              <a:gd name="T21" fmla="*/ 2147483646 h 841"/>
              <a:gd name="T22" fmla="*/ 2147483646 w 857"/>
              <a:gd name="T23" fmla="*/ 2147483646 h 841"/>
              <a:gd name="T24" fmla="*/ 2147483646 w 857"/>
              <a:gd name="T25" fmla="*/ 2147483646 h 841"/>
              <a:gd name="T26" fmla="*/ 2147483646 w 857"/>
              <a:gd name="T27" fmla="*/ 2147483646 h 841"/>
              <a:gd name="T28" fmla="*/ 2147483646 w 857"/>
              <a:gd name="T29" fmla="*/ 2147483646 h 841"/>
              <a:gd name="T30" fmla="*/ 2147483646 w 857"/>
              <a:gd name="T31" fmla="*/ 2147483646 h 841"/>
              <a:gd name="T32" fmla="*/ 2147483646 w 857"/>
              <a:gd name="T33" fmla="*/ 2147483646 h 841"/>
              <a:gd name="T34" fmla="*/ 2147483646 w 857"/>
              <a:gd name="T35" fmla="*/ 2147483646 h 841"/>
              <a:gd name="T36" fmla="*/ 2147483646 w 857"/>
              <a:gd name="T37" fmla="*/ 2147483646 h 841"/>
              <a:gd name="T38" fmla="*/ 2147483646 w 857"/>
              <a:gd name="T39" fmla="*/ 2147483646 h 841"/>
              <a:gd name="T40" fmla="*/ 2147483646 w 857"/>
              <a:gd name="T41" fmla="*/ 2147483646 h 841"/>
              <a:gd name="T42" fmla="*/ 2147483646 w 857"/>
              <a:gd name="T43" fmla="*/ 2147483646 h 841"/>
              <a:gd name="T44" fmla="*/ 2147483646 w 857"/>
              <a:gd name="T45" fmla="*/ 2147483646 h 841"/>
              <a:gd name="T46" fmla="*/ 2147483646 w 857"/>
              <a:gd name="T47" fmla="*/ 2147483646 h 841"/>
              <a:gd name="T48" fmla="*/ 2147483646 w 857"/>
              <a:gd name="T49" fmla="*/ 2147483646 h 841"/>
              <a:gd name="T50" fmla="*/ 2147483646 w 857"/>
              <a:gd name="T51" fmla="*/ 2147483646 h 841"/>
              <a:gd name="T52" fmla="*/ 2147483646 w 857"/>
              <a:gd name="T53" fmla="*/ 2147483646 h 841"/>
              <a:gd name="T54" fmla="*/ 2147483646 w 857"/>
              <a:gd name="T55" fmla="*/ 2147483646 h 841"/>
              <a:gd name="T56" fmla="*/ 2147483646 w 857"/>
              <a:gd name="T57" fmla="*/ 2147483646 h 841"/>
              <a:gd name="T58" fmla="*/ 2147483646 w 857"/>
              <a:gd name="T59" fmla="*/ 2147483646 h 841"/>
              <a:gd name="T60" fmla="*/ 2147483646 w 857"/>
              <a:gd name="T61" fmla="*/ 2147483646 h 841"/>
              <a:gd name="T62" fmla="*/ 2147483646 w 857"/>
              <a:gd name="T63" fmla="*/ 2147483646 h 841"/>
              <a:gd name="T64" fmla="*/ 2147483646 w 857"/>
              <a:gd name="T65" fmla="*/ 2147483646 h 841"/>
              <a:gd name="T66" fmla="*/ 2147483646 w 857"/>
              <a:gd name="T67" fmla="*/ 2147483646 h 841"/>
              <a:gd name="T68" fmla="*/ 2147483646 w 857"/>
              <a:gd name="T69" fmla="*/ 2147483646 h 841"/>
              <a:gd name="T70" fmla="*/ 2147483646 w 857"/>
              <a:gd name="T71" fmla="*/ 2147483646 h 841"/>
              <a:gd name="T72" fmla="*/ 2147483646 w 857"/>
              <a:gd name="T73" fmla="*/ 2147483646 h 841"/>
              <a:gd name="T74" fmla="*/ 2147483646 w 857"/>
              <a:gd name="T75" fmla="*/ 2147483646 h 841"/>
              <a:gd name="T76" fmla="*/ 2147483646 w 857"/>
              <a:gd name="T77" fmla="*/ 2147483646 h 841"/>
              <a:gd name="T78" fmla="*/ 2147483646 w 857"/>
              <a:gd name="T79" fmla="*/ 2147483646 h 841"/>
              <a:gd name="T80" fmla="*/ 2147483646 w 857"/>
              <a:gd name="T81" fmla="*/ 2147483646 h 841"/>
              <a:gd name="T82" fmla="*/ 2147483646 w 857"/>
              <a:gd name="T83" fmla="*/ 2147483646 h 841"/>
              <a:gd name="T84" fmla="*/ 2147483646 w 857"/>
              <a:gd name="T85" fmla="*/ 0 h 841"/>
              <a:gd name="T86" fmla="*/ 2147483646 w 857"/>
              <a:gd name="T87" fmla="*/ 2147483646 h 841"/>
              <a:gd name="T88" fmla="*/ 2147483646 w 857"/>
              <a:gd name="T89" fmla="*/ 2147483646 h 841"/>
              <a:gd name="T90" fmla="*/ 2147483646 w 857"/>
              <a:gd name="T91" fmla="*/ 2147483646 h 841"/>
              <a:gd name="T92" fmla="*/ 2147483646 w 857"/>
              <a:gd name="T93" fmla="*/ 2147483646 h 841"/>
              <a:gd name="T94" fmla="*/ 2147483646 w 857"/>
              <a:gd name="T95" fmla="*/ 2147483646 h 841"/>
              <a:gd name="T96" fmla="*/ 2147483646 w 857"/>
              <a:gd name="T97" fmla="*/ 2147483646 h 841"/>
              <a:gd name="T98" fmla="*/ 2147483646 w 857"/>
              <a:gd name="T99" fmla="*/ 2147483646 h 841"/>
              <a:gd name="T100" fmla="*/ 2147483646 w 857"/>
              <a:gd name="T101" fmla="*/ 2147483646 h 841"/>
              <a:gd name="T102" fmla="*/ 2147483646 w 857"/>
              <a:gd name="T103" fmla="*/ 2147483646 h 841"/>
              <a:gd name="T104" fmla="*/ 2147483646 w 857"/>
              <a:gd name="T105" fmla="*/ 2147483646 h 841"/>
              <a:gd name="T106" fmla="*/ 2147483646 w 857"/>
              <a:gd name="T107" fmla="*/ 2147483646 h 841"/>
              <a:gd name="T108" fmla="*/ 2147483646 w 857"/>
              <a:gd name="T109" fmla="*/ 2147483646 h 841"/>
              <a:gd name="T110" fmla="*/ 2147483646 w 857"/>
              <a:gd name="T111" fmla="*/ 2147483646 h 841"/>
              <a:gd name="T112" fmla="*/ 2147483646 w 857"/>
              <a:gd name="T113" fmla="*/ 2147483646 h 8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57"/>
              <a:gd name="T172" fmla="*/ 0 h 841"/>
              <a:gd name="T173" fmla="*/ 857 w 857"/>
              <a:gd name="T174" fmla="*/ 841 h 84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57" h="841">
                <a:moveTo>
                  <a:pt x="640" y="456"/>
                </a:moveTo>
                <a:lnTo>
                  <a:pt x="632" y="480"/>
                </a:lnTo>
                <a:lnTo>
                  <a:pt x="680" y="504"/>
                </a:lnTo>
                <a:lnTo>
                  <a:pt x="672" y="536"/>
                </a:lnTo>
                <a:lnTo>
                  <a:pt x="680" y="544"/>
                </a:lnTo>
                <a:lnTo>
                  <a:pt x="672" y="568"/>
                </a:lnTo>
                <a:lnTo>
                  <a:pt x="680" y="592"/>
                </a:lnTo>
                <a:lnTo>
                  <a:pt x="736" y="624"/>
                </a:lnTo>
                <a:lnTo>
                  <a:pt x="744" y="624"/>
                </a:lnTo>
                <a:lnTo>
                  <a:pt x="744" y="600"/>
                </a:lnTo>
                <a:lnTo>
                  <a:pt x="760" y="584"/>
                </a:lnTo>
                <a:lnTo>
                  <a:pt x="752" y="552"/>
                </a:lnTo>
                <a:lnTo>
                  <a:pt x="736" y="544"/>
                </a:lnTo>
                <a:lnTo>
                  <a:pt x="736" y="520"/>
                </a:lnTo>
                <a:lnTo>
                  <a:pt x="752" y="520"/>
                </a:lnTo>
                <a:lnTo>
                  <a:pt x="752" y="488"/>
                </a:lnTo>
                <a:lnTo>
                  <a:pt x="784" y="496"/>
                </a:lnTo>
                <a:lnTo>
                  <a:pt x="800" y="512"/>
                </a:lnTo>
                <a:lnTo>
                  <a:pt x="840" y="536"/>
                </a:lnTo>
                <a:lnTo>
                  <a:pt x="856" y="552"/>
                </a:lnTo>
                <a:lnTo>
                  <a:pt x="848" y="632"/>
                </a:lnTo>
                <a:lnTo>
                  <a:pt x="800" y="632"/>
                </a:lnTo>
                <a:lnTo>
                  <a:pt x="800" y="664"/>
                </a:lnTo>
                <a:lnTo>
                  <a:pt x="776" y="664"/>
                </a:lnTo>
                <a:lnTo>
                  <a:pt x="776" y="648"/>
                </a:lnTo>
                <a:lnTo>
                  <a:pt x="736" y="648"/>
                </a:lnTo>
                <a:lnTo>
                  <a:pt x="736" y="760"/>
                </a:lnTo>
                <a:lnTo>
                  <a:pt x="704" y="752"/>
                </a:lnTo>
                <a:lnTo>
                  <a:pt x="688" y="768"/>
                </a:lnTo>
                <a:lnTo>
                  <a:pt x="696" y="776"/>
                </a:lnTo>
                <a:lnTo>
                  <a:pt x="704" y="800"/>
                </a:lnTo>
                <a:lnTo>
                  <a:pt x="688" y="808"/>
                </a:lnTo>
                <a:lnTo>
                  <a:pt x="664" y="840"/>
                </a:lnTo>
                <a:lnTo>
                  <a:pt x="632" y="840"/>
                </a:lnTo>
                <a:lnTo>
                  <a:pt x="608" y="816"/>
                </a:lnTo>
                <a:lnTo>
                  <a:pt x="592" y="760"/>
                </a:lnTo>
                <a:lnTo>
                  <a:pt x="592" y="752"/>
                </a:lnTo>
                <a:lnTo>
                  <a:pt x="576" y="752"/>
                </a:lnTo>
                <a:lnTo>
                  <a:pt x="544" y="736"/>
                </a:lnTo>
                <a:lnTo>
                  <a:pt x="528" y="696"/>
                </a:lnTo>
                <a:lnTo>
                  <a:pt x="512" y="704"/>
                </a:lnTo>
                <a:lnTo>
                  <a:pt x="496" y="712"/>
                </a:lnTo>
                <a:lnTo>
                  <a:pt x="488" y="712"/>
                </a:lnTo>
                <a:lnTo>
                  <a:pt x="488" y="728"/>
                </a:lnTo>
                <a:lnTo>
                  <a:pt x="496" y="752"/>
                </a:lnTo>
                <a:lnTo>
                  <a:pt x="480" y="776"/>
                </a:lnTo>
                <a:lnTo>
                  <a:pt x="448" y="768"/>
                </a:lnTo>
                <a:lnTo>
                  <a:pt x="464" y="744"/>
                </a:lnTo>
                <a:lnTo>
                  <a:pt x="448" y="736"/>
                </a:lnTo>
                <a:lnTo>
                  <a:pt x="416" y="728"/>
                </a:lnTo>
                <a:lnTo>
                  <a:pt x="400" y="704"/>
                </a:lnTo>
                <a:lnTo>
                  <a:pt x="408" y="688"/>
                </a:lnTo>
                <a:lnTo>
                  <a:pt x="424" y="688"/>
                </a:lnTo>
                <a:lnTo>
                  <a:pt x="456" y="696"/>
                </a:lnTo>
                <a:lnTo>
                  <a:pt x="480" y="680"/>
                </a:lnTo>
                <a:lnTo>
                  <a:pt x="488" y="672"/>
                </a:lnTo>
                <a:lnTo>
                  <a:pt x="464" y="664"/>
                </a:lnTo>
                <a:lnTo>
                  <a:pt x="464" y="640"/>
                </a:lnTo>
                <a:lnTo>
                  <a:pt x="496" y="632"/>
                </a:lnTo>
                <a:lnTo>
                  <a:pt x="504" y="600"/>
                </a:lnTo>
                <a:lnTo>
                  <a:pt x="528" y="600"/>
                </a:lnTo>
                <a:lnTo>
                  <a:pt x="536" y="568"/>
                </a:lnTo>
                <a:lnTo>
                  <a:pt x="520" y="480"/>
                </a:lnTo>
                <a:lnTo>
                  <a:pt x="480" y="408"/>
                </a:lnTo>
                <a:lnTo>
                  <a:pt x="480" y="432"/>
                </a:lnTo>
                <a:lnTo>
                  <a:pt x="408" y="360"/>
                </a:lnTo>
                <a:lnTo>
                  <a:pt x="392" y="368"/>
                </a:lnTo>
                <a:lnTo>
                  <a:pt x="344" y="336"/>
                </a:lnTo>
                <a:lnTo>
                  <a:pt x="336" y="304"/>
                </a:lnTo>
                <a:lnTo>
                  <a:pt x="280" y="312"/>
                </a:lnTo>
                <a:lnTo>
                  <a:pt x="224" y="288"/>
                </a:lnTo>
                <a:lnTo>
                  <a:pt x="208" y="336"/>
                </a:lnTo>
                <a:lnTo>
                  <a:pt x="136" y="280"/>
                </a:lnTo>
                <a:lnTo>
                  <a:pt x="48" y="240"/>
                </a:lnTo>
                <a:lnTo>
                  <a:pt x="0" y="248"/>
                </a:lnTo>
                <a:lnTo>
                  <a:pt x="8" y="160"/>
                </a:lnTo>
                <a:lnTo>
                  <a:pt x="24" y="144"/>
                </a:lnTo>
                <a:lnTo>
                  <a:pt x="48" y="152"/>
                </a:lnTo>
                <a:lnTo>
                  <a:pt x="72" y="112"/>
                </a:lnTo>
                <a:lnTo>
                  <a:pt x="112" y="96"/>
                </a:lnTo>
                <a:lnTo>
                  <a:pt x="136" y="80"/>
                </a:lnTo>
                <a:lnTo>
                  <a:pt x="136" y="64"/>
                </a:lnTo>
                <a:lnTo>
                  <a:pt x="200" y="64"/>
                </a:lnTo>
                <a:lnTo>
                  <a:pt x="216" y="32"/>
                </a:lnTo>
                <a:lnTo>
                  <a:pt x="216" y="8"/>
                </a:lnTo>
                <a:lnTo>
                  <a:pt x="232" y="0"/>
                </a:lnTo>
                <a:lnTo>
                  <a:pt x="272" y="8"/>
                </a:lnTo>
                <a:lnTo>
                  <a:pt x="288" y="72"/>
                </a:lnTo>
                <a:lnTo>
                  <a:pt x="288" y="104"/>
                </a:lnTo>
                <a:lnTo>
                  <a:pt x="296" y="128"/>
                </a:lnTo>
                <a:lnTo>
                  <a:pt x="312" y="152"/>
                </a:lnTo>
                <a:lnTo>
                  <a:pt x="312" y="176"/>
                </a:lnTo>
                <a:lnTo>
                  <a:pt x="320" y="192"/>
                </a:lnTo>
                <a:lnTo>
                  <a:pt x="336" y="192"/>
                </a:lnTo>
                <a:lnTo>
                  <a:pt x="336" y="168"/>
                </a:lnTo>
                <a:lnTo>
                  <a:pt x="408" y="176"/>
                </a:lnTo>
                <a:lnTo>
                  <a:pt x="408" y="200"/>
                </a:lnTo>
                <a:lnTo>
                  <a:pt x="408" y="216"/>
                </a:lnTo>
                <a:lnTo>
                  <a:pt x="384" y="240"/>
                </a:lnTo>
                <a:lnTo>
                  <a:pt x="384" y="256"/>
                </a:lnTo>
                <a:lnTo>
                  <a:pt x="432" y="304"/>
                </a:lnTo>
                <a:lnTo>
                  <a:pt x="432" y="328"/>
                </a:lnTo>
                <a:lnTo>
                  <a:pt x="488" y="352"/>
                </a:lnTo>
                <a:lnTo>
                  <a:pt x="496" y="344"/>
                </a:lnTo>
                <a:lnTo>
                  <a:pt x="488" y="312"/>
                </a:lnTo>
                <a:lnTo>
                  <a:pt x="528" y="320"/>
                </a:lnTo>
                <a:lnTo>
                  <a:pt x="536" y="320"/>
                </a:lnTo>
                <a:lnTo>
                  <a:pt x="584" y="320"/>
                </a:lnTo>
                <a:lnTo>
                  <a:pt x="608" y="312"/>
                </a:lnTo>
                <a:lnTo>
                  <a:pt x="624" y="336"/>
                </a:lnTo>
                <a:lnTo>
                  <a:pt x="584" y="368"/>
                </a:lnTo>
                <a:lnTo>
                  <a:pt x="576" y="392"/>
                </a:lnTo>
                <a:lnTo>
                  <a:pt x="568" y="416"/>
                </a:lnTo>
                <a:lnTo>
                  <a:pt x="600" y="456"/>
                </a:lnTo>
                <a:lnTo>
                  <a:pt x="640" y="456"/>
                </a:lnTo>
              </a:path>
            </a:pathLst>
          </a:custGeom>
          <a:solidFill>
            <a:srgbClr val="F8B193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6" name="PA_任意多边形 35">
            <a:extLst>
              <a:ext uri="{FF2B5EF4-FFF2-40B4-BE49-F238E27FC236}">
                <a16:creationId xmlns:a16="http://schemas.microsoft.com/office/drawing/2014/main" id="{54613000-EC62-4D1D-858E-263911241C99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2530475" y="1892300"/>
            <a:ext cx="2124075" cy="1706563"/>
          </a:xfrm>
          <a:custGeom>
            <a:avLst/>
            <a:gdLst>
              <a:gd name="T0" fmla="*/ 2147483646 w 1425"/>
              <a:gd name="T1" fmla="*/ 2147483646 h 1241"/>
              <a:gd name="T2" fmla="*/ 2147483646 w 1425"/>
              <a:gd name="T3" fmla="*/ 2147483646 h 1241"/>
              <a:gd name="T4" fmla="*/ 2147483646 w 1425"/>
              <a:gd name="T5" fmla="*/ 2147483646 h 1241"/>
              <a:gd name="T6" fmla="*/ 2147483646 w 1425"/>
              <a:gd name="T7" fmla="*/ 2147483646 h 1241"/>
              <a:gd name="T8" fmla="*/ 2147483646 w 1425"/>
              <a:gd name="T9" fmla="*/ 2147483646 h 1241"/>
              <a:gd name="T10" fmla="*/ 2147483646 w 1425"/>
              <a:gd name="T11" fmla="*/ 2147483646 h 1241"/>
              <a:gd name="T12" fmla="*/ 2147483646 w 1425"/>
              <a:gd name="T13" fmla="*/ 2147483646 h 1241"/>
              <a:gd name="T14" fmla="*/ 2147483646 w 1425"/>
              <a:gd name="T15" fmla="*/ 2147483646 h 1241"/>
              <a:gd name="T16" fmla="*/ 2147483646 w 1425"/>
              <a:gd name="T17" fmla="*/ 2147483646 h 1241"/>
              <a:gd name="T18" fmla="*/ 2147483646 w 1425"/>
              <a:gd name="T19" fmla="*/ 2147483646 h 1241"/>
              <a:gd name="T20" fmla="*/ 2147483646 w 1425"/>
              <a:gd name="T21" fmla="*/ 2147483646 h 1241"/>
              <a:gd name="T22" fmla="*/ 2147483646 w 1425"/>
              <a:gd name="T23" fmla="*/ 2147483646 h 1241"/>
              <a:gd name="T24" fmla="*/ 2147483646 w 1425"/>
              <a:gd name="T25" fmla="*/ 2147483646 h 1241"/>
              <a:gd name="T26" fmla="*/ 2147483646 w 1425"/>
              <a:gd name="T27" fmla="*/ 2147483646 h 1241"/>
              <a:gd name="T28" fmla="*/ 2147483646 w 1425"/>
              <a:gd name="T29" fmla="*/ 2147483646 h 1241"/>
              <a:gd name="T30" fmla="*/ 2147483646 w 1425"/>
              <a:gd name="T31" fmla="*/ 2147483646 h 1241"/>
              <a:gd name="T32" fmla="*/ 2147483646 w 1425"/>
              <a:gd name="T33" fmla="*/ 2147483646 h 1241"/>
              <a:gd name="T34" fmla="*/ 2147483646 w 1425"/>
              <a:gd name="T35" fmla="*/ 2147483646 h 1241"/>
              <a:gd name="T36" fmla="*/ 2147483646 w 1425"/>
              <a:gd name="T37" fmla="*/ 2147483646 h 1241"/>
              <a:gd name="T38" fmla="*/ 2147483646 w 1425"/>
              <a:gd name="T39" fmla="*/ 2147483646 h 1241"/>
              <a:gd name="T40" fmla="*/ 2147483646 w 1425"/>
              <a:gd name="T41" fmla="*/ 2147483646 h 1241"/>
              <a:gd name="T42" fmla="*/ 2147483646 w 1425"/>
              <a:gd name="T43" fmla="*/ 2147483646 h 1241"/>
              <a:gd name="T44" fmla="*/ 2147483646 w 1425"/>
              <a:gd name="T45" fmla="*/ 2147483646 h 1241"/>
              <a:gd name="T46" fmla="*/ 2147483646 w 1425"/>
              <a:gd name="T47" fmla="*/ 2147483646 h 1241"/>
              <a:gd name="T48" fmla="*/ 2147483646 w 1425"/>
              <a:gd name="T49" fmla="*/ 2147483646 h 1241"/>
              <a:gd name="T50" fmla="*/ 2147483646 w 1425"/>
              <a:gd name="T51" fmla="*/ 2147483646 h 1241"/>
              <a:gd name="T52" fmla="*/ 2147483646 w 1425"/>
              <a:gd name="T53" fmla="*/ 2147483646 h 1241"/>
              <a:gd name="T54" fmla="*/ 2147483646 w 1425"/>
              <a:gd name="T55" fmla="*/ 2147483646 h 1241"/>
              <a:gd name="T56" fmla="*/ 2147483646 w 1425"/>
              <a:gd name="T57" fmla="*/ 2147483646 h 1241"/>
              <a:gd name="T58" fmla="*/ 2147483646 w 1425"/>
              <a:gd name="T59" fmla="*/ 2147483646 h 1241"/>
              <a:gd name="T60" fmla="*/ 2147483646 w 1425"/>
              <a:gd name="T61" fmla="*/ 2147483646 h 1241"/>
              <a:gd name="T62" fmla="*/ 2147483646 w 1425"/>
              <a:gd name="T63" fmla="*/ 2147483646 h 1241"/>
              <a:gd name="T64" fmla="*/ 2147483646 w 1425"/>
              <a:gd name="T65" fmla="*/ 2147483646 h 1241"/>
              <a:gd name="T66" fmla="*/ 2147483646 w 1425"/>
              <a:gd name="T67" fmla="*/ 2147483646 h 1241"/>
              <a:gd name="T68" fmla="*/ 2147483646 w 1425"/>
              <a:gd name="T69" fmla="*/ 2147483646 h 1241"/>
              <a:gd name="T70" fmla="*/ 2147483646 w 1425"/>
              <a:gd name="T71" fmla="*/ 2147483646 h 1241"/>
              <a:gd name="T72" fmla="*/ 2147483646 w 1425"/>
              <a:gd name="T73" fmla="*/ 0 h 1241"/>
              <a:gd name="T74" fmla="*/ 2147483646 w 1425"/>
              <a:gd name="T75" fmla="*/ 2147483646 h 1241"/>
              <a:gd name="T76" fmla="*/ 2147483646 w 1425"/>
              <a:gd name="T77" fmla="*/ 2147483646 h 1241"/>
              <a:gd name="T78" fmla="*/ 2147483646 w 1425"/>
              <a:gd name="T79" fmla="*/ 2147483646 h 1241"/>
              <a:gd name="T80" fmla="*/ 2147483646 w 1425"/>
              <a:gd name="T81" fmla="*/ 2147483646 h 1241"/>
              <a:gd name="T82" fmla="*/ 2147483646 w 1425"/>
              <a:gd name="T83" fmla="*/ 2147483646 h 1241"/>
              <a:gd name="T84" fmla="*/ 2147483646 w 1425"/>
              <a:gd name="T85" fmla="*/ 2147483646 h 1241"/>
              <a:gd name="T86" fmla="*/ 2147483646 w 1425"/>
              <a:gd name="T87" fmla="*/ 2147483646 h 1241"/>
              <a:gd name="T88" fmla="*/ 2147483646 w 1425"/>
              <a:gd name="T89" fmla="*/ 2147483646 h 1241"/>
              <a:gd name="T90" fmla="*/ 2147483646 w 1425"/>
              <a:gd name="T91" fmla="*/ 2147483646 h 1241"/>
              <a:gd name="T92" fmla="*/ 2147483646 w 1425"/>
              <a:gd name="T93" fmla="*/ 2147483646 h 1241"/>
              <a:gd name="T94" fmla="*/ 2147483646 w 1425"/>
              <a:gd name="T95" fmla="*/ 2147483646 h 1241"/>
              <a:gd name="T96" fmla="*/ 2147483646 w 1425"/>
              <a:gd name="T97" fmla="*/ 2147483646 h 1241"/>
              <a:gd name="T98" fmla="*/ 2147483646 w 1425"/>
              <a:gd name="T99" fmla="*/ 2147483646 h 1241"/>
              <a:gd name="T100" fmla="*/ 2147483646 w 1425"/>
              <a:gd name="T101" fmla="*/ 2147483646 h 1241"/>
              <a:gd name="T102" fmla="*/ 2147483646 w 1425"/>
              <a:gd name="T103" fmla="*/ 2147483646 h 1241"/>
              <a:gd name="T104" fmla="*/ 2147483646 w 1425"/>
              <a:gd name="T105" fmla="*/ 2147483646 h 1241"/>
              <a:gd name="T106" fmla="*/ 2147483646 w 1425"/>
              <a:gd name="T107" fmla="*/ 2147483646 h 1241"/>
              <a:gd name="T108" fmla="*/ 2147483646 w 1425"/>
              <a:gd name="T109" fmla="*/ 2147483646 h 12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25"/>
              <a:gd name="T166" fmla="*/ 0 h 1241"/>
              <a:gd name="T167" fmla="*/ 1425 w 1425"/>
              <a:gd name="T168" fmla="*/ 1241 h 124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25" h="1241">
                <a:moveTo>
                  <a:pt x="0" y="784"/>
                </a:moveTo>
                <a:lnTo>
                  <a:pt x="16" y="848"/>
                </a:lnTo>
                <a:lnTo>
                  <a:pt x="16" y="896"/>
                </a:lnTo>
                <a:lnTo>
                  <a:pt x="40" y="928"/>
                </a:lnTo>
                <a:lnTo>
                  <a:pt x="48" y="968"/>
                </a:lnTo>
                <a:lnTo>
                  <a:pt x="64" y="968"/>
                </a:lnTo>
                <a:lnTo>
                  <a:pt x="64" y="944"/>
                </a:lnTo>
                <a:lnTo>
                  <a:pt x="136" y="952"/>
                </a:lnTo>
                <a:lnTo>
                  <a:pt x="136" y="976"/>
                </a:lnTo>
                <a:lnTo>
                  <a:pt x="136" y="992"/>
                </a:lnTo>
                <a:lnTo>
                  <a:pt x="112" y="1016"/>
                </a:lnTo>
                <a:lnTo>
                  <a:pt x="112" y="1032"/>
                </a:lnTo>
                <a:lnTo>
                  <a:pt x="160" y="1080"/>
                </a:lnTo>
                <a:lnTo>
                  <a:pt x="160" y="1104"/>
                </a:lnTo>
                <a:lnTo>
                  <a:pt x="216" y="1128"/>
                </a:lnTo>
                <a:lnTo>
                  <a:pt x="224" y="1120"/>
                </a:lnTo>
                <a:lnTo>
                  <a:pt x="216" y="1088"/>
                </a:lnTo>
                <a:lnTo>
                  <a:pt x="256" y="1096"/>
                </a:lnTo>
                <a:lnTo>
                  <a:pt x="264" y="1096"/>
                </a:lnTo>
                <a:lnTo>
                  <a:pt x="336" y="1088"/>
                </a:lnTo>
                <a:lnTo>
                  <a:pt x="352" y="1104"/>
                </a:lnTo>
                <a:lnTo>
                  <a:pt x="312" y="1144"/>
                </a:lnTo>
                <a:lnTo>
                  <a:pt x="296" y="1192"/>
                </a:lnTo>
                <a:lnTo>
                  <a:pt x="328" y="1240"/>
                </a:lnTo>
                <a:lnTo>
                  <a:pt x="376" y="1232"/>
                </a:lnTo>
                <a:lnTo>
                  <a:pt x="400" y="1208"/>
                </a:lnTo>
                <a:lnTo>
                  <a:pt x="424" y="1200"/>
                </a:lnTo>
                <a:lnTo>
                  <a:pt x="432" y="1136"/>
                </a:lnTo>
                <a:lnTo>
                  <a:pt x="488" y="1088"/>
                </a:lnTo>
                <a:lnTo>
                  <a:pt x="496" y="1112"/>
                </a:lnTo>
                <a:lnTo>
                  <a:pt x="480" y="1176"/>
                </a:lnTo>
                <a:lnTo>
                  <a:pt x="520" y="1192"/>
                </a:lnTo>
                <a:lnTo>
                  <a:pt x="560" y="1224"/>
                </a:lnTo>
                <a:lnTo>
                  <a:pt x="576" y="1224"/>
                </a:lnTo>
                <a:lnTo>
                  <a:pt x="592" y="1224"/>
                </a:lnTo>
                <a:lnTo>
                  <a:pt x="600" y="1200"/>
                </a:lnTo>
                <a:lnTo>
                  <a:pt x="616" y="1200"/>
                </a:lnTo>
                <a:lnTo>
                  <a:pt x="608" y="1168"/>
                </a:lnTo>
                <a:lnTo>
                  <a:pt x="664" y="1112"/>
                </a:lnTo>
                <a:lnTo>
                  <a:pt x="664" y="1096"/>
                </a:lnTo>
                <a:lnTo>
                  <a:pt x="696" y="1096"/>
                </a:lnTo>
                <a:lnTo>
                  <a:pt x="704" y="1096"/>
                </a:lnTo>
                <a:lnTo>
                  <a:pt x="712" y="1080"/>
                </a:lnTo>
                <a:lnTo>
                  <a:pt x="720" y="1080"/>
                </a:lnTo>
                <a:lnTo>
                  <a:pt x="736" y="1096"/>
                </a:lnTo>
                <a:lnTo>
                  <a:pt x="736" y="1072"/>
                </a:lnTo>
                <a:lnTo>
                  <a:pt x="760" y="1080"/>
                </a:lnTo>
                <a:lnTo>
                  <a:pt x="800" y="1024"/>
                </a:lnTo>
                <a:lnTo>
                  <a:pt x="832" y="1016"/>
                </a:lnTo>
                <a:lnTo>
                  <a:pt x="848" y="1000"/>
                </a:lnTo>
                <a:lnTo>
                  <a:pt x="864" y="1008"/>
                </a:lnTo>
                <a:lnTo>
                  <a:pt x="896" y="1000"/>
                </a:lnTo>
                <a:lnTo>
                  <a:pt x="872" y="928"/>
                </a:lnTo>
                <a:lnTo>
                  <a:pt x="896" y="920"/>
                </a:lnTo>
                <a:lnTo>
                  <a:pt x="896" y="888"/>
                </a:lnTo>
                <a:lnTo>
                  <a:pt x="928" y="872"/>
                </a:lnTo>
                <a:lnTo>
                  <a:pt x="944" y="912"/>
                </a:lnTo>
                <a:lnTo>
                  <a:pt x="984" y="888"/>
                </a:lnTo>
                <a:lnTo>
                  <a:pt x="1000" y="896"/>
                </a:lnTo>
                <a:lnTo>
                  <a:pt x="1008" y="872"/>
                </a:lnTo>
                <a:lnTo>
                  <a:pt x="1040" y="880"/>
                </a:lnTo>
                <a:lnTo>
                  <a:pt x="1040" y="840"/>
                </a:lnTo>
                <a:lnTo>
                  <a:pt x="1088" y="824"/>
                </a:lnTo>
                <a:lnTo>
                  <a:pt x="1112" y="864"/>
                </a:lnTo>
                <a:lnTo>
                  <a:pt x="1112" y="904"/>
                </a:lnTo>
                <a:lnTo>
                  <a:pt x="1128" y="920"/>
                </a:lnTo>
                <a:lnTo>
                  <a:pt x="1160" y="912"/>
                </a:lnTo>
                <a:lnTo>
                  <a:pt x="1176" y="912"/>
                </a:lnTo>
                <a:lnTo>
                  <a:pt x="1176" y="888"/>
                </a:lnTo>
                <a:lnTo>
                  <a:pt x="1176" y="864"/>
                </a:lnTo>
                <a:lnTo>
                  <a:pt x="1160" y="832"/>
                </a:lnTo>
                <a:lnTo>
                  <a:pt x="1176" y="840"/>
                </a:lnTo>
                <a:lnTo>
                  <a:pt x="1200" y="872"/>
                </a:lnTo>
                <a:lnTo>
                  <a:pt x="1328" y="776"/>
                </a:lnTo>
                <a:lnTo>
                  <a:pt x="1352" y="784"/>
                </a:lnTo>
                <a:lnTo>
                  <a:pt x="1392" y="752"/>
                </a:lnTo>
                <a:lnTo>
                  <a:pt x="1392" y="728"/>
                </a:lnTo>
                <a:lnTo>
                  <a:pt x="1376" y="728"/>
                </a:lnTo>
                <a:lnTo>
                  <a:pt x="1376" y="688"/>
                </a:lnTo>
                <a:lnTo>
                  <a:pt x="1352" y="640"/>
                </a:lnTo>
                <a:lnTo>
                  <a:pt x="1312" y="672"/>
                </a:lnTo>
                <a:lnTo>
                  <a:pt x="1288" y="616"/>
                </a:lnTo>
                <a:lnTo>
                  <a:pt x="1296" y="592"/>
                </a:lnTo>
                <a:lnTo>
                  <a:pt x="1264" y="560"/>
                </a:lnTo>
                <a:lnTo>
                  <a:pt x="1272" y="536"/>
                </a:lnTo>
                <a:lnTo>
                  <a:pt x="1312" y="560"/>
                </a:lnTo>
                <a:lnTo>
                  <a:pt x="1336" y="560"/>
                </a:lnTo>
                <a:lnTo>
                  <a:pt x="1328" y="512"/>
                </a:lnTo>
                <a:lnTo>
                  <a:pt x="1328" y="488"/>
                </a:lnTo>
                <a:lnTo>
                  <a:pt x="1352" y="472"/>
                </a:lnTo>
                <a:lnTo>
                  <a:pt x="1352" y="456"/>
                </a:lnTo>
                <a:lnTo>
                  <a:pt x="1320" y="472"/>
                </a:lnTo>
                <a:lnTo>
                  <a:pt x="1296" y="432"/>
                </a:lnTo>
                <a:lnTo>
                  <a:pt x="1368" y="336"/>
                </a:lnTo>
                <a:lnTo>
                  <a:pt x="1384" y="360"/>
                </a:lnTo>
                <a:lnTo>
                  <a:pt x="1392" y="296"/>
                </a:lnTo>
                <a:lnTo>
                  <a:pt x="1408" y="272"/>
                </a:lnTo>
                <a:lnTo>
                  <a:pt x="1400" y="216"/>
                </a:lnTo>
                <a:lnTo>
                  <a:pt x="1424" y="128"/>
                </a:lnTo>
                <a:lnTo>
                  <a:pt x="1384" y="88"/>
                </a:lnTo>
                <a:lnTo>
                  <a:pt x="1360" y="120"/>
                </a:lnTo>
                <a:lnTo>
                  <a:pt x="1344" y="128"/>
                </a:lnTo>
                <a:lnTo>
                  <a:pt x="1296" y="144"/>
                </a:lnTo>
                <a:lnTo>
                  <a:pt x="1280" y="120"/>
                </a:lnTo>
                <a:lnTo>
                  <a:pt x="1264" y="72"/>
                </a:lnTo>
                <a:lnTo>
                  <a:pt x="1240" y="56"/>
                </a:lnTo>
                <a:lnTo>
                  <a:pt x="1224" y="72"/>
                </a:lnTo>
                <a:lnTo>
                  <a:pt x="1192" y="64"/>
                </a:lnTo>
                <a:lnTo>
                  <a:pt x="1208" y="32"/>
                </a:lnTo>
                <a:lnTo>
                  <a:pt x="1200" y="0"/>
                </a:lnTo>
                <a:lnTo>
                  <a:pt x="1168" y="0"/>
                </a:lnTo>
                <a:lnTo>
                  <a:pt x="1128" y="40"/>
                </a:lnTo>
                <a:lnTo>
                  <a:pt x="1128" y="56"/>
                </a:lnTo>
                <a:lnTo>
                  <a:pt x="1160" y="64"/>
                </a:lnTo>
                <a:lnTo>
                  <a:pt x="1168" y="88"/>
                </a:lnTo>
                <a:lnTo>
                  <a:pt x="1136" y="136"/>
                </a:lnTo>
                <a:lnTo>
                  <a:pt x="1128" y="168"/>
                </a:lnTo>
                <a:lnTo>
                  <a:pt x="1112" y="200"/>
                </a:lnTo>
                <a:lnTo>
                  <a:pt x="1112" y="232"/>
                </a:lnTo>
                <a:lnTo>
                  <a:pt x="1120" y="240"/>
                </a:lnTo>
                <a:lnTo>
                  <a:pt x="1056" y="288"/>
                </a:lnTo>
                <a:lnTo>
                  <a:pt x="1016" y="280"/>
                </a:lnTo>
                <a:lnTo>
                  <a:pt x="992" y="280"/>
                </a:lnTo>
                <a:lnTo>
                  <a:pt x="944" y="416"/>
                </a:lnTo>
                <a:lnTo>
                  <a:pt x="960" y="432"/>
                </a:lnTo>
                <a:lnTo>
                  <a:pt x="992" y="432"/>
                </a:lnTo>
                <a:lnTo>
                  <a:pt x="1032" y="432"/>
                </a:lnTo>
                <a:lnTo>
                  <a:pt x="1040" y="440"/>
                </a:lnTo>
                <a:lnTo>
                  <a:pt x="1056" y="416"/>
                </a:lnTo>
                <a:lnTo>
                  <a:pt x="1080" y="408"/>
                </a:lnTo>
                <a:lnTo>
                  <a:pt x="1104" y="416"/>
                </a:lnTo>
                <a:lnTo>
                  <a:pt x="1136" y="448"/>
                </a:lnTo>
                <a:lnTo>
                  <a:pt x="1160" y="480"/>
                </a:lnTo>
                <a:lnTo>
                  <a:pt x="1160" y="512"/>
                </a:lnTo>
                <a:lnTo>
                  <a:pt x="1136" y="504"/>
                </a:lnTo>
                <a:lnTo>
                  <a:pt x="1088" y="520"/>
                </a:lnTo>
                <a:lnTo>
                  <a:pt x="1048" y="520"/>
                </a:lnTo>
                <a:lnTo>
                  <a:pt x="1040" y="536"/>
                </a:lnTo>
                <a:lnTo>
                  <a:pt x="1016" y="536"/>
                </a:lnTo>
                <a:lnTo>
                  <a:pt x="992" y="560"/>
                </a:lnTo>
                <a:lnTo>
                  <a:pt x="992" y="592"/>
                </a:lnTo>
                <a:lnTo>
                  <a:pt x="968" y="608"/>
                </a:lnTo>
                <a:lnTo>
                  <a:pt x="912" y="616"/>
                </a:lnTo>
                <a:lnTo>
                  <a:pt x="864" y="664"/>
                </a:lnTo>
                <a:lnTo>
                  <a:pt x="800" y="664"/>
                </a:lnTo>
                <a:lnTo>
                  <a:pt x="784" y="648"/>
                </a:lnTo>
                <a:lnTo>
                  <a:pt x="760" y="648"/>
                </a:lnTo>
                <a:lnTo>
                  <a:pt x="752" y="680"/>
                </a:lnTo>
                <a:lnTo>
                  <a:pt x="728" y="704"/>
                </a:lnTo>
                <a:lnTo>
                  <a:pt x="768" y="752"/>
                </a:lnTo>
                <a:lnTo>
                  <a:pt x="720" y="784"/>
                </a:lnTo>
                <a:lnTo>
                  <a:pt x="696" y="824"/>
                </a:lnTo>
                <a:lnTo>
                  <a:pt x="640" y="848"/>
                </a:lnTo>
                <a:lnTo>
                  <a:pt x="560" y="856"/>
                </a:lnTo>
                <a:lnTo>
                  <a:pt x="496" y="864"/>
                </a:lnTo>
                <a:lnTo>
                  <a:pt x="456" y="880"/>
                </a:lnTo>
                <a:lnTo>
                  <a:pt x="408" y="912"/>
                </a:lnTo>
                <a:lnTo>
                  <a:pt x="384" y="912"/>
                </a:lnTo>
                <a:lnTo>
                  <a:pt x="352" y="888"/>
                </a:lnTo>
                <a:lnTo>
                  <a:pt x="312" y="888"/>
                </a:lnTo>
                <a:lnTo>
                  <a:pt x="280" y="864"/>
                </a:lnTo>
                <a:lnTo>
                  <a:pt x="248" y="864"/>
                </a:lnTo>
                <a:lnTo>
                  <a:pt x="224" y="824"/>
                </a:lnTo>
                <a:lnTo>
                  <a:pt x="160" y="816"/>
                </a:lnTo>
                <a:lnTo>
                  <a:pt x="96" y="816"/>
                </a:lnTo>
                <a:lnTo>
                  <a:pt x="64" y="792"/>
                </a:lnTo>
                <a:lnTo>
                  <a:pt x="0" y="784"/>
                </a:lnTo>
              </a:path>
            </a:pathLst>
          </a:custGeom>
          <a:solidFill>
            <a:srgbClr val="F67280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7" name="PA_任意多边形 36">
            <a:extLst>
              <a:ext uri="{FF2B5EF4-FFF2-40B4-BE49-F238E27FC236}">
                <a16:creationId xmlns:a16="http://schemas.microsoft.com/office/drawing/2014/main" id="{435FD3FA-6754-4839-80CB-AB5E8F15F4A0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576263" y="2179638"/>
            <a:ext cx="1897062" cy="1419225"/>
          </a:xfrm>
          <a:custGeom>
            <a:avLst/>
            <a:gdLst>
              <a:gd name="T0" fmla="*/ 2147483646 w 1273"/>
              <a:gd name="T1" fmla="*/ 2147483646 h 1033"/>
              <a:gd name="T2" fmla="*/ 2147483646 w 1273"/>
              <a:gd name="T3" fmla="*/ 2147483646 h 1033"/>
              <a:gd name="T4" fmla="*/ 2147483646 w 1273"/>
              <a:gd name="T5" fmla="*/ 2147483646 h 1033"/>
              <a:gd name="T6" fmla="*/ 2147483646 w 1273"/>
              <a:gd name="T7" fmla="*/ 2147483646 h 1033"/>
              <a:gd name="T8" fmla="*/ 2147483646 w 1273"/>
              <a:gd name="T9" fmla="*/ 2147483646 h 1033"/>
              <a:gd name="T10" fmla="*/ 2147483646 w 1273"/>
              <a:gd name="T11" fmla="*/ 2147483646 h 1033"/>
              <a:gd name="T12" fmla="*/ 2147483646 w 1273"/>
              <a:gd name="T13" fmla="*/ 2147483646 h 1033"/>
              <a:gd name="T14" fmla="*/ 2147483646 w 1273"/>
              <a:gd name="T15" fmla="*/ 2147483646 h 1033"/>
              <a:gd name="T16" fmla="*/ 2147483646 w 1273"/>
              <a:gd name="T17" fmla="*/ 2147483646 h 1033"/>
              <a:gd name="T18" fmla="*/ 2147483646 w 1273"/>
              <a:gd name="T19" fmla="*/ 2147483646 h 1033"/>
              <a:gd name="T20" fmla="*/ 2147483646 w 1273"/>
              <a:gd name="T21" fmla="*/ 2147483646 h 1033"/>
              <a:gd name="T22" fmla="*/ 2147483646 w 1273"/>
              <a:gd name="T23" fmla="*/ 2147483646 h 1033"/>
              <a:gd name="T24" fmla="*/ 2147483646 w 1273"/>
              <a:gd name="T25" fmla="*/ 2147483646 h 1033"/>
              <a:gd name="T26" fmla="*/ 2147483646 w 1273"/>
              <a:gd name="T27" fmla="*/ 2147483646 h 1033"/>
              <a:gd name="T28" fmla="*/ 2147483646 w 1273"/>
              <a:gd name="T29" fmla="*/ 2147483646 h 1033"/>
              <a:gd name="T30" fmla="*/ 2147483646 w 1273"/>
              <a:gd name="T31" fmla="*/ 2147483646 h 1033"/>
              <a:gd name="T32" fmla="*/ 2147483646 w 1273"/>
              <a:gd name="T33" fmla="*/ 2147483646 h 1033"/>
              <a:gd name="T34" fmla="*/ 2147483646 w 1273"/>
              <a:gd name="T35" fmla="*/ 2147483646 h 1033"/>
              <a:gd name="T36" fmla="*/ 2147483646 w 1273"/>
              <a:gd name="T37" fmla="*/ 2147483646 h 1033"/>
              <a:gd name="T38" fmla="*/ 2147483646 w 1273"/>
              <a:gd name="T39" fmla="*/ 2147483646 h 1033"/>
              <a:gd name="T40" fmla="*/ 2147483646 w 1273"/>
              <a:gd name="T41" fmla="*/ 2147483646 h 1033"/>
              <a:gd name="T42" fmla="*/ 2147483646 w 1273"/>
              <a:gd name="T43" fmla="*/ 2147483646 h 1033"/>
              <a:gd name="T44" fmla="*/ 2147483646 w 1273"/>
              <a:gd name="T45" fmla="*/ 2147483646 h 1033"/>
              <a:gd name="T46" fmla="*/ 2147483646 w 1273"/>
              <a:gd name="T47" fmla="*/ 2147483646 h 1033"/>
              <a:gd name="T48" fmla="*/ 2147483646 w 1273"/>
              <a:gd name="T49" fmla="*/ 2147483646 h 1033"/>
              <a:gd name="T50" fmla="*/ 0 w 1273"/>
              <a:gd name="T51" fmla="*/ 2147483646 h 1033"/>
              <a:gd name="T52" fmla="*/ 2147483646 w 1273"/>
              <a:gd name="T53" fmla="*/ 2147483646 h 1033"/>
              <a:gd name="T54" fmla="*/ 2147483646 w 1273"/>
              <a:gd name="T55" fmla="*/ 2147483646 h 1033"/>
              <a:gd name="T56" fmla="*/ 2147483646 w 1273"/>
              <a:gd name="T57" fmla="*/ 2147483646 h 1033"/>
              <a:gd name="T58" fmla="*/ 0 w 1273"/>
              <a:gd name="T59" fmla="*/ 2147483646 h 1033"/>
              <a:gd name="T60" fmla="*/ 2147483646 w 1273"/>
              <a:gd name="T61" fmla="*/ 2147483646 h 1033"/>
              <a:gd name="T62" fmla="*/ 2147483646 w 1273"/>
              <a:gd name="T63" fmla="*/ 2147483646 h 1033"/>
              <a:gd name="T64" fmla="*/ 2147483646 w 1273"/>
              <a:gd name="T65" fmla="*/ 2147483646 h 1033"/>
              <a:gd name="T66" fmla="*/ 2147483646 w 1273"/>
              <a:gd name="T67" fmla="*/ 2147483646 h 1033"/>
              <a:gd name="T68" fmla="*/ 2147483646 w 1273"/>
              <a:gd name="T69" fmla="*/ 2147483646 h 1033"/>
              <a:gd name="T70" fmla="*/ 2147483646 w 1273"/>
              <a:gd name="T71" fmla="*/ 2147483646 h 1033"/>
              <a:gd name="T72" fmla="*/ 2147483646 w 1273"/>
              <a:gd name="T73" fmla="*/ 2147483646 h 1033"/>
              <a:gd name="T74" fmla="*/ 2147483646 w 1273"/>
              <a:gd name="T75" fmla="*/ 2147483646 h 1033"/>
              <a:gd name="T76" fmla="*/ 2147483646 w 1273"/>
              <a:gd name="T77" fmla="*/ 2147483646 h 1033"/>
              <a:gd name="T78" fmla="*/ 2147483646 w 1273"/>
              <a:gd name="T79" fmla="*/ 2147483646 h 1033"/>
              <a:gd name="T80" fmla="*/ 2147483646 w 1273"/>
              <a:gd name="T81" fmla="*/ 2147483646 h 1033"/>
              <a:gd name="T82" fmla="*/ 2147483646 w 1273"/>
              <a:gd name="T83" fmla="*/ 2147483646 h 1033"/>
              <a:gd name="T84" fmla="*/ 2147483646 w 1273"/>
              <a:gd name="T85" fmla="*/ 2147483646 h 1033"/>
              <a:gd name="T86" fmla="*/ 2147483646 w 1273"/>
              <a:gd name="T87" fmla="*/ 2147483646 h 1033"/>
              <a:gd name="T88" fmla="*/ 2147483646 w 1273"/>
              <a:gd name="T89" fmla="*/ 0 h 1033"/>
              <a:gd name="T90" fmla="*/ 2147483646 w 1273"/>
              <a:gd name="T91" fmla="*/ 2147483646 h 1033"/>
              <a:gd name="T92" fmla="*/ 2147483646 w 1273"/>
              <a:gd name="T93" fmla="*/ 2147483646 h 1033"/>
              <a:gd name="T94" fmla="*/ 2147483646 w 1273"/>
              <a:gd name="T95" fmla="*/ 2147483646 h 1033"/>
              <a:gd name="T96" fmla="*/ 2147483646 w 1273"/>
              <a:gd name="T97" fmla="*/ 2147483646 h 1033"/>
              <a:gd name="T98" fmla="*/ 2147483646 w 1273"/>
              <a:gd name="T99" fmla="*/ 2147483646 h 1033"/>
              <a:gd name="T100" fmla="*/ 2147483646 w 1273"/>
              <a:gd name="T101" fmla="*/ 2147483646 h 1033"/>
              <a:gd name="T102" fmla="*/ 2147483646 w 1273"/>
              <a:gd name="T103" fmla="*/ 2147483646 h 1033"/>
              <a:gd name="T104" fmla="*/ 2147483646 w 1273"/>
              <a:gd name="T105" fmla="*/ 2147483646 h 1033"/>
              <a:gd name="T106" fmla="*/ 2147483646 w 1273"/>
              <a:gd name="T107" fmla="*/ 2147483646 h 1033"/>
              <a:gd name="T108" fmla="*/ 2147483646 w 1273"/>
              <a:gd name="T109" fmla="*/ 2147483646 h 103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73"/>
              <a:gd name="T166" fmla="*/ 0 h 1033"/>
              <a:gd name="T167" fmla="*/ 1273 w 1273"/>
              <a:gd name="T168" fmla="*/ 1033 h 103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73" h="1033">
                <a:moveTo>
                  <a:pt x="1272" y="568"/>
                </a:moveTo>
                <a:lnTo>
                  <a:pt x="1256" y="576"/>
                </a:lnTo>
                <a:lnTo>
                  <a:pt x="1256" y="600"/>
                </a:lnTo>
                <a:lnTo>
                  <a:pt x="1240" y="632"/>
                </a:lnTo>
                <a:lnTo>
                  <a:pt x="1208" y="632"/>
                </a:lnTo>
                <a:lnTo>
                  <a:pt x="1176" y="632"/>
                </a:lnTo>
                <a:lnTo>
                  <a:pt x="1176" y="648"/>
                </a:lnTo>
                <a:lnTo>
                  <a:pt x="1152" y="664"/>
                </a:lnTo>
                <a:lnTo>
                  <a:pt x="1112" y="680"/>
                </a:lnTo>
                <a:lnTo>
                  <a:pt x="1080" y="720"/>
                </a:lnTo>
                <a:lnTo>
                  <a:pt x="1064" y="712"/>
                </a:lnTo>
                <a:lnTo>
                  <a:pt x="1048" y="728"/>
                </a:lnTo>
                <a:lnTo>
                  <a:pt x="1040" y="816"/>
                </a:lnTo>
                <a:lnTo>
                  <a:pt x="936" y="824"/>
                </a:lnTo>
                <a:lnTo>
                  <a:pt x="888" y="840"/>
                </a:lnTo>
                <a:lnTo>
                  <a:pt x="880" y="880"/>
                </a:lnTo>
                <a:lnTo>
                  <a:pt x="920" y="928"/>
                </a:lnTo>
                <a:lnTo>
                  <a:pt x="920" y="944"/>
                </a:lnTo>
                <a:lnTo>
                  <a:pt x="888" y="968"/>
                </a:lnTo>
                <a:lnTo>
                  <a:pt x="888" y="992"/>
                </a:lnTo>
                <a:lnTo>
                  <a:pt x="896" y="1000"/>
                </a:lnTo>
                <a:lnTo>
                  <a:pt x="896" y="1032"/>
                </a:lnTo>
                <a:lnTo>
                  <a:pt x="840" y="1008"/>
                </a:lnTo>
                <a:lnTo>
                  <a:pt x="840" y="1016"/>
                </a:lnTo>
                <a:lnTo>
                  <a:pt x="816" y="1016"/>
                </a:lnTo>
                <a:lnTo>
                  <a:pt x="808" y="1000"/>
                </a:lnTo>
                <a:lnTo>
                  <a:pt x="760" y="976"/>
                </a:lnTo>
                <a:lnTo>
                  <a:pt x="736" y="960"/>
                </a:lnTo>
                <a:lnTo>
                  <a:pt x="624" y="968"/>
                </a:lnTo>
                <a:lnTo>
                  <a:pt x="600" y="984"/>
                </a:lnTo>
                <a:lnTo>
                  <a:pt x="528" y="984"/>
                </a:lnTo>
                <a:lnTo>
                  <a:pt x="512" y="992"/>
                </a:lnTo>
                <a:lnTo>
                  <a:pt x="440" y="984"/>
                </a:lnTo>
                <a:lnTo>
                  <a:pt x="432" y="952"/>
                </a:lnTo>
                <a:lnTo>
                  <a:pt x="384" y="944"/>
                </a:lnTo>
                <a:lnTo>
                  <a:pt x="368" y="960"/>
                </a:lnTo>
                <a:lnTo>
                  <a:pt x="296" y="928"/>
                </a:lnTo>
                <a:lnTo>
                  <a:pt x="272" y="928"/>
                </a:lnTo>
                <a:lnTo>
                  <a:pt x="248" y="968"/>
                </a:lnTo>
                <a:lnTo>
                  <a:pt x="216" y="984"/>
                </a:lnTo>
                <a:lnTo>
                  <a:pt x="176" y="976"/>
                </a:lnTo>
                <a:lnTo>
                  <a:pt x="152" y="944"/>
                </a:lnTo>
                <a:lnTo>
                  <a:pt x="152" y="872"/>
                </a:lnTo>
                <a:lnTo>
                  <a:pt x="104" y="864"/>
                </a:lnTo>
                <a:lnTo>
                  <a:pt x="72" y="816"/>
                </a:lnTo>
                <a:lnTo>
                  <a:pt x="56" y="800"/>
                </a:lnTo>
                <a:lnTo>
                  <a:pt x="48" y="784"/>
                </a:lnTo>
                <a:lnTo>
                  <a:pt x="64" y="776"/>
                </a:lnTo>
                <a:lnTo>
                  <a:pt x="64" y="752"/>
                </a:lnTo>
                <a:lnTo>
                  <a:pt x="40" y="712"/>
                </a:lnTo>
                <a:lnTo>
                  <a:pt x="16" y="704"/>
                </a:lnTo>
                <a:lnTo>
                  <a:pt x="0" y="688"/>
                </a:lnTo>
                <a:lnTo>
                  <a:pt x="16" y="680"/>
                </a:lnTo>
                <a:lnTo>
                  <a:pt x="32" y="688"/>
                </a:lnTo>
                <a:lnTo>
                  <a:pt x="40" y="672"/>
                </a:lnTo>
                <a:lnTo>
                  <a:pt x="32" y="616"/>
                </a:lnTo>
                <a:lnTo>
                  <a:pt x="48" y="592"/>
                </a:lnTo>
                <a:lnTo>
                  <a:pt x="24" y="568"/>
                </a:lnTo>
                <a:lnTo>
                  <a:pt x="0" y="568"/>
                </a:lnTo>
                <a:lnTo>
                  <a:pt x="0" y="520"/>
                </a:lnTo>
                <a:lnTo>
                  <a:pt x="48" y="464"/>
                </a:lnTo>
                <a:lnTo>
                  <a:pt x="88" y="464"/>
                </a:lnTo>
                <a:lnTo>
                  <a:pt x="112" y="448"/>
                </a:lnTo>
                <a:lnTo>
                  <a:pt x="136" y="456"/>
                </a:lnTo>
                <a:lnTo>
                  <a:pt x="144" y="448"/>
                </a:lnTo>
                <a:lnTo>
                  <a:pt x="152" y="480"/>
                </a:lnTo>
                <a:lnTo>
                  <a:pt x="168" y="472"/>
                </a:lnTo>
                <a:lnTo>
                  <a:pt x="200" y="480"/>
                </a:lnTo>
                <a:lnTo>
                  <a:pt x="208" y="456"/>
                </a:lnTo>
                <a:lnTo>
                  <a:pt x="304" y="456"/>
                </a:lnTo>
                <a:lnTo>
                  <a:pt x="320" y="432"/>
                </a:lnTo>
                <a:lnTo>
                  <a:pt x="416" y="424"/>
                </a:lnTo>
                <a:lnTo>
                  <a:pt x="424" y="408"/>
                </a:lnTo>
                <a:lnTo>
                  <a:pt x="424" y="376"/>
                </a:lnTo>
                <a:lnTo>
                  <a:pt x="464" y="352"/>
                </a:lnTo>
                <a:lnTo>
                  <a:pt x="472" y="232"/>
                </a:lnTo>
                <a:lnTo>
                  <a:pt x="456" y="224"/>
                </a:lnTo>
                <a:lnTo>
                  <a:pt x="456" y="200"/>
                </a:lnTo>
                <a:lnTo>
                  <a:pt x="576" y="208"/>
                </a:lnTo>
                <a:lnTo>
                  <a:pt x="592" y="224"/>
                </a:lnTo>
                <a:lnTo>
                  <a:pt x="608" y="176"/>
                </a:lnTo>
                <a:lnTo>
                  <a:pt x="664" y="96"/>
                </a:lnTo>
                <a:lnTo>
                  <a:pt x="744" y="136"/>
                </a:lnTo>
                <a:lnTo>
                  <a:pt x="784" y="128"/>
                </a:lnTo>
                <a:lnTo>
                  <a:pt x="792" y="104"/>
                </a:lnTo>
                <a:lnTo>
                  <a:pt x="784" y="80"/>
                </a:lnTo>
                <a:lnTo>
                  <a:pt x="816" y="48"/>
                </a:lnTo>
                <a:lnTo>
                  <a:pt x="840" y="40"/>
                </a:lnTo>
                <a:lnTo>
                  <a:pt x="872" y="24"/>
                </a:lnTo>
                <a:lnTo>
                  <a:pt x="880" y="0"/>
                </a:lnTo>
                <a:lnTo>
                  <a:pt x="928" y="8"/>
                </a:lnTo>
                <a:lnTo>
                  <a:pt x="928" y="16"/>
                </a:lnTo>
                <a:lnTo>
                  <a:pt x="912" y="32"/>
                </a:lnTo>
                <a:lnTo>
                  <a:pt x="928" y="48"/>
                </a:lnTo>
                <a:lnTo>
                  <a:pt x="936" y="72"/>
                </a:lnTo>
                <a:lnTo>
                  <a:pt x="960" y="112"/>
                </a:lnTo>
                <a:lnTo>
                  <a:pt x="984" y="120"/>
                </a:lnTo>
                <a:lnTo>
                  <a:pt x="1024" y="144"/>
                </a:lnTo>
                <a:lnTo>
                  <a:pt x="1024" y="200"/>
                </a:lnTo>
                <a:lnTo>
                  <a:pt x="1040" y="248"/>
                </a:lnTo>
                <a:lnTo>
                  <a:pt x="1008" y="304"/>
                </a:lnTo>
                <a:lnTo>
                  <a:pt x="1016" y="336"/>
                </a:lnTo>
                <a:lnTo>
                  <a:pt x="1048" y="360"/>
                </a:lnTo>
                <a:lnTo>
                  <a:pt x="1112" y="368"/>
                </a:lnTo>
                <a:lnTo>
                  <a:pt x="1160" y="392"/>
                </a:lnTo>
                <a:lnTo>
                  <a:pt x="1208" y="440"/>
                </a:lnTo>
                <a:lnTo>
                  <a:pt x="1232" y="440"/>
                </a:lnTo>
                <a:lnTo>
                  <a:pt x="1232" y="480"/>
                </a:lnTo>
                <a:lnTo>
                  <a:pt x="1248" y="520"/>
                </a:lnTo>
                <a:lnTo>
                  <a:pt x="1272" y="568"/>
                </a:lnTo>
              </a:path>
            </a:pathLst>
          </a:custGeom>
          <a:solidFill>
            <a:srgbClr val="A5A5A5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8" name="PA_任意多边形 37">
            <a:extLst>
              <a:ext uri="{FF2B5EF4-FFF2-40B4-BE49-F238E27FC236}">
                <a16:creationId xmlns:a16="http://schemas.microsoft.com/office/drawing/2014/main" id="{E16C871E-5A34-4DC1-AC74-E62B29BC1C33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4524375" y="4784725"/>
            <a:ext cx="190500" cy="355600"/>
          </a:xfrm>
          <a:custGeom>
            <a:avLst/>
            <a:gdLst>
              <a:gd name="T0" fmla="*/ 2147483646 w 129"/>
              <a:gd name="T1" fmla="*/ 2147483646 h 257"/>
              <a:gd name="T2" fmla="*/ 2147483646 w 129"/>
              <a:gd name="T3" fmla="*/ 2147483646 h 257"/>
              <a:gd name="T4" fmla="*/ 2147483646 w 129"/>
              <a:gd name="T5" fmla="*/ 2147483646 h 257"/>
              <a:gd name="T6" fmla="*/ 2147483646 w 129"/>
              <a:gd name="T7" fmla="*/ 2147483646 h 257"/>
              <a:gd name="T8" fmla="*/ 2147483646 w 129"/>
              <a:gd name="T9" fmla="*/ 2147483646 h 257"/>
              <a:gd name="T10" fmla="*/ 2147483646 w 129"/>
              <a:gd name="T11" fmla="*/ 2147483646 h 257"/>
              <a:gd name="T12" fmla="*/ 2147483646 w 129"/>
              <a:gd name="T13" fmla="*/ 2147483646 h 257"/>
              <a:gd name="T14" fmla="*/ 2147483646 w 129"/>
              <a:gd name="T15" fmla="*/ 2147483646 h 257"/>
              <a:gd name="T16" fmla="*/ 2147483646 w 129"/>
              <a:gd name="T17" fmla="*/ 2147483646 h 257"/>
              <a:gd name="T18" fmla="*/ 2147483646 w 129"/>
              <a:gd name="T19" fmla="*/ 0 h 257"/>
              <a:gd name="T20" fmla="*/ 2147483646 w 129"/>
              <a:gd name="T21" fmla="*/ 2147483646 h 257"/>
              <a:gd name="T22" fmla="*/ 2147483646 w 129"/>
              <a:gd name="T23" fmla="*/ 2147483646 h 257"/>
              <a:gd name="T24" fmla="*/ 2147483646 w 129"/>
              <a:gd name="T25" fmla="*/ 2147483646 h 257"/>
              <a:gd name="T26" fmla="*/ 2147483646 w 129"/>
              <a:gd name="T27" fmla="*/ 2147483646 h 257"/>
              <a:gd name="T28" fmla="*/ 2147483646 w 129"/>
              <a:gd name="T29" fmla="*/ 2147483646 h 257"/>
              <a:gd name="T30" fmla="*/ 0 w 129"/>
              <a:gd name="T31" fmla="*/ 2147483646 h 257"/>
              <a:gd name="T32" fmla="*/ 2147483646 w 129"/>
              <a:gd name="T33" fmla="*/ 2147483646 h 257"/>
              <a:gd name="T34" fmla="*/ 2147483646 w 129"/>
              <a:gd name="T35" fmla="*/ 2147483646 h 257"/>
              <a:gd name="T36" fmla="*/ 2147483646 w 129"/>
              <a:gd name="T37" fmla="*/ 2147483646 h 2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9"/>
              <a:gd name="T58" fmla="*/ 0 h 257"/>
              <a:gd name="T59" fmla="*/ 129 w 129"/>
              <a:gd name="T60" fmla="*/ 257 h 25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9" h="257">
                <a:moveTo>
                  <a:pt x="24" y="232"/>
                </a:moveTo>
                <a:lnTo>
                  <a:pt x="32" y="248"/>
                </a:lnTo>
                <a:lnTo>
                  <a:pt x="56" y="256"/>
                </a:lnTo>
                <a:lnTo>
                  <a:pt x="64" y="224"/>
                </a:lnTo>
                <a:lnTo>
                  <a:pt x="104" y="184"/>
                </a:lnTo>
                <a:lnTo>
                  <a:pt x="104" y="128"/>
                </a:lnTo>
                <a:lnTo>
                  <a:pt x="120" y="96"/>
                </a:lnTo>
                <a:lnTo>
                  <a:pt x="128" y="72"/>
                </a:lnTo>
                <a:lnTo>
                  <a:pt x="112" y="56"/>
                </a:lnTo>
                <a:lnTo>
                  <a:pt x="104" y="0"/>
                </a:lnTo>
                <a:lnTo>
                  <a:pt x="64" y="24"/>
                </a:lnTo>
                <a:lnTo>
                  <a:pt x="48" y="24"/>
                </a:lnTo>
                <a:lnTo>
                  <a:pt x="56" y="40"/>
                </a:lnTo>
                <a:lnTo>
                  <a:pt x="24" y="72"/>
                </a:lnTo>
                <a:lnTo>
                  <a:pt x="24" y="112"/>
                </a:lnTo>
                <a:lnTo>
                  <a:pt x="0" y="136"/>
                </a:lnTo>
                <a:lnTo>
                  <a:pt x="8" y="168"/>
                </a:lnTo>
                <a:lnTo>
                  <a:pt x="16" y="224"/>
                </a:lnTo>
                <a:lnTo>
                  <a:pt x="24" y="232"/>
                </a:lnTo>
              </a:path>
            </a:pathLst>
          </a:custGeom>
          <a:solidFill>
            <a:srgbClr val="A5A5A5"/>
          </a:solidFill>
          <a:ln w="31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79" name="PA_图表 60">
            <a:extLst>
              <a:ext uri="{FF2B5EF4-FFF2-40B4-BE49-F238E27FC236}">
                <a16:creationId xmlns:a16="http://schemas.microsoft.com/office/drawing/2014/main" id="{605A1BE7-9981-40A8-B968-A3B5D2E20657}"/>
              </a:ext>
            </a:extLst>
          </p:cNvPr>
          <p:cNvPicPr>
            <a:picLocks noChangeArrowheads="1"/>
          </p:cNvPicPr>
          <p:nvPr>
            <p:custDataLst>
              <p:tags r:id="rId3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2363788"/>
            <a:ext cx="50768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0" name="PA_组合 61">
            <a:extLst>
              <a:ext uri="{FF2B5EF4-FFF2-40B4-BE49-F238E27FC236}">
                <a16:creationId xmlns:a16="http://schemas.microsoft.com/office/drawing/2014/main" id="{323B7B91-AA6E-4E7A-B9D9-F46CF73CAE7D}"/>
              </a:ext>
            </a:extLst>
          </p:cNvPr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6845300" y="1241425"/>
            <a:ext cx="471488" cy="598488"/>
            <a:chOff x="0" y="0"/>
            <a:chExt cx="1056192" cy="743368"/>
          </a:xfrm>
        </p:grpSpPr>
        <p:sp>
          <p:nvSpPr>
            <p:cNvPr id="61487" name="矩形 62">
              <a:extLst>
                <a:ext uri="{FF2B5EF4-FFF2-40B4-BE49-F238E27FC236}">
                  <a16:creationId xmlns:a16="http://schemas.microsoft.com/office/drawing/2014/main" id="{8BBB0BD8-36CE-499C-A325-DE8D264C0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1488" name="矩形 63">
              <a:extLst>
                <a:ext uri="{FF2B5EF4-FFF2-40B4-BE49-F238E27FC236}">
                  <a16:creationId xmlns:a16="http://schemas.microsoft.com/office/drawing/2014/main" id="{84E3BD72-78B8-423A-8F88-71F620B4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1489" name="矩形 64">
              <a:extLst>
                <a:ext uri="{FF2B5EF4-FFF2-40B4-BE49-F238E27FC236}">
                  <a16:creationId xmlns:a16="http://schemas.microsoft.com/office/drawing/2014/main" id="{3461A9CE-19E5-41F2-950A-9396996EB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1490" name="矩形 65">
              <a:extLst>
                <a:ext uri="{FF2B5EF4-FFF2-40B4-BE49-F238E27FC236}">
                  <a16:creationId xmlns:a16="http://schemas.microsoft.com/office/drawing/2014/main" id="{64B62852-E300-4124-A0DE-2D37550BD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61481" name="PA_组合 66">
            <a:extLst>
              <a:ext uri="{FF2B5EF4-FFF2-40B4-BE49-F238E27FC236}">
                <a16:creationId xmlns:a16="http://schemas.microsoft.com/office/drawing/2014/main" id="{48F764CE-A190-447C-961A-666C030ABDE5}"/>
              </a:ext>
            </a:extLst>
          </p:cNvPr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1395075" y="1274763"/>
            <a:ext cx="463550" cy="598487"/>
            <a:chOff x="0" y="0"/>
            <a:chExt cx="1039259" cy="743368"/>
          </a:xfrm>
        </p:grpSpPr>
        <p:sp>
          <p:nvSpPr>
            <p:cNvPr id="61483" name="矩形 67">
              <a:extLst>
                <a:ext uri="{FF2B5EF4-FFF2-40B4-BE49-F238E27FC236}">
                  <a16:creationId xmlns:a16="http://schemas.microsoft.com/office/drawing/2014/main" id="{DF82E29C-643E-49B9-AA94-8427159874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1484" name="矩形 68">
              <a:extLst>
                <a:ext uri="{FF2B5EF4-FFF2-40B4-BE49-F238E27FC236}">
                  <a16:creationId xmlns:a16="http://schemas.microsoft.com/office/drawing/2014/main" id="{F82FB3BB-48AC-42DE-8CDD-3C23F724E8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1485" name="矩形 69">
              <a:extLst>
                <a:ext uri="{FF2B5EF4-FFF2-40B4-BE49-F238E27FC236}">
                  <a16:creationId xmlns:a16="http://schemas.microsoft.com/office/drawing/2014/main" id="{9BCA9E0D-F30C-4B9A-AE62-9C08A9D5E8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1486" name="矩形 70">
              <a:extLst>
                <a:ext uri="{FF2B5EF4-FFF2-40B4-BE49-F238E27FC236}">
                  <a16:creationId xmlns:a16="http://schemas.microsoft.com/office/drawing/2014/main" id="{4D3A8990-EB18-457F-965E-2BBC4AAD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1482" name="PA_文本框 71">
            <a:extLst>
              <a:ext uri="{FF2B5EF4-FFF2-40B4-BE49-F238E27FC236}">
                <a16:creationId xmlns:a16="http://schemas.microsoft.com/office/drawing/2014/main" id="{30B261C5-AABF-4BC8-8B7C-18C0AFD2461A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7594600" y="1274763"/>
            <a:ext cx="3671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center of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the narrative  thought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1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 autoUpdateAnimBg="0"/>
      <p:bldP spid="61443" grpId="0" animBg="1" autoUpdateAnimBg="0"/>
      <p:bldP spid="61444" grpId="0" animBg="1" autoUpdateAnimBg="0"/>
      <p:bldP spid="61445" grpId="0" animBg="1" autoUpdateAnimBg="0"/>
      <p:bldP spid="61446" grpId="0"/>
      <p:bldP spid="61447" grpId="0" animBg="1" autoUpdateAnimBg="0"/>
      <p:bldP spid="61448" grpId="0" animBg="1" autoUpdateAnimBg="0"/>
      <p:bldP spid="61449" grpId="0" animBg="1" autoUpdateAnimBg="0"/>
      <p:bldP spid="61450" grpId="0" animBg="1" autoUpdateAnimBg="0"/>
      <p:bldP spid="61451" grpId="0" animBg="1" autoUpdateAnimBg="0"/>
      <p:bldP spid="61452" grpId="0" animBg="1" autoUpdateAnimBg="0"/>
      <p:bldP spid="61453" grpId="0" animBg="1" autoUpdateAnimBg="0"/>
      <p:bldP spid="61454" grpId="0" animBg="1" autoUpdateAnimBg="0"/>
      <p:bldP spid="61455" grpId="0" animBg="1" autoUpdateAnimBg="0"/>
      <p:bldP spid="61456" grpId="0" animBg="1" autoUpdateAnimBg="0"/>
      <p:bldP spid="61457" grpId="0" animBg="1"/>
      <p:bldP spid="61458" grpId="0" animBg="1"/>
      <p:bldP spid="61459" grpId="0" animBg="1" autoUpdateAnimBg="0"/>
      <p:bldP spid="61460" grpId="0" animBg="1" autoUpdateAnimBg="0"/>
      <p:bldP spid="61461" grpId="0" animBg="1" autoUpdateAnimBg="0"/>
      <p:bldP spid="61462" grpId="0" animBg="1" autoUpdateAnimBg="0"/>
      <p:bldP spid="61463" grpId="0" animBg="1"/>
      <p:bldP spid="61464" grpId="0" animBg="1" autoUpdateAnimBg="0"/>
      <p:bldP spid="61465" grpId="0" animBg="1" autoUpdateAnimBg="0"/>
      <p:bldP spid="61466" grpId="0" animBg="1" autoUpdateAnimBg="0"/>
      <p:bldP spid="61467" grpId="0" animBg="1" autoUpdateAnimBg="0"/>
      <p:bldP spid="61468" grpId="0" animBg="1" autoUpdateAnimBg="0"/>
      <p:bldP spid="61469" grpId="0" animBg="1" autoUpdateAnimBg="0"/>
      <p:bldP spid="61470" grpId="0" animBg="1" autoUpdateAnimBg="0"/>
      <p:bldP spid="61471" grpId="0" animBg="1" autoUpdateAnimBg="0"/>
      <p:bldP spid="61472" grpId="0" animBg="1" autoUpdateAnimBg="0"/>
      <p:bldP spid="61473" grpId="0" animBg="1" autoUpdateAnimBg="0"/>
      <p:bldP spid="61474" grpId="0" animBg="1"/>
      <p:bldP spid="61475" grpId="0" animBg="1"/>
      <p:bldP spid="61476" grpId="0" animBg="1" autoUpdateAnimBg="0"/>
      <p:bldP spid="61477" grpId="0" animBg="1" autoUpdateAnimBg="0"/>
      <p:bldP spid="61478" grpId="0" animBg="1" autoUpdateAnimBg="0"/>
      <p:bldP spid="6148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1527175"/>
            <a:ext cx="21510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animBg="1"/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/>
      <p:bldP spid="307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A_矩形 6">
            <a:extLst>
              <a:ext uri="{FF2B5EF4-FFF2-40B4-BE49-F238E27FC236}">
                <a16:creationId xmlns:a16="http://schemas.microsoft.com/office/drawing/2014/main" id="{0B30DF64-FE27-484C-9FE6-09FE136F857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21088" y="1876425"/>
            <a:ext cx="334962" cy="8318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67" name="PA_任意多边形 44">
            <a:extLst>
              <a:ext uri="{FF2B5EF4-FFF2-40B4-BE49-F238E27FC236}">
                <a16:creationId xmlns:a16="http://schemas.microsoft.com/office/drawing/2014/main" id="{32EDFC93-549B-42D6-8711-9E36690ACF5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-9693783">
            <a:off x="4081463" y="2838450"/>
            <a:ext cx="6084887" cy="628650"/>
          </a:xfrm>
          <a:custGeom>
            <a:avLst/>
            <a:gdLst>
              <a:gd name="T0" fmla="*/ 6077441 w 6084724"/>
              <a:gd name="T1" fmla="*/ 630526 h 627714"/>
              <a:gd name="T2" fmla="*/ 0 w 6084724"/>
              <a:gd name="T3" fmla="*/ 630526 h 627714"/>
              <a:gd name="T4" fmla="*/ 4552789 w 6084724"/>
              <a:gd name="T5" fmla="*/ 0 h 627714"/>
              <a:gd name="T6" fmla="*/ 6085213 w 6084724"/>
              <a:gd name="T7" fmla="*/ 614691 h 627714"/>
              <a:gd name="T8" fmla="*/ 0 60000 65536"/>
              <a:gd name="T9" fmla="*/ 0 60000 65536"/>
              <a:gd name="T10" fmla="*/ 0 60000 65536"/>
              <a:gd name="T11" fmla="*/ 0 60000 65536"/>
              <a:gd name="T12" fmla="*/ 0 w 6084724"/>
              <a:gd name="T13" fmla="*/ 0 h 627714"/>
              <a:gd name="T14" fmla="*/ 6084724 w 6084724"/>
              <a:gd name="T15" fmla="*/ 627714 h 62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PA_任意多边形 43">
            <a:extLst>
              <a:ext uri="{FF2B5EF4-FFF2-40B4-BE49-F238E27FC236}">
                <a16:creationId xmlns:a16="http://schemas.microsoft.com/office/drawing/2014/main" id="{B985EFF9-F2E0-434B-8239-12CAF7489E5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2694935">
            <a:off x="3578225" y="1730375"/>
            <a:ext cx="419100" cy="2019300"/>
          </a:xfrm>
          <a:custGeom>
            <a:avLst/>
            <a:gdLst>
              <a:gd name="T0" fmla="*/ 0 w 419914"/>
              <a:gd name="T1" fmla="*/ 41875 h 2019468"/>
              <a:gd name="T2" fmla="*/ 80660 w 419914"/>
              <a:gd name="T3" fmla="*/ 0 h 2019468"/>
              <a:gd name="T4" fmla="*/ 417477 w 419914"/>
              <a:gd name="T5" fmla="*/ 0 h 2019468"/>
              <a:gd name="T6" fmla="*/ 417477 w 419914"/>
              <a:gd name="T7" fmla="*/ 1600390 h 2019468"/>
              <a:gd name="T8" fmla="*/ 0 w 419914"/>
              <a:gd name="T9" fmla="*/ 2018964 h 2019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914"/>
              <a:gd name="T16" fmla="*/ 0 h 2019468"/>
              <a:gd name="T17" fmla="*/ 419914 w 419914"/>
              <a:gd name="T18" fmla="*/ 2019468 h 2019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PA_矩形 31">
            <a:extLst>
              <a:ext uri="{FF2B5EF4-FFF2-40B4-BE49-F238E27FC236}">
                <a16:creationId xmlns:a16="http://schemas.microsoft.com/office/drawing/2014/main" id="{4EEE5176-1211-432C-BE6E-46230C92201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4527550" y="2730500"/>
            <a:ext cx="100013" cy="6540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35313" y="3940175"/>
            <a:ext cx="59801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THANK   YOU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/>
      <p:bldP spid="62468" grpId="0" animBg="1" autoUpdateAnimBg="0"/>
      <p:bldP spid="62469" grpId="0" animBg="1" autoUpdateAnimBg="0"/>
      <p:bldP spid="6247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A_矩形 1">
            <a:extLst>
              <a:ext uri="{FF2B5EF4-FFF2-40B4-BE49-F238E27FC236}">
                <a16:creationId xmlns:a16="http://schemas.microsoft.com/office/drawing/2014/main" id="{C6DC8783-1A75-47F1-95A9-65010D69C59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7" name="PA_矩形 2">
            <a:extLst>
              <a:ext uri="{FF2B5EF4-FFF2-40B4-BE49-F238E27FC236}">
                <a16:creationId xmlns:a16="http://schemas.microsoft.com/office/drawing/2014/main" id="{4633A252-69C0-4018-8A5E-EAB386CBABE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8" name="PA_矩形 3">
            <a:extLst>
              <a:ext uri="{FF2B5EF4-FFF2-40B4-BE49-F238E27FC236}">
                <a16:creationId xmlns:a16="http://schemas.microsoft.com/office/drawing/2014/main" id="{E0EC82FF-8C65-4469-BD67-7E3EE86129C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9" name="PA_矩形 4">
            <a:extLst>
              <a:ext uri="{FF2B5EF4-FFF2-40B4-BE49-F238E27FC236}">
                <a16:creationId xmlns:a16="http://schemas.microsoft.com/office/drawing/2014/main" id="{6C30C404-78E4-41DD-8E22-D4DD133B749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50" name="PA_矩形 9">
            <a:extLst>
              <a:ext uri="{FF2B5EF4-FFF2-40B4-BE49-F238E27FC236}">
                <a16:creationId xmlns:a16="http://schemas.microsoft.com/office/drawing/2014/main" id="{5472AF69-319D-4921-8C58-056845AF1EC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751" name="PA_椭圆 10">
            <a:extLst>
              <a:ext uri="{FF2B5EF4-FFF2-40B4-BE49-F238E27FC236}">
                <a16:creationId xmlns:a16="http://schemas.microsoft.com/office/drawing/2014/main" id="{BE970F70-FF4D-4131-B09B-B17BC27C1A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16100" y="1997075"/>
            <a:ext cx="2143125" cy="21431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52" name="PA_椭圆 11">
            <a:extLst>
              <a:ext uri="{FF2B5EF4-FFF2-40B4-BE49-F238E27FC236}">
                <a16:creationId xmlns:a16="http://schemas.microsoft.com/office/drawing/2014/main" id="{FCA1503D-436B-419D-934C-3647B812424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29000" y="1997075"/>
            <a:ext cx="2143125" cy="21431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53" name="PA_椭圆 12">
            <a:extLst>
              <a:ext uri="{FF2B5EF4-FFF2-40B4-BE49-F238E27FC236}">
                <a16:creationId xmlns:a16="http://schemas.microsoft.com/office/drawing/2014/main" id="{521619A6-AC97-4AA1-BA30-86C53CCC641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62538" y="1997075"/>
            <a:ext cx="2143125" cy="214312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54" name="PA_椭圆 13">
            <a:extLst>
              <a:ext uri="{FF2B5EF4-FFF2-40B4-BE49-F238E27FC236}">
                <a16:creationId xmlns:a16="http://schemas.microsoft.com/office/drawing/2014/main" id="{391238F1-F17F-4AA3-AC74-4B0A6C0A53E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204200" y="1997075"/>
            <a:ext cx="2143125" cy="214312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31755" name="PA_图片 14">
            <a:extLst>
              <a:ext uri="{FF2B5EF4-FFF2-40B4-BE49-F238E27FC236}">
                <a16:creationId xmlns:a16="http://schemas.microsoft.com/office/drawing/2014/main" id="{CEE19694-8399-4339-B810-6C5E0A9AE64A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2466975"/>
            <a:ext cx="7477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A_图片 15">
            <a:extLst>
              <a:ext uri="{FF2B5EF4-FFF2-40B4-BE49-F238E27FC236}">
                <a16:creationId xmlns:a16="http://schemas.microsoft.com/office/drawing/2014/main" id="{A12F69AF-B3D7-49E3-851D-64CEB58E4303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66975"/>
            <a:ext cx="58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A_图片 16">
            <a:extLst>
              <a:ext uri="{FF2B5EF4-FFF2-40B4-BE49-F238E27FC236}">
                <a16:creationId xmlns:a16="http://schemas.microsoft.com/office/drawing/2014/main" id="{6128ECB2-A892-498E-817B-3B1CE9DCB59D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0" y="2349500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A_图片 17">
            <a:extLst>
              <a:ext uri="{FF2B5EF4-FFF2-40B4-BE49-F238E27FC236}">
                <a16:creationId xmlns:a16="http://schemas.microsoft.com/office/drawing/2014/main" id="{D46776B9-E66B-419A-BD13-63467547E027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2466975"/>
            <a:ext cx="833438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9" name="PA_文本框 18">
            <a:extLst>
              <a:ext uri="{FF2B5EF4-FFF2-40B4-BE49-F238E27FC236}">
                <a16:creationId xmlns:a16="http://schemas.microsoft.com/office/drawing/2014/main" id="{A6F965DA-91AE-4070-95B5-3521D85B63C2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059238" y="3267075"/>
            <a:ext cx="755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02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760" name="PA_文本框 19">
            <a:extLst>
              <a:ext uri="{FF2B5EF4-FFF2-40B4-BE49-F238E27FC236}">
                <a16:creationId xmlns:a16="http://schemas.microsoft.com/office/drawing/2014/main" id="{646826E7-BC03-4FB7-92C4-BCEB199A4973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56275" y="3251200"/>
            <a:ext cx="755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03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761" name="PA_文本框 20">
            <a:extLst>
              <a:ext uri="{FF2B5EF4-FFF2-40B4-BE49-F238E27FC236}">
                <a16:creationId xmlns:a16="http://schemas.microsoft.com/office/drawing/2014/main" id="{7D8B41FE-6B10-4576-A138-00F839A7728F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897938" y="3200400"/>
            <a:ext cx="755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04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762" name="PA_文本框 21">
            <a:extLst>
              <a:ext uri="{FF2B5EF4-FFF2-40B4-BE49-F238E27FC236}">
                <a16:creationId xmlns:a16="http://schemas.microsoft.com/office/drawing/2014/main" id="{F7AE735F-EAE2-418D-BB70-6FE2FA0ED80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30463" y="3281363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01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763" name="PA_文本框 22">
            <a:extLst>
              <a:ext uri="{FF2B5EF4-FFF2-40B4-BE49-F238E27FC236}">
                <a16:creationId xmlns:a16="http://schemas.microsoft.com/office/drawing/2014/main" id="{067AD7FD-DFDA-4997-85DC-2BC39DB1BC77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338263" y="4527550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764" name="PA_文本框 23">
            <a:extLst>
              <a:ext uri="{FF2B5EF4-FFF2-40B4-BE49-F238E27FC236}">
                <a16:creationId xmlns:a16="http://schemas.microsoft.com/office/drawing/2014/main" id="{C55D9DED-7E8D-4BAB-8FCD-876795584C67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71875" y="4527550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765" name="PA_文本框 24">
            <a:extLst>
              <a:ext uri="{FF2B5EF4-FFF2-40B4-BE49-F238E27FC236}">
                <a16:creationId xmlns:a16="http://schemas.microsoft.com/office/drawing/2014/main" id="{34D44C28-415B-4E90-BE1E-23CEC2556B2C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03900" y="4527550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766" name="PA_文本框 25">
            <a:extLst>
              <a:ext uri="{FF2B5EF4-FFF2-40B4-BE49-F238E27FC236}">
                <a16:creationId xmlns:a16="http://schemas.microsoft.com/office/drawing/2014/main" id="{5B4F6CD2-7D46-4CD3-A083-B0D69636C36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651875" y="4527550"/>
            <a:ext cx="1978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65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47" grpId="0" animBg="1"/>
      <p:bldP spid="31748" grpId="0" animBg="1"/>
      <p:bldP spid="31749" grpId="0" animBg="1"/>
      <p:bldP spid="31750" grpId="0"/>
      <p:bldP spid="31751" grpId="0" animBg="1"/>
      <p:bldP spid="31752" grpId="0" animBg="1"/>
      <p:bldP spid="31753" grpId="0" animBg="1"/>
      <p:bldP spid="31754" grpId="0" animBg="1"/>
      <p:bldP spid="31759" grpId="0"/>
      <p:bldP spid="31760" grpId="0"/>
      <p:bldP spid="31761" grpId="0"/>
      <p:bldP spid="31762" grpId="0"/>
      <p:bldP spid="31763" grpId="0"/>
      <p:bldP spid="31764" grpId="0"/>
      <p:bldP spid="31765" grpId="0"/>
      <p:bldP spid="317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780" name="PA_文本框 44">
            <a:extLst>
              <a:ext uri="{FF2B5EF4-FFF2-40B4-BE49-F238E27FC236}">
                <a16:creationId xmlns:a16="http://schemas.microsoft.com/office/drawing/2014/main" id="{2F077B54-8AA9-4BE1-B1D8-1CF88EFB786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17963" y="5503863"/>
            <a:ext cx="498792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center of the narrative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thought  Click here to add you to the center of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narrative thought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32781" name="PA_组合 23">
            <a:extLst>
              <a:ext uri="{FF2B5EF4-FFF2-40B4-BE49-F238E27FC236}">
                <a16:creationId xmlns:a16="http://schemas.microsoft.com/office/drawing/2014/main" id="{3016D385-3102-4E48-B71F-3FF22C9F8893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765425" y="5588000"/>
            <a:ext cx="1057275" cy="742950"/>
            <a:chOff x="0" y="0"/>
            <a:chExt cx="1056192" cy="743368"/>
          </a:xfrm>
        </p:grpSpPr>
        <p:sp>
          <p:nvSpPr>
            <p:cNvPr id="32788" name="矩形 24">
              <a:extLst>
                <a:ext uri="{FF2B5EF4-FFF2-40B4-BE49-F238E27FC236}">
                  <a16:creationId xmlns:a16="http://schemas.microsoft.com/office/drawing/2014/main" id="{0D41C628-7C58-4E6B-86ED-C9C0BB23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89" name="矩形 25">
              <a:extLst>
                <a:ext uri="{FF2B5EF4-FFF2-40B4-BE49-F238E27FC236}">
                  <a16:creationId xmlns:a16="http://schemas.microsoft.com/office/drawing/2014/main" id="{200CD78B-7331-46DA-BA4E-1DB2537A6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90" name="矩形 26">
              <a:extLst>
                <a:ext uri="{FF2B5EF4-FFF2-40B4-BE49-F238E27FC236}">
                  <a16:creationId xmlns:a16="http://schemas.microsoft.com/office/drawing/2014/main" id="{33D6A330-730C-459D-97C8-23BD8E15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91" name="矩形 27">
              <a:extLst>
                <a:ext uri="{FF2B5EF4-FFF2-40B4-BE49-F238E27FC236}">
                  <a16:creationId xmlns:a16="http://schemas.microsoft.com/office/drawing/2014/main" id="{78172B6E-BB44-4399-B1C4-259078C4E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32782" name="PA_组合 28">
            <a:extLst>
              <a:ext uri="{FF2B5EF4-FFF2-40B4-BE49-F238E27FC236}">
                <a16:creationId xmlns:a16="http://schemas.microsoft.com/office/drawing/2014/main" id="{C6EF3C09-AEAB-4F76-BFBE-E0FEC8256BF1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9036050" y="5588000"/>
            <a:ext cx="1038225" cy="742950"/>
            <a:chOff x="0" y="0"/>
            <a:chExt cx="1039259" cy="743368"/>
          </a:xfrm>
        </p:grpSpPr>
        <p:sp>
          <p:nvSpPr>
            <p:cNvPr id="32784" name="矩形 29">
              <a:extLst>
                <a:ext uri="{FF2B5EF4-FFF2-40B4-BE49-F238E27FC236}">
                  <a16:creationId xmlns:a16="http://schemas.microsoft.com/office/drawing/2014/main" id="{1B3884A7-F1A0-4A6A-AAB4-77084414D7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85" name="矩形 30">
              <a:extLst>
                <a:ext uri="{FF2B5EF4-FFF2-40B4-BE49-F238E27FC236}">
                  <a16:creationId xmlns:a16="http://schemas.microsoft.com/office/drawing/2014/main" id="{47A26748-8267-404E-AEBA-A517C62768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86" name="矩形 31">
              <a:extLst>
                <a:ext uri="{FF2B5EF4-FFF2-40B4-BE49-F238E27FC236}">
                  <a16:creationId xmlns:a16="http://schemas.microsoft.com/office/drawing/2014/main" id="{5828868B-601B-436D-8C04-9A8FB7BB58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87" name="矩形 32">
              <a:extLst>
                <a:ext uri="{FF2B5EF4-FFF2-40B4-BE49-F238E27FC236}">
                  <a16:creationId xmlns:a16="http://schemas.microsoft.com/office/drawing/2014/main" id="{1147CA7C-D5D2-4B3F-A02E-2384E6FF2A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4" name="PA_Chart 3">
            <a:extLst>
              <a:ext uri="{FF2B5EF4-FFF2-40B4-BE49-F238E27FC236}">
                <a16:creationId xmlns:a16="http://schemas.microsoft.com/office/drawing/2014/main" id="{C652B529-F2F3-4E85-9D59-A339BC39DDFE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681337054"/>
              </p:ext>
            </p:extLst>
          </p:nvPr>
        </p:nvGraphicFramePr>
        <p:xfrm>
          <a:off x="979217" y="849493"/>
          <a:ext cx="10233565" cy="433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/>
      <p:bldP spid="32780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799" name="PA_任意多边形 33">
            <a:extLst>
              <a:ext uri="{FF2B5EF4-FFF2-40B4-BE49-F238E27FC236}">
                <a16:creationId xmlns:a16="http://schemas.microsoft.com/office/drawing/2014/main" id="{0680A9CC-DAD5-4028-B917-8E9EA08A2E80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flipH="1">
            <a:off x="3822700" y="1944688"/>
            <a:ext cx="4737100" cy="925512"/>
          </a:xfrm>
          <a:custGeom>
            <a:avLst/>
            <a:gdLst>
              <a:gd name="T0" fmla="*/ 462991 w 4736306"/>
              <a:gd name="T1" fmla="*/ 0 h 925514"/>
              <a:gd name="T2" fmla="*/ 520167 w 4736306"/>
              <a:gd name="T3" fmla="*/ 5761 h 925514"/>
              <a:gd name="T4" fmla="*/ 520167 w 4736306"/>
              <a:gd name="T5" fmla="*/ 0 h 925514"/>
              <a:gd name="T6" fmla="*/ 4738688 w 4736306"/>
              <a:gd name="T7" fmla="*/ 0 h 925514"/>
              <a:gd name="T8" fmla="*/ 4738688 w 4736306"/>
              <a:gd name="T9" fmla="*/ 925508 h 925514"/>
              <a:gd name="T10" fmla="*/ 520167 w 4736306"/>
              <a:gd name="T11" fmla="*/ 925508 h 925514"/>
              <a:gd name="T12" fmla="*/ 520167 w 4736306"/>
              <a:gd name="T13" fmla="*/ 919747 h 925514"/>
              <a:gd name="T14" fmla="*/ 462991 w 4736306"/>
              <a:gd name="T15" fmla="*/ 925508 h 925514"/>
              <a:gd name="T16" fmla="*/ 0 w 4736306"/>
              <a:gd name="T17" fmla="*/ 462754 h 925514"/>
              <a:gd name="T18" fmla="*/ 462991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0" name="PA_任意多边形 34">
            <a:extLst>
              <a:ext uri="{FF2B5EF4-FFF2-40B4-BE49-F238E27FC236}">
                <a16:creationId xmlns:a16="http://schemas.microsoft.com/office/drawing/2014/main" id="{8F80D64A-34CF-4377-AC86-8094055F3D0B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 flipH="1">
            <a:off x="3290888" y="2870200"/>
            <a:ext cx="4735512" cy="925513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1" name="PA_任意多边形 35">
            <a:extLst>
              <a:ext uri="{FF2B5EF4-FFF2-40B4-BE49-F238E27FC236}">
                <a16:creationId xmlns:a16="http://schemas.microsoft.com/office/drawing/2014/main" id="{0CB0FB7E-51FD-4838-814E-80D45B2F2950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flipH="1">
            <a:off x="2757488" y="3783013"/>
            <a:ext cx="4737100" cy="925512"/>
          </a:xfrm>
          <a:custGeom>
            <a:avLst/>
            <a:gdLst>
              <a:gd name="T0" fmla="*/ 462991 w 4736306"/>
              <a:gd name="T1" fmla="*/ 0 h 925514"/>
              <a:gd name="T2" fmla="*/ 520167 w 4736306"/>
              <a:gd name="T3" fmla="*/ 5761 h 925514"/>
              <a:gd name="T4" fmla="*/ 520167 w 4736306"/>
              <a:gd name="T5" fmla="*/ 0 h 925514"/>
              <a:gd name="T6" fmla="*/ 4738688 w 4736306"/>
              <a:gd name="T7" fmla="*/ 0 h 925514"/>
              <a:gd name="T8" fmla="*/ 4738688 w 4736306"/>
              <a:gd name="T9" fmla="*/ 925508 h 925514"/>
              <a:gd name="T10" fmla="*/ 520167 w 4736306"/>
              <a:gd name="T11" fmla="*/ 925508 h 925514"/>
              <a:gd name="T12" fmla="*/ 520167 w 4736306"/>
              <a:gd name="T13" fmla="*/ 919747 h 925514"/>
              <a:gd name="T14" fmla="*/ 462991 w 4736306"/>
              <a:gd name="T15" fmla="*/ 925508 h 925514"/>
              <a:gd name="T16" fmla="*/ 0 w 4736306"/>
              <a:gd name="T17" fmla="*/ 462754 h 925514"/>
              <a:gd name="T18" fmla="*/ 462991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2" name="PA_任意多边形 36">
            <a:extLst>
              <a:ext uri="{FF2B5EF4-FFF2-40B4-BE49-F238E27FC236}">
                <a16:creationId xmlns:a16="http://schemas.microsoft.com/office/drawing/2014/main" id="{FFC323C5-56C3-47F8-949D-468DD38DF7BF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H="1">
            <a:off x="2225675" y="4695825"/>
            <a:ext cx="4735513" cy="925513"/>
          </a:xfrm>
          <a:custGeom>
            <a:avLst/>
            <a:gdLst>
              <a:gd name="T0" fmla="*/ 462526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7 w 4736306"/>
              <a:gd name="T7" fmla="*/ 0 h 925514"/>
              <a:gd name="T8" fmla="*/ 4733927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6 w 4736306"/>
              <a:gd name="T15" fmla="*/ 925511 h 925514"/>
              <a:gd name="T16" fmla="*/ 0 w 4736306"/>
              <a:gd name="T17" fmla="*/ 462757 h 925514"/>
              <a:gd name="T18" fmla="*/ 462526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3" name="PA_任意多边形 39">
            <a:extLst>
              <a:ext uri="{FF2B5EF4-FFF2-40B4-BE49-F238E27FC236}">
                <a16:creationId xmlns:a16="http://schemas.microsoft.com/office/drawing/2014/main" id="{1BB43349-D251-4FBB-83E1-AEEC44B32E00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flipH="1">
            <a:off x="0" y="1944688"/>
            <a:ext cx="2135188" cy="925512"/>
          </a:xfrm>
          <a:custGeom>
            <a:avLst/>
            <a:gdLst>
              <a:gd name="T0" fmla="*/ 0 w 3720214"/>
              <a:gd name="T1" fmla="*/ 0 h 925514"/>
              <a:gd name="T2" fmla="*/ 703352 w 3720214"/>
              <a:gd name="T3" fmla="*/ 0 h 925514"/>
              <a:gd name="T4" fmla="*/ 703352 w 3720214"/>
              <a:gd name="T5" fmla="*/ 925508 h 925514"/>
              <a:gd name="T6" fmla="*/ 0 w 3720214"/>
              <a:gd name="T7" fmla="*/ 925508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4" name="PA_任意多边形 40">
            <a:extLst>
              <a:ext uri="{FF2B5EF4-FFF2-40B4-BE49-F238E27FC236}">
                <a16:creationId xmlns:a16="http://schemas.microsoft.com/office/drawing/2014/main" id="{09FB56B0-F2B9-4C8A-95E0-E600BCA94F4E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H="1">
            <a:off x="0" y="2860675"/>
            <a:ext cx="1638300" cy="925513"/>
          </a:xfrm>
          <a:custGeom>
            <a:avLst/>
            <a:gdLst>
              <a:gd name="T0" fmla="*/ 0 w 3720214"/>
              <a:gd name="T1" fmla="*/ 0 h 925514"/>
              <a:gd name="T2" fmla="*/ 317720 w 3720214"/>
              <a:gd name="T3" fmla="*/ 0 h 925514"/>
              <a:gd name="T4" fmla="*/ 317720 w 3720214"/>
              <a:gd name="T5" fmla="*/ 925511 h 925514"/>
              <a:gd name="T6" fmla="*/ 0 w 3720214"/>
              <a:gd name="T7" fmla="*/ 925511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5" name="PA_任意多边形 41">
            <a:extLst>
              <a:ext uri="{FF2B5EF4-FFF2-40B4-BE49-F238E27FC236}">
                <a16:creationId xmlns:a16="http://schemas.microsoft.com/office/drawing/2014/main" id="{1E41515E-04A2-449F-A087-02E83A6FC145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flipH="1">
            <a:off x="0" y="3775075"/>
            <a:ext cx="1104900" cy="927100"/>
          </a:xfrm>
          <a:custGeom>
            <a:avLst/>
            <a:gdLst>
              <a:gd name="T0" fmla="*/ 0 w 3720214"/>
              <a:gd name="T1" fmla="*/ 0 h 925514"/>
              <a:gd name="T2" fmla="*/ 97461 w 3720214"/>
              <a:gd name="T3" fmla="*/ 0 h 925514"/>
              <a:gd name="T4" fmla="*/ 97461 w 3720214"/>
              <a:gd name="T5" fmla="*/ 930280 h 925514"/>
              <a:gd name="T6" fmla="*/ 0 w 3720214"/>
              <a:gd name="T7" fmla="*/ 930280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6" name="PA_任意多边形 42">
            <a:extLst>
              <a:ext uri="{FF2B5EF4-FFF2-40B4-BE49-F238E27FC236}">
                <a16:creationId xmlns:a16="http://schemas.microsoft.com/office/drawing/2014/main" id="{F8CE438F-F9CC-49E7-A783-04D90C8049FD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 flipH="1">
            <a:off x="0" y="4702175"/>
            <a:ext cx="673100" cy="925513"/>
          </a:xfrm>
          <a:custGeom>
            <a:avLst/>
            <a:gdLst>
              <a:gd name="T0" fmla="*/ 0 w 3720214"/>
              <a:gd name="T1" fmla="*/ 0 h 925514"/>
              <a:gd name="T2" fmla="*/ 22034 w 3720214"/>
              <a:gd name="T3" fmla="*/ 0 h 925514"/>
              <a:gd name="T4" fmla="*/ 22034 w 3720214"/>
              <a:gd name="T5" fmla="*/ 925511 h 925514"/>
              <a:gd name="T6" fmla="*/ 0 w 3720214"/>
              <a:gd name="T7" fmla="*/ 925511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7" name="PA_文本框 43">
            <a:extLst>
              <a:ext uri="{FF2B5EF4-FFF2-40B4-BE49-F238E27FC236}">
                <a16:creationId xmlns:a16="http://schemas.microsoft.com/office/drawing/2014/main" id="{DA92740A-0C80-4E0B-8E1A-816647CD1B00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>
            <a:off x="4314825" y="2036763"/>
            <a:ext cx="347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808" name="PA_文本框 44">
            <a:extLst>
              <a:ext uri="{FF2B5EF4-FFF2-40B4-BE49-F238E27FC236}">
                <a16:creationId xmlns:a16="http://schemas.microsoft.com/office/drawing/2014/main" id="{4276932B-7221-414F-8424-C66D61C9E8F9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3876675" y="2978150"/>
            <a:ext cx="347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809" name="PA_文本框 45">
            <a:extLst>
              <a:ext uri="{FF2B5EF4-FFF2-40B4-BE49-F238E27FC236}">
                <a16:creationId xmlns:a16="http://schemas.microsoft.com/office/drawing/2014/main" id="{80A0AE1C-D82E-4DEB-A8A0-AB9B8FE1488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3387725" y="3875088"/>
            <a:ext cx="347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810" name="PA_文本框 46">
            <a:extLst>
              <a:ext uri="{FF2B5EF4-FFF2-40B4-BE49-F238E27FC236}">
                <a16:creationId xmlns:a16="http://schemas.microsoft.com/office/drawing/2014/main" id="{B456F39D-9B7D-40D1-AB3A-8D9D4A62D783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flipH="1">
            <a:off x="2854325" y="4775200"/>
            <a:ext cx="3478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811" name="PA_文本框 47">
            <a:extLst>
              <a:ext uri="{FF2B5EF4-FFF2-40B4-BE49-F238E27FC236}">
                <a16:creationId xmlns:a16="http://schemas.microsoft.com/office/drawing/2014/main" id="{96F37D9A-622A-44D5-9E6B-24A57D48C536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571750" y="2024063"/>
            <a:ext cx="815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01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812" name="PA_文本框 48">
            <a:extLst>
              <a:ext uri="{FF2B5EF4-FFF2-40B4-BE49-F238E27FC236}">
                <a16:creationId xmlns:a16="http://schemas.microsoft.com/office/drawing/2014/main" id="{72A8B382-FEC5-4AFC-8428-EE474C469675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55813" y="3019425"/>
            <a:ext cx="815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02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813" name="PA_文本框 49">
            <a:extLst>
              <a:ext uri="{FF2B5EF4-FFF2-40B4-BE49-F238E27FC236}">
                <a16:creationId xmlns:a16="http://schemas.microsoft.com/office/drawing/2014/main" id="{0A4B5CDB-B404-49D2-9582-74D5BBE9FA1E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524000" y="3875088"/>
            <a:ext cx="815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03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814" name="PA_文本框 50">
            <a:extLst>
              <a:ext uri="{FF2B5EF4-FFF2-40B4-BE49-F238E27FC236}">
                <a16:creationId xmlns:a16="http://schemas.microsoft.com/office/drawing/2014/main" id="{6266517E-A03B-401C-B422-2DFAE60FC16C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41400" y="4849813"/>
            <a:ext cx="815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04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3815" name="PA_图片 52">
            <a:extLst>
              <a:ext uri="{FF2B5EF4-FFF2-40B4-BE49-F238E27FC236}">
                <a16:creationId xmlns:a16="http://schemas.microsoft.com/office/drawing/2014/main" id="{21F01F0B-DBFE-4423-910C-3ACD44FD34BD}"/>
              </a:ext>
            </a:extLst>
          </p:cNvPr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2122488"/>
            <a:ext cx="5508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6" name="PA_图片 53">
            <a:extLst>
              <a:ext uri="{FF2B5EF4-FFF2-40B4-BE49-F238E27FC236}">
                <a16:creationId xmlns:a16="http://schemas.microsoft.com/office/drawing/2014/main" id="{B3FF1B70-FEE2-4BF6-B1BE-A9AA0D3E736D}"/>
              </a:ext>
            </a:extLst>
          </p:cNvPr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038475"/>
            <a:ext cx="43338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7" name="PA_图片 54">
            <a:extLst>
              <a:ext uri="{FF2B5EF4-FFF2-40B4-BE49-F238E27FC236}">
                <a16:creationId xmlns:a16="http://schemas.microsoft.com/office/drawing/2014/main" id="{92F66832-1A47-450C-86ED-00FAFB6D9374}"/>
              </a:ext>
            </a:extLst>
          </p:cNvPr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968750"/>
            <a:ext cx="565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8" name="PA_图片 55">
            <a:extLst>
              <a:ext uri="{FF2B5EF4-FFF2-40B4-BE49-F238E27FC236}">
                <a16:creationId xmlns:a16="http://schemas.microsoft.com/office/drawing/2014/main" id="{74D6934F-1CDA-4617-AC9A-300C672C7BAA}"/>
              </a:ext>
            </a:extLst>
          </p:cNvPr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937125"/>
            <a:ext cx="4587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9" name="PA_任意多边形 56">
            <a:extLst>
              <a:ext uri="{FF2B5EF4-FFF2-40B4-BE49-F238E27FC236}">
                <a16:creationId xmlns:a16="http://schemas.microsoft.com/office/drawing/2014/main" id="{8D62ECC7-0F90-4711-942C-2D150E753426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8281988" y="2122488"/>
            <a:ext cx="3910012" cy="3498850"/>
          </a:xfrm>
          <a:custGeom>
            <a:avLst/>
            <a:gdLst>
              <a:gd name="T0" fmla="*/ 1691971 w 3909827"/>
              <a:gd name="T1" fmla="*/ 0 h 2890790"/>
              <a:gd name="T2" fmla="*/ 3217789 w 3909827"/>
              <a:gd name="T3" fmla="*/ 0 h 2890790"/>
              <a:gd name="T4" fmla="*/ 3217789 w 3909827"/>
              <a:gd name="T5" fmla="*/ 2816 h 2890790"/>
              <a:gd name="T6" fmla="*/ 3910382 w 3909827"/>
              <a:gd name="T7" fmla="*/ 2816 h 2890790"/>
              <a:gd name="T8" fmla="*/ 3910382 w 3909827"/>
              <a:gd name="T9" fmla="*/ 5125579 h 2890790"/>
              <a:gd name="T10" fmla="*/ 692593 w 3909827"/>
              <a:gd name="T11" fmla="*/ 5125579 h 2890790"/>
              <a:gd name="T12" fmla="*/ 692593 w 3909827"/>
              <a:gd name="T13" fmla="*/ 5122761 h 2890790"/>
              <a:gd name="T14" fmla="*/ 0 w 3909827"/>
              <a:gd name="T15" fmla="*/ 5122761 h 2890790"/>
              <a:gd name="T16" fmla="*/ 0 w 3909827"/>
              <a:gd name="T17" fmla="*/ 5096969 h 28907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09827"/>
              <a:gd name="T28" fmla="*/ 0 h 2890790"/>
              <a:gd name="T29" fmla="*/ 3909827 w 3909827"/>
              <a:gd name="T30" fmla="*/ 2890790 h 28907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09827" h="2890790">
                <a:moveTo>
                  <a:pt x="1691731" y="0"/>
                </a:moveTo>
                <a:lnTo>
                  <a:pt x="3217333" y="0"/>
                </a:lnTo>
                <a:lnTo>
                  <a:pt x="3217333" y="1589"/>
                </a:lnTo>
                <a:lnTo>
                  <a:pt x="3909827" y="1589"/>
                </a:lnTo>
                <a:lnTo>
                  <a:pt x="3909827" y="2890790"/>
                </a:lnTo>
                <a:lnTo>
                  <a:pt x="692494" y="2890790"/>
                </a:lnTo>
                <a:lnTo>
                  <a:pt x="692494" y="2889201"/>
                </a:lnTo>
                <a:lnTo>
                  <a:pt x="0" y="2889201"/>
                </a:lnTo>
                <a:lnTo>
                  <a:pt x="0" y="2874654"/>
                </a:lnTo>
                <a:lnTo>
                  <a:pt x="1691731" y="0"/>
                </a:lnTo>
                <a:close/>
              </a:path>
            </a:pathLst>
          </a:custGeom>
          <a:blipFill dpi="0" rotWithShape="1">
            <a:blip r:embed="rId3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6" grpId="0" animBg="1"/>
      <p:bldP spid="33797" grpId="0" animBg="1"/>
      <p:bldP spid="33798" grpId="0"/>
      <p:bldP spid="33799" grpId="0" animBg="1"/>
      <p:bldP spid="33800" grpId="0" animBg="1"/>
      <p:bldP spid="33801" grpId="0" animBg="1"/>
      <p:bldP spid="33802" grpId="0" animBg="1"/>
      <p:bldP spid="33803" grpId="0" animBg="1"/>
      <p:bldP spid="33804" grpId="0" animBg="1"/>
      <p:bldP spid="33805" grpId="0" animBg="1"/>
      <p:bldP spid="33806" grpId="0" animBg="1"/>
      <p:bldP spid="33807" grpId="0"/>
      <p:bldP spid="33808" grpId="0"/>
      <p:bldP spid="33809" grpId="0"/>
      <p:bldP spid="33810" grpId="0"/>
      <p:bldP spid="33811" grpId="0"/>
      <p:bldP spid="33812" grpId="0"/>
      <p:bldP spid="33813" grpId="0"/>
      <p:bldP spid="33814" grpId="0"/>
      <p:bldP spid="338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35847" name="PA_组合 71">
            <a:extLst>
              <a:ext uri="{FF2B5EF4-FFF2-40B4-BE49-F238E27FC236}">
                <a16:creationId xmlns:a16="http://schemas.microsoft.com/office/drawing/2014/main" id="{A52FA558-EFBA-4D9B-82BE-3E2F20D4173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783513" y="2530475"/>
            <a:ext cx="1606550" cy="1638300"/>
            <a:chOff x="0" y="0"/>
            <a:chExt cx="1323539" cy="1349610"/>
          </a:xfrm>
        </p:grpSpPr>
        <p:sp>
          <p:nvSpPr>
            <p:cNvPr id="35875" name="任意多边形 18">
              <a:extLst>
                <a:ext uri="{FF2B5EF4-FFF2-40B4-BE49-F238E27FC236}">
                  <a16:creationId xmlns:a16="http://schemas.microsoft.com/office/drawing/2014/main" id="{696B858E-D315-4015-AE31-C66C4C193F95}"/>
                </a:ext>
              </a:extLst>
            </p:cNvPr>
            <p:cNvSpPr>
              <a:spLocks/>
            </p:cNvSpPr>
            <p:nvPr/>
          </p:nvSpPr>
          <p:spPr bwMode="auto">
            <a:xfrm rot="8100000">
              <a:off x="663717" y="711273"/>
              <a:ext cx="659822" cy="231694"/>
            </a:xfrm>
            <a:custGeom>
              <a:avLst/>
              <a:gdLst>
                <a:gd name="T0" fmla="*/ 0 w 1618735"/>
                <a:gd name="T1" fmla="*/ 38496 h 568411"/>
                <a:gd name="T2" fmla="*/ 0 w 1618735"/>
                <a:gd name="T3" fmla="*/ 0 h 568411"/>
                <a:gd name="T4" fmla="*/ 109630 w 1618735"/>
                <a:gd name="T5" fmla="*/ 0 h 568411"/>
                <a:gd name="T6" fmla="*/ 109630 w 1618735"/>
                <a:gd name="T7" fmla="*/ 38496 h 568411"/>
                <a:gd name="T8" fmla="*/ 38318 w 1618735"/>
                <a:gd name="T9" fmla="*/ 38496 h 568411"/>
                <a:gd name="T10" fmla="*/ 19248 w 1618735"/>
                <a:gd name="T11" fmla="*/ 19426 h 568411"/>
                <a:gd name="T12" fmla="*/ 178 w 1618735"/>
                <a:gd name="T13" fmla="*/ 38496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6" name="五边形 19">
              <a:extLst>
                <a:ext uri="{FF2B5EF4-FFF2-40B4-BE49-F238E27FC236}">
                  <a16:creationId xmlns:a16="http://schemas.microsoft.com/office/drawing/2014/main" id="{B19A99E4-DC2F-4326-866D-30CB9DE2F2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69240" y="265726"/>
              <a:ext cx="763145" cy="231693"/>
            </a:xfrm>
            <a:prstGeom prst="homePlate">
              <a:avLst>
                <a:gd name="adj" fmla="val 82344"/>
              </a:avLst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77" name="五边形 20">
              <a:extLst>
                <a:ext uri="{FF2B5EF4-FFF2-40B4-BE49-F238E27FC236}">
                  <a16:creationId xmlns:a16="http://schemas.microsoft.com/office/drawing/2014/main" id="{2962A26E-60DE-4D65-A7C5-8B669A679F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 flipH="1">
              <a:off x="354456" y="590005"/>
              <a:ext cx="231693" cy="759605"/>
            </a:xfrm>
            <a:prstGeom prst="homePlate">
              <a:avLst>
                <a:gd name="adj" fmla="val 25000"/>
              </a:avLst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78" name="任意多边形 21">
              <a:extLst>
                <a:ext uri="{FF2B5EF4-FFF2-40B4-BE49-F238E27FC236}">
                  <a16:creationId xmlns:a16="http://schemas.microsoft.com/office/drawing/2014/main" id="{F44F10A8-22AD-46E0-91AD-3B89312788FB}"/>
                </a:ext>
              </a:extLst>
            </p:cNvPr>
            <p:cNvSpPr>
              <a:spLocks/>
            </p:cNvSpPr>
            <p:nvPr/>
          </p:nvSpPr>
          <p:spPr bwMode="auto">
            <a:xfrm rot="8100000" flipH="1" flipV="1">
              <a:off x="0" y="410836"/>
              <a:ext cx="659822" cy="231694"/>
            </a:xfrm>
            <a:custGeom>
              <a:avLst/>
              <a:gdLst>
                <a:gd name="T0" fmla="*/ 0 w 1618735"/>
                <a:gd name="T1" fmla="*/ 38496 h 568411"/>
                <a:gd name="T2" fmla="*/ 0 w 1618735"/>
                <a:gd name="T3" fmla="*/ 0 h 568411"/>
                <a:gd name="T4" fmla="*/ 109630 w 1618735"/>
                <a:gd name="T5" fmla="*/ 0 h 568411"/>
                <a:gd name="T6" fmla="*/ 109630 w 1618735"/>
                <a:gd name="T7" fmla="*/ 38496 h 568411"/>
                <a:gd name="T8" fmla="*/ 38318 w 1618735"/>
                <a:gd name="T9" fmla="*/ 38496 h 568411"/>
                <a:gd name="T10" fmla="*/ 19248 w 1618735"/>
                <a:gd name="T11" fmla="*/ 19426 h 568411"/>
                <a:gd name="T12" fmla="*/ 178 w 1618735"/>
                <a:gd name="T13" fmla="*/ 38496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8" name="PA_组合 72">
            <a:extLst>
              <a:ext uri="{FF2B5EF4-FFF2-40B4-BE49-F238E27FC236}">
                <a16:creationId xmlns:a16="http://schemas.microsoft.com/office/drawing/2014/main" id="{75007EFB-6678-4640-8147-ABDFAA1FB6FA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0099675" y="3032125"/>
            <a:ext cx="1009650" cy="1028700"/>
            <a:chOff x="0" y="0"/>
            <a:chExt cx="831081" cy="847453"/>
          </a:xfrm>
        </p:grpSpPr>
        <p:sp>
          <p:nvSpPr>
            <p:cNvPr id="35871" name="任意多边形 30">
              <a:extLst>
                <a:ext uri="{FF2B5EF4-FFF2-40B4-BE49-F238E27FC236}">
                  <a16:creationId xmlns:a16="http://schemas.microsoft.com/office/drawing/2014/main" id="{3F59DA78-FD0C-4385-8188-CF7BEC7CD149}"/>
                </a:ext>
              </a:extLst>
            </p:cNvPr>
            <p:cNvSpPr>
              <a:spLocks/>
            </p:cNvSpPr>
            <p:nvPr/>
          </p:nvSpPr>
          <p:spPr bwMode="auto">
            <a:xfrm rot="8100000">
              <a:off x="416763" y="446626"/>
              <a:ext cx="414318" cy="145486"/>
            </a:xfrm>
            <a:custGeom>
              <a:avLst/>
              <a:gdLst>
                <a:gd name="T0" fmla="*/ 0 w 1618735"/>
                <a:gd name="T1" fmla="*/ 9531 h 568411"/>
                <a:gd name="T2" fmla="*/ 0 w 1618735"/>
                <a:gd name="T3" fmla="*/ 0 h 568411"/>
                <a:gd name="T4" fmla="*/ 27142 w 1618735"/>
                <a:gd name="T5" fmla="*/ 0 h 568411"/>
                <a:gd name="T6" fmla="*/ 27142 w 1618735"/>
                <a:gd name="T7" fmla="*/ 9531 h 568411"/>
                <a:gd name="T8" fmla="*/ 9487 w 1618735"/>
                <a:gd name="T9" fmla="*/ 9531 h 568411"/>
                <a:gd name="T10" fmla="*/ 4766 w 1618735"/>
                <a:gd name="T11" fmla="*/ 4809 h 568411"/>
                <a:gd name="T12" fmla="*/ 44 w 1618735"/>
                <a:gd name="T13" fmla="*/ 9531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2" name="五边形 31">
              <a:extLst>
                <a:ext uri="{FF2B5EF4-FFF2-40B4-BE49-F238E27FC236}">
                  <a16:creationId xmlns:a16="http://schemas.microsoft.com/office/drawing/2014/main" id="{50821A7B-3C9F-4B02-A901-430273E456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4646" y="166856"/>
              <a:ext cx="479197" cy="145486"/>
            </a:xfrm>
            <a:prstGeom prst="homePlate">
              <a:avLst>
                <a:gd name="adj" fmla="val 82344"/>
              </a:avLst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73" name="五边形 32">
              <a:extLst>
                <a:ext uri="{FF2B5EF4-FFF2-40B4-BE49-F238E27FC236}">
                  <a16:creationId xmlns:a16="http://schemas.microsoft.com/office/drawing/2014/main" id="{24E06BE6-A819-4EA9-97D8-080D3DF7F9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 flipH="1">
              <a:off x="222571" y="370479"/>
              <a:ext cx="145486" cy="476974"/>
            </a:xfrm>
            <a:prstGeom prst="homePlate">
              <a:avLst>
                <a:gd name="adj" fmla="val 25000"/>
              </a:avLst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74" name="任意多边形 33">
              <a:extLst>
                <a:ext uri="{FF2B5EF4-FFF2-40B4-BE49-F238E27FC236}">
                  <a16:creationId xmlns:a16="http://schemas.microsoft.com/office/drawing/2014/main" id="{88860A0D-9B7E-4C6F-84EF-A1E2A0038DC0}"/>
                </a:ext>
              </a:extLst>
            </p:cNvPr>
            <p:cNvSpPr>
              <a:spLocks/>
            </p:cNvSpPr>
            <p:nvPr/>
          </p:nvSpPr>
          <p:spPr bwMode="auto">
            <a:xfrm rot="8100000" flipH="1" flipV="1">
              <a:off x="0" y="257974"/>
              <a:ext cx="414318" cy="145486"/>
            </a:xfrm>
            <a:custGeom>
              <a:avLst/>
              <a:gdLst>
                <a:gd name="T0" fmla="*/ 0 w 1618735"/>
                <a:gd name="T1" fmla="*/ 9531 h 568411"/>
                <a:gd name="T2" fmla="*/ 0 w 1618735"/>
                <a:gd name="T3" fmla="*/ 0 h 568411"/>
                <a:gd name="T4" fmla="*/ 27142 w 1618735"/>
                <a:gd name="T5" fmla="*/ 0 h 568411"/>
                <a:gd name="T6" fmla="*/ 27142 w 1618735"/>
                <a:gd name="T7" fmla="*/ 9531 h 568411"/>
                <a:gd name="T8" fmla="*/ 9487 w 1618735"/>
                <a:gd name="T9" fmla="*/ 9531 h 568411"/>
                <a:gd name="T10" fmla="*/ 4766 w 1618735"/>
                <a:gd name="T11" fmla="*/ 4809 h 568411"/>
                <a:gd name="T12" fmla="*/ 44 w 1618735"/>
                <a:gd name="T13" fmla="*/ 9531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9" name="PA_组合 66">
            <a:extLst>
              <a:ext uri="{FF2B5EF4-FFF2-40B4-BE49-F238E27FC236}">
                <a16:creationId xmlns:a16="http://schemas.microsoft.com/office/drawing/2014/main" id="{79168845-93AA-435B-B42D-B55A0334B17F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050925" y="1044575"/>
            <a:ext cx="3046413" cy="3101975"/>
            <a:chOff x="0" y="0"/>
            <a:chExt cx="2509616" cy="2555304"/>
          </a:xfrm>
        </p:grpSpPr>
        <p:sp>
          <p:nvSpPr>
            <p:cNvPr id="35863" name="任意多边形 46">
              <a:extLst>
                <a:ext uri="{FF2B5EF4-FFF2-40B4-BE49-F238E27FC236}">
                  <a16:creationId xmlns:a16="http://schemas.microsoft.com/office/drawing/2014/main" id="{4D5A4596-1F5A-4633-8CC7-8B266BF0A349}"/>
                </a:ext>
              </a:extLst>
            </p:cNvPr>
            <p:cNvSpPr>
              <a:spLocks/>
            </p:cNvSpPr>
            <p:nvPr/>
          </p:nvSpPr>
          <p:spPr bwMode="auto">
            <a:xfrm rot="8100000">
              <a:off x="1256334" y="1346351"/>
              <a:ext cx="1248964" cy="438568"/>
            </a:xfrm>
            <a:custGeom>
              <a:avLst/>
              <a:gdLst>
                <a:gd name="T0" fmla="*/ 0 w 1618735"/>
                <a:gd name="T1" fmla="*/ 261087 h 568411"/>
                <a:gd name="T2" fmla="*/ 0 w 1618735"/>
                <a:gd name="T3" fmla="*/ 0 h 568411"/>
                <a:gd name="T4" fmla="*/ 743530 w 1618735"/>
                <a:gd name="T5" fmla="*/ 0 h 568411"/>
                <a:gd name="T6" fmla="*/ 743530 w 1618735"/>
                <a:gd name="T7" fmla="*/ 261087 h 568411"/>
                <a:gd name="T8" fmla="*/ 259882 w 1618735"/>
                <a:gd name="T9" fmla="*/ 261087 h 568411"/>
                <a:gd name="T10" fmla="*/ 130543 w 1618735"/>
                <a:gd name="T11" fmla="*/ 131748 h 568411"/>
                <a:gd name="T12" fmla="*/ 1204 w 1618735"/>
                <a:gd name="T13" fmla="*/ 261087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4" name="五边形 47">
              <a:extLst>
                <a:ext uri="{FF2B5EF4-FFF2-40B4-BE49-F238E27FC236}">
                  <a16:creationId xmlns:a16="http://schemas.microsoft.com/office/drawing/2014/main" id="{C63AC5A1-93AB-4F4D-AB48-C18A537B28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888216" y="502986"/>
              <a:ext cx="1444539" cy="438567"/>
            </a:xfrm>
            <a:prstGeom prst="homePlate">
              <a:avLst>
                <a:gd name="adj" fmla="val 82344"/>
              </a:avLst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65" name="五边形 48">
              <a:extLst>
                <a:ext uri="{FF2B5EF4-FFF2-40B4-BE49-F238E27FC236}">
                  <a16:creationId xmlns:a16="http://schemas.microsoft.com/office/drawing/2014/main" id="{6EDA61DB-AAE1-4D58-8B52-9CAE5A0F0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 flipH="1">
              <a:off x="670942" y="1116807"/>
              <a:ext cx="438567" cy="1437838"/>
            </a:xfrm>
            <a:prstGeom prst="homePlate">
              <a:avLst>
                <a:gd name="adj" fmla="val 25000"/>
              </a:avLst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66" name="任意多边形 49">
              <a:extLst>
                <a:ext uri="{FF2B5EF4-FFF2-40B4-BE49-F238E27FC236}">
                  <a16:creationId xmlns:a16="http://schemas.microsoft.com/office/drawing/2014/main" id="{0E490D6B-2173-45B0-8076-927BE0A9AB6F}"/>
                </a:ext>
              </a:extLst>
            </p:cNvPr>
            <p:cNvSpPr>
              <a:spLocks/>
            </p:cNvSpPr>
            <p:nvPr/>
          </p:nvSpPr>
          <p:spPr bwMode="auto">
            <a:xfrm rot="8100000" flipH="1" flipV="1">
              <a:off x="0" y="777662"/>
              <a:ext cx="1248964" cy="438568"/>
            </a:xfrm>
            <a:custGeom>
              <a:avLst/>
              <a:gdLst>
                <a:gd name="T0" fmla="*/ 0 w 1618735"/>
                <a:gd name="T1" fmla="*/ 261087 h 568411"/>
                <a:gd name="T2" fmla="*/ 0 w 1618735"/>
                <a:gd name="T3" fmla="*/ 0 h 568411"/>
                <a:gd name="T4" fmla="*/ 743530 w 1618735"/>
                <a:gd name="T5" fmla="*/ 0 h 568411"/>
                <a:gd name="T6" fmla="*/ 743530 w 1618735"/>
                <a:gd name="T7" fmla="*/ 261087 h 568411"/>
                <a:gd name="T8" fmla="*/ 259882 w 1618735"/>
                <a:gd name="T9" fmla="*/ 261087 h 568411"/>
                <a:gd name="T10" fmla="*/ 130543 w 1618735"/>
                <a:gd name="T11" fmla="*/ 131748 h 568411"/>
                <a:gd name="T12" fmla="*/ 1204 w 1618735"/>
                <a:gd name="T13" fmla="*/ 261087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7" name="任意多边形 42">
              <a:extLst>
                <a:ext uri="{FF2B5EF4-FFF2-40B4-BE49-F238E27FC236}">
                  <a16:creationId xmlns:a16="http://schemas.microsoft.com/office/drawing/2014/main" id="{BFD0F671-D52D-4B02-9E4C-C32DEB3874AA}"/>
                </a:ext>
              </a:extLst>
            </p:cNvPr>
            <p:cNvSpPr>
              <a:spLocks/>
            </p:cNvSpPr>
            <p:nvPr/>
          </p:nvSpPr>
          <p:spPr bwMode="auto">
            <a:xfrm rot="8100000">
              <a:off x="1260652" y="1347009"/>
              <a:ext cx="1248964" cy="438568"/>
            </a:xfrm>
            <a:custGeom>
              <a:avLst/>
              <a:gdLst>
                <a:gd name="T0" fmla="*/ 0 w 1618735"/>
                <a:gd name="T1" fmla="*/ 261087 h 568411"/>
                <a:gd name="T2" fmla="*/ 0 w 1618735"/>
                <a:gd name="T3" fmla="*/ 0 h 568411"/>
                <a:gd name="T4" fmla="*/ 743530 w 1618735"/>
                <a:gd name="T5" fmla="*/ 0 h 568411"/>
                <a:gd name="T6" fmla="*/ 743530 w 1618735"/>
                <a:gd name="T7" fmla="*/ 261087 h 568411"/>
                <a:gd name="T8" fmla="*/ 259882 w 1618735"/>
                <a:gd name="T9" fmla="*/ 261087 h 568411"/>
                <a:gd name="T10" fmla="*/ 130543 w 1618735"/>
                <a:gd name="T11" fmla="*/ 131748 h 568411"/>
                <a:gd name="T12" fmla="*/ 1204 w 1618735"/>
                <a:gd name="T13" fmla="*/ 261087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8" name="五边形 43">
              <a:extLst>
                <a:ext uri="{FF2B5EF4-FFF2-40B4-BE49-F238E27FC236}">
                  <a16:creationId xmlns:a16="http://schemas.microsoft.com/office/drawing/2014/main" id="{5FE575C0-5266-4248-B734-02463B4EE9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892534" y="503642"/>
              <a:ext cx="1444539" cy="438567"/>
            </a:xfrm>
            <a:prstGeom prst="homePlate">
              <a:avLst>
                <a:gd name="adj" fmla="val 82344"/>
              </a:avLst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69" name="五边形 44">
              <a:extLst>
                <a:ext uri="{FF2B5EF4-FFF2-40B4-BE49-F238E27FC236}">
                  <a16:creationId xmlns:a16="http://schemas.microsoft.com/office/drawing/2014/main" id="{542031A4-973B-44B0-99C3-23BE2BBC8F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 flipH="1">
              <a:off x="675260" y="1117465"/>
              <a:ext cx="438567" cy="1437838"/>
            </a:xfrm>
            <a:prstGeom prst="homePlate">
              <a:avLst>
                <a:gd name="adj" fmla="val 25000"/>
              </a:avLst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70" name="任意多边形 45">
              <a:extLst>
                <a:ext uri="{FF2B5EF4-FFF2-40B4-BE49-F238E27FC236}">
                  <a16:creationId xmlns:a16="http://schemas.microsoft.com/office/drawing/2014/main" id="{DA85DB8F-9B9D-420D-8678-A185CEB2F5E0}"/>
                </a:ext>
              </a:extLst>
            </p:cNvPr>
            <p:cNvSpPr>
              <a:spLocks/>
            </p:cNvSpPr>
            <p:nvPr/>
          </p:nvSpPr>
          <p:spPr bwMode="auto">
            <a:xfrm rot="8100000" flipH="1" flipV="1">
              <a:off x="4318" y="778320"/>
              <a:ext cx="1248964" cy="438568"/>
            </a:xfrm>
            <a:custGeom>
              <a:avLst/>
              <a:gdLst>
                <a:gd name="T0" fmla="*/ 0 w 1618735"/>
                <a:gd name="T1" fmla="*/ 261087 h 568411"/>
                <a:gd name="T2" fmla="*/ 0 w 1618735"/>
                <a:gd name="T3" fmla="*/ 0 h 568411"/>
                <a:gd name="T4" fmla="*/ 743530 w 1618735"/>
                <a:gd name="T5" fmla="*/ 0 h 568411"/>
                <a:gd name="T6" fmla="*/ 743530 w 1618735"/>
                <a:gd name="T7" fmla="*/ 261087 h 568411"/>
                <a:gd name="T8" fmla="*/ 259882 w 1618735"/>
                <a:gd name="T9" fmla="*/ 261087 h 568411"/>
                <a:gd name="T10" fmla="*/ 130543 w 1618735"/>
                <a:gd name="T11" fmla="*/ 131748 h 568411"/>
                <a:gd name="T12" fmla="*/ 1204 w 1618735"/>
                <a:gd name="T13" fmla="*/ 261087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50" name="PA_组合 70">
            <a:extLst>
              <a:ext uri="{FF2B5EF4-FFF2-40B4-BE49-F238E27FC236}">
                <a16:creationId xmlns:a16="http://schemas.microsoft.com/office/drawing/2014/main" id="{B4631A24-0645-4EDB-9724-12DEA9ACBF47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884738" y="1849438"/>
            <a:ext cx="2217737" cy="2260600"/>
            <a:chOff x="0" y="0"/>
            <a:chExt cx="1825666" cy="1861627"/>
          </a:xfrm>
        </p:grpSpPr>
        <p:sp>
          <p:nvSpPr>
            <p:cNvPr id="35859" name="任意多边形 58">
              <a:extLst>
                <a:ext uri="{FF2B5EF4-FFF2-40B4-BE49-F238E27FC236}">
                  <a16:creationId xmlns:a16="http://schemas.microsoft.com/office/drawing/2014/main" id="{C79318D8-3A69-4450-8581-8595A2EC534D}"/>
                </a:ext>
              </a:extLst>
            </p:cNvPr>
            <p:cNvSpPr>
              <a:spLocks/>
            </p:cNvSpPr>
            <p:nvPr/>
          </p:nvSpPr>
          <p:spPr bwMode="auto">
            <a:xfrm rot="8100000">
              <a:off x="915518" y="981116"/>
              <a:ext cx="910148" cy="319594"/>
            </a:xfrm>
            <a:custGeom>
              <a:avLst/>
              <a:gdLst>
                <a:gd name="T0" fmla="*/ 0 w 1618735"/>
                <a:gd name="T1" fmla="*/ 101035 h 568411"/>
                <a:gd name="T2" fmla="*/ 0 w 1618735"/>
                <a:gd name="T3" fmla="*/ 0 h 568411"/>
                <a:gd name="T4" fmla="*/ 287730 w 1618735"/>
                <a:gd name="T5" fmla="*/ 0 h 568411"/>
                <a:gd name="T6" fmla="*/ 287730 w 1618735"/>
                <a:gd name="T7" fmla="*/ 101035 h 568411"/>
                <a:gd name="T8" fmla="*/ 100568 w 1618735"/>
                <a:gd name="T9" fmla="*/ 101035 h 568411"/>
                <a:gd name="T10" fmla="*/ 50517 w 1618735"/>
                <a:gd name="T11" fmla="*/ 50984 h 568411"/>
                <a:gd name="T12" fmla="*/ 466 w 1618735"/>
                <a:gd name="T13" fmla="*/ 101035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0" name="五边形 59">
              <a:extLst>
                <a:ext uri="{FF2B5EF4-FFF2-40B4-BE49-F238E27FC236}">
                  <a16:creationId xmlns:a16="http://schemas.microsoft.com/office/drawing/2014/main" id="{A74A669F-E92A-43C1-B8F6-7D4B7202B1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647263" y="366535"/>
              <a:ext cx="1052668" cy="319593"/>
            </a:xfrm>
            <a:prstGeom prst="homePlate">
              <a:avLst>
                <a:gd name="adj" fmla="val 82344"/>
              </a:avLst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61" name="五边形 60">
              <a:extLst>
                <a:ext uri="{FF2B5EF4-FFF2-40B4-BE49-F238E27FC236}">
                  <a16:creationId xmlns:a16="http://schemas.microsoft.com/office/drawing/2014/main" id="{09269C96-7E82-44A3-BD0E-76CAC1941F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 flipH="1">
              <a:off x="488931" y="813842"/>
              <a:ext cx="319593" cy="1047785"/>
            </a:xfrm>
            <a:prstGeom prst="homePlate">
              <a:avLst>
                <a:gd name="adj" fmla="val 25000"/>
              </a:avLst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862" name="任意多边形 61">
              <a:extLst>
                <a:ext uri="{FF2B5EF4-FFF2-40B4-BE49-F238E27FC236}">
                  <a16:creationId xmlns:a16="http://schemas.microsoft.com/office/drawing/2014/main" id="{7EB52756-0D01-445C-B02A-875863BD14ED}"/>
                </a:ext>
              </a:extLst>
            </p:cNvPr>
            <p:cNvSpPr>
              <a:spLocks/>
            </p:cNvSpPr>
            <p:nvPr/>
          </p:nvSpPr>
          <p:spPr bwMode="auto">
            <a:xfrm rot="8100000" flipH="1" flipV="1">
              <a:off x="0" y="566700"/>
              <a:ext cx="910148" cy="319594"/>
            </a:xfrm>
            <a:custGeom>
              <a:avLst/>
              <a:gdLst>
                <a:gd name="T0" fmla="*/ 0 w 1618735"/>
                <a:gd name="T1" fmla="*/ 101035 h 568411"/>
                <a:gd name="T2" fmla="*/ 0 w 1618735"/>
                <a:gd name="T3" fmla="*/ 0 h 568411"/>
                <a:gd name="T4" fmla="*/ 287730 w 1618735"/>
                <a:gd name="T5" fmla="*/ 0 h 568411"/>
                <a:gd name="T6" fmla="*/ 287730 w 1618735"/>
                <a:gd name="T7" fmla="*/ 101035 h 568411"/>
                <a:gd name="T8" fmla="*/ 100568 w 1618735"/>
                <a:gd name="T9" fmla="*/ 101035 h 568411"/>
                <a:gd name="T10" fmla="*/ 50517 w 1618735"/>
                <a:gd name="T11" fmla="*/ 50984 h 568411"/>
                <a:gd name="T12" fmla="*/ 466 w 1618735"/>
                <a:gd name="T13" fmla="*/ 101035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851" name="PA_文本框 34">
            <a:extLst>
              <a:ext uri="{FF2B5EF4-FFF2-40B4-BE49-F238E27FC236}">
                <a16:creationId xmlns:a16="http://schemas.microsoft.com/office/drawing/2014/main" id="{754F40A1-629D-4C0C-AAA9-A087926BB63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110788" y="4359275"/>
            <a:ext cx="1185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30%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852" name="PA_文本框 35">
            <a:extLst>
              <a:ext uri="{FF2B5EF4-FFF2-40B4-BE49-F238E27FC236}">
                <a16:creationId xmlns:a16="http://schemas.microsoft.com/office/drawing/2014/main" id="{ABD08E2F-7AB2-493B-8FDE-51ADF4F2FA0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927975" y="4264025"/>
            <a:ext cx="14065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40%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853" name="PA_文本框 36">
            <a:extLst>
              <a:ext uri="{FF2B5EF4-FFF2-40B4-BE49-F238E27FC236}">
                <a16:creationId xmlns:a16="http://schemas.microsoft.com/office/drawing/2014/main" id="{1C590F4D-21B4-4B24-821E-BF7D4D45C15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18125" y="4278313"/>
            <a:ext cx="1406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50%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854" name="PA_文本框 37">
            <a:extLst>
              <a:ext uri="{FF2B5EF4-FFF2-40B4-BE49-F238E27FC236}">
                <a16:creationId xmlns:a16="http://schemas.microsoft.com/office/drawing/2014/main" id="{456A394C-18E7-4979-9241-9AC7A094C3A3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92275" y="4168775"/>
            <a:ext cx="1682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60%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855" name="PA_文本框 64">
            <a:extLst>
              <a:ext uri="{FF2B5EF4-FFF2-40B4-BE49-F238E27FC236}">
                <a16:creationId xmlns:a16="http://schemas.microsoft.com/office/drawing/2014/main" id="{955D7FC8-A999-43A5-B176-64506EE38636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28775" y="5154613"/>
            <a:ext cx="185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856" name="PA_文本框 65">
            <a:extLst>
              <a:ext uri="{FF2B5EF4-FFF2-40B4-BE49-F238E27FC236}">
                <a16:creationId xmlns:a16="http://schemas.microsoft.com/office/drawing/2014/main" id="{2CD146D2-E818-4DD4-93A1-ED8AA64FD0E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94288" y="5154613"/>
            <a:ext cx="185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857" name="PA_文本框 67">
            <a:extLst>
              <a:ext uri="{FF2B5EF4-FFF2-40B4-BE49-F238E27FC236}">
                <a16:creationId xmlns:a16="http://schemas.microsoft.com/office/drawing/2014/main" id="{DBE488A4-3AEC-47CE-BE6B-500815A31A1F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80325" y="5154613"/>
            <a:ext cx="185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858" name="PA_文本框 68">
            <a:extLst>
              <a:ext uri="{FF2B5EF4-FFF2-40B4-BE49-F238E27FC236}">
                <a16:creationId xmlns:a16="http://schemas.microsoft.com/office/drawing/2014/main" id="{0E31B91D-5811-4CAC-8F57-6511CD78D1A9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821863" y="5154613"/>
            <a:ext cx="185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 to the center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of the narrative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thought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animBg="1"/>
      <p:bldP spid="35844" grpId="0" animBg="1"/>
      <p:bldP spid="35845" grpId="0" animBg="1"/>
      <p:bldP spid="35846" grpId="0"/>
      <p:bldP spid="35851" grpId="0"/>
      <p:bldP spid="35852" grpId="0"/>
      <p:bldP spid="35853" grpId="0"/>
      <p:bldP spid="35854" grpId="0"/>
      <p:bldP spid="35855" grpId="0"/>
      <p:bldP spid="35856" grpId="0"/>
      <p:bldP spid="35857" grpId="0"/>
      <p:bldP spid="358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PA_任意多边形 38">
            <a:extLst>
              <a:ext uri="{FF2B5EF4-FFF2-40B4-BE49-F238E27FC236}">
                <a16:creationId xmlns:a16="http://schemas.microsoft.com/office/drawing/2014/main" id="{EEE0771F-0604-4821-9FED-0CE24ED0D439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 flipH="1">
            <a:off x="4738688" y="2006600"/>
            <a:ext cx="387350" cy="1163638"/>
          </a:xfrm>
          <a:custGeom>
            <a:avLst/>
            <a:gdLst>
              <a:gd name="T0" fmla="*/ 164718 w 593997"/>
              <a:gd name="T1" fmla="*/ 0 h 1073886"/>
              <a:gd name="T2" fmla="*/ 164718 w 593997"/>
              <a:gd name="T3" fmla="*/ 975266 h 1073886"/>
              <a:gd name="T4" fmla="*/ 0 w 593997"/>
              <a:gd name="T5" fmla="*/ 1366272 h 1073886"/>
              <a:gd name="T6" fmla="*/ 0 w 593997"/>
              <a:gd name="T7" fmla="*/ 391007 h 1073886"/>
              <a:gd name="T8" fmla="*/ 0 60000 65536"/>
              <a:gd name="T9" fmla="*/ 0 60000 65536"/>
              <a:gd name="T10" fmla="*/ 0 60000 65536"/>
              <a:gd name="T11" fmla="*/ 0 60000 65536"/>
              <a:gd name="T12" fmla="*/ 0 w 593997"/>
              <a:gd name="T13" fmla="*/ 0 h 1073886"/>
              <a:gd name="T14" fmla="*/ 593997 w 593997"/>
              <a:gd name="T15" fmla="*/ 1073886 h 10738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1" name="PA_矩形 9">
            <a:extLst>
              <a:ext uri="{FF2B5EF4-FFF2-40B4-BE49-F238E27FC236}">
                <a16:creationId xmlns:a16="http://schemas.microsoft.com/office/drawing/2014/main" id="{1D36C876-615E-4B2C-AD90-794A277C96F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6872" name="PA_任意多边形 26">
            <a:extLst>
              <a:ext uri="{FF2B5EF4-FFF2-40B4-BE49-F238E27FC236}">
                <a16:creationId xmlns:a16="http://schemas.microsoft.com/office/drawing/2014/main" id="{7D893360-ED49-476C-A4D9-768B24EA87D1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098925" y="2011363"/>
            <a:ext cx="639763" cy="1155700"/>
          </a:xfrm>
          <a:custGeom>
            <a:avLst/>
            <a:gdLst>
              <a:gd name="T0" fmla="*/ 742145 w 593997"/>
              <a:gd name="T1" fmla="*/ 0 h 1073886"/>
              <a:gd name="T2" fmla="*/ 742145 w 593997"/>
              <a:gd name="T3" fmla="*/ 955442 h 1073886"/>
              <a:gd name="T4" fmla="*/ 0 w 593997"/>
              <a:gd name="T5" fmla="*/ 1338502 h 1073886"/>
              <a:gd name="T6" fmla="*/ 0 w 593997"/>
              <a:gd name="T7" fmla="*/ 383059 h 1073886"/>
              <a:gd name="T8" fmla="*/ 0 60000 65536"/>
              <a:gd name="T9" fmla="*/ 0 60000 65536"/>
              <a:gd name="T10" fmla="*/ 0 60000 65536"/>
              <a:gd name="T11" fmla="*/ 0 60000 65536"/>
              <a:gd name="T12" fmla="*/ 0 w 593997"/>
              <a:gd name="T13" fmla="*/ 0 h 1073886"/>
              <a:gd name="T14" fmla="*/ 593997 w 593997"/>
              <a:gd name="T15" fmla="*/ 1073886 h 10738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F343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3" name="PA_任意多边形 27">
            <a:extLst>
              <a:ext uri="{FF2B5EF4-FFF2-40B4-BE49-F238E27FC236}">
                <a16:creationId xmlns:a16="http://schemas.microsoft.com/office/drawing/2014/main" id="{679E1A51-9C25-4633-A047-3630DA378081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092575" y="2830513"/>
            <a:ext cx="639763" cy="1155700"/>
          </a:xfrm>
          <a:custGeom>
            <a:avLst/>
            <a:gdLst>
              <a:gd name="T0" fmla="*/ 742145 w 593997"/>
              <a:gd name="T1" fmla="*/ 0 h 1073886"/>
              <a:gd name="T2" fmla="*/ 742145 w 593997"/>
              <a:gd name="T3" fmla="*/ 955442 h 1073886"/>
              <a:gd name="T4" fmla="*/ 0 w 593997"/>
              <a:gd name="T5" fmla="*/ 1338502 h 1073886"/>
              <a:gd name="T6" fmla="*/ 0 w 593997"/>
              <a:gd name="T7" fmla="*/ 383059 h 1073886"/>
              <a:gd name="T8" fmla="*/ 0 60000 65536"/>
              <a:gd name="T9" fmla="*/ 0 60000 65536"/>
              <a:gd name="T10" fmla="*/ 0 60000 65536"/>
              <a:gd name="T11" fmla="*/ 0 60000 65536"/>
              <a:gd name="T12" fmla="*/ 0 w 593997"/>
              <a:gd name="T13" fmla="*/ 0 h 1073886"/>
              <a:gd name="T14" fmla="*/ 593997 w 593997"/>
              <a:gd name="T15" fmla="*/ 1073886 h 10738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AC4A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4" name="PA_任意多边形 28">
            <a:extLst>
              <a:ext uri="{FF2B5EF4-FFF2-40B4-BE49-F238E27FC236}">
                <a16:creationId xmlns:a16="http://schemas.microsoft.com/office/drawing/2014/main" id="{8F84F2B0-7785-420A-BC42-A92FBDAA3AA3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095750" y="3630613"/>
            <a:ext cx="638175" cy="1989137"/>
          </a:xfrm>
          <a:custGeom>
            <a:avLst/>
            <a:gdLst>
              <a:gd name="T0" fmla="*/ 736633 w 593997"/>
              <a:gd name="T1" fmla="*/ 0 h 1848987"/>
              <a:gd name="T2" fmla="*/ 736633 w 593997"/>
              <a:gd name="T3" fmla="*/ 1921107 h 1848987"/>
              <a:gd name="T4" fmla="*/ 722416 w 593997"/>
              <a:gd name="T5" fmla="*/ 1928490 h 1848987"/>
              <a:gd name="T6" fmla="*/ 722416 w 593997"/>
              <a:gd name="T7" fmla="*/ 1926849 h 1848987"/>
              <a:gd name="T8" fmla="*/ 0 w 593997"/>
              <a:gd name="T9" fmla="*/ 2302111 h 1848987"/>
              <a:gd name="T10" fmla="*/ 0 w 593997"/>
              <a:gd name="T11" fmla="*/ 389225 h 1848987"/>
              <a:gd name="T12" fmla="*/ 722416 w 593997"/>
              <a:gd name="T13" fmla="*/ 13962 h 1848987"/>
              <a:gd name="T14" fmla="*/ 722416 w 593997"/>
              <a:gd name="T15" fmla="*/ 7386 h 18489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93997"/>
              <a:gd name="T25" fmla="*/ 0 h 1848987"/>
              <a:gd name="T26" fmla="*/ 593997 w 593997"/>
              <a:gd name="T27" fmla="*/ 1848987 h 18489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93997" h="1848987">
                <a:moveTo>
                  <a:pt x="593997" y="0"/>
                </a:moveTo>
                <a:lnTo>
                  <a:pt x="593997" y="1542975"/>
                </a:lnTo>
                <a:lnTo>
                  <a:pt x="582533" y="1548906"/>
                </a:lnTo>
                <a:lnTo>
                  <a:pt x="582533" y="1547588"/>
                </a:lnTo>
                <a:lnTo>
                  <a:pt x="0" y="1848987"/>
                </a:lnTo>
                <a:lnTo>
                  <a:pt x="0" y="312613"/>
                </a:lnTo>
                <a:lnTo>
                  <a:pt x="582533" y="11214"/>
                </a:lnTo>
                <a:lnTo>
                  <a:pt x="582533" y="5932"/>
                </a:lnTo>
                <a:lnTo>
                  <a:pt x="593997" y="0"/>
                </a:lnTo>
                <a:close/>
              </a:path>
            </a:pathLst>
          </a:custGeom>
          <a:solidFill>
            <a:srgbClr val="4C40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5" name="PA_圆角矩形 29">
            <a:extLst>
              <a:ext uri="{FF2B5EF4-FFF2-40B4-BE49-F238E27FC236}">
                <a16:creationId xmlns:a16="http://schemas.microsoft.com/office/drawing/2014/main" id="{2A7C34CB-CCE6-4D05-B514-CF3E1118C3C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08150" y="1546225"/>
            <a:ext cx="2514600" cy="4606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6" name="PA_矩形 30">
            <a:extLst>
              <a:ext uri="{FF2B5EF4-FFF2-40B4-BE49-F238E27FC236}">
                <a16:creationId xmlns:a16="http://schemas.microsoft.com/office/drawing/2014/main" id="{870E4077-85AA-4C31-A1AF-6861559B3E7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31975" y="2286000"/>
            <a:ext cx="2268538" cy="828675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7" name="PA_矩形 31">
            <a:extLst>
              <a:ext uri="{FF2B5EF4-FFF2-40B4-BE49-F238E27FC236}">
                <a16:creationId xmlns:a16="http://schemas.microsoft.com/office/drawing/2014/main" id="{50EA82AA-815A-4DC2-AFAA-FDB3D9E03BA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831975" y="3114675"/>
            <a:ext cx="2268538" cy="828675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8" name="PA_矩形 32">
            <a:extLst>
              <a:ext uri="{FF2B5EF4-FFF2-40B4-BE49-F238E27FC236}">
                <a16:creationId xmlns:a16="http://schemas.microsoft.com/office/drawing/2014/main" id="{0F960A87-D40E-431B-AD81-E812476BFD15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31975" y="3943350"/>
            <a:ext cx="2268538" cy="1636713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9" name="PA_圆角矩形 33">
            <a:extLst>
              <a:ext uri="{FF2B5EF4-FFF2-40B4-BE49-F238E27FC236}">
                <a16:creationId xmlns:a16="http://schemas.microsoft.com/office/drawing/2014/main" id="{A4E1124F-72E9-4313-83E4-A822E914C97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70175" y="1863725"/>
            <a:ext cx="592138" cy="41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80" name="PA_文本框 34">
            <a:extLst>
              <a:ext uri="{FF2B5EF4-FFF2-40B4-BE49-F238E27FC236}">
                <a16:creationId xmlns:a16="http://schemas.microsoft.com/office/drawing/2014/main" id="{FBD4CB88-AE76-4A8C-A520-A61813F3272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387600" y="2406650"/>
            <a:ext cx="11557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20%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6881" name="PA_文本框 35">
            <a:extLst>
              <a:ext uri="{FF2B5EF4-FFF2-40B4-BE49-F238E27FC236}">
                <a16:creationId xmlns:a16="http://schemas.microsoft.com/office/drawing/2014/main" id="{7B565612-C676-4790-AC33-620B276CEE85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27275" y="3187700"/>
            <a:ext cx="1276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30%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6882" name="PA_文本框 36">
            <a:extLst>
              <a:ext uri="{FF2B5EF4-FFF2-40B4-BE49-F238E27FC236}">
                <a16:creationId xmlns:a16="http://schemas.microsoft.com/office/drawing/2014/main" id="{0B2CDD92-CBB8-44ED-BD1F-3D5AC9306913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209800" y="4344988"/>
            <a:ext cx="15128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50%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6883" name="PA_椭圆 37">
            <a:extLst>
              <a:ext uri="{FF2B5EF4-FFF2-40B4-BE49-F238E27FC236}">
                <a16:creationId xmlns:a16="http://schemas.microsoft.com/office/drawing/2014/main" id="{1BD601EC-D99A-47DA-A0DA-CECAC3E8D618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35275" y="5719763"/>
            <a:ext cx="261938" cy="261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84" name="PA_任意多边形 39">
            <a:extLst>
              <a:ext uri="{FF2B5EF4-FFF2-40B4-BE49-F238E27FC236}">
                <a16:creationId xmlns:a16="http://schemas.microsoft.com/office/drawing/2014/main" id="{9F3D261E-2B4D-41E0-B701-643777BA78DE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5126038" y="2009775"/>
            <a:ext cx="639762" cy="1155700"/>
          </a:xfrm>
          <a:custGeom>
            <a:avLst/>
            <a:gdLst>
              <a:gd name="T0" fmla="*/ 742142 w 593997"/>
              <a:gd name="T1" fmla="*/ 0 h 1073886"/>
              <a:gd name="T2" fmla="*/ 742142 w 593997"/>
              <a:gd name="T3" fmla="*/ 955442 h 1073886"/>
              <a:gd name="T4" fmla="*/ 0 w 593997"/>
              <a:gd name="T5" fmla="*/ 1338502 h 1073886"/>
              <a:gd name="T6" fmla="*/ 0 w 593997"/>
              <a:gd name="T7" fmla="*/ 383059 h 1073886"/>
              <a:gd name="T8" fmla="*/ 0 60000 65536"/>
              <a:gd name="T9" fmla="*/ 0 60000 65536"/>
              <a:gd name="T10" fmla="*/ 0 60000 65536"/>
              <a:gd name="T11" fmla="*/ 0 60000 65536"/>
              <a:gd name="T12" fmla="*/ 0 w 593997"/>
              <a:gd name="T13" fmla="*/ 0 h 1073886"/>
              <a:gd name="T14" fmla="*/ 593997 w 593997"/>
              <a:gd name="T15" fmla="*/ 1073886 h 10738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F343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5" name="PA_任意多边形 41">
            <a:extLst>
              <a:ext uri="{FF2B5EF4-FFF2-40B4-BE49-F238E27FC236}">
                <a16:creationId xmlns:a16="http://schemas.microsoft.com/office/drawing/2014/main" id="{BD0554CB-5A67-4104-8E9A-F1AB39D78482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5105400" y="2811463"/>
            <a:ext cx="668338" cy="1282700"/>
          </a:xfrm>
          <a:custGeom>
            <a:avLst/>
            <a:gdLst>
              <a:gd name="T0" fmla="*/ 846097 w 593997"/>
              <a:gd name="T1" fmla="*/ 0 h 1073886"/>
              <a:gd name="T2" fmla="*/ 846097 w 593997"/>
              <a:gd name="T3" fmla="*/ 1306306 h 1073886"/>
              <a:gd name="T4" fmla="*/ 0 w 593997"/>
              <a:gd name="T5" fmla="*/ 1830033 h 1073886"/>
              <a:gd name="T6" fmla="*/ 0 w 593997"/>
              <a:gd name="T7" fmla="*/ 523727 h 1073886"/>
              <a:gd name="T8" fmla="*/ 0 60000 65536"/>
              <a:gd name="T9" fmla="*/ 0 60000 65536"/>
              <a:gd name="T10" fmla="*/ 0 60000 65536"/>
              <a:gd name="T11" fmla="*/ 0 60000 65536"/>
              <a:gd name="T12" fmla="*/ 0 w 593997"/>
              <a:gd name="T13" fmla="*/ 0 h 1073886"/>
              <a:gd name="T14" fmla="*/ 593997 w 593997"/>
              <a:gd name="T15" fmla="*/ 1073886 h 10738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AC4A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6" name="PA_任意多边形 42">
            <a:extLst>
              <a:ext uri="{FF2B5EF4-FFF2-40B4-BE49-F238E27FC236}">
                <a16:creationId xmlns:a16="http://schemas.microsoft.com/office/drawing/2014/main" id="{1C347998-C092-4C43-8089-D0D13FF59B96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4730750" y="3629025"/>
            <a:ext cx="393700" cy="2001838"/>
          </a:xfrm>
          <a:custGeom>
            <a:avLst/>
            <a:gdLst>
              <a:gd name="T0" fmla="*/ 0 w 366467"/>
              <a:gd name="T1" fmla="*/ 0 h 1859919"/>
              <a:gd name="T2" fmla="*/ 8019 w 366467"/>
              <a:gd name="T3" fmla="*/ 169 h 1859919"/>
              <a:gd name="T4" fmla="*/ 8019 w 366467"/>
              <a:gd name="T5" fmla="*/ 4694 h 1859919"/>
              <a:gd name="T6" fmla="*/ 454388 w 366467"/>
              <a:gd name="T7" fmla="*/ 390062 h 1859919"/>
              <a:gd name="T8" fmla="*/ 454388 w 366467"/>
              <a:gd name="T9" fmla="*/ 2318989 h 1859919"/>
              <a:gd name="T10" fmla="*/ 451092 w 366467"/>
              <a:gd name="T11" fmla="*/ 2318989 h 1859919"/>
              <a:gd name="T12" fmla="*/ 9836 w 366467"/>
              <a:gd name="T13" fmla="*/ 1938036 h 1859919"/>
              <a:gd name="T14" fmla="*/ 9836 w 366467"/>
              <a:gd name="T15" fmla="*/ 1943841 h 1859919"/>
              <a:gd name="T16" fmla="*/ 0 w 366467"/>
              <a:gd name="T17" fmla="*/ 1935349 h 1859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6467"/>
              <a:gd name="T28" fmla="*/ 0 h 1859919"/>
              <a:gd name="T29" fmla="*/ 366467 w 366467"/>
              <a:gd name="T30" fmla="*/ 1859919 h 1859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6467" h="1859919">
                <a:moveTo>
                  <a:pt x="0" y="0"/>
                </a:moveTo>
                <a:lnTo>
                  <a:pt x="6467" y="136"/>
                </a:lnTo>
                <a:lnTo>
                  <a:pt x="6467" y="3765"/>
                </a:lnTo>
                <a:lnTo>
                  <a:pt x="366467" y="312845"/>
                </a:lnTo>
                <a:lnTo>
                  <a:pt x="366467" y="1859919"/>
                </a:lnTo>
                <a:lnTo>
                  <a:pt x="363809" y="1859919"/>
                </a:lnTo>
                <a:lnTo>
                  <a:pt x="7933" y="1554380"/>
                </a:lnTo>
                <a:lnTo>
                  <a:pt x="7933" y="1559036"/>
                </a:lnTo>
                <a:lnTo>
                  <a:pt x="0" y="1552225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7" name="PA_任意多边形 43">
            <a:extLst>
              <a:ext uri="{FF2B5EF4-FFF2-40B4-BE49-F238E27FC236}">
                <a16:creationId xmlns:a16="http://schemas.microsoft.com/office/drawing/2014/main" id="{E0BB9678-C6AA-4DBC-A0E5-6774CCD4A6CF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5126038" y="3633788"/>
            <a:ext cx="639762" cy="1989137"/>
          </a:xfrm>
          <a:custGeom>
            <a:avLst/>
            <a:gdLst>
              <a:gd name="T0" fmla="*/ 742142 w 593997"/>
              <a:gd name="T1" fmla="*/ 0 h 1848987"/>
              <a:gd name="T2" fmla="*/ 742142 w 593997"/>
              <a:gd name="T3" fmla="*/ 1921107 h 1848987"/>
              <a:gd name="T4" fmla="*/ 727819 w 593997"/>
              <a:gd name="T5" fmla="*/ 1928490 h 1848987"/>
              <a:gd name="T6" fmla="*/ 727819 w 593997"/>
              <a:gd name="T7" fmla="*/ 1926849 h 1848987"/>
              <a:gd name="T8" fmla="*/ 0 w 593997"/>
              <a:gd name="T9" fmla="*/ 2302111 h 1848987"/>
              <a:gd name="T10" fmla="*/ 0 w 593997"/>
              <a:gd name="T11" fmla="*/ 389225 h 1848987"/>
              <a:gd name="T12" fmla="*/ 727819 w 593997"/>
              <a:gd name="T13" fmla="*/ 13962 h 1848987"/>
              <a:gd name="T14" fmla="*/ 727819 w 593997"/>
              <a:gd name="T15" fmla="*/ 7386 h 18489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93997"/>
              <a:gd name="T25" fmla="*/ 0 h 1848987"/>
              <a:gd name="T26" fmla="*/ 593997 w 593997"/>
              <a:gd name="T27" fmla="*/ 1848987 h 18489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93997" h="1848987">
                <a:moveTo>
                  <a:pt x="593997" y="0"/>
                </a:moveTo>
                <a:lnTo>
                  <a:pt x="593997" y="1542975"/>
                </a:lnTo>
                <a:lnTo>
                  <a:pt x="582533" y="1548906"/>
                </a:lnTo>
                <a:lnTo>
                  <a:pt x="582533" y="1547588"/>
                </a:lnTo>
                <a:lnTo>
                  <a:pt x="0" y="1848987"/>
                </a:lnTo>
                <a:lnTo>
                  <a:pt x="0" y="312613"/>
                </a:lnTo>
                <a:lnTo>
                  <a:pt x="582533" y="11214"/>
                </a:lnTo>
                <a:lnTo>
                  <a:pt x="582533" y="5932"/>
                </a:lnTo>
                <a:lnTo>
                  <a:pt x="593997" y="0"/>
                </a:lnTo>
                <a:close/>
              </a:path>
            </a:pathLst>
          </a:custGeom>
          <a:solidFill>
            <a:srgbClr val="4C40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8" name="PA_五边形 44">
            <a:extLst>
              <a:ext uri="{FF2B5EF4-FFF2-40B4-BE49-F238E27FC236}">
                <a16:creationId xmlns:a16="http://schemas.microsoft.com/office/drawing/2014/main" id="{54A40B8C-1E25-4609-9845-9EA3AAA41F42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765800" y="2006600"/>
            <a:ext cx="4176713" cy="819150"/>
          </a:xfrm>
          <a:prstGeom prst="homePlate">
            <a:avLst>
              <a:gd name="adj" fmla="val 127471"/>
            </a:avLst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89" name="PA_五边形 45">
            <a:extLst>
              <a:ext uri="{FF2B5EF4-FFF2-40B4-BE49-F238E27FC236}">
                <a16:creationId xmlns:a16="http://schemas.microsoft.com/office/drawing/2014/main" id="{1B37829D-C77E-469F-B633-AFCF0D61D0A5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59450" y="2811463"/>
            <a:ext cx="4821238" cy="836612"/>
          </a:xfrm>
          <a:prstGeom prst="homePlate">
            <a:avLst>
              <a:gd name="adj" fmla="val 144070"/>
            </a:avLst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90" name="PA_五边形 46">
            <a:extLst>
              <a:ext uri="{FF2B5EF4-FFF2-40B4-BE49-F238E27FC236}">
                <a16:creationId xmlns:a16="http://schemas.microsoft.com/office/drawing/2014/main" id="{91C5734D-6A26-4B22-90EF-9064AE3F03E9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751513" y="3648075"/>
            <a:ext cx="5759450" cy="1666875"/>
          </a:xfrm>
          <a:prstGeom prst="homePlate">
            <a:avLst>
              <a:gd name="adj" fmla="val 86381"/>
            </a:avLst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91" name="PA_文本框 47">
            <a:extLst>
              <a:ext uri="{FF2B5EF4-FFF2-40B4-BE49-F238E27FC236}">
                <a16:creationId xmlns:a16="http://schemas.microsoft.com/office/drawing/2014/main" id="{E58B895D-5027-47C3-BA28-6FBE6AEB8021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983288" y="2043113"/>
            <a:ext cx="37417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6892" name="PA_文本框 48">
            <a:extLst>
              <a:ext uri="{FF2B5EF4-FFF2-40B4-BE49-F238E27FC236}">
                <a16:creationId xmlns:a16="http://schemas.microsoft.com/office/drawing/2014/main" id="{8380E2A8-EEF6-407D-A317-0F5E916150A5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991225" y="2867025"/>
            <a:ext cx="3741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6893" name="PA_文本框 49">
            <a:extLst>
              <a:ext uri="{FF2B5EF4-FFF2-40B4-BE49-F238E27FC236}">
                <a16:creationId xmlns:a16="http://schemas.microsoft.com/office/drawing/2014/main" id="{D14EAF1C-E515-40CD-BE62-A362AC4A048A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983288" y="3849688"/>
            <a:ext cx="499903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Click here to add you to the  center of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narrative thought  Click here to add you to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the 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6894" name="PA_任意多边形 40">
            <a:extLst>
              <a:ext uri="{FF2B5EF4-FFF2-40B4-BE49-F238E27FC236}">
                <a16:creationId xmlns:a16="http://schemas.microsoft.com/office/drawing/2014/main" id="{721B33A8-668F-49B6-94FC-814D1E7A84E7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 flipH="1">
            <a:off x="4732338" y="2809875"/>
            <a:ext cx="387350" cy="1162050"/>
          </a:xfrm>
          <a:custGeom>
            <a:avLst/>
            <a:gdLst>
              <a:gd name="T0" fmla="*/ 164718 w 593997"/>
              <a:gd name="T1" fmla="*/ 0 h 1073886"/>
              <a:gd name="T2" fmla="*/ 164718 w 593997"/>
              <a:gd name="T3" fmla="*/ 971278 h 1073886"/>
              <a:gd name="T4" fmla="*/ 0 w 593997"/>
              <a:gd name="T5" fmla="*/ 1360686 h 1073886"/>
              <a:gd name="T6" fmla="*/ 0 w 593997"/>
              <a:gd name="T7" fmla="*/ 389408 h 1073886"/>
              <a:gd name="T8" fmla="*/ 0 60000 65536"/>
              <a:gd name="T9" fmla="*/ 0 60000 65536"/>
              <a:gd name="T10" fmla="*/ 0 60000 65536"/>
              <a:gd name="T11" fmla="*/ 0 60000 65536"/>
              <a:gd name="T12" fmla="*/ 0 w 593997"/>
              <a:gd name="T13" fmla="*/ 0 h 1073886"/>
              <a:gd name="T14" fmla="*/ 593997 w 593997"/>
              <a:gd name="T15" fmla="*/ 1073886 h 10738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 autoUpdateAnimBg="0"/>
      <p:bldP spid="36867" grpId="0" animBg="1" autoUpdateAnimBg="0"/>
      <p:bldP spid="36868" grpId="0" animBg="1" autoUpdateAnimBg="0"/>
      <p:bldP spid="36869" grpId="0" animBg="1" autoUpdateAnimBg="0"/>
      <p:bldP spid="36870" grpId="0" animBg="1"/>
      <p:bldP spid="36871" grpId="0"/>
      <p:bldP spid="36872" grpId="0" animBg="1"/>
      <p:bldP spid="36873" grpId="0" animBg="1"/>
      <p:bldP spid="36874" grpId="0" animBg="1"/>
      <p:bldP spid="36875" grpId="0" animBg="1"/>
      <p:bldP spid="36876" grpId="0" animBg="1"/>
      <p:bldP spid="36877" grpId="0" animBg="1"/>
      <p:bldP spid="36878" grpId="0" animBg="1"/>
      <p:bldP spid="36879" grpId="0" animBg="1"/>
      <p:bldP spid="36880" grpId="0"/>
      <p:bldP spid="36881" grpId="0"/>
      <p:bldP spid="36882" grpId="0"/>
      <p:bldP spid="36883" grpId="0" animBg="1" autoUpdateAnimBg="0"/>
      <p:bldP spid="36884" grpId="0" animBg="1" autoUpdateAnimBg="0"/>
      <p:bldP spid="36885" grpId="0" animBg="1" autoUpdateAnimBg="0"/>
      <p:bldP spid="36886" grpId="0" animBg="1" autoUpdateAnimBg="0"/>
      <p:bldP spid="36887" grpId="0" animBg="1"/>
      <p:bldP spid="36888" grpId="0" animBg="1"/>
      <p:bldP spid="36889" grpId="0" animBg="1"/>
      <p:bldP spid="36890" grpId="0" animBg="1"/>
      <p:bldP spid="36891" grpId="0"/>
      <p:bldP spid="36892" grpId="0"/>
      <p:bldP spid="36893" grpId="0"/>
      <p:bldP spid="368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PA_矩形 1">
            <a:extLst>
              <a:ext uri="{FF2B5EF4-FFF2-40B4-BE49-F238E27FC236}">
                <a16:creationId xmlns:a16="http://schemas.microsoft.com/office/drawing/2014/main" id="{E07E34B6-DAF1-4B23-A633-B57F37D225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1" name="PA_矩形 2">
            <a:extLst>
              <a:ext uri="{FF2B5EF4-FFF2-40B4-BE49-F238E27FC236}">
                <a16:creationId xmlns:a16="http://schemas.microsoft.com/office/drawing/2014/main" id="{ECDF07C6-46A9-4FD3-983F-21F958A99CC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2" name="PA_矩形 3">
            <a:extLst>
              <a:ext uri="{FF2B5EF4-FFF2-40B4-BE49-F238E27FC236}">
                <a16:creationId xmlns:a16="http://schemas.microsoft.com/office/drawing/2014/main" id="{42B3DFF7-43DA-495F-856E-31C3B196CE0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3" name="PA_矩形 4">
            <a:extLst>
              <a:ext uri="{FF2B5EF4-FFF2-40B4-BE49-F238E27FC236}">
                <a16:creationId xmlns:a16="http://schemas.microsoft.com/office/drawing/2014/main" id="{65FCC2F7-26C8-47D1-95B5-3133A81F2A1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4" name="PA_矩形 9">
            <a:extLst>
              <a:ext uri="{FF2B5EF4-FFF2-40B4-BE49-F238E27FC236}">
                <a16:creationId xmlns:a16="http://schemas.microsoft.com/office/drawing/2014/main" id="{76E3762B-637A-4E4A-89F7-41C0A0E47C1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37895" name="PA_组合 31">
            <a:extLst>
              <a:ext uri="{FF2B5EF4-FFF2-40B4-BE49-F238E27FC236}">
                <a16:creationId xmlns:a16="http://schemas.microsoft.com/office/drawing/2014/main" id="{EF838CDB-EFB5-4C04-AACF-F4B4FFB9038D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5400000">
            <a:off x="407988" y="1508125"/>
            <a:ext cx="4622800" cy="4429125"/>
            <a:chOff x="0" y="0"/>
            <a:chExt cx="5970957" cy="5720949"/>
          </a:xfrm>
        </p:grpSpPr>
        <p:sp>
          <p:nvSpPr>
            <p:cNvPr id="37908" name="任意多边形 29">
              <a:extLst>
                <a:ext uri="{FF2B5EF4-FFF2-40B4-BE49-F238E27FC236}">
                  <a16:creationId xmlns:a16="http://schemas.microsoft.com/office/drawing/2014/main" id="{224AF7F6-EF90-4F7B-BF08-9936FADFE5BB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025214" y="1371938"/>
              <a:ext cx="2969116" cy="2922369"/>
            </a:xfrm>
            <a:custGeom>
              <a:avLst/>
              <a:gdLst>
                <a:gd name="T0" fmla="*/ 1299463 w 2969116"/>
                <a:gd name="T1" fmla="*/ 2197576 h 2922369"/>
                <a:gd name="T2" fmla="*/ 1332628 w 2969116"/>
                <a:gd name="T3" fmla="*/ 2207871 h 2922369"/>
                <a:gd name="T4" fmla="*/ 1315965 w 2969116"/>
                <a:gd name="T5" fmla="*/ 2224739 h 2922369"/>
                <a:gd name="T6" fmla="*/ 0 w 2969116"/>
                <a:gd name="T7" fmla="*/ 1484558 h 2922369"/>
                <a:gd name="T8" fmla="*/ 1484558 w 2969116"/>
                <a:gd name="T9" fmla="*/ 0 h 2922369"/>
                <a:gd name="T10" fmla="*/ 2969116 w 2969116"/>
                <a:gd name="T11" fmla="*/ 1484558 h 2922369"/>
                <a:gd name="T12" fmla="*/ 2426295 w 2969116"/>
                <a:gd name="T13" fmla="*/ 2632241 h 2922369"/>
                <a:gd name="T14" fmla="*/ 2291178 w 2969116"/>
                <a:gd name="T15" fmla="*/ 2729920 h 2922369"/>
                <a:gd name="T16" fmla="*/ 2483627 w 2969116"/>
                <a:gd name="T17" fmla="*/ 2922369 h 2922369"/>
                <a:gd name="T18" fmla="*/ 1563589 w 2969116"/>
                <a:gd name="T19" fmla="*/ 2922369 h 2922369"/>
                <a:gd name="T20" fmla="*/ 1563589 w 2969116"/>
                <a:gd name="T21" fmla="*/ 2002331 h 2922369"/>
                <a:gd name="T22" fmla="*/ 1737709 w 2969116"/>
                <a:gd name="T23" fmla="*/ 2176450 h 2922369"/>
                <a:gd name="T24" fmla="*/ 1772305 w 2969116"/>
                <a:gd name="T25" fmla="*/ 2165711 h 2922369"/>
                <a:gd name="T26" fmla="*/ 2223804 w 2969116"/>
                <a:gd name="T27" fmla="*/ 1484558 h 2922369"/>
                <a:gd name="T28" fmla="*/ 1484558 w 2969116"/>
                <a:gd name="T29" fmla="*/ 745312 h 2922369"/>
                <a:gd name="T30" fmla="*/ 745312 w 2969116"/>
                <a:gd name="T31" fmla="*/ 1484558 h 2922369"/>
                <a:gd name="T32" fmla="*/ 760331 w 2969116"/>
                <a:gd name="T33" fmla="*/ 1633542 h 2922369"/>
                <a:gd name="T34" fmla="*/ 776482 w 2969116"/>
                <a:gd name="T35" fmla="*/ 1685572 h 2922369"/>
                <a:gd name="T36" fmla="*/ 740539 w 2969116"/>
                <a:gd name="T37" fmla="*/ 1663736 h 2922369"/>
                <a:gd name="T38" fmla="*/ 32911 w 2969116"/>
                <a:gd name="T39" fmla="*/ 1484558 h 2922369"/>
                <a:gd name="T40" fmla="*/ 83 w 2969116"/>
                <a:gd name="T41" fmla="*/ 1486216 h 29223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69116"/>
                <a:gd name="T64" fmla="*/ 0 h 2922369"/>
                <a:gd name="T65" fmla="*/ 2969116 w 2969116"/>
                <a:gd name="T66" fmla="*/ 2922369 h 29223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69116" h="2922369">
                  <a:moveTo>
                    <a:pt x="1299463" y="2197576"/>
                  </a:moveTo>
                  <a:lnTo>
                    <a:pt x="1332628" y="2207871"/>
                  </a:lnTo>
                  <a:lnTo>
                    <a:pt x="1315965" y="2224739"/>
                  </a:lnTo>
                  <a:lnTo>
                    <a:pt x="1299463" y="2197576"/>
                  </a:lnTo>
                  <a:close/>
                  <a:moveTo>
                    <a:pt x="0" y="1484558"/>
                  </a:move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ubicBezTo>
                    <a:pt x="2969116" y="1946953"/>
                    <a:pt x="2757717" y="2359972"/>
                    <a:pt x="2426295" y="2632241"/>
                  </a:cubicBezTo>
                  <a:lnTo>
                    <a:pt x="2291178" y="2729920"/>
                  </a:lnTo>
                  <a:lnTo>
                    <a:pt x="2483627" y="2922369"/>
                  </a:lnTo>
                  <a:lnTo>
                    <a:pt x="1563589" y="2922369"/>
                  </a:lnTo>
                  <a:lnTo>
                    <a:pt x="1563589" y="2002331"/>
                  </a:lnTo>
                  <a:lnTo>
                    <a:pt x="1737709" y="2176450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9" name="任意多边形 27">
              <a:extLst>
                <a:ext uri="{FF2B5EF4-FFF2-40B4-BE49-F238E27FC236}">
                  <a16:creationId xmlns:a16="http://schemas.microsoft.com/office/drawing/2014/main" id="{CDC5366E-3388-47C3-90BB-D19EF9241BF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-29521" y="1395020"/>
              <a:ext cx="2969116" cy="2910073"/>
            </a:xfrm>
            <a:custGeom>
              <a:avLst/>
              <a:gdLst>
                <a:gd name="T0" fmla="*/ 1332628 w 2969116"/>
                <a:gd name="T1" fmla="*/ 2207871 h 2910073"/>
                <a:gd name="T2" fmla="*/ 1315965 w 2969116"/>
                <a:gd name="T3" fmla="*/ 2224739 h 2910073"/>
                <a:gd name="T4" fmla="*/ 1299463 w 2969116"/>
                <a:gd name="T5" fmla="*/ 2197576 h 2910073"/>
                <a:gd name="T6" fmla="*/ 2969116 w 2969116"/>
                <a:gd name="T7" fmla="*/ 1484558 h 2910073"/>
                <a:gd name="T8" fmla="*/ 2277174 w 2969116"/>
                <a:gd name="T9" fmla="*/ 2740043 h 2910073"/>
                <a:gd name="T10" fmla="*/ 2271609 w 2969116"/>
                <a:gd name="T11" fmla="*/ 2743220 h 2910073"/>
                <a:gd name="T12" fmla="*/ 2438462 w 2969116"/>
                <a:gd name="T13" fmla="*/ 2910073 h 2910073"/>
                <a:gd name="T14" fmla="*/ 1518424 w 2969116"/>
                <a:gd name="T15" fmla="*/ 2910073 h 2910073"/>
                <a:gd name="T16" fmla="*/ 1518424 w 2969116"/>
                <a:gd name="T17" fmla="*/ 1990035 h 2910073"/>
                <a:gd name="T18" fmla="*/ 1712626 w 2969116"/>
                <a:gd name="T19" fmla="*/ 2184237 h 2910073"/>
                <a:gd name="T20" fmla="*/ 1772305 w 2969116"/>
                <a:gd name="T21" fmla="*/ 2165711 h 2910073"/>
                <a:gd name="T22" fmla="*/ 2223804 w 2969116"/>
                <a:gd name="T23" fmla="*/ 1484558 h 2910073"/>
                <a:gd name="T24" fmla="*/ 1484558 w 2969116"/>
                <a:gd name="T25" fmla="*/ 745312 h 2910073"/>
                <a:gd name="T26" fmla="*/ 745312 w 2969116"/>
                <a:gd name="T27" fmla="*/ 1484558 h 2910073"/>
                <a:gd name="T28" fmla="*/ 760331 w 2969116"/>
                <a:gd name="T29" fmla="*/ 1633542 h 2910073"/>
                <a:gd name="T30" fmla="*/ 776482 w 2969116"/>
                <a:gd name="T31" fmla="*/ 1685572 h 2910073"/>
                <a:gd name="T32" fmla="*/ 740539 w 2969116"/>
                <a:gd name="T33" fmla="*/ 1663736 h 2910073"/>
                <a:gd name="T34" fmla="*/ 32911 w 2969116"/>
                <a:gd name="T35" fmla="*/ 1484558 h 2910073"/>
                <a:gd name="T36" fmla="*/ 83 w 2969116"/>
                <a:gd name="T37" fmla="*/ 1486216 h 2910073"/>
                <a:gd name="T38" fmla="*/ 0 w 2969116"/>
                <a:gd name="T39" fmla="*/ 1484558 h 2910073"/>
                <a:gd name="T40" fmla="*/ 1484558 w 2969116"/>
                <a:gd name="T41" fmla="*/ 0 h 2910073"/>
                <a:gd name="T42" fmla="*/ 2969116 w 2969116"/>
                <a:gd name="T43" fmla="*/ 1484558 h 291007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69116"/>
                <a:gd name="T67" fmla="*/ 0 h 2910073"/>
                <a:gd name="T68" fmla="*/ 2969116 w 2969116"/>
                <a:gd name="T69" fmla="*/ 2910073 h 291007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69116" h="2910073">
                  <a:moveTo>
                    <a:pt x="1332628" y="2207871"/>
                  </a:moveTo>
                  <a:lnTo>
                    <a:pt x="1315965" y="2224739"/>
                  </a:lnTo>
                  <a:lnTo>
                    <a:pt x="1299463" y="2197576"/>
                  </a:lnTo>
                  <a:lnTo>
                    <a:pt x="1332628" y="2207871"/>
                  </a:lnTo>
                  <a:close/>
                  <a:moveTo>
                    <a:pt x="2969116" y="1484558"/>
                  </a:moveTo>
                  <a:cubicBezTo>
                    <a:pt x="2969116" y="2013009"/>
                    <a:pt x="2693003" y="2476970"/>
                    <a:pt x="2277174" y="2740043"/>
                  </a:cubicBezTo>
                  <a:lnTo>
                    <a:pt x="2271609" y="2743220"/>
                  </a:lnTo>
                  <a:lnTo>
                    <a:pt x="2438462" y="2910073"/>
                  </a:lnTo>
                  <a:lnTo>
                    <a:pt x="1518424" y="2910073"/>
                  </a:lnTo>
                  <a:lnTo>
                    <a:pt x="1518424" y="1990035"/>
                  </a:lnTo>
                  <a:lnTo>
                    <a:pt x="1712626" y="2184237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lose/>
                </a:path>
              </a:pathLst>
            </a:cu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0" name="任意多边形 28">
              <a:extLst>
                <a:ext uri="{FF2B5EF4-FFF2-40B4-BE49-F238E27FC236}">
                  <a16:creationId xmlns:a16="http://schemas.microsoft.com/office/drawing/2014/main" id="{331CAC37-9A4B-4A90-8B7F-C8CBD7DA5F60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636328" y="-81041"/>
              <a:ext cx="2803108" cy="2965187"/>
            </a:xfrm>
            <a:custGeom>
              <a:avLst/>
              <a:gdLst>
                <a:gd name="T0" fmla="*/ 621042 w 2803108"/>
                <a:gd name="T1" fmla="*/ 1721756 h 2965187"/>
                <a:gd name="T2" fmla="*/ 608331 w 2803108"/>
                <a:gd name="T3" fmla="*/ 1689440 h 2965187"/>
                <a:gd name="T4" fmla="*/ 592737 w 2803108"/>
                <a:gd name="T5" fmla="*/ 1707301 h 2965187"/>
                <a:gd name="T6" fmla="*/ 2802546 w 2803108"/>
                <a:gd name="T7" fmla="*/ 1527174 h 2965187"/>
                <a:gd name="T8" fmla="*/ 2799005 w 2803108"/>
                <a:gd name="T9" fmla="*/ 1375234 h 2965187"/>
                <a:gd name="T10" fmla="*/ 1209092 w 2803108"/>
                <a:gd name="T11" fmla="*/ 4103 h 2965187"/>
                <a:gd name="T12" fmla="*/ 104528 w 2803108"/>
                <a:gd name="T13" fmla="*/ 630017 h 2965187"/>
                <a:gd name="T14" fmla="*/ 95946 w 2803108"/>
                <a:gd name="T15" fmla="*/ 643946 h 2965187"/>
                <a:gd name="T16" fmla="*/ 3849 w 2803108"/>
                <a:gd name="T17" fmla="*/ 551849 h 2965187"/>
                <a:gd name="T18" fmla="*/ 3849 w 2803108"/>
                <a:gd name="T19" fmla="*/ 795393 h 2965187"/>
                <a:gd name="T20" fmla="*/ 0 w 2803108"/>
                <a:gd name="T21" fmla="*/ 803463 h 2965187"/>
                <a:gd name="T22" fmla="*/ 3849 w 2803108"/>
                <a:gd name="T23" fmla="*/ 806823 h 2965187"/>
                <a:gd name="T24" fmla="*/ 3849 w 2803108"/>
                <a:gd name="T25" fmla="*/ 1471887 h 2965187"/>
                <a:gd name="T26" fmla="*/ 923887 w 2803108"/>
                <a:gd name="T27" fmla="*/ 1471887 h 2965187"/>
                <a:gd name="T28" fmla="*/ 642279 w 2803108"/>
                <a:gd name="T29" fmla="*/ 1190279 h 2965187"/>
                <a:gd name="T30" fmla="*/ 659733 w 2803108"/>
                <a:gd name="T31" fmla="*/ 1148928 h 2965187"/>
                <a:gd name="T32" fmla="*/ 1264011 w 2803108"/>
                <a:gd name="T33" fmla="*/ 747389 h 2965187"/>
                <a:gd name="T34" fmla="*/ 2055719 w 2803108"/>
                <a:gd name="T35" fmla="*/ 1430153 h 2965187"/>
                <a:gd name="T36" fmla="*/ 1372955 w 2803108"/>
                <a:gd name="T37" fmla="*/ 2221862 h 2965187"/>
                <a:gd name="T38" fmla="*/ 1223269 w 2803108"/>
                <a:gd name="T39" fmla="*/ 2217861 h 2965187"/>
                <a:gd name="T40" fmla="*/ 1170191 w 2803108"/>
                <a:gd name="T41" fmla="*/ 2205588 h 2965187"/>
                <a:gd name="T42" fmla="*/ 1194616 w 2803108"/>
                <a:gd name="T43" fmla="*/ 2239825 h 2965187"/>
                <a:gd name="T44" fmla="*/ 1425449 w 2803108"/>
                <a:gd name="T45" fmla="*/ 2932326 h 2965187"/>
                <a:gd name="T46" fmla="*/ 1426214 w 2803108"/>
                <a:gd name="T47" fmla="*/ 2965187 h 2965187"/>
                <a:gd name="T48" fmla="*/ 1427874 w 2803108"/>
                <a:gd name="T49" fmla="*/ 2965147 h 2965187"/>
                <a:gd name="T50" fmla="*/ 2802546 w 2803108"/>
                <a:gd name="T51" fmla="*/ 1527174 h 296518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03108"/>
                <a:gd name="T79" fmla="*/ 0 h 2965187"/>
                <a:gd name="T80" fmla="*/ 2803108 w 2803108"/>
                <a:gd name="T81" fmla="*/ 2965187 h 296518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03108" h="2965187">
                  <a:moveTo>
                    <a:pt x="621042" y="1721756"/>
                  </a:moveTo>
                  <a:lnTo>
                    <a:pt x="608331" y="1689440"/>
                  </a:lnTo>
                  <a:lnTo>
                    <a:pt x="592737" y="1707301"/>
                  </a:lnTo>
                  <a:lnTo>
                    <a:pt x="621042" y="1721756"/>
                  </a:lnTo>
                  <a:close/>
                  <a:moveTo>
                    <a:pt x="2802546" y="1527174"/>
                  </a:moveTo>
                  <a:cubicBezTo>
                    <a:pt x="2803923" y="1477030"/>
                    <a:pt x="2802781" y="1426339"/>
                    <a:pt x="2799005" y="1375234"/>
                  </a:cubicBezTo>
                  <a:cubicBezTo>
                    <a:pt x="2738590" y="557564"/>
                    <a:pt x="2026762" y="-56312"/>
                    <a:pt x="1209092" y="4103"/>
                  </a:cubicBezTo>
                  <a:cubicBezTo>
                    <a:pt x="747954" y="38175"/>
                    <a:pt x="351635" y="279433"/>
                    <a:pt x="104528" y="630017"/>
                  </a:cubicBezTo>
                  <a:lnTo>
                    <a:pt x="95946" y="643946"/>
                  </a:lnTo>
                  <a:lnTo>
                    <a:pt x="3849" y="551849"/>
                  </a:lnTo>
                  <a:lnTo>
                    <a:pt x="3849" y="795393"/>
                  </a:lnTo>
                  <a:lnTo>
                    <a:pt x="0" y="803463"/>
                  </a:lnTo>
                  <a:lnTo>
                    <a:pt x="3849" y="806823"/>
                  </a:lnTo>
                  <a:lnTo>
                    <a:pt x="3849" y="1471887"/>
                  </a:lnTo>
                  <a:lnTo>
                    <a:pt x="923887" y="1471887"/>
                  </a:lnTo>
                  <a:lnTo>
                    <a:pt x="642279" y="1190279"/>
                  </a:lnTo>
                  <a:lnTo>
                    <a:pt x="659733" y="1148928"/>
                  </a:lnTo>
                  <a:cubicBezTo>
                    <a:pt x="773311" y="926572"/>
                    <a:pt x="996809" y="767132"/>
                    <a:pt x="1264011" y="747389"/>
                  </a:cubicBezTo>
                  <a:cubicBezTo>
                    <a:pt x="1671175" y="717305"/>
                    <a:pt x="2025635" y="1022989"/>
                    <a:pt x="2055719" y="1430153"/>
                  </a:cubicBezTo>
                  <a:cubicBezTo>
                    <a:pt x="2085803" y="1837317"/>
                    <a:pt x="1780119" y="2191778"/>
                    <a:pt x="1372955" y="2221862"/>
                  </a:cubicBezTo>
                  <a:cubicBezTo>
                    <a:pt x="1322059" y="2225622"/>
                    <a:pt x="1271987" y="2224137"/>
                    <a:pt x="1223269" y="2217861"/>
                  </a:cubicBezTo>
                  <a:lnTo>
                    <a:pt x="1170191" y="2205588"/>
                  </a:lnTo>
                  <a:lnTo>
                    <a:pt x="1194616" y="2239825"/>
                  </a:lnTo>
                  <a:cubicBezTo>
                    <a:pt x="1324075" y="2441185"/>
                    <a:pt x="1406569" y="2676804"/>
                    <a:pt x="1425449" y="2932326"/>
                  </a:cubicBezTo>
                  <a:lnTo>
                    <a:pt x="1426214" y="2965187"/>
                  </a:lnTo>
                  <a:lnTo>
                    <a:pt x="1427874" y="2965147"/>
                  </a:lnTo>
                  <a:cubicBezTo>
                    <a:pt x="2194439" y="2908509"/>
                    <a:pt x="2781890" y="2279338"/>
                    <a:pt x="2802546" y="1527174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1" name="任意多边形 30">
              <a:extLst>
                <a:ext uri="{FF2B5EF4-FFF2-40B4-BE49-F238E27FC236}">
                  <a16:creationId xmlns:a16="http://schemas.microsoft.com/office/drawing/2014/main" id="{E4AE1EFC-AC7E-45A9-A5BE-6B897008AC7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572789" y="2837380"/>
              <a:ext cx="2800257" cy="2966877"/>
            </a:xfrm>
            <a:custGeom>
              <a:avLst/>
              <a:gdLst>
                <a:gd name="T0" fmla="*/ 585976 w 2800257"/>
                <a:gd name="T1" fmla="*/ 1694015 h 2966877"/>
                <a:gd name="T2" fmla="*/ 614014 w 2800257"/>
                <a:gd name="T3" fmla="*/ 1708984 h 2966877"/>
                <a:gd name="T4" fmla="*/ 601894 w 2800257"/>
                <a:gd name="T5" fmla="*/ 1676442 h 2966877"/>
                <a:gd name="T6" fmla="*/ 0 w 2800257"/>
                <a:gd name="T7" fmla="*/ 517489 h 2966877"/>
                <a:gd name="T8" fmla="*/ 0 w 2800257"/>
                <a:gd name="T9" fmla="*/ 1437527 h 2966877"/>
                <a:gd name="T10" fmla="*/ 920038 w 2800257"/>
                <a:gd name="T11" fmla="*/ 1437527 h 2966877"/>
                <a:gd name="T12" fmla="*/ 649713 w 2800257"/>
                <a:gd name="T13" fmla="*/ 1167202 h 2966877"/>
                <a:gd name="T14" fmla="*/ 663134 w 2800257"/>
                <a:gd name="T15" fmla="*/ 1136956 h 2966877"/>
                <a:gd name="T16" fmla="*/ 1274627 w 2800257"/>
                <a:gd name="T17" fmla="*/ 746492 h 2966877"/>
                <a:gd name="T18" fmla="*/ 2053765 w 2800257"/>
                <a:gd name="T19" fmla="*/ 1443567 h 2966877"/>
                <a:gd name="T20" fmla="*/ 1356690 w 2800257"/>
                <a:gd name="T21" fmla="*/ 2222705 h 2966877"/>
                <a:gd name="T22" fmla="*/ 1207102 w 2800257"/>
                <a:gd name="T23" fmla="*/ 2215978 h 2966877"/>
                <a:gd name="T24" fmla="*/ 1154256 w 2800257"/>
                <a:gd name="T25" fmla="*/ 2202740 h 2966877"/>
                <a:gd name="T26" fmla="*/ 1178053 w 2800257"/>
                <a:gd name="T27" fmla="*/ 2237416 h 2966877"/>
                <a:gd name="T28" fmla="*/ 1396232 w 2800257"/>
                <a:gd name="T29" fmla="*/ 2934008 h 2966877"/>
                <a:gd name="T30" fmla="*/ 1396399 w 2800257"/>
                <a:gd name="T31" fmla="*/ 2966877 h 2966877"/>
                <a:gd name="T32" fmla="*/ 1398059 w 2800257"/>
                <a:gd name="T33" fmla="*/ 2966868 h 2966877"/>
                <a:gd name="T34" fmla="*/ 2797928 w 2800257"/>
                <a:gd name="T35" fmla="*/ 1402199 h 2966877"/>
                <a:gd name="T36" fmla="*/ 1233259 w 2800257"/>
                <a:gd name="T37" fmla="*/ 2329 h 2966877"/>
                <a:gd name="T38" fmla="*/ 117475 w 2800257"/>
                <a:gd name="T39" fmla="*/ 608016 h 2966877"/>
                <a:gd name="T40" fmla="*/ 106943 w 2800257"/>
                <a:gd name="T41" fmla="*/ 624432 h 29668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00257"/>
                <a:gd name="T64" fmla="*/ 0 h 2966877"/>
                <a:gd name="T65" fmla="*/ 2800257 w 2800257"/>
                <a:gd name="T66" fmla="*/ 2966877 h 296687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00257" h="2966877">
                  <a:moveTo>
                    <a:pt x="585976" y="1694015"/>
                  </a:moveTo>
                  <a:lnTo>
                    <a:pt x="614014" y="1708984"/>
                  </a:lnTo>
                  <a:lnTo>
                    <a:pt x="601894" y="1676442"/>
                  </a:lnTo>
                  <a:lnTo>
                    <a:pt x="585976" y="1694015"/>
                  </a:lnTo>
                  <a:close/>
                  <a:moveTo>
                    <a:pt x="0" y="517489"/>
                  </a:moveTo>
                  <a:lnTo>
                    <a:pt x="0" y="1437527"/>
                  </a:lnTo>
                  <a:lnTo>
                    <a:pt x="920038" y="1437527"/>
                  </a:lnTo>
                  <a:lnTo>
                    <a:pt x="649713" y="1167202"/>
                  </a:lnTo>
                  <a:lnTo>
                    <a:pt x="663134" y="1136956"/>
                  </a:lnTo>
                  <a:cubicBezTo>
                    <a:pt x="780745" y="916705"/>
                    <a:pt x="1007110" y="761364"/>
                    <a:pt x="1274627" y="746492"/>
                  </a:cubicBezTo>
                  <a:cubicBezTo>
                    <a:pt x="1682272" y="723831"/>
                    <a:pt x="2031104" y="1035922"/>
                    <a:pt x="2053765" y="1443567"/>
                  </a:cubicBezTo>
                  <a:cubicBezTo>
                    <a:pt x="2076426" y="1851212"/>
                    <a:pt x="1764335" y="2200044"/>
                    <a:pt x="1356690" y="2222705"/>
                  </a:cubicBezTo>
                  <a:cubicBezTo>
                    <a:pt x="1305734" y="2225537"/>
                    <a:pt x="1255698" y="2223140"/>
                    <a:pt x="1207102" y="2215978"/>
                  </a:cubicBezTo>
                  <a:lnTo>
                    <a:pt x="1154256" y="2202740"/>
                  </a:lnTo>
                  <a:lnTo>
                    <a:pt x="1178053" y="2237416"/>
                  </a:lnTo>
                  <a:cubicBezTo>
                    <a:pt x="1303823" y="2441101"/>
                    <a:pt x="1382011" y="2678185"/>
                    <a:pt x="1396232" y="2934008"/>
                  </a:cubicBezTo>
                  <a:lnTo>
                    <a:pt x="1396399" y="2966877"/>
                  </a:lnTo>
                  <a:lnTo>
                    <a:pt x="1398059" y="2966868"/>
                  </a:lnTo>
                  <a:cubicBezTo>
                    <a:pt x="2216694" y="2921360"/>
                    <a:pt x="2843436" y="2220834"/>
                    <a:pt x="2797928" y="1402199"/>
                  </a:cubicBezTo>
                  <a:cubicBezTo>
                    <a:pt x="2752420" y="583564"/>
                    <a:pt x="2051894" y="-43179"/>
                    <a:pt x="1233259" y="2329"/>
                  </a:cubicBezTo>
                  <a:cubicBezTo>
                    <a:pt x="771577" y="27994"/>
                    <a:pt x="370928" y="261992"/>
                    <a:pt x="117475" y="608016"/>
                  </a:cubicBezTo>
                  <a:lnTo>
                    <a:pt x="106943" y="624432"/>
                  </a:lnTo>
                  <a:lnTo>
                    <a:pt x="0" y="517489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896" name="PA_文本框 38">
            <a:extLst>
              <a:ext uri="{FF2B5EF4-FFF2-40B4-BE49-F238E27FC236}">
                <a16:creationId xmlns:a16="http://schemas.microsoft.com/office/drawing/2014/main" id="{41907AE5-38E7-41C1-A932-5C55AF1AADB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63788" y="2170113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01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897" name="PA_文本框 39">
            <a:extLst>
              <a:ext uri="{FF2B5EF4-FFF2-40B4-BE49-F238E27FC236}">
                <a16:creationId xmlns:a16="http://schemas.microsoft.com/office/drawing/2014/main" id="{9C686223-CCB8-4A8B-9F3A-54A3EB34361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13138" y="3421063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02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898" name="PA_文本框 40">
            <a:extLst>
              <a:ext uri="{FF2B5EF4-FFF2-40B4-BE49-F238E27FC236}">
                <a16:creationId xmlns:a16="http://schemas.microsoft.com/office/drawing/2014/main" id="{E5859C16-9C1C-4184-B65B-616A7957DB6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51088" y="4616450"/>
            <a:ext cx="755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03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899" name="PA_文本框 41">
            <a:extLst>
              <a:ext uri="{FF2B5EF4-FFF2-40B4-BE49-F238E27FC236}">
                <a16:creationId xmlns:a16="http://schemas.microsoft.com/office/drawing/2014/main" id="{540108C7-899E-45A7-BADF-AAE986A6249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22375" y="3367088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04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0" name="PA_椭圆 42">
            <a:extLst>
              <a:ext uri="{FF2B5EF4-FFF2-40B4-BE49-F238E27FC236}">
                <a16:creationId xmlns:a16="http://schemas.microsoft.com/office/drawing/2014/main" id="{43CFFD94-2556-4F98-AD75-ECC3D32FFE6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50000" y="1722438"/>
            <a:ext cx="447675" cy="4476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1" name="PA_椭圆 43">
            <a:extLst>
              <a:ext uri="{FF2B5EF4-FFF2-40B4-BE49-F238E27FC236}">
                <a16:creationId xmlns:a16="http://schemas.microsoft.com/office/drawing/2014/main" id="{D3C55FE6-04DA-4448-AC77-879B4488F84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50000" y="2919413"/>
            <a:ext cx="447675" cy="44767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2" name="PA_椭圆 44">
            <a:extLst>
              <a:ext uri="{FF2B5EF4-FFF2-40B4-BE49-F238E27FC236}">
                <a16:creationId xmlns:a16="http://schemas.microsoft.com/office/drawing/2014/main" id="{031361BE-BD4C-45A5-8132-33E494CB9D7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350000" y="411638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3" name="PA_椭圆 45">
            <a:extLst>
              <a:ext uri="{FF2B5EF4-FFF2-40B4-BE49-F238E27FC236}">
                <a16:creationId xmlns:a16="http://schemas.microsoft.com/office/drawing/2014/main" id="{2F8713F4-877D-483A-A5B5-1B2F3143872A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50000" y="5313363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4" name="PA_文本框 47">
            <a:extLst>
              <a:ext uri="{FF2B5EF4-FFF2-40B4-BE49-F238E27FC236}">
                <a16:creationId xmlns:a16="http://schemas.microsoft.com/office/drawing/2014/main" id="{20B27633-0B51-4D49-AC2B-545EA0A6A799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73913" y="1377950"/>
            <a:ext cx="34766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5" name="PA_文本框 48">
            <a:extLst>
              <a:ext uri="{FF2B5EF4-FFF2-40B4-BE49-F238E27FC236}">
                <a16:creationId xmlns:a16="http://schemas.microsoft.com/office/drawing/2014/main" id="{D1D4704A-5490-4C7F-A272-F7DD5E076B2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173913" y="2574925"/>
            <a:ext cx="34766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6" name="PA_文本框 49">
            <a:extLst>
              <a:ext uri="{FF2B5EF4-FFF2-40B4-BE49-F238E27FC236}">
                <a16:creationId xmlns:a16="http://schemas.microsoft.com/office/drawing/2014/main" id="{D9251328-8ADC-4863-A09F-CBCE7A56B8C9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73913" y="3771900"/>
            <a:ext cx="34766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7" name="PA_文本框 50">
            <a:extLst>
              <a:ext uri="{FF2B5EF4-FFF2-40B4-BE49-F238E27FC236}">
                <a16:creationId xmlns:a16="http://schemas.microsoft.com/office/drawing/2014/main" id="{9D0E56E9-C944-481B-AF9A-3CEF8DC25225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73913" y="4983163"/>
            <a:ext cx="34766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0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animBg="1"/>
      <p:bldP spid="37892" grpId="0" animBg="1"/>
      <p:bldP spid="37893" grpId="0" animBg="1"/>
      <p:bldP spid="37894" grpId="0"/>
      <p:bldP spid="37896" grpId="0"/>
      <p:bldP spid="37897" grpId="0"/>
      <p:bldP spid="37898" grpId="0"/>
      <p:bldP spid="37899" grpId="0"/>
      <p:bldP spid="37900" grpId="0" animBg="1"/>
      <p:bldP spid="37901" grpId="0" animBg="1"/>
      <p:bldP spid="37902" grpId="0" animBg="1"/>
      <p:bldP spid="37903" grpId="0" animBg="1"/>
      <p:bldP spid="37904" grpId="0"/>
      <p:bldP spid="37905" grpId="0"/>
      <p:bldP spid="37906" grpId="0"/>
      <p:bldP spid="3790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1535</Words>
  <Application>Microsoft Office PowerPoint</Application>
  <PresentationFormat>宽屏</PresentationFormat>
  <Paragraphs>356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 Light</vt:lpstr>
      <vt:lpstr>方正姚体</vt:lpstr>
      <vt:lpstr>宋体</vt:lpstr>
      <vt:lpstr>Arial</vt:lpstr>
      <vt:lpstr>Calibri</vt:lpstr>
      <vt:lpstr>Calibri Light</vt:lpstr>
      <vt:lpstr>等线</vt:lpstr>
      <vt:lpstr>微软雅黑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1</cp:revision>
  <dcterms:created xsi:type="dcterms:W3CDTF">2016-08-30T15:41:43Z</dcterms:created>
  <dcterms:modified xsi:type="dcterms:W3CDTF">2018-04-28T02:28:10Z</dcterms:modified>
</cp:coreProperties>
</file>