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12"/>
  </p:notesMasterIdLst>
  <p:sldIdLst>
    <p:sldId id="286" r:id="rId4"/>
    <p:sldId id="290" r:id="rId5"/>
    <p:sldId id="291" r:id="rId6"/>
    <p:sldId id="295" r:id="rId7"/>
    <p:sldId id="287" r:id="rId8"/>
    <p:sldId id="293" r:id="rId9"/>
    <p:sldId id="292" r:id="rId10"/>
    <p:sldId id="294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7280"/>
    <a:srgbClr val="C06C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74" y="108"/>
      </p:cViewPr>
      <p:guideLst>
        <p:guide orient="horz" pos="2048"/>
        <p:guide pos="385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BA9913-DAFF-4AC4-A00D-EEF3451B5CD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AD5886-07B7-448A-8728-3372821FF11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124AB-CF4B-457E-BF1F-5A1E87BE531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1023A-5B5B-414B-859F-C536B9CF040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124AB-CF4B-457E-BF1F-5A1E87BE531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1023A-5B5B-414B-859F-C536B9CF040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124AB-CF4B-457E-BF1F-5A1E87BE531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1023A-5B5B-414B-859F-C536B9CF040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68D0A1-E87A-449F-A516-FF47E4FCD1C4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34AE4F-8991-4777-B17C-94E995E9586E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206E5C-170E-4E09-9491-97A47D42FBD6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2D91B6-0045-48CA-B8F9-01699CF14D51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8B0439-1DB0-4791-B64B-A4DDD07C92D8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1165A8-280B-416D-ACF8-248A3864985D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18B503-634F-4E56-9B10-F7945E376514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EA813D-2522-41D2-AD69-C22E4AB3AF23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F0D830-382D-4D77-82C6-C459CE898163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页脚占位符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A92184-D217-4B79-81E2-B797F2943D88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08FDE8-8536-415C-9B26-A1AF6672AFEB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74CB73-D3C0-4B39-89BA-7D77D70AE6E6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087582-80F1-4C64-9EAB-EBC3325065C8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页脚占位符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BE697F-1C74-4FDF-88BB-35AEB59C58D2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3D3996-E8F9-41E5-B538-BACE4748DA13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8F2866-E66A-4836-821D-63A5EA4DD37B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124AB-CF4B-457E-BF1F-5A1E87BE531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1023A-5B5B-414B-859F-C536B9CF040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anose="020F050202020403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6B52F0-3115-45C5-89DC-A358D76E10FC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4E4A8F-372B-4869-BD5C-DF948A571682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1AC7B2-02E3-4919-ABFB-4EACC4C426C3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82F585-DF73-407C-9F0C-443B595BA304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42C5DB-1000-4213-8AA2-423D203CEC3F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330CCE-2421-4351-AC98-1DF72F514CA2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124AB-CF4B-457E-BF1F-5A1E87BE531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1023A-5B5B-414B-859F-C536B9CF040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124AB-CF4B-457E-BF1F-5A1E87BE531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1023A-5B5B-414B-859F-C536B9CF040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124AB-CF4B-457E-BF1F-5A1E87BE531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1023A-5B5B-414B-859F-C536B9CF040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124AB-CF4B-457E-BF1F-5A1E87BE531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1023A-5B5B-414B-859F-C536B9CF040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124AB-CF4B-457E-BF1F-5A1E87BE531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1023A-5B5B-414B-859F-C536B9CF040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124AB-CF4B-457E-BF1F-5A1E87BE531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1023A-5B5B-414B-859F-C536B9CF040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124AB-CF4B-457E-BF1F-5A1E87BE531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1023A-5B5B-414B-859F-C536B9CF040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124AB-CF4B-457E-BF1F-5A1E87BE531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A1023A-5B5B-414B-859F-C536B9CF040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zh-CN">
                <a:sym typeface="Calibri Light" panose="020F0302020204030204" pitchFamily="34" charset="0"/>
              </a:rPr>
              <a:t>单击此处编辑母版标题样式</a:t>
            </a:r>
            <a:endParaRPr lang="zh-CN" altLang="zh-CN">
              <a:sym typeface="Calibri Light" panose="020F0302020204030204" pitchFamily="34" charset="0"/>
            </a:endParaRPr>
          </a:p>
        </p:txBody>
      </p:sp>
      <p:sp>
        <p:nvSpPr>
          <p:cNvPr id="12291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>
                <a:sym typeface="Calibri" panose="020F0502020204030204" pitchFamily="34" charset="0"/>
              </a:rPr>
              <a:t>单击此处编辑母版文本样式</a:t>
            </a:r>
            <a:endParaRPr lang="zh-CN" altLang="zh-CN">
              <a:sym typeface="Calibri" panose="020F0502020204030204" pitchFamily="34" charset="0"/>
            </a:endParaRPr>
          </a:p>
          <a:p>
            <a:pPr lvl="1"/>
            <a:r>
              <a:rPr lang="zh-CN" altLang="zh-CN">
                <a:sym typeface="Calibri" panose="020F0502020204030204" pitchFamily="34" charset="0"/>
              </a:rPr>
              <a:t>第二级</a:t>
            </a:r>
            <a:endParaRPr lang="zh-CN" altLang="zh-CN">
              <a:sym typeface="Calibri" panose="020F0502020204030204" pitchFamily="34" charset="0"/>
            </a:endParaRPr>
          </a:p>
          <a:p>
            <a:pPr lvl="2"/>
            <a:r>
              <a:rPr lang="zh-CN" altLang="zh-CN">
                <a:sym typeface="Calibri" panose="020F0502020204030204" pitchFamily="34" charset="0"/>
              </a:rPr>
              <a:t>第三级</a:t>
            </a:r>
            <a:endParaRPr lang="zh-CN" altLang="zh-CN">
              <a:sym typeface="Calibri" panose="020F0502020204030204" pitchFamily="34" charset="0"/>
            </a:endParaRPr>
          </a:p>
          <a:p>
            <a:pPr lvl="3"/>
            <a:r>
              <a:rPr lang="zh-CN" altLang="zh-CN">
                <a:sym typeface="Calibri" panose="020F0502020204030204" pitchFamily="34" charset="0"/>
              </a:rPr>
              <a:t>第四级</a:t>
            </a:r>
            <a:endParaRPr lang="zh-CN" altLang="zh-CN">
              <a:sym typeface="Calibri" panose="020F0502020204030204" pitchFamily="34" charset="0"/>
            </a:endParaRPr>
          </a:p>
          <a:p>
            <a:pPr lvl="4"/>
            <a:r>
              <a:rPr lang="zh-CN" altLang="zh-CN">
                <a:sym typeface="Calibri" panose="020F0502020204030204" pitchFamily="34" charset="0"/>
              </a:rPr>
              <a:t>第五级</a:t>
            </a:r>
            <a:endParaRPr lang="zh-CN" altLang="zh-CN">
              <a:sym typeface="Calibri" panose="020F0502020204030204" pitchFamily="34" charset="0"/>
            </a:endParaRPr>
          </a:p>
        </p:txBody>
      </p:sp>
      <p:sp>
        <p:nvSpPr>
          <p:cNvPr id="12292" name="日期占位符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0335AF22-9BE7-4A3E-8A78-6D36AE9D1519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2293" name="页脚占位符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294" name="灯片编号占位符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E1735C87-C7F0-4449-845B-C8CBE2A04432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 Light" panose="020F0302020204030204" pitchFamily="34" charset="0"/>
        </a:defRPr>
      </a:lvl1pPr>
      <a:lvl2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2pPr>
      <a:lvl3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3pPr>
      <a:lvl4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4pPr>
      <a:lvl5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5pPr>
      <a:lvl6pPr marL="13716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6pPr>
      <a:lvl7pPr marL="18288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7pPr>
      <a:lvl8pPr marL="22860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8pPr>
      <a:lvl9pPr marL="27432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4" Type="http://schemas.openxmlformats.org/officeDocument/2006/relationships/slideLayout" Target="../slideLayouts/slideLayout18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20.xml"/><Relationship Id="rId8" Type="http://schemas.openxmlformats.org/officeDocument/2006/relationships/tags" Target="../tags/tag19.xml"/><Relationship Id="rId7" Type="http://schemas.openxmlformats.org/officeDocument/2006/relationships/tags" Target="../tags/tag18.xml"/><Relationship Id="rId6" Type="http://schemas.openxmlformats.org/officeDocument/2006/relationships/tags" Target="../tags/tag17.xml"/><Relationship Id="rId5" Type="http://schemas.openxmlformats.org/officeDocument/2006/relationships/tags" Target="../tags/tag16.xml"/><Relationship Id="rId4" Type="http://schemas.openxmlformats.org/officeDocument/2006/relationships/tags" Target="../tags/tag15.xml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1" Type="http://schemas.openxmlformats.org/officeDocument/2006/relationships/slideLayout" Target="../slideLayouts/slideLayout18.xml"/><Relationship Id="rId10" Type="http://schemas.openxmlformats.org/officeDocument/2006/relationships/tags" Target="../tags/tag2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9" Type="http://schemas.openxmlformats.org/officeDocument/2006/relationships/slideLayout" Target="../slideLayouts/slideLayout18.xml"/><Relationship Id="rId28" Type="http://schemas.openxmlformats.org/officeDocument/2006/relationships/image" Target="../media/image6.png"/><Relationship Id="rId27" Type="http://schemas.openxmlformats.org/officeDocument/2006/relationships/tags" Target="../tags/tag43.xml"/><Relationship Id="rId26" Type="http://schemas.openxmlformats.org/officeDocument/2006/relationships/tags" Target="../tags/tag42.xml"/><Relationship Id="rId25" Type="http://schemas.openxmlformats.org/officeDocument/2006/relationships/image" Target="../media/image5.png"/><Relationship Id="rId24" Type="http://schemas.openxmlformats.org/officeDocument/2006/relationships/tags" Target="../tags/tag41.xml"/><Relationship Id="rId23" Type="http://schemas.openxmlformats.org/officeDocument/2006/relationships/tags" Target="../tags/tag40.xml"/><Relationship Id="rId22" Type="http://schemas.openxmlformats.org/officeDocument/2006/relationships/tags" Target="../tags/tag39.xml"/><Relationship Id="rId21" Type="http://schemas.openxmlformats.org/officeDocument/2006/relationships/tags" Target="../tags/tag38.xml"/><Relationship Id="rId20" Type="http://schemas.openxmlformats.org/officeDocument/2006/relationships/image" Target="../media/image4.png"/><Relationship Id="rId2" Type="http://schemas.openxmlformats.org/officeDocument/2006/relationships/tags" Target="../tags/tag22.xml"/><Relationship Id="rId19" Type="http://schemas.openxmlformats.org/officeDocument/2006/relationships/tags" Target="../tags/tag37.xml"/><Relationship Id="rId18" Type="http://schemas.openxmlformats.org/officeDocument/2006/relationships/tags" Target="../tags/tag36.xml"/><Relationship Id="rId17" Type="http://schemas.openxmlformats.org/officeDocument/2006/relationships/image" Target="../media/image3.png"/><Relationship Id="rId16" Type="http://schemas.openxmlformats.org/officeDocument/2006/relationships/tags" Target="../tags/tag35.xml"/><Relationship Id="rId15" Type="http://schemas.openxmlformats.org/officeDocument/2006/relationships/tags" Target="../tags/tag34.xml"/><Relationship Id="rId14" Type="http://schemas.openxmlformats.org/officeDocument/2006/relationships/image" Target="../media/image2.png"/><Relationship Id="rId13" Type="http://schemas.openxmlformats.org/officeDocument/2006/relationships/tags" Target="../tags/tag33.xml"/><Relationship Id="rId12" Type="http://schemas.openxmlformats.org/officeDocument/2006/relationships/tags" Target="../tags/tag32.xml"/><Relationship Id="rId11" Type="http://schemas.openxmlformats.org/officeDocument/2006/relationships/tags" Target="../tags/tag31.xml"/><Relationship Id="rId10" Type="http://schemas.openxmlformats.org/officeDocument/2006/relationships/tags" Target="../tags/tag30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51.xml"/><Relationship Id="rId8" Type="http://schemas.openxmlformats.org/officeDocument/2006/relationships/tags" Target="../tags/tag50.xml"/><Relationship Id="rId7" Type="http://schemas.openxmlformats.org/officeDocument/2006/relationships/tags" Target="../tags/tag49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Relationship Id="rId3" Type="http://schemas.openxmlformats.org/officeDocument/2006/relationships/tags" Target="../tags/tag45.xml"/><Relationship Id="rId21" Type="http://schemas.openxmlformats.org/officeDocument/2006/relationships/slideLayout" Target="../slideLayouts/slideLayout18.xml"/><Relationship Id="rId20" Type="http://schemas.openxmlformats.org/officeDocument/2006/relationships/tags" Target="../tags/tag62.xml"/><Relationship Id="rId2" Type="http://schemas.openxmlformats.org/officeDocument/2006/relationships/tags" Target="../tags/tag44.xml"/><Relationship Id="rId19" Type="http://schemas.openxmlformats.org/officeDocument/2006/relationships/tags" Target="../tags/tag61.xml"/><Relationship Id="rId18" Type="http://schemas.openxmlformats.org/officeDocument/2006/relationships/tags" Target="../tags/tag60.xml"/><Relationship Id="rId17" Type="http://schemas.openxmlformats.org/officeDocument/2006/relationships/tags" Target="../tags/tag59.xml"/><Relationship Id="rId16" Type="http://schemas.openxmlformats.org/officeDocument/2006/relationships/tags" Target="../tags/tag58.xml"/><Relationship Id="rId15" Type="http://schemas.openxmlformats.org/officeDocument/2006/relationships/tags" Target="../tags/tag57.xml"/><Relationship Id="rId14" Type="http://schemas.openxmlformats.org/officeDocument/2006/relationships/tags" Target="../tags/tag56.xml"/><Relationship Id="rId13" Type="http://schemas.openxmlformats.org/officeDocument/2006/relationships/tags" Target="../tags/tag55.xml"/><Relationship Id="rId12" Type="http://schemas.openxmlformats.org/officeDocument/2006/relationships/tags" Target="../tags/tag54.xml"/><Relationship Id="rId11" Type="http://schemas.openxmlformats.org/officeDocument/2006/relationships/tags" Target="../tags/tag53.xml"/><Relationship Id="rId10" Type="http://schemas.openxmlformats.org/officeDocument/2006/relationships/tags" Target="../tags/tag5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70.xml"/><Relationship Id="rId8" Type="http://schemas.openxmlformats.org/officeDocument/2006/relationships/tags" Target="../tags/tag69.xml"/><Relationship Id="rId7" Type="http://schemas.openxmlformats.org/officeDocument/2006/relationships/tags" Target="../tags/tag68.xml"/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4" Type="http://schemas.openxmlformats.org/officeDocument/2006/relationships/slideLayout" Target="../slideLayouts/slideLayout18.xml"/><Relationship Id="rId13" Type="http://schemas.openxmlformats.org/officeDocument/2006/relationships/tags" Target="../tags/tag74.xml"/><Relationship Id="rId12" Type="http://schemas.openxmlformats.org/officeDocument/2006/relationships/tags" Target="../tags/tag73.xml"/><Relationship Id="rId11" Type="http://schemas.openxmlformats.org/officeDocument/2006/relationships/tags" Target="../tags/tag72.xml"/><Relationship Id="rId10" Type="http://schemas.openxmlformats.org/officeDocument/2006/relationships/tags" Target="../tags/tag71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82.xml"/><Relationship Id="rId8" Type="http://schemas.openxmlformats.org/officeDocument/2006/relationships/tags" Target="../tags/tag81.xml"/><Relationship Id="rId7" Type="http://schemas.openxmlformats.org/officeDocument/2006/relationships/tags" Target="../tags/tag80.xml"/><Relationship Id="rId6" Type="http://schemas.openxmlformats.org/officeDocument/2006/relationships/tags" Target="../tags/tag79.xml"/><Relationship Id="rId5" Type="http://schemas.openxmlformats.org/officeDocument/2006/relationships/tags" Target="../tags/tag78.xml"/><Relationship Id="rId4" Type="http://schemas.openxmlformats.org/officeDocument/2006/relationships/tags" Target="../tags/tag77.xml"/><Relationship Id="rId3" Type="http://schemas.openxmlformats.org/officeDocument/2006/relationships/tags" Target="../tags/tag76.xml"/><Relationship Id="rId2" Type="http://schemas.openxmlformats.org/officeDocument/2006/relationships/tags" Target="../tags/tag75.xml"/><Relationship Id="rId19" Type="http://schemas.openxmlformats.org/officeDocument/2006/relationships/slideLayout" Target="../slideLayouts/slideLayout18.xml"/><Relationship Id="rId18" Type="http://schemas.openxmlformats.org/officeDocument/2006/relationships/image" Target="../media/image3.png"/><Relationship Id="rId17" Type="http://schemas.openxmlformats.org/officeDocument/2006/relationships/tags" Target="../tags/tag88.xml"/><Relationship Id="rId16" Type="http://schemas.openxmlformats.org/officeDocument/2006/relationships/tags" Target="../tags/tag87.xml"/><Relationship Id="rId15" Type="http://schemas.openxmlformats.org/officeDocument/2006/relationships/image" Target="../media/image5.png"/><Relationship Id="rId14" Type="http://schemas.openxmlformats.org/officeDocument/2006/relationships/tags" Target="../tags/tag86.xml"/><Relationship Id="rId13" Type="http://schemas.openxmlformats.org/officeDocument/2006/relationships/tags" Target="../tags/tag85.xml"/><Relationship Id="rId12" Type="http://schemas.openxmlformats.org/officeDocument/2006/relationships/image" Target="../media/image4.png"/><Relationship Id="rId11" Type="http://schemas.openxmlformats.org/officeDocument/2006/relationships/tags" Target="../tags/tag84.xml"/><Relationship Id="rId10" Type="http://schemas.openxmlformats.org/officeDocument/2006/relationships/tags" Target="../tags/tag83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96.xml"/><Relationship Id="rId8" Type="http://schemas.openxmlformats.org/officeDocument/2006/relationships/tags" Target="../tags/tag95.xml"/><Relationship Id="rId7" Type="http://schemas.openxmlformats.org/officeDocument/2006/relationships/tags" Target="../tags/tag94.xml"/><Relationship Id="rId6" Type="http://schemas.openxmlformats.org/officeDocument/2006/relationships/tags" Target="../tags/tag93.xml"/><Relationship Id="rId5" Type="http://schemas.openxmlformats.org/officeDocument/2006/relationships/tags" Target="../tags/tag92.xml"/><Relationship Id="rId4" Type="http://schemas.openxmlformats.org/officeDocument/2006/relationships/tags" Target="../tags/tag91.xml"/><Relationship Id="rId30" Type="http://schemas.openxmlformats.org/officeDocument/2006/relationships/slideLayout" Target="../slideLayouts/slideLayout18.xml"/><Relationship Id="rId3" Type="http://schemas.openxmlformats.org/officeDocument/2006/relationships/tags" Target="../tags/tag90.xml"/><Relationship Id="rId29" Type="http://schemas.openxmlformats.org/officeDocument/2006/relationships/tags" Target="../tags/tag111.xml"/><Relationship Id="rId28" Type="http://schemas.openxmlformats.org/officeDocument/2006/relationships/tags" Target="../tags/tag110.xml"/><Relationship Id="rId27" Type="http://schemas.openxmlformats.org/officeDocument/2006/relationships/tags" Target="../tags/tag109.xml"/><Relationship Id="rId26" Type="http://schemas.openxmlformats.org/officeDocument/2006/relationships/image" Target="../media/image9.png"/><Relationship Id="rId25" Type="http://schemas.openxmlformats.org/officeDocument/2006/relationships/tags" Target="../tags/tag108.xml"/><Relationship Id="rId24" Type="http://schemas.openxmlformats.org/officeDocument/2006/relationships/image" Target="../media/image4.png"/><Relationship Id="rId23" Type="http://schemas.openxmlformats.org/officeDocument/2006/relationships/tags" Target="../tags/tag107.xml"/><Relationship Id="rId22" Type="http://schemas.openxmlformats.org/officeDocument/2006/relationships/image" Target="../media/image2.png"/><Relationship Id="rId21" Type="http://schemas.openxmlformats.org/officeDocument/2006/relationships/tags" Target="../tags/tag106.xml"/><Relationship Id="rId20" Type="http://schemas.openxmlformats.org/officeDocument/2006/relationships/image" Target="../media/image8.png"/><Relationship Id="rId2" Type="http://schemas.openxmlformats.org/officeDocument/2006/relationships/tags" Target="../tags/tag89.xml"/><Relationship Id="rId19" Type="http://schemas.openxmlformats.org/officeDocument/2006/relationships/tags" Target="../tags/tag105.xml"/><Relationship Id="rId18" Type="http://schemas.openxmlformats.org/officeDocument/2006/relationships/image" Target="../media/image7.png"/><Relationship Id="rId17" Type="http://schemas.openxmlformats.org/officeDocument/2006/relationships/tags" Target="../tags/tag104.xml"/><Relationship Id="rId16" Type="http://schemas.openxmlformats.org/officeDocument/2006/relationships/tags" Target="../tags/tag103.xml"/><Relationship Id="rId15" Type="http://schemas.openxmlformats.org/officeDocument/2006/relationships/tags" Target="../tags/tag102.xml"/><Relationship Id="rId14" Type="http://schemas.openxmlformats.org/officeDocument/2006/relationships/tags" Target="../tags/tag101.xml"/><Relationship Id="rId13" Type="http://schemas.openxmlformats.org/officeDocument/2006/relationships/tags" Target="../tags/tag100.xml"/><Relationship Id="rId12" Type="http://schemas.openxmlformats.org/officeDocument/2006/relationships/tags" Target="../tags/tag99.xml"/><Relationship Id="rId11" Type="http://schemas.openxmlformats.org/officeDocument/2006/relationships/tags" Target="../tags/tag98.xml"/><Relationship Id="rId10" Type="http://schemas.openxmlformats.org/officeDocument/2006/relationships/tags" Target="../tags/tag97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119.xml"/><Relationship Id="rId8" Type="http://schemas.openxmlformats.org/officeDocument/2006/relationships/tags" Target="../tags/tag118.xml"/><Relationship Id="rId7" Type="http://schemas.openxmlformats.org/officeDocument/2006/relationships/tags" Target="../tags/tag117.xml"/><Relationship Id="rId6" Type="http://schemas.openxmlformats.org/officeDocument/2006/relationships/tags" Target="../tags/tag116.xml"/><Relationship Id="rId5" Type="http://schemas.openxmlformats.org/officeDocument/2006/relationships/tags" Target="../tags/tag115.xml"/><Relationship Id="rId4" Type="http://schemas.openxmlformats.org/officeDocument/2006/relationships/tags" Target="../tags/tag114.xml"/><Relationship Id="rId3" Type="http://schemas.openxmlformats.org/officeDocument/2006/relationships/tags" Target="../tags/tag113.xml"/><Relationship Id="rId20" Type="http://schemas.openxmlformats.org/officeDocument/2006/relationships/slideLayout" Target="../slideLayouts/slideLayout18.xml"/><Relationship Id="rId2" Type="http://schemas.openxmlformats.org/officeDocument/2006/relationships/tags" Target="../tags/tag112.xml"/><Relationship Id="rId19" Type="http://schemas.openxmlformats.org/officeDocument/2006/relationships/tags" Target="../tags/tag129.xml"/><Relationship Id="rId18" Type="http://schemas.openxmlformats.org/officeDocument/2006/relationships/tags" Target="../tags/tag128.xml"/><Relationship Id="rId17" Type="http://schemas.openxmlformats.org/officeDocument/2006/relationships/tags" Target="../tags/tag127.xml"/><Relationship Id="rId16" Type="http://schemas.openxmlformats.org/officeDocument/2006/relationships/tags" Target="../tags/tag126.xml"/><Relationship Id="rId15" Type="http://schemas.openxmlformats.org/officeDocument/2006/relationships/tags" Target="../tags/tag125.xml"/><Relationship Id="rId14" Type="http://schemas.openxmlformats.org/officeDocument/2006/relationships/tags" Target="../tags/tag124.xml"/><Relationship Id="rId13" Type="http://schemas.openxmlformats.org/officeDocument/2006/relationships/tags" Target="../tags/tag123.xml"/><Relationship Id="rId12" Type="http://schemas.openxmlformats.org/officeDocument/2006/relationships/tags" Target="../tags/tag122.xml"/><Relationship Id="rId11" Type="http://schemas.openxmlformats.org/officeDocument/2006/relationships/tags" Target="../tags/tag121.xml"/><Relationship Id="rId10" Type="http://schemas.openxmlformats.org/officeDocument/2006/relationships/tags" Target="../tags/tag120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PA_椭圆 1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695575" y="4662488"/>
            <a:ext cx="800100" cy="798512"/>
          </a:xfrm>
          <a:prstGeom prst="ellipse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23" name="PA_椭圆 7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534150" y="3619500"/>
            <a:ext cx="1701800" cy="1701800"/>
          </a:xfrm>
          <a:prstGeom prst="ellipse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24" name="PA_椭圆 8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797300" y="1397000"/>
            <a:ext cx="3543300" cy="3543300"/>
          </a:xfrm>
          <a:prstGeom prst="ellipse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25" name="PA_椭圆 1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534150" y="812800"/>
            <a:ext cx="2590800" cy="2590800"/>
          </a:xfrm>
          <a:prstGeom prst="ellipse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26" name="PA_椭圆 9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954338" y="3390900"/>
            <a:ext cx="1930400" cy="1930400"/>
          </a:xfrm>
          <a:prstGeom prst="ellipse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27" name="PA_椭圆 10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1914525" y="1397000"/>
            <a:ext cx="514350" cy="514350"/>
          </a:xfrm>
          <a:prstGeom prst="ellipse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28" name="PA_椭圆 11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280025" y="5842000"/>
            <a:ext cx="288925" cy="288925"/>
          </a:xfrm>
          <a:prstGeom prst="ellipse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29" name="PA_椭圆 12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9815513" y="2139950"/>
            <a:ext cx="523875" cy="523875"/>
          </a:xfrm>
          <a:prstGeom prst="ellipse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30" name="PA_椭圆 13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5045075" y="412750"/>
            <a:ext cx="798513" cy="800100"/>
          </a:xfrm>
          <a:prstGeom prst="ellipse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31" name="PA_椭圆 14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9763125" y="4819650"/>
            <a:ext cx="244475" cy="242888"/>
          </a:xfrm>
          <a:prstGeom prst="ellipse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32" name="PA_文本框 2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4921250" y="1384300"/>
            <a:ext cx="1456690" cy="3153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99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方正姚体" panose="02010601030101010101" pitchFamily="2" charset="-122"/>
                <a:ea typeface="方正姚体" panose="02010601030101010101" pitchFamily="2" charset="-122"/>
                <a:cs typeface="+mn-cs"/>
                <a:sym typeface="方正姚体" panose="02010601030101010101" pitchFamily="2" charset="-122"/>
              </a:rPr>
              <a:t>7</a:t>
            </a:r>
            <a:endParaRPr kumimoji="0" lang="en-US" altLang="zh-CN" sz="199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方正姚体" panose="02010601030101010101" pitchFamily="2" charset="-122"/>
              <a:ea typeface="方正姚体" panose="02010601030101010101" pitchFamily="2" charset="-122"/>
              <a:cs typeface="+mn-cs"/>
              <a:sym typeface="方正姚体" panose="02010601030101010101" pitchFamily="2" charset="-122"/>
            </a:endParaRPr>
          </a:p>
        </p:txBody>
      </p:sp>
      <p:sp>
        <p:nvSpPr>
          <p:cNvPr id="30733" name="PA_文本框 17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6958330" y="1508760"/>
            <a:ext cx="1742440" cy="1198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3600" dirty="0">
                <a:solidFill>
                  <a:srgbClr val="FFFFFF"/>
                </a:solidFill>
                <a:sym typeface="+mn-ea"/>
              </a:rPr>
              <a:t>UML 2.0</a:t>
            </a:r>
            <a:endParaRPr lang="en-US" altLang="zh-CN" sz="3600" dirty="0">
              <a:solidFill>
                <a:srgbClr val="FFFFFF"/>
              </a:solidFill>
              <a:sym typeface="+mn-ea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3600" dirty="0">
                <a:solidFill>
                  <a:srgbClr val="FFFFFF"/>
                </a:solidFill>
                <a:sym typeface="+mn-ea"/>
              </a:rPr>
              <a:t>新特性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ea"/>
              <a:ea typeface="+mn-ea"/>
              <a:cs typeface="+mn-ea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/2*($)^8">
                                          <p:val>
                                            <p:fltVal val="0"/>
                                          </p:val>
                                        </p:tav>
                                        <p:tav tm="50000" fmla="#ppt_h-#ppt_h/2*(2-$)^8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/2*($)^8">
                                          <p:val>
                                            <p:fltVal val="0"/>
                                          </p:val>
                                        </p:tav>
                                        <p:tav tm="50000" fmla="#ppt_w-#ppt_w/2*(2-$)^8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2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/2*($)^8">
                                          <p:val>
                                            <p:fltVal val="0"/>
                                          </p:val>
                                        </p:tav>
                                        <p:tav tm="50000" fmla="#ppt_h-#ppt_h/2*(2-$)^8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2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/2*($)^8">
                                          <p:val>
                                            <p:fltVal val="0"/>
                                          </p:val>
                                        </p:tav>
                                        <p:tav tm="50000" fmla="#ppt_w-#ppt_w/2*(2-$)^8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2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/2*($)^8">
                                          <p:val>
                                            <p:fltVal val="0"/>
                                          </p:val>
                                        </p:tav>
                                        <p:tav tm="50000" fmla="#ppt_h-#ppt_h/2*(2-$)^8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/2*($)^8">
                                          <p:val>
                                            <p:fltVal val="0"/>
                                          </p:val>
                                        </p:tav>
                                        <p:tav tm="50000" fmla="#ppt_w-#ppt_w/2*(2-$)^8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2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/2*($)^8">
                                          <p:val>
                                            <p:fltVal val="0"/>
                                          </p:val>
                                        </p:tav>
                                        <p:tav tm="50000" fmla="#ppt_h-#ppt_h/2*(2-$)^8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/2*($)^8">
                                          <p:val>
                                            <p:fltVal val="0"/>
                                          </p:val>
                                        </p:tav>
                                        <p:tav tm="50000" fmla="#ppt_w-#ppt_w/2*(2-$)^8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2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/2*($)^8">
                                          <p:val>
                                            <p:fltVal val="0"/>
                                          </p:val>
                                        </p:tav>
                                        <p:tav tm="50000" fmla="#ppt_h-#ppt_h/2*(2-$)^8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4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/2*($)^8">
                                          <p:val>
                                            <p:fltVal val="0"/>
                                          </p:val>
                                        </p:tav>
                                        <p:tav tm="50000" fmla="#ppt_w-#ppt_w/2*(2-$)^8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2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/2*($)^8">
                                          <p:val>
                                            <p:fltVal val="0"/>
                                          </p:val>
                                        </p:tav>
                                        <p:tav tm="50000" fmla="#ppt_h-#ppt_h/2*(2-$)^8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/2*($)^8">
                                          <p:val>
                                            <p:fltVal val="0"/>
                                          </p:val>
                                        </p:tav>
                                        <p:tav tm="50000" fmla="#ppt_w-#ppt_w/2*(2-$)^8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2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/2*($)^8">
                                          <p:val>
                                            <p:fltVal val="0"/>
                                          </p:val>
                                        </p:tav>
                                        <p:tav tm="50000" fmla="#ppt_h-#ppt_h/2*(2-$)^8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/2*($)^8">
                                          <p:val>
                                            <p:fltVal val="0"/>
                                          </p:val>
                                        </p:tav>
                                        <p:tav tm="50000" fmla="#ppt_w-#ppt_w/2*(2-$)^8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2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5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/2*($)^8">
                                          <p:val>
                                            <p:fltVal val="0"/>
                                          </p:val>
                                        </p:tav>
                                        <p:tav tm="50000" fmla="#ppt_h-#ppt_h/2*(2-$)^8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6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/2*($)^8">
                                          <p:val>
                                            <p:fltVal val="0"/>
                                          </p:val>
                                        </p:tav>
                                        <p:tav tm="50000" fmla="#ppt_w-#ppt_w/2*(2-$)^8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2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9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/2*($)^8">
                                          <p:val>
                                            <p:fltVal val="0"/>
                                          </p:val>
                                        </p:tav>
                                        <p:tav tm="50000" fmla="#ppt_h-#ppt_h/2*(2-$)^8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0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/2*($)^8">
                                          <p:val>
                                            <p:fltVal val="0"/>
                                          </p:val>
                                        </p:tav>
                                        <p:tav tm="50000" fmla="#ppt_w-#ppt_w/2*(2-$)^8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2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/2*($)^8">
                                          <p:val>
                                            <p:fltVal val="0"/>
                                          </p:val>
                                        </p:tav>
                                        <p:tav tm="50000" fmla="#ppt_h-#ppt_h/2*(2-$)^8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4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/2*($)^8">
                                          <p:val>
                                            <p:fltVal val="0"/>
                                          </p:val>
                                        </p:tav>
                                        <p:tav tm="50000" fmla="#ppt_w-#ppt_w/2*(2-$)^8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2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7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/2*($)^8">
                                          <p:val>
                                            <p:fltVal val="0"/>
                                          </p:val>
                                        </p:tav>
                                        <p:tav tm="50000" fmla="#ppt_h-#ppt_h/2*(2-$)^8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8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/2*($)^8">
                                          <p:val>
                                            <p:fltVal val="0"/>
                                          </p:val>
                                        </p:tav>
                                        <p:tav tm="50000" fmla="#ppt_w-#ppt_w/2*(2-$)^8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2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0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1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/2*($)^8">
                                          <p:val>
                                            <p:fltVal val="0"/>
                                          </p:val>
                                        </p:tav>
                                        <p:tav tm="50000" fmla="#ppt_h-#ppt_h/2*(2-$)^8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2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/2*($)^8">
                                          <p:val>
                                            <p:fltVal val="0"/>
                                          </p:val>
                                        </p:tav>
                                        <p:tav tm="50000" fmla="#ppt_w-#ppt_w/2*(2-$)^8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2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2" grpId="0" bldLvl="0" animBg="1"/>
      <p:bldP spid="30723" grpId="0" bldLvl="0" animBg="1"/>
      <p:bldP spid="30724" grpId="0" bldLvl="0" animBg="1"/>
      <p:bldP spid="30725" grpId="0" bldLvl="0" animBg="1"/>
      <p:bldP spid="30726" grpId="0" bldLvl="0" animBg="1"/>
      <p:bldP spid="30727" grpId="0" bldLvl="0" animBg="1"/>
      <p:bldP spid="30728" grpId="0" bldLvl="0" animBg="1"/>
      <p:bldP spid="30729" grpId="0" bldLvl="0" animBg="1"/>
      <p:bldP spid="30730" grpId="0" bldLvl="0" animBg="1"/>
      <p:bldP spid="30731" grpId="0" bldLvl="0" animBg="1"/>
      <p:bldP spid="30732" grpId="0"/>
      <p:bldP spid="3073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PA_矩形 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621463" y="0"/>
            <a:ext cx="5570537" cy="584200"/>
          </a:xfrm>
          <a:prstGeom prst="rect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1747" name="PA_矩形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0"/>
            <a:ext cx="914400" cy="584200"/>
          </a:xfrm>
          <a:prstGeom prst="rect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1748" name="PA_矩形 3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962025" y="0"/>
            <a:ext cx="376238" cy="584200"/>
          </a:xfrm>
          <a:prstGeom prst="rect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1749" name="PA_矩形 4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384300" y="0"/>
            <a:ext cx="146050" cy="584200"/>
          </a:xfrm>
          <a:prstGeom prst="rect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45062" name="PA_矩形 9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697521" y="62061"/>
            <a:ext cx="275780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  <a:sym typeface="微软雅黑" panose="020B0503020204020204" pitchFamily="34" charset="-122"/>
              </a:rPr>
              <a:t>UML 2.0 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  <a:sym typeface="微软雅黑" panose="020B0503020204020204" pitchFamily="34" charset="-122"/>
              </a:rPr>
              <a:t>的特性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7" name="PA_文本框 26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1673860" y="2164715"/>
            <a:ext cx="9441815" cy="2306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C06C84"/>
                </a:solidFill>
                <a:effectLst/>
                <a:uLnTx/>
                <a:uFillTx/>
                <a:sym typeface="Calibri" panose="020F0502020204030204" pitchFamily="34" charset="0"/>
              </a:rPr>
              <a:t>	UML 2.0 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C06C84"/>
                </a:solidFill>
                <a:effectLst/>
                <a:uLnTx/>
                <a:uFillTx/>
                <a:sym typeface="Calibri" panose="020F0502020204030204" pitchFamily="34" charset="0"/>
              </a:rPr>
              <a:t>在可视化建模方面进行了许多改革和创新，它可以描述现今软件系统中存在的许多技术，例如模型驱动架构（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C06C84"/>
                </a:solidFill>
                <a:effectLst/>
                <a:uLnTx/>
                <a:uFillTx/>
                <a:sym typeface="Calibri" panose="020F0502020204030204" pitchFamily="34" charset="0"/>
              </a:rPr>
              <a:t>MDA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C06C84"/>
                </a:solidFill>
                <a:effectLst/>
                <a:uLnTx/>
                <a:uFillTx/>
                <a:sym typeface="Calibri" panose="020F0502020204030204" pitchFamily="34" charset="0"/>
              </a:rPr>
              <a:t>）和面向服务的架构（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C06C84"/>
                </a:solidFill>
                <a:effectLst/>
                <a:uLnTx/>
                <a:uFillTx/>
                <a:sym typeface="Calibri" panose="020F0502020204030204" pitchFamily="34" charset="0"/>
              </a:rPr>
              <a:t>SOA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C06C84"/>
                </a:solidFill>
                <a:effectLst/>
                <a:uLnTx/>
                <a:uFillTx/>
                <a:sym typeface="Calibri" panose="020F0502020204030204" pitchFamily="34" charset="0"/>
              </a:rPr>
              <a:t>）。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C06C84"/>
              </a:solidFill>
              <a:effectLst/>
              <a:uLnTx/>
              <a:uFillTx/>
              <a:sym typeface="Calibri" panose="020F0502020204030204" pitchFamily="34" charset="0"/>
            </a:endParaRPr>
          </a:p>
        </p:txBody>
      </p:sp>
      <p:grpSp>
        <p:nvGrpSpPr>
          <p:cNvPr id="18" name="PA_组合 70"/>
          <p:cNvGrpSpPr/>
          <p:nvPr>
            <p:custDataLst>
              <p:tags r:id="rId8"/>
            </p:custDataLst>
          </p:nvPr>
        </p:nvGrpSpPr>
        <p:grpSpPr bwMode="auto">
          <a:xfrm>
            <a:off x="570514" y="1151347"/>
            <a:ext cx="1773621" cy="1872072"/>
            <a:chOff x="0" y="0"/>
            <a:chExt cx="1825666" cy="1861627"/>
          </a:xfrm>
        </p:grpSpPr>
        <p:sp>
          <p:nvSpPr>
            <p:cNvPr id="19" name="任意多边形 58"/>
            <p:cNvSpPr/>
            <p:nvPr/>
          </p:nvSpPr>
          <p:spPr bwMode="auto">
            <a:xfrm rot="8100000">
              <a:off x="915518" y="981116"/>
              <a:ext cx="910148" cy="319594"/>
            </a:xfrm>
            <a:custGeom>
              <a:avLst/>
              <a:gdLst>
                <a:gd name="T0" fmla="*/ 0 w 1618735"/>
                <a:gd name="T1" fmla="*/ 101035 h 568411"/>
                <a:gd name="T2" fmla="*/ 0 w 1618735"/>
                <a:gd name="T3" fmla="*/ 0 h 568411"/>
                <a:gd name="T4" fmla="*/ 287730 w 1618735"/>
                <a:gd name="T5" fmla="*/ 0 h 568411"/>
                <a:gd name="T6" fmla="*/ 287730 w 1618735"/>
                <a:gd name="T7" fmla="*/ 101035 h 568411"/>
                <a:gd name="T8" fmla="*/ 100568 w 1618735"/>
                <a:gd name="T9" fmla="*/ 101035 h 568411"/>
                <a:gd name="T10" fmla="*/ 50517 w 1618735"/>
                <a:gd name="T11" fmla="*/ 50984 h 568411"/>
                <a:gd name="T12" fmla="*/ 466 w 1618735"/>
                <a:gd name="T13" fmla="*/ 101035 h 5684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618735"/>
                <a:gd name="T22" fmla="*/ 0 h 568411"/>
                <a:gd name="T23" fmla="*/ 1618735 w 1618735"/>
                <a:gd name="T24" fmla="*/ 568411 h 5684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618735" h="568411">
                  <a:moveTo>
                    <a:pt x="0" y="568411"/>
                  </a:moveTo>
                  <a:lnTo>
                    <a:pt x="0" y="0"/>
                  </a:lnTo>
                  <a:lnTo>
                    <a:pt x="1618735" y="0"/>
                  </a:lnTo>
                  <a:lnTo>
                    <a:pt x="1618735" y="568411"/>
                  </a:lnTo>
                  <a:lnTo>
                    <a:pt x="565788" y="568411"/>
                  </a:lnTo>
                  <a:lnTo>
                    <a:pt x="284205" y="286828"/>
                  </a:lnTo>
                  <a:lnTo>
                    <a:pt x="2622" y="568411"/>
                  </a:lnTo>
                  <a:lnTo>
                    <a:pt x="0" y="568411"/>
                  </a:lnTo>
                  <a:close/>
                </a:path>
              </a:pathLst>
            </a:custGeom>
            <a:solidFill>
              <a:srgbClr val="C06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" name="五边形 59"/>
            <p:cNvSpPr>
              <a:spLocks noChangeArrowheads="1"/>
            </p:cNvSpPr>
            <p:nvPr/>
          </p:nvSpPr>
          <p:spPr bwMode="auto">
            <a:xfrm rot="2700000">
              <a:off x="647263" y="366535"/>
              <a:ext cx="1052668" cy="319593"/>
            </a:xfrm>
            <a:prstGeom prst="homePlate">
              <a:avLst>
                <a:gd name="adj" fmla="val 82344"/>
              </a:avLst>
            </a:prstGeom>
            <a:solidFill>
              <a:srgbClr val="C06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1" name="五边形 60"/>
            <p:cNvSpPr>
              <a:spLocks noChangeArrowheads="1"/>
            </p:cNvSpPr>
            <p:nvPr/>
          </p:nvSpPr>
          <p:spPr bwMode="auto">
            <a:xfrm rot="2700000" flipH="1">
              <a:off x="488931" y="813842"/>
              <a:ext cx="319593" cy="1047785"/>
            </a:xfrm>
            <a:prstGeom prst="homePlate">
              <a:avLst>
                <a:gd name="adj" fmla="val 25000"/>
              </a:avLst>
            </a:prstGeom>
            <a:solidFill>
              <a:srgbClr val="C06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2" name="任意多边形 61"/>
            <p:cNvSpPr/>
            <p:nvPr/>
          </p:nvSpPr>
          <p:spPr bwMode="auto">
            <a:xfrm rot="8100000" flipH="1" flipV="1">
              <a:off x="0" y="566700"/>
              <a:ext cx="910148" cy="319594"/>
            </a:xfrm>
            <a:custGeom>
              <a:avLst/>
              <a:gdLst>
                <a:gd name="T0" fmla="*/ 0 w 1618735"/>
                <a:gd name="T1" fmla="*/ 101035 h 568411"/>
                <a:gd name="T2" fmla="*/ 0 w 1618735"/>
                <a:gd name="T3" fmla="*/ 0 h 568411"/>
                <a:gd name="T4" fmla="*/ 287730 w 1618735"/>
                <a:gd name="T5" fmla="*/ 0 h 568411"/>
                <a:gd name="T6" fmla="*/ 287730 w 1618735"/>
                <a:gd name="T7" fmla="*/ 101035 h 568411"/>
                <a:gd name="T8" fmla="*/ 100568 w 1618735"/>
                <a:gd name="T9" fmla="*/ 101035 h 568411"/>
                <a:gd name="T10" fmla="*/ 50517 w 1618735"/>
                <a:gd name="T11" fmla="*/ 50984 h 568411"/>
                <a:gd name="T12" fmla="*/ 466 w 1618735"/>
                <a:gd name="T13" fmla="*/ 101035 h 5684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618735"/>
                <a:gd name="T22" fmla="*/ 0 h 568411"/>
                <a:gd name="T23" fmla="*/ 1618735 w 1618735"/>
                <a:gd name="T24" fmla="*/ 568411 h 5684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618735" h="568411">
                  <a:moveTo>
                    <a:pt x="0" y="568411"/>
                  </a:moveTo>
                  <a:lnTo>
                    <a:pt x="0" y="0"/>
                  </a:lnTo>
                  <a:lnTo>
                    <a:pt x="1618735" y="0"/>
                  </a:lnTo>
                  <a:lnTo>
                    <a:pt x="1618735" y="568411"/>
                  </a:lnTo>
                  <a:lnTo>
                    <a:pt x="565788" y="568411"/>
                  </a:lnTo>
                  <a:lnTo>
                    <a:pt x="284205" y="286828"/>
                  </a:lnTo>
                  <a:lnTo>
                    <a:pt x="2622" y="568411"/>
                  </a:lnTo>
                  <a:lnTo>
                    <a:pt x="0" y="568411"/>
                  </a:lnTo>
                  <a:close/>
                </a:path>
              </a:pathLst>
            </a:custGeom>
            <a:solidFill>
              <a:srgbClr val="C06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4" name="PA_文本框 21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2015490" y="5254625"/>
            <a:ext cx="9099550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sz="2400" b="1" i="1" dirty="0">
                <a:solidFill>
                  <a:srgbClr val="6C5B7B"/>
                </a:solidFill>
              </a:rPr>
              <a:t>SOA</a:t>
            </a:r>
            <a:r>
              <a:rPr lang="zh-CN" altLang="en-US" sz="2400" b="1" i="1" dirty="0">
                <a:solidFill>
                  <a:srgbClr val="6C5B7B"/>
                </a:solidFill>
              </a:rPr>
              <a:t>：是一个组件模型，将应用程序的不同功能单元进行拆分，并通过这些服务之间良好的接口和协议联系起来。</a:t>
            </a:r>
            <a:endParaRPr lang="zh-CN" altLang="en-US" sz="2400" b="1" i="1" dirty="0">
              <a:solidFill>
                <a:srgbClr val="6C5B7B"/>
              </a:solidFill>
            </a:endParaRPr>
          </a:p>
        </p:txBody>
      </p:sp>
      <p:sp>
        <p:nvSpPr>
          <p:cNvPr id="2" name="PA_文本框 21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2015183" y="4685443"/>
            <a:ext cx="755269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sz="2400" b="1" i="1" dirty="0">
                <a:solidFill>
                  <a:srgbClr val="6C5B7B"/>
                </a:solidFill>
              </a:rPr>
              <a:t>MDA</a:t>
            </a:r>
            <a:r>
              <a:rPr lang="zh-CN" altLang="en-US" sz="2400" b="1" i="1" dirty="0">
                <a:solidFill>
                  <a:srgbClr val="6C5B7B"/>
                </a:solidFill>
              </a:rPr>
              <a:t>：是以模型为核心并由模型映射驱动开发的过程。</a:t>
            </a:r>
            <a:endParaRPr lang="zh-CN" altLang="en-US" sz="2400" b="1" i="1" dirty="0">
              <a:solidFill>
                <a:srgbClr val="6C5B7B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8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12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16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20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6" grpId="0" bldLvl="0" animBg="1"/>
      <p:bldP spid="31747" grpId="0" bldLvl="0" animBg="1"/>
      <p:bldP spid="31748" grpId="0" bldLvl="0" animBg="1"/>
      <p:bldP spid="31749" grpId="0" bldLvl="0" animBg="1"/>
      <p:bldP spid="45062" grpId="0"/>
      <p:bldP spid="17" grpId="0" animBg="1" autoUpdateAnimBg="0"/>
      <p:bldP spid="14" grpId="0" animBg="1" autoUpdateAnimBg="0"/>
      <p:bldP spid="2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PA_矩形 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621463" y="0"/>
            <a:ext cx="5570537" cy="584200"/>
          </a:xfrm>
          <a:prstGeom prst="rect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1747" name="PA_矩形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0"/>
            <a:ext cx="914400" cy="584200"/>
          </a:xfrm>
          <a:prstGeom prst="rect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1748" name="PA_矩形 3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962025" y="0"/>
            <a:ext cx="376238" cy="584200"/>
          </a:xfrm>
          <a:prstGeom prst="rect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1749" name="PA_矩形 4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384300" y="0"/>
            <a:ext cx="146050" cy="584200"/>
          </a:xfrm>
          <a:prstGeom prst="rect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45062" name="PA_矩形 9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697521" y="62061"/>
            <a:ext cx="275780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  <a:sym typeface="微软雅黑" panose="020B0503020204020204" pitchFamily="34" charset="-122"/>
              </a:rPr>
              <a:t>UML 2.0 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  <a:sym typeface="微软雅黑" panose="020B0503020204020204" pitchFamily="34" charset="-122"/>
              </a:rPr>
              <a:t>的特性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45063" name="PA_文本框 21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1489075" y="2052955"/>
            <a:ext cx="4346575" cy="1445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6C5B7B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用例图</a:t>
            </a:r>
            <a:endParaRPr kumimoji="0" lang="zh-CN" sz="2800" b="1" i="0" u="none" strike="noStrike" kern="1200" cap="none" spc="0" normalizeH="0" baseline="0" noProof="0" dirty="0">
              <a:ln>
                <a:noFill/>
              </a:ln>
              <a:solidFill>
                <a:srgbClr val="6C5B7B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sym typeface="Calibri" panose="020F0502020204030204" pitchFamily="34" charset="0"/>
              </a:rPr>
              <a:t>为每个用例增加了一个称为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sym typeface="Calibri" panose="020F0502020204030204" pitchFamily="34" charset="0"/>
              </a:rPr>
              <a:t>Subject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sym typeface="Calibri" panose="020F0502020204030204" pitchFamily="34" charset="0"/>
              </a:rPr>
              <a:t>的特征，该特征的取值可以作为在逻辑层面划分一组用例的一项依据。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sym typeface="Calibri" panose="020F0502020204030204" pitchFamily="34" charset="0"/>
            </a:endParaRPr>
          </a:p>
        </p:txBody>
      </p:sp>
      <p:sp>
        <p:nvSpPr>
          <p:cNvPr id="45064" name="PA_文本框 22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1489075" y="3745230"/>
            <a:ext cx="4338320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b="1" dirty="0">
                <a:solidFill>
                  <a:srgbClr val="C06C84"/>
                </a:solidFill>
              </a:rPr>
              <a:t>顺序图</a:t>
            </a:r>
            <a:endParaRPr lang="zh-CN" b="1" dirty="0">
              <a:solidFill>
                <a:srgbClr val="C06C84"/>
              </a:solidFill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sym typeface="Calibri" panose="020F0502020204030204" pitchFamily="34" charset="0"/>
              </a:rPr>
              <a:t>(1)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sym typeface="Calibri" panose="020F0502020204030204" pitchFamily="34" charset="0"/>
              </a:rPr>
              <a:t>允许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sym typeface="Calibri" panose="020F0502020204030204" pitchFamily="34" charset="0"/>
              </a:rPr>
              <a:t>顺序图中明确地表达分支判断逻辑。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sym typeface="Calibri" panose="020F0502020204030204" pitchFamily="34" charset="0"/>
              </a:rPr>
              <a:t>(2)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sym typeface="Calibri" panose="020F0502020204030204" pitchFamily="34" charset="0"/>
              </a:rPr>
              <a:t>允许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sym typeface="Calibri" panose="020F0502020204030204" pitchFamily="34" charset="0"/>
              </a:rPr>
              <a:t>“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sym typeface="Calibri" panose="020F0502020204030204" pitchFamily="34" charset="0"/>
              </a:rPr>
              <a:t>纵向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sym typeface="Calibri" panose="020F0502020204030204" pitchFamily="34" charset="0"/>
              </a:rPr>
              <a:t>”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sym typeface="Calibri" panose="020F0502020204030204" pitchFamily="34" charset="0"/>
              </a:rPr>
              <a:t>与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sym typeface="Calibri" panose="020F0502020204030204" pitchFamily="34" charset="0"/>
              </a:rPr>
              <a:t>“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sym typeface="Calibri" panose="020F0502020204030204" pitchFamily="34" charset="0"/>
              </a:rPr>
              <a:t>横向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sym typeface="Calibri" panose="020F0502020204030204" pitchFamily="34" charset="0"/>
              </a:rPr>
              <a:t>”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sym typeface="Calibri" panose="020F0502020204030204" pitchFamily="34" charset="0"/>
              </a:rPr>
              <a:t>地对顺序图进行拆分与引用。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sym typeface="Calibri" panose="020F0502020204030204" pitchFamily="34" charset="0"/>
              </a:rPr>
              <a:t>(3)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sym typeface="Calibri" panose="020F0502020204030204" pitchFamily="34" charset="0"/>
              </a:rPr>
              <a:t>提供了一种新图，称为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sym typeface="Calibri" panose="020F0502020204030204" pitchFamily="34" charset="0"/>
              </a:rPr>
              <a:t>“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sym typeface="Calibri" panose="020F0502020204030204" pitchFamily="34" charset="0"/>
              </a:rPr>
              <a:t>交互概况图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sym typeface="Calibri" panose="020F0502020204030204" pitchFamily="34" charset="0"/>
              </a:rPr>
              <a:t>”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sym typeface="Calibri" panose="020F0502020204030204" pitchFamily="34" charset="0"/>
              </a:rPr>
              <a:t>，可以直观地表达一组相关顺序图之间的转向逻辑。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sym typeface="Calibri" panose="020F0502020204030204" pitchFamily="34" charset="0"/>
            </a:endParaRPr>
          </a:p>
        </p:txBody>
      </p:sp>
      <p:sp>
        <p:nvSpPr>
          <p:cNvPr id="45065" name="PA_文本框 23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7015480" y="1041400"/>
            <a:ext cx="4838065" cy="1137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6728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活动图</a:t>
            </a:r>
            <a:endParaRPr kumimoji="0" lang="zh-CN" sz="2800" b="1" i="0" u="none" strike="noStrike" kern="1200" cap="none" spc="0" normalizeH="0" baseline="0" noProof="0" dirty="0">
              <a:ln>
                <a:noFill/>
              </a:ln>
              <a:solidFill>
                <a:srgbClr val="F6728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sym typeface="Calibri" panose="020F0502020204030204" pitchFamily="34" charset="0"/>
              </a:rPr>
              <a:t>泳道可以划分成层次，增加丰富的同步表达能力，在活动图中引入对象等特性。</a:t>
            </a:r>
            <a:endParaRPr kumimoji="0" 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sym typeface="微软雅黑" panose="020B0503020204020204" pitchFamily="34" charset="-122"/>
            </a:endParaRPr>
          </a:p>
        </p:txBody>
      </p:sp>
      <p:sp>
        <p:nvSpPr>
          <p:cNvPr id="45066" name="PA_文本框 24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7009130" y="2765425"/>
            <a:ext cx="4794885" cy="1445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b="1" dirty="0">
                <a:solidFill>
                  <a:srgbClr val="F8B193"/>
                </a:solidFill>
              </a:rPr>
              <a:t>构件图</a:t>
            </a:r>
            <a:endParaRPr lang="zh-CN" b="1" dirty="0">
              <a:solidFill>
                <a:srgbClr val="F8B193"/>
              </a:solidFill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组件本身内容的表述更清晰，包括组件提供的接口、所要求的接口、组件之间的依赖关系通过</a:t>
            </a: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“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组装连接器</a:t>
            </a: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”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更明确地表达。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sym typeface="Calibri" panose="020F0502020204030204" pitchFamily="34" charset="0"/>
            </a:endParaRPr>
          </a:p>
        </p:txBody>
      </p:sp>
      <p:sp>
        <p:nvSpPr>
          <p:cNvPr id="45067" name="PA_文本框 25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7015480" y="4490720"/>
            <a:ext cx="4806950" cy="1137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6728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新增加的图</a:t>
            </a:r>
            <a:endParaRPr kumimoji="0" lang="zh-CN" sz="2800" b="1" i="0" u="none" strike="noStrike" kern="1200" cap="none" spc="0" normalizeH="0" baseline="0" noProof="0" dirty="0">
              <a:ln>
                <a:noFill/>
              </a:ln>
              <a:solidFill>
                <a:srgbClr val="F6728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增加了</a:t>
            </a: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“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包图</a:t>
            </a: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”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“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组合结构图</a:t>
            </a: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”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“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交互概览图</a:t>
            </a: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”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“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时间图</a:t>
            </a:r>
            <a:r>
              <a:rPr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”</a:t>
            </a:r>
            <a:endParaRPr lang="en-US" altLang="zh-CN" sz="20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6280150" y="4490720"/>
            <a:ext cx="692150" cy="692150"/>
            <a:chOff x="9760" y="4086"/>
            <a:chExt cx="1090" cy="1090"/>
          </a:xfrm>
        </p:grpSpPr>
        <p:sp>
          <p:nvSpPr>
            <p:cNvPr id="6" name="PA_椭圆 13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9760" y="4086"/>
              <a:ext cx="1090" cy="1090"/>
            </a:xfrm>
            <a:prstGeom prst="ellipse">
              <a:avLst/>
            </a:prstGeom>
            <a:solidFill>
              <a:srgbClr val="6C5B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pic>
          <p:nvPicPr>
            <p:cNvPr id="45070" name="PA_图片 28"/>
            <p:cNvPicPr>
              <a:picLocks noChangeAspect="1" noChangeArrowheads="1"/>
            </p:cNvPicPr>
            <p:nvPr>
              <p:custDataLst>
                <p:tags r:id="rId13"/>
              </p:custDataLst>
            </p:nvPr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81" y="4349"/>
              <a:ext cx="610" cy="6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7" name="组合 16"/>
          <p:cNvGrpSpPr/>
          <p:nvPr/>
        </p:nvGrpSpPr>
        <p:grpSpPr>
          <a:xfrm>
            <a:off x="6273800" y="2765425"/>
            <a:ext cx="692150" cy="692150"/>
            <a:chOff x="9760" y="1521"/>
            <a:chExt cx="1090" cy="1090"/>
          </a:xfrm>
        </p:grpSpPr>
        <p:sp>
          <p:nvSpPr>
            <p:cNvPr id="5" name="PA_椭圆 13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9760" y="1521"/>
              <a:ext cx="1090" cy="1090"/>
            </a:xfrm>
            <a:prstGeom prst="ellipse">
              <a:avLst/>
            </a:prstGeom>
            <a:solidFill>
              <a:srgbClr val="6C5B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pic>
          <p:nvPicPr>
            <p:cNvPr id="45071" name="PA_图片 29"/>
            <p:cNvPicPr>
              <a:picLocks noChangeAspect="1" noChangeArrowheads="1"/>
            </p:cNvPicPr>
            <p:nvPr>
              <p:custDataLst>
                <p:tags r:id="rId16"/>
              </p:custDataLst>
            </p:nvPr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38" y="1724"/>
              <a:ext cx="548" cy="6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4" name="组合 13"/>
          <p:cNvGrpSpPr/>
          <p:nvPr/>
        </p:nvGrpSpPr>
        <p:grpSpPr>
          <a:xfrm>
            <a:off x="779780" y="2052955"/>
            <a:ext cx="692150" cy="692150"/>
            <a:chOff x="1252" y="3233"/>
            <a:chExt cx="1090" cy="1090"/>
          </a:xfrm>
        </p:grpSpPr>
        <p:sp>
          <p:nvSpPr>
            <p:cNvPr id="2" name="PA_椭圆 13"/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1252" y="3233"/>
              <a:ext cx="1090" cy="1090"/>
            </a:xfrm>
            <a:prstGeom prst="ellipse">
              <a:avLst/>
            </a:prstGeom>
            <a:solidFill>
              <a:srgbClr val="6C5B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pic>
          <p:nvPicPr>
            <p:cNvPr id="45073" name="PA_图片 31"/>
            <p:cNvPicPr>
              <a:picLocks noChangeAspect="1" noChangeArrowheads="1"/>
            </p:cNvPicPr>
            <p:nvPr>
              <p:custDataLst>
                <p:tags r:id="rId19"/>
              </p:custDataLst>
            </p:nvPr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7" y="3508"/>
              <a:ext cx="738" cy="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3" name="PA_任意多边形 34"/>
          <p:cNvSpPr/>
          <p:nvPr>
            <p:custDataLst>
              <p:tags r:id="rId21"/>
            </p:custDataLst>
          </p:nvPr>
        </p:nvSpPr>
        <p:spPr bwMode="auto">
          <a:xfrm flipH="1">
            <a:off x="0" y="1041113"/>
            <a:ext cx="4660249" cy="719884"/>
          </a:xfrm>
          <a:custGeom>
            <a:avLst/>
            <a:gdLst>
              <a:gd name="T0" fmla="*/ 462523 w 4736306"/>
              <a:gd name="T1" fmla="*/ 0 h 925514"/>
              <a:gd name="T2" fmla="*/ 519645 w 4736306"/>
              <a:gd name="T3" fmla="*/ 5761 h 925514"/>
              <a:gd name="T4" fmla="*/ 519645 w 4736306"/>
              <a:gd name="T5" fmla="*/ 0 h 925514"/>
              <a:gd name="T6" fmla="*/ 4733924 w 4736306"/>
              <a:gd name="T7" fmla="*/ 0 h 925514"/>
              <a:gd name="T8" fmla="*/ 4733924 w 4736306"/>
              <a:gd name="T9" fmla="*/ 925511 h 925514"/>
              <a:gd name="T10" fmla="*/ 519645 w 4736306"/>
              <a:gd name="T11" fmla="*/ 925511 h 925514"/>
              <a:gd name="T12" fmla="*/ 519645 w 4736306"/>
              <a:gd name="T13" fmla="*/ 919750 h 925514"/>
              <a:gd name="T14" fmla="*/ 462523 w 4736306"/>
              <a:gd name="T15" fmla="*/ 925511 h 925514"/>
              <a:gd name="T16" fmla="*/ 0 w 4736306"/>
              <a:gd name="T17" fmla="*/ 462757 h 925514"/>
              <a:gd name="T18" fmla="*/ 462523 w 4736306"/>
              <a:gd name="T19" fmla="*/ 0 h 92551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4736306"/>
              <a:gd name="T31" fmla="*/ 0 h 925514"/>
              <a:gd name="T32" fmla="*/ 4736306 w 4736306"/>
              <a:gd name="T33" fmla="*/ 925514 h 92551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4736306" h="925514">
                <a:moveTo>
                  <a:pt x="462757" y="0"/>
                </a:moveTo>
                <a:lnTo>
                  <a:pt x="519906" y="5761"/>
                </a:lnTo>
                <a:lnTo>
                  <a:pt x="519906" y="0"/>
                </a:lnTo>
                <a:lnTo>
                  <a:pt x="4736306" y="0"/>
                </a:lnTo>
                <a:lnTo>
                  <a:pt x="4736306" y="925514"/>
                </a:lnTo>
                <a:lnTo>
                  <a:pt x="519906" y="925514"/>
                </a:lnTo>
                <a:lnTo>
                  <a:pt x="519906" y="919753"/>
                </a:lnTo>
                <a:lnTo>
                  <a:pt x="462757" y="925514"/>
                </a:lnTo>
                <a:cubicBezTo>
                  <a:pt x="207183" y="925514"/>
                  <a:pt x="0" y="718331"/>
                  <a:pt x="0" y="462757"/>
                </a:cubicBezTo>
                <a:cubicBezTo>
                  <a:pt x="0" y="207183"/>
                  <a:pt x="207183" y="0"/>
                  <a:pt x="462757" y="0"/>
                </a:cubicBezTo>
                <a:close/>
              </a:path>
            </a:pathLst>
          </a:cu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" name="PA_文本框 44"/>
          <p:cNvSpPr>
            <a:spLocks noChangeArrowheads="1"/>
          </p:cNvSpPr>
          <p:nvPr>
            <p:custDataLst>
              <p:tags r:id="rId22"/>
            </p:custDataLst>
          </p:nvPr>
        </p:nvSpPr>
        <p:spPr bwMode="auto">
          <a:xfrm flipH="1">
            <a:off x="636270" y="1078865"/>
            <a:ext cx="338772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sym typeface="Calibri" panose="020F0502020204030204" pitchFamily="34" charset="0"/>
              </a:rPr>
              <a:t>UML 2.0 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sym typeface="Calibri" panose="020F0502020204030204" pitchFamily="34" charset="0"/>
              </a:rPr>
              <a:t>的变化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sym typeface="Calibri" panose="020F0502020204030204" pitchFamily="34" charset="0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817880" y="3745230"/>
            <a:ext cx="692150" cy="692150"/>
            <a:chOff x="1252" y="5417"/>
            <a:chExt cx="1090" cy="1090"/>
          </a:xfrm>
        </p:grpSpPr>
        <p:sp>
          <p:nvSpPr>
            <p:cNvPr id="3" name="PA_椭圆 13"/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1252" y="5417"/>
              <a:ext cx="1090" cy="1090"/>
            </a:xfrm>
            <a:prstGeom prst="ellipse">
              <a:avLst/>
            </a:prstGeom>
            <a:solidFill>
              <a:srgbClr val="6C5B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pic>
          <p:nvPicPr>
            <p:cNvPr id="45072" name="PA_图片 30"/>
            <p:cNvPicPr>
              <a:picLocks noChangeAspect="1" noChangeArrowheads="1"/>
            </p:cNvPicPr>
            <p:nvPr>
              <p:custDataLst>
                <p:tags r:id="rId24"/>
              </p:custDataLst>
            </p:nvPr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85" y="5572"/>
              <a:ext cx="780" cy="7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6" name="组合 15"/>
          <p:cNvGrpSpPr/>
          <p:nvPr/>
        </p:nvGrpSpPr>
        <p:grpSpPr>
          <a:xfrm>
            <a:off x="6287770" y="1055370"/>
            <a:ext cx="692150" cy="692150"/>
            <a:chOff x="508" y="6667"/>
            <a:chExt cx="1090" cy="1090"/>
          </a:xfrm>
        </p:grpSpPr>
        <p:sp>
          <p:nvSpPr>
            <p:cNvPr id="4" name="PA_椭圆 13"/>
            <p:cNvSpPr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508" y="6667"/>
              <a:ext cx="1090" cy="1090"/>
            </a:xfrm>
            <a:prstGeom prst="ellipse">
              <a:avLst/>
            </a:prstGeom>
            <a:solidFill>
              <a:srgbClr val="6C5B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pic>
          <p:nvPicPr>
            <p:cNvPr id="45069" name="PA_图片 27"/>
            <p:cNvPicPr>
              <a:picLocks noChangeAspect="1" noChangeArrowheads="1"/>
            </p:cNvPicPr>
            <p:nvPr>
              <p:custDataLst>
                <p:tags r:id="rId27"/>
              </p:custDataLst>
            </p:nvPr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5" y="6868"/>
              <a:ext cx="517" cy="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8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12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16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20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6" grpId="0" bldLvl="0" animBg="1"/>
      <p:bldP spid="31747" grpId="0" bldLvl="0" animBg="1"/>
      <p:bldP spid="31748" grpId="0" bldLvl="0" animBg="1"/>
      <p:bldP spid="31749" grpId="0" bldLvl="0" animBg="1"/>
      <p:bldP spid="45062" grpId="0"/>
      <p:bldP spid="45063" grpId="0"/>
      <p:bldP spid="45064" grpId="0"/>
      <p:bldP spid="45065" grpId="0"/>
      <p:bldP spid="45066" grpId="0"/>
      <p:bldP spid="45067" grpId="0"/>
      <p:bldP spid="23" grpId="0" bldLvl="0" animBg="1"/>
      <p:bldP spid="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PA_矩形 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621463" y="0"/>
            <a:ext cx="5570537" cy="584200"/>
          </a:xfrm>
          <a:prstGeom prst="rect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53251" name="PA_矩形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0"/>
            <a:ext cx="914400" cy="584200"/>
          </a:xfrm>
          <a:prstGeom prst="rect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53252" name="PA_矩形 3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962025" y="0"/>
            <a:ext cx="376238" cy="584200"/>
          </a:xfrm>
          <a:prstGeom prst="rect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53253" name="PA_矩形 4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384300" y="0"/>
            <a:ext cx="146050" cy="584200"/>
          </a:xfrm>
          <a:prstGeom prst="rect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53255" name="PA_任意多边形 10"/>
          <p:cNvSpPr/>
          <p:nvPr>
            <p:custDataLst>
              <p:tags r:id="rId6"/>
            </p:custDataLst>
          </p:nvPr>
        </p:nvSpPr>
        <p:spPr bwMode="auto">
          <a:xfrm rot="16200000" flipH="1">
            <a:off x="1060132" y="1726566"/>
            <a:ext cx="1330325" cy="2203450"/>
          </a:xfrm>
          <a:custGeom>
            <a:avLst/>
            <a:gdLst>
              <a:gd name="T0" fmla="*/ 0 w 2696561"/>
              <a:gd name="T1" fmla="*/ 381231 h 4469351"/>
              <a:gd name="T2" fmla="*/ 56346 w 2696561"/>
              <a:gd name="T3" fmla="*/ 296392 h 4469351"/>
              <a:gd name="T4" fmla="*/ 60560 w 2696561"/>
              <a:gd name="T5" fmla="*/ 295087 h 4469351"/>
              <a:gd name="T6" fmla="*/ 57746 w 2696561"/>
              <a:gd name="T7" fmla="*/ 289913 h 4469351"/>
              <a:gd name="T8" fmla="*/ 51335 w 2696561"/>
              <a:gd name="T9" fmla="*/ 258221 h 4469351"/>
              <a:gd name="T10" fmla="*/ 101162 w 2696561"/>
              <a:gd name="T11" fmla="*/ 183198 h 4469351"/>
              <a:gd name="T12" fmla="*/ 105101 w 2696561"/>
              <a:gd name="T13" fmla="*/ 181978 h 4469351"/>
              <a:gd name="T14" fmla="*/ 105466 w 2696561"/>
              <a:gd name="T15" fmla="*/ 174764 h 4469351"/>
              <a:gd name="T16" fmla="*/ 193624 w 2696561"/>
              <a:gd name="T17" fmla="*/ 78663 h 4469351"/>
              <a:gd name="T18" fmla="*/ 207374 w 2696561"/>
              <a:gd name="T19" fmla="*/ 77366 h 4469351"/>
              <a:gd name="T20" fmla="*/ 207865 w 2696561"/>
              <a:gd name="T21" fmla="*/ 76103 h 4469351"/>
              <a:gd name="T22" fmla="*/ 213191 w 2696561"/>
              <a:gd name="T23" fmla="*/ 61037 h 4469351"/>
              <a:gd name="T24" fmla="*/ 222716 w 2696561"/>
              <a:gd name="T25" fmla="*/ 0 h 4469351"/>
              <a:gd name="T26" fmla="*/ 241066 w 2696561"/>
              <a:gd name="T27" fmla="*/ 50337 h 4469351"/>
              <a:gd name="T28" fmla="*/ 246602 w 2696561"/>
              <a:gd name="T29" fmla="*/ 77532 h 4469351"/>
              <a:gd name="T30" fmla="*/ 247133 w 2696561"/>
              <a:gd name="T31" fmla="*/ 82254 h 4469351"/>
              <a:gd name="T32" fmla="*/ 256941 w 2696561"/>
              <a:gd name="T33" fmla="*/ 85292 h 4469351"/>
              <a:gd name="T34" fmla="*/ 323782 w 2696561"/>
              <a:gd name="T35" fmla="*/ 185932 h 4469351"/>
              <a:gd name="T36" fmla="*/ 323404 w 2696561"/>
              <a:gd name="T37" fmla="*/ 193387 h 4469351"/>
              <a:gd name="T38" fmla="*/ 323404 w 2696561"/>
              <a:gd name="T39" fmla="*/ 420575 h 4469351"/>
              <a:gd name="T40" fmla="*/ 323782 w 2696561"/>
              <a:gd name="T41" fmla="*/ 428034 h 4469351"/>
              <a:gd name="T42" fmla="*/ 323404 w 2696561"/>
              <a:gd name="T43" fmla="*/ 435493 h 4469351"/>
              <a:gd name="T44" fmla="*/ 323404 w 2696561"/>
              <a:gd name="T45" fmla="*/ 438741 h 4469351"/>
              <a:gd name="T46" fmla="*/ 323240 w 2696561"/>
              <a:gd name="T47" fmla="*/ 438741 h 4469351"/>
              <a:gd name="T48" fmla="*/ 323226 w 2696561"/>
              <a:gd name="T49" fmla="*/ 439029 h 4469351"/>
              <a:gd name="T50" fmla="*/ 216025 w 2696561"/>
              <a:gd name="T51" fmla="*/ 535575 h 4469351"/>
              <a:gd name="T52" fmla="*/ 116737 w 2696561"/>
              <a:gd name="T53" fmla="*/ 469894 h 4469351"/>
              <a:gd name="T54" fmla="*/ 116644 w 2696561"/>
              <a:gd name="T55" fmla="*/ 469639 h 4469351"/>
              <a:gd name="T56" fmla="*/ 110850 w 2696561"/>
              <a:gd name="T57" fmla="*/ 471434 h 4469351"/>
              <a:gd name="T58" fmla="*/ 92257 w 2696561"/>
              <a:gd name="T59" fmla="*/ 473304 h 4469351"/>
              <a:gd name="T60" fmla="*/ 0 w 2696561"/>
              <a:gd name="T61" fmla="*/ 381231 h 4469351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w 2696561"/>
              <a:gd name="T94" fmla="*/ 0 h 4469351"/>
              <a:gd name="T95" fmla="*/ 2696561 w 2696561"/>
              <a:gd name="T96" fmla="*/ 4469351 h 4469351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T93" t="T94" r="T95" b="T96"/>
            <a:pathLst>
              <a:path w="2696561" h="4469351">
                <a:moveTo>
                  <a:pt x="0" y="3181349"/>
                </a:moveTo>
                <a:cubicBezTo>
                  <a:pt x="0" y="2863088"/>
                  <a:pt x="193501" y="2590021"/>
                  <a:pt x="469273" y="2473380"/>
                </a:cubicBezTo>
                <a:lnTo>
                  <a:pt x="504360" y="2462488"/>
                </a:lnTo>
                <a:lnTo>
                  <a:pt x="480923" y="2419310"/>
                </a:lnTo>
                <a:cubicBezTo>
                  <a:pt x="446541" y="2338022"/>
                  <a:pt x="427529" y="2248650"/>
                  <a:pt x="427529" y="2154838"/>
                </a:cubicBezTo>
                <a:cubicBezTo>
                  <a:pt x="427529" y="1873400"/>
                  <a:pt x="598641" y="1631928"/>
                  <a:pt x="842506" y="1528782"/>
                </a:cubicBezTo>
                <a:lnTo>
                  <a:pt x="875314" y="1518598"/>
                </a:lnTo>
                <a:lnTo>
                  <a:pt x="878354" y="1458397"/>
                </a:lnTo>
                <a:cubicBezTo>
                  <a:pt x="919195" y="1056241"/>
                  <a:pt x="1221479" y="731374"/>
                  <a:pt x="1612563" y="656441"/>
                </a:cubicBezTo>
                <a:lnTo>
                  <a:pt x="1727078" y="645617"/>
                </a:lnTo>
                <a:lnTo>
                  <a:pt x="1731164" y="635071"/>
                </a:lnTo>
                <a:cubicBezTo>
                  <a:pt x="1743796" y="600804"/>
                  <a:pt x="1758450" y="559446"/>
                  <a:pt x="1775523" y="509345"/>
                </a:cubicBezTo>
                <a:cubicBezTo>
                  <a:pt x="1873400" y="143127"/>
                  <a:pt x="1828412" y="169782"/>
                  <a:pt x="1854856" y="0"/>
                </a:cubicBezTo>
                <a:cubicBezTo>
                  <a:pt x="1897858" y="149940"/>
                  <a:pt x="1976581" y="246306"/>
                  <a:pt x="2007676" y="420056"/>
                </a:cubicBezTo>
                <a:cubicBezTo>
                  <a:pt x="2031975" y="493472"/>
                  <a:pt x="2044367" y="569863"/>
                  <a:pt x="2053783" y="646999"/>
                </a:cubicBezTo>
                <a:lnTo>
                  <a:pt x="2058202" y="686403"/>
                </a:lnTo>
                <a:lnTo>
                  <a:pt x="2139884" y="711759"/>
                </a:lnTo>
                <a:cubicBezTo>
                  <a:pt x="2467019" y="850125"/>
                  <a:pt x="2696560" y="1174051"/>
                  <a:pt x="2696560" y="1551588"/>
                </a:cubicBezTo>
                <a:lnTo>
                  <a:pt x="2693418" y="1613811"/>
                </a:lnTo>
                <a:lnTo>
                  <a:pt x="2693418" y="3509677"/>
                </a:lnTo>
                <a:lnTo>
                  <a:pt x="2696561" y="3571920"/>
                </a:lnTo>
                <a:lnTo>
                  <a:pt x="2693418" y="3634162"/>
                </a:lnTo>
                <a:lnTo>
                  <a:pt x="2693418" y="3661270"/>
                </a:lnTo>
                <a:lnTo>
                  <a:pt x="2692049" y="3661270"/>
                </a:lnTo>
                <a:lnTo>
                  <a:pt x="2691928" y="3663677"/>
                </a:lnTo>
                <a:cubicBezTo>
                  <a:pt x="2645970" y="4116212"/>
                  <a:pt x="2263790" y="4469351"/>
                  <a:pt x="1799130" y="4469351"/>
                </a:cubicBezTo>
                <a:cubicBezTo>
                  <a:pt x="1427402" y="4469351"/>
                  <a:pt x="1108461" y="4243342"/>
                  <a:pt x="972224" y="3921241"/>
                </a:cubicBezTo>
                <a:lnTo>
                  <a:pt x="971445" y="3919113"/>
                </a:lnTo>
                <a:lnTo>
                  <a:pt x="923199" y="3934089"/>
                </a:lnTo>
                <a:cubicBezTo>
                  <a:pt x="873181" y="3944324"/>
                  <a:pt x="821393" y="3949699"/>
                  <a:pt x="768350" y="3949699"/>
                </a:cubicBezTo>
                <a:cubicBezTo>
                  <a:pt x="344002" y="3949699"/>
                  <a:pt x="0" y="3605697"/>
                  <a:pt x="0" y="3181349"/>
                </a:cubicBezTo>
                <a:close/>
              </a:path>
            </a:pathLst>
          </a:cu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3256" name="PA_任意多边形 12"/>
          <p:cNvSpPr/>
          <p:nvPr>
            <p:custDataLst>
              <p:tags r:id="rId7"/>
            </p:custDataLst>
          </p:nvPr>
        </p:nvSpPr>
        <p:spPr bwMode="auto">
          <a:xfrm rot="16200000" flipH="1">
            <a:off x="3891439" y="1725772"/>
            <a:ext cx="1330325" cy="2205037"/>
          </a:xfrm>
          <a:custGeom>
            <a:avLst/>
            <a:gdLst>
              <a:gd name="T0" fmla="*/ 0 w 2696561"/>
              <a:gd name="T1" fmla="*/ 382055 h 4469351"/>
              <a:gd name="T2" fmla="*/ 56346 w 2696561"/>
              <a:gd name="T3" fmla="*/ 297033 h 4469351"/>
              <a:gd name="T4" fmla="*/ 60560 w 2696561"/>
              <a:gd name="T5" fmla="*/ 295725 h 4469351"/>
              <a:gd name="T6" fmla="*/ 57746 w 2696561"/>
              <a:gd name="T7" fmla="*/ 290540 h 4469351"/>
              <a:gd name="T8" fmla="*/ 51335 w 2696561"/>
              <a:gd name="T9" fmla="*/ 258779 h 4469351"/>
              <a:gd name="T10" fmla="*/ 101162 w 2696561"/>
              <a:gd name="T11" fmla="*/ 183595 h 4469351"/>
              <a:gd name="T12" fmla="*/ 105101 w 2696561"/>
              <a:gd name="T13" fmla="*/ 182371 h 4469351"/>
              <a:gd name="T14" fmla="*/ 105466 w 2696561"/>
              <a:gd name="T15" fmla="*/ 175142 h 4469351"/>
              <a:gd name="T16" fmla="*/ 193624 w 2696561"/>
              <a:gd name="T17" fmla="*/ 78833 h 4469351"/>
              <a:gd name="T18" fmla="*/ 207374 w 2696561"/>
              <a:gd name="T19" fmla="*/ 77533 h 4469351"/>
              <a:gd name="T20" fmla="*/ 207865 w 2696561"/>
              <a:gd name="T21" fmla="*/ 76267 h 4469351"/>
              <a:gd name="T22" fmla="*/ 213191 w 2696561"/>
              <a:gd name="T23" fmla="*/ 61168 h 4469351"/>
              <a:gd name="T24" fmla="*/ 222716 w 2696561"/>
              <a:gd name="T25" fmla="*/ 0 h 4469351"/>
              <a:gd name="T26" fmla="*/ 241066 w 2696561"/>
              <a:gd name="T27" fmla="*/ 50445 h 4469351"/>
              <a:gd name="T28" fmla="*/ 246602 w 2696561"/>
              <a:gd name="T29" fmla="*/ 77700 h 4469351"/>
              <a:gd name="T30" fmla="*/ 247133 w 2696561"/>
              <a:gd name="T31" fmla="*/ 82432 h 4469351"/>
              <a:gd name="T32" fmla="*/ 256941 w 2696561"/>
              <a:gd name="T33" fmla="*/ 85477 h 4469351"/>
              <a:gd name="T34" fmla="*/ 323782 w 2696561"/>
              <a:gd name="T35" fmla="*/ 186333 h 4469351"/>
              <a:gd name="T36" fmla="*/ 323404 w 2696561"/>
              <a:gd name="T37" fmla="*/ 193806 h 4469351"/>
              <a:gd name="T38" fmla="*/ 323404 w 2696561"/>
              <a:gd name="T39" fmla="*/ 421484 h 4469351"/>
              <a:gd name="T40" fmla="*/ 323782 w 2696561"/>
              <a:gd name="T41" fmla="*/ 428959 h 4469351"/>
              <a:gd name="T42" fmla="*/ 323404 w 2696561"/>
              <a:gd name="T43" fmla="*/ 436434 h 4469351"/>
              <a:gd name="T44" fmla="*/ 323404 w 2696561"/>
              <a:gd name="T45" fmla="*/ 439690 h 4469351"/>
              <a:gd name="T46" fmla="*/ 323240 w 2696561"/>
              <a:gd name="T47" fmla="*/ 439690 h 4469351"/>
              <a:gd name="T48" fmla="*/ 323226 w 2696561"/>
              <a:gd name="T49" fmla="*/ 439979 h 4469351"/>
              <a:gd name="T50" fmla="*/ 216025 w 2696561"/>
              <a:gd name="T51" fmla="*/ 536734 h 4469351"/>
              <a:gd name="T52" fmla="*/ 116737 w 2696561"/>
              <a:gd name="T53" fmla="*/ 470910 h 4469351"/>
              <a:gd name="T54" fmla="*/ 116644 w 2696561"/>
              <a:gd name="T55" fmla="*/ 470654 h 4469351"/>
              <a:gd name="T56" fmla="*/ 110850 w 2696561"/>
              <a:gd name="T57" fmla="*/ 472453 h 4469351"/>
              <a:gd name="T58" fmla="*/ 92257 w 2696561"/>
              <a:gd name="T59" fmla="*/ 474327 h 4469351"/>
              <a:gd name="T60" fmla="*/ 0 w 2696561"/>
              <a:gd name="T61" fmla="*/ 382055 h 4469351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w 2696561"/>
              <a:gd name="T94" fmla="*/ 0 h 4469351"/>
              <a:gd name="T95" fmla="*/ 2696561 w 2696561"/>
              <a:gd name="T96" fmla="*/ 4469351 h 4469351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T93" t="T94" r="T95" b="T96"/>
            <a:pathLst>
              <a:path w="2696561" h="4469351">
                <a:moveTo>
                  <a:pt x="0" y="3181349"/>
                </a:moveTo>
                <a:cubicBezTo>
                  <a:pt x="0" y="2863088"/>
                  <a:pt x="193501" y="2590021"/>
                  <a:pt x="469273" y="2473380"/>
                </a:cubicBezTo>
                <a:lnTo>
                  <a:pt x="504360" y="2462488"/>
                </a:lnTo>
                <a:lnTo>
                  <a:pt x="480923" y="2419310"/>
                </a:lnTo>
                <a:cubicBezTo>
                  <a:pt x="446541" y="2338022"/>
                  <a:pt x="427529" y="2248650"/>
                  <a:pt x="427529" y="2154838"/>
                </a:cubicBezTo>
                <a:cubicBezTo>
                  <a:pt x="427529" y="1873400"/>
                  <a:pt x="598641" y="1631928"/>
                  <a:pt x="842506" y="1528782"/>
                </a:cubicBezTo>
                <a:lnTo>
                  <a:pt x="875314" y="1518598"/>
                </a:lnTo>
                <a:lnTo>
                  <a:pt x="878354" y="1458397"/>
                </a:lnTo>
                <a:cubicBezTo>
                  <a:pt x="919195" y="1056241"/>
                  <a:pt x="1221479" y="731374"/>
                  <a:pt x="1612563" y="656441"/>
                </a:cubicBezTo>
                <a:lnTo>
                  <a:pt x="1727078" y="645617"/>
                </a:lnTo>
                <a:lnTo>
                  <a:pt x="1731164" y="635071"/>
                </a:lnTo>
                <a:cubicBezTo>
                  <a:pt x="1743796" y="600804"/>
                  <a:pt x="1758450" y="559446"/>
                  <a:pt x="1775523" y="509345"/>
                </a:cubicBezTo>
                <a:cubicBezTo>
                  <a:pt x="1873400" y="143127"/>
                  <a:pt x="1828412" y="169782"/>
                  <a:pt x="1854856" y="0"/>
                </a:cubicBezTo>
                <a:cubicBezTo>
                  <a:pt x="1897858" y="149940"/>
                  <a:pt x="1976581" y="246306"/>
                  <a:pt x="2007676" y="420056"/>
                </a:cubicBezTo>
                <a:cubicBezTo>
                  <a:pt x="2031975" y="493472"/>
                  <a:pt x="2044367" y="569863"/>
                  <a:pt x="2053783" y="646999"/>
                </a:cubicBezTo>
                <a:lnTo>
                  <a:pt x="2058202" y="686403"/>
                </a:lnTo>
                <a:lnTo>
                  <a:pt x="2139884" y="711759"/>
                </a:lnTo>
                <a:cubicBezTo>
                  <a:pt x="2467019" y="850125"/>
                  <a:pt x="2696560" y="1174051"/>
                  <a:pt x="2696560" y="1551588"/>
                </a:cubicBezTo>
                <a:lnTo>
                  <a:pt x="2693418" y="1613811"/>
                </a:lnTo>
                <a:lnTo>
                  <a:pt x="2693418" y="3509677"/>
                </a:lnTo>
                <a:lnTo>
                  <a:pt x="2696561" y="3571920"/>
                </a:lnTo>
                <a:lnTo>
                  <a:pt x="2693418" y="3634162"/>
                </a:lnTo>
                <a:lnTo>
                  <a:pt x="2693418" y="3661270"/>
                </a:lnTo>
                <a:lnTo>
                  <a:pt x="2692049" y="3661270"/>
                </a:lnTo>
                <a:lnTo>
                  <a:pt x="2691928" y="3663677"/>
                </a:lnTo>
                <a:cubicBezTo>
                  <a:pt x="2645970" y="4116212"/>
                  <a:pt x="2263790" y="4469351"/>
                  <a:pt x="1799130" y="4469351"/>
                </a:cubicBezTo>
                <a:cubicBezTo>
                  <a:pt x="1427402" y="4469351"/>
                  <a:pt x="1108461" y="4243342"/>
                  <a:pt x="972224" y="3921241"/>
                </a:cubicBezTo>
                <a:lnTo>
                  <a:pt x="971445" y="3919113"/>
                </a:lnTo>
                <a:lnTo>
                  <a:pt x="923199" y="3934089"/>
                </a:lnTo>
                <a:cubicBezTo>
                  <a:pt x="873181" y="3944324"/>
                  <a:pt x="821393" y="3949699"/>
                  <a:pt x="768350" y="3949699"/>
                </a:cubicBezTo>
                <a:cubicBezTo>
                  <a:pt x="344002" y="3949699"/>
                  <a:pt x="0" y="3605697"/>
                  <a:pt x="0" y="3181349"/>
                </a:cubicBezTo>
                <a:close/>
              </a:path>
            </a:pathLst>
          </a:cu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3257" name="PA_任意多边形 13"/>
          <p:cNvSpPr/>
          <p:nvPr>
            <p:custDataLst>
              <p:tags r:id="rId8"/>
            </p:custDataLst>
          </p:nvPr>
        </p:nvSpPr>
        <p:spPr bwMode="auto">
          <a:xfrm rot="16200000" flipH="1">
            <a:off x="6718776" y="1725772"/>
            <a:ext cx="1330325" cy="2205038"/>
          </a:xfrm>
          <a:custGeom>
            <a:avLst/>
            <a:gdLst>
              <a:gd name="T0" fmla="*/ 0 w 2696561"/>
              <a:gd name="T1" fmla="*/ 382055 h 4469351"/>
              <a:gd name="T2" fmla="*/ 56346 w 2696561"/>
              <a:gd name="T3" fmla="*/ 297034 h 4469351"/>
              <a:gd name="T4" fmla="*/ 60560 w 2696561"/>
              <a:gd name="T5" fmla="*/ 295726 h 4469351"/>
              <a:gd name="T6" fmla="*/ 57746 w 2696561"/>
              <a:gd name="T7" fmla="*/ 290540 h 4469351"/>
              <a:gd name="T8" fmla="*/ 51335 w 2696561"/>
              <a:gd name="T9" fmla="*/ 258779 h 4469351"/>
              <a:gd name="T10" fmla="*/ 101162 w 2696561"/>
              <a:gd name="T11" fmla="*/ 183595 h 4469351"/>
              <a:gd name="T12" fmla="*/ 105101 w 2696561"/>
              <a:gd name="T13" fmla="*/ 182372 h 4469351"/>
              <a:gd name="T14" fmla="*/ 105466 w 2696561"/>
              <a:gd name="T15" fmla="*/ 175142 h 4469351"/>
              <a:gd name="T16" fmla="*/ 193624 w 2696561"/>
              <a:gd name="T17" fmla="*/ 78833 h 4469351"/>
              <a:gd name="T18" fmla="*/ 207374 w 2696561"/>
              <a:gd name="T19" fmla="*/ 77533 h 4469351"/>
              <a:gd name="T20" fmla="*/ 207865 w 2696561"/>
              <a:gd name="T21" fmla="*/ 76267 h 4469351"/>
              <a:gd name="T22" fmla="*/ 213191 w 2696561"/>
              <a:gd name="T23" fmla="*/ 61168 h 4469351"/>
              <a:gd name="T24" fmla="*/ 222716 w 2696561"/>
              <a:gd name="T25" fmla="*/ 0 h 4469351"/>
              <a:gd name="T26" fmla="*/ 241066 w 2696561"/>
              <a:gd name="T27" fmla="*/ 50445 h 4469351"/>
              <a:gd name="T28" fmla="*/ 246602 w 2696561"/>
              <a:gd name="T29" fmla="*/ 77700 h 4469351"/>
              <a:gd name="T30" fmla="*/ 247133 w 2696561"/>
              <a:gd name="T31" fmla="*/ 82432 h 4469351"/>
              <a:gd name="T32" fmla="*/ 256941 w 2696561"/>
              <a:gd name="T33" fmla="*/ 85477 h 4469351"/>
              <a:gd name="T34" fmla="*/ 323782 w 2696561"/>
              <a:gd name="T35" fmla="*/ 186334 h 4469351"/>
              <a:gd name="T36" fmla="*/ 323404 w 2696561"/>
              <a:gd name="T37" fmla="*/ 193806 h 4469351"/>
              <a:gd name="T38" fmla="*/ 323404 w 2696561"/>
              <a:gd name="T39" fmla="*/ 421485 h 4469351"/>
              <a:gd name="T40" fmla="*/ 323782 w 2696561"/>
              <a:gd name="T41" fmla="*/ 428960 h 4469351"/>
              <a:gd name="T42" fmla="*/ 323404 w 2696561"/>
              <a:gd name="T43" fmla="*/ 436434 h 4469351"/>
              <a:gd name="T44" fmla="*/ 323404 w 2696561"/>
              <a:gd name="T45" fmla="*/ 439690 h 4469351"/>
              <a:gd name="T46" fmla="*/ 323240 w 2696561"/>
              <a:gd name="T47" fmla="*/ 439690 h 4469351"/>
              <a:gd name="T48" fmla="*/ 323226 w 2696561"/>
              <a:gd name="T49" fmla="*/ 439979 h 4469351"/>
              <a:gd name="T50" fmla="*/ 216025 w 2696561"/>
              <a:gd name="T51" fmla="*/ 536734 h 4469351"/>
              <a:gd name="T52" fmla="*/ 116737 w 2696561"/>
              <a:gd name="T53" fmla="*/ 470911 h 4469351"/>
              <a:gd name="T54" fmla="*/ 116644 w 2696561"/>
              <a:gd name="T55" fmla="*/ 470655 h 4469351"/>
              <a:gd name="T56" fmla="*/ 110850 w 2696561"/>
              <a:gd name="T57" fmla="*/ 472453 h 4469351"/>
              <a:gd name="T58" fmla="*/ 92257 w 2696561"/>
              <a:gd name="T59" fmla="*/ 474328 h 4469351"/>
              <a:gd name="T60" fmla="*/ 0 w 2696561"/>
              <a:gd name="T61" fmla="*/ 382055 h 4469351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w 2696561"/>
              <a:gd name="T94" fmla="*/ 0 h 4469351"/>
              <a:gd name="T95" fmla="*/ 2696561 w 2696561"/>
              <a:gd name="T96" fmla="*/ 4469351 h 4469351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T93" t="T94" r="T95" b="T96"/>
            <a:pathLst>
              <a:path w="2696561" h="4469351">
                <a:moveTo>
                  <a:pt x="0" y="3181349"/>
                </a:moveTo>
                <a:cubicBezTo>
                  <a:pt x="0" y="2863088"/>
                  <a:pt x="193501" y="2590021"/>
                  <a:pt x="469273" y="2473380"/>
                </a:cubicBezTo>
                <a:lnTo>
                  <a:pt x="504360" y="2462488"/>
                </a:lnTo>
                <a:lnTo>
                  <a:pt x="480923" y="2419310"/>
                </a:lnTo>
                <a:cubicBezTo>
                  <a:pt x="446541" y="2338022"/>
                  <a:pt x="427529" y="2248650"/>
                  <a:pt x="427529" y="2154838"/>
                </a:cubicBezTo>
                <a:cubicBezTo>
                  <a:pt x="427529" y="1873400"/>
                  <a:pt x="598641" y="1631928"/>
                  <a:pt x="842506" y="1528782"/>
                </a:cubicBezTo>
                <a:lnTo>
                  <a:pt x="875314" y="1518598"/>
                </a:lnTo>
                <a:lnTo>
                  <a:pt x="878354" y="1458397"/>
                </a:lnTo>
                <a:cubicBezTo>
                  <a:pt x="919195" y="1056241"/>
                  <a:pt x="1221479" y="731374"/>
                  <a:pt x="1612563" y="656441"/>
                </a:cubicBezTo>
                <a:lnTo>
                  <a:pt x="1727078" y="645617"/>
                </a:lnTo>
                <a:lnTo>
                  <a:pt x="1731164" y="635071"/>
                </a:lnTo>
                <a:cubicBezTo>
                  <a:pt x="1743796" y="600804"/>
                  <a:pt x="1758450" y="559446"/>
                  <a:pt x="1775523" y="509345"/>
                </a:cubicBezTo>
                <a:cubicBezTo>
                  <a:pt x="1873400" y="143127"/>
                  <a:pt x="1828412" y="169782"/>
                  <a:pt x="1854856" y="0"/>
                </a:cubicBezTo>
                <a:cubicBezTo>
                  <a:pt x="1897858" y="149940"/>
                  <a:pt x="1976581" y="246306"/>
                  <a:pt x="2007676" y="420056"/>
                </a:cubicBezTo>
                <a:cubicBezTo>
                  <a:pt x="2031975" y="493472"/>
                  <a:pt x="2044367" y="569863"/>
                  <a:pt x="2053783" y="646999"/>
                </a:cubicBezTo>
                <a:lnTo>
                  <a:pt x="2058202" y="686403"/>
                </a:lnTo>
                <a:lnTo>
                  <a:pt x="2139884" y="711759"/>
                </a:lnTo>
                <a:cubicBezTo>
                  <a:pt x="2467019" y="850125"/>
                  <a:pt x="2696560" y="1174051"/>
                  <a:pt x="2696560" y="1551588"/>
                </a:cubicBezTo>
                <a:lnTo>
                  <a:pt x="2693418" y="1613811"/>
                </a:lnTo>
                <a:lnTo>
                  <a:pt x="2693418" y="3509677"/>
                </a:lnTo>
                <a:lnTo>
                  <a:pt x="2696561" y="3571920"/>
                </a:lnTo>
                <a:lnTo>
                  <a:pt x="2693418" y="3634162"/>
                </a:lnTo>
                <a:lnTo>
                  <a:pt x="2693418" y="3661270"/>
                </a:lnTo>
                <a:lnTo>
                  <a:pt x="2692049" y="3661270"/>
                </a:lnTo>
                <a:lnTo>
                  <a:pt x="2691928" y="3663677"/>
                </a:lnTo>
                <a:cubicBezTo>
                  <a:pt x="2645970" y="4116212"/>
                  <a:pt x="2263790" y="4469351"/>
                  <a:pt x="1799130" y="4469351"/>
                </a:cubicBezTo>
                <a:cubicBezTo>
                  <a:pt x="1427402" y="4469351"/>
                  <a:pt x="1108461" y="4243342"/>
                  <a:pt x="972224" y="3921241"/>
                </a:cubicBezTo>
                <a:lnTo>
                  <a:pt x="971445" y="3919113"/>
                </a:lnTo>
                <a:lnTo>
                  <a:pt x="923199" y="3934089"/>
                </a:lnTo>
                <a:cubicBezTo>
                  <a:pt x="873181" y="3944324"/>
                  <a:pt x="821393" y="3949699"/>
                  <a:pt x="768350" y="3949699"/>
                </a:cubicBezTo>
                <a:cubicBezTo>
                  <a:pt x="344002" y="3949699"/>
                  <a:pt x="0" y="3605697"/>
                  <a:pt x="0" y="3181349"/>
                </a:cubicBezTo>
                <a:close/>
              </a:path>
            </a:pathLst>
          </a:cu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3258" name="PA_任意多边形 14"/>
          <p:cNvSpPr/>
          <p:nvPr>
            <p:custDataLst>
              <p:tags r:id="rId9"/>
            </p:custDataLst>
          </p:nvPr>
        </p:nvSpPr>
        <p:spPr bwMode="auto">
          <a:xfrm rot="16200000" flipH="1">
            <a:off x="9544526" y="1725772"/>
            <a:ext cx="1330325" cy="2205038"/>
          </a:xfrm>
          <a:custGeom>
            <a:avLst/>
            <a:gdLst>
              <a:gd name="T0" fmla="*/ 0 w 2696561"/>
              <a:gd name="T1" fmla="*/ 382055 h 4469351"/>
              <a:gd name="T2" fmla="*/ 56346 w 2696561"/>
              <a:gd name="T3" fmla="*/ 297034 h 4469351"/>
              <a:gd name="T4" fmla="*/ 60560 w 2696561"/>
              <a:gd name="T5" fmla="*/ 295726 h 4469351"/>
              <a:gd name="T6" fmla="*/ 57746 w 2696561"/>
              <a:gd name="T7" fmla="*/ 290540 h 4469351"/>
              <a:gd name="T8" fmla="*/ 51335 w 2696561"/>
              <a:gd name="T9" fmla="*/ 258779 h 4469351"/>
              <a:gd name="T10" fmla="*/ 101162 w 2696561"/>
              <a:gd name="T11" fmla="*/ 183595 h 4469351"/>
              <a:gd name="T12" fmla="*/ 105101 w 2696561"/>
              <a:gd name="T13" fmla="*/ 182372 h 4469351"/>
              <a:gd name="T14" fmla="*/ 105466 w 2696561"/>
              <a:gd name="T15" fmla="*/ 175142 h 4469351"/>
              <a:gd name="T16" fmla="*/ 193624 w 2696561"/>
              <a:gd name="T17" fmla="*/ 78833 h 4469351"/>
              <a:gd name="T18" fmla="*/ 207374 w 2696561"/>
              <a:gd name="T19" fmla="*/ 77533 h 4469351"/>
              <a:gd name="T20" fmla="*/ 207865 w 2696561"/>
              <a:gd name="T21" fmla="*/ 76267 h 4469351"/>
              <a:gd name="T22" fmla="*/ 213191 w 2696561"/>
              <a:gd name="T23" fmla="*/ 61168 h 4469351"/>
              <a:gd name="T24" fmla="*/ 222716 w 2696561"/>
              <a:gd name="T25" fmla="*/ 0 h 4469351"/>
              <a:gd name="T26" fmla="*/ 241066 w 2696561"/>
              <a:gd name="T27" fmla="*/ 50445 h 4469351"/>
              <a:gd name="T28" fmla="*/ 246602 w 2696561"/>
              <a:gd name="T29" fmla="*/ 77700 h 4469351"/>
              <a:gd name="T30" fmla="*/ 247133 w 2696561"/>
              <a:gd name="T31" fmla="*/ 82432 h 4469351"/>
              <a:gd name="T32" fmla="*/ 256941 w 2696561"/>
              <a:gd name="T33" fmla="*/ 85477 h 4469351"/>
              <a:gd name="T34" fmla="*/ 323782 w 2696561"/>
              <a:gd name="T35" fmla="*/ 186334 h 4469351"/>
              <a:gd name="T36" fmla="*/ 323404 w 2696561"/>
              <a:gd name="T37" fmla="*/ 193806 h 4469351"/>
              <a:gd name="T38" fmla="*/ 323404 w 2696561"/>
              <a:gd name="T39" fmla="*/ 421485 h 4469351"/>
              <a:gd name="T40" fmla="*/ 323782 w 2696561"/>
              <a:gd name="T41" fmla="*/ 428960 h 4469351"/>
              <a:gd name="T42" fmla="*/ 323404 w 2696561"/>
              <a:gd name="T43" fmla="*/ 436434 h 4469351"/>
              <a:gd name="T44" fmla="*/ 323404 w 2696561"/>
              <a:gd name="T45" fmla="*/ 439690 h 4469351"/>
              <a:gd name="T46" fmla="*/ 323240 w 2696561"/>
              <a:gd name="T47" fmla="*/ 439690 h 4469351"/>
              <a:gd name="T48" fmla="*/ 323226 w 2696561"/>
              <a:gd name="T49" fmla="*/ 439979 h 4469351"/>
              <a:gd name="T50" fmla="*/ 216025 w 2696561"/>
              <a:gd name="T51" fmla="*/ 536734 h 4469351"/>
              <a:gd name="T52" fmla="*/ 116737 w 2696561"/>
              <a:gd name="T53" fmla="*/ 470911 h 4469351"/>
              <a:gd name="T54" fmla="*/ 116644 w 2696561"/>
              <a:gd name="T55" fmla="*/ 470655 h 4469351"/>
              <a:gd name="T56" fmla="*/ 110850 w 2696561"/>
              <a:gd name="T57" fmla="*/ 472453 h 4469351"/>
              <a:gd name="T58" fmla="*/ 92257 w 2696561"/>
              <a:gd name="T59" fmla="*/ 474328 h 4469351"/>
              <a:gd name="T60" fmla="*/ 0 w 2696561"/>
              <a:gd name="T61" fmla="*/ 382055 h 4469351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w 2696561"/>
              <a:gd name="T94" fmla="*/ 0 h 4469351"/>
              <a:gd name="T95" fmla="*/ 2696561 w 2696561"/>
              <a:gd name="T96" fmla="*/ 4469351 h 4469351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T93" t="T94" r="T95" b="T96"/>
            <a:pathLst>
              <a:path w="2696561" h="4469351">
                <a:moveTo>
                  <a:pt x="0" y="3181349"/>
                </a:moveTo>
                <a:cubicBezTo>
                  <a:pt x="0" y="2863088"/>
                  <a:pt x="193501" y="2590021"/>
                  <a:pt x="469273" y="2473380"/>
                </a:cubicBezTo>
                <a:lnTo>
                  <a:pt x="504360" y="2462488"/>
                </a:lnTo>
                <a:lnTo>
                  <a:pt x="480923" y="2419310"/>
                </a:lnTo>
                <a:cubicBezTo>
                  <a:pt x="446541" y="2338022"/>
                  <a:pt x="427529" y="2248650"/>
                  <a:pt x="427529" y="2154838"/>
                </a:cubicBezTo>
                <a:cubicBezTo>
                  <a:pt x="427529" y="1873400"/>
                  <a:pt x="598641" y="1631928"/>
                  <a:pt x="842506" y="1528782"/>
                </a:cubicBezTo>
                <a:lnTo>
                  <a:pt x="875314" y="1518598"/>
                </a:lnTo>
                <a:lnTo>
                  <a:pt x="878354" y="1458397"/>
                </a:lnTo>
                <a:cubicBezTo>
                  <a:pt x="919195" y="1056241"/>
                  <a:pt x="1221479" y="731374"/>
                  <a:pt x="1612563" y="656441"/>
                </a:cubicBezTo>
                <a:lnTo>
                  <a:pt x="1727078" y="645617"/>
                </a:lnTo>
                <a:lnTo>
                  <a:pt x="1731164" y="635071"/>
                </a:lnTo>
                <a:cubicBezTo>
                  <a:pt x="1743796" y="600804"/>
                  <a:pt x="1758450" y="559446"/>
                  <a:pt x="1775523" y="509345"/>
                </a:cubicBezTo>
                <a:cubicBezTo>
                  <a:pt x="1873400" y="143127"/>
                  <a:pt x="1828412" y="169782"/>
                  <a:pt x="1854856" y="0"/>
                </a:cubicBezTo>
                <a:cubicBezTo>
                  <a:pt x="1897858" y="149940"/>
                  <a:pt x="1976581" y="246306"/>
                  <a:pt x="2007676" y="420056"/>
                </a:cubicBezTo>
                <a:cubicBezTo>
                  <a:pt x="2031975" y="493472"/>
                  <a:pt x="2044367" y="569863"/>
                  <a:pt x="2053783" y="646999"/>
                </a:cubicBezTo>
                <a:lnTo>
                  <a:pt x="2058202" y="686403"/>
                </a:lnTo>
                <a:lnTo>
                  <a:pt x="2139884" y="711759"/>
                </a:lnTo>
                <a:cubicBezTo>
                  <a:pt x="2467019" y="850125"/>
                  <a:pt x="2696560" y="1174051"/>
                  <a:pt x="2696560" y="1551588"/>
                </a:cubicBezTo>
                <a:lnTo>
                  <a:pt x="2693418" y="1613811"/>
                </a:lnTo>
                <a:lnTo>
                  <a:pt x="2693418" y="3509677"/>
                </a:lnTo>
                <a:lnTo>
                  <a:pt x="2696561" y="3571920"/>
                </a:lnTo>
                <a:lnTo>
                  <a:pt x="2693418" y="3634162"/>
                </a:lnTo>
                <a:lnTo>
                  <a:pt x="2693418" y="3661270"/>
                </a:lnTo>
                <a:lnTo>
                  <a:pt x="2692049" y="3661270"/>
                </a:lnTo>
                <a:lnTo>
                  <a:pt x="2691928" y="3663677"/>
                </a:lnTo>
                <a:cubicBezTo>
                  <a:pt x="2645970" y="4116212"/>
                  <a:pt x="2263790" y="4469351"/>
                  <a:pt x="1799130" y="4469351"/>
                </a:cubicBezTo>
                <a:cubicBezTo>
                  <a:pt x="1427402" y="4469351"/>
                  <a:pt x="1108461" y="4243342"/>
                  <a:pt x="972224" y="3921241"/>
                </a:cubicBezTo>
                <a:lnTo>
                  <a:pt x="971445" y="3919113"/>
                </a:lnTo>
                <a:lnTo>
                  <a:pt x="923199" y="3934089"/>
                </a:lnTo>
                <a:cubicBezTo>
                  <a:pt x="873181" y="3944324"/>
                  <a:pt x="821393" y="3949699"/>
                  <a:pt x="768350" y="3949699"/>
                </a:cubicBezTo>
                <a:cubicBezTo>
                  <a:pt x="344002" y="3949699"/>
                  <a:pt x="0" y="3605697"/>
                  <a:pt x="0" y="3181349"/>
                </a:cubicBezTo>
                <a:close/>
              </a:path>
            </a:pathLst>
          </a:cu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3259" name="PA_文本框 15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745490" y="3632835"/>
            <a:ext cx="2202815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         </a:t>
            </a:r>
            <a:r>
              <a:rPr kumimoji="0" 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展现模型要素的基本组织单元，以及这些组织单元之间的依赖关系和扩展关系。</a:t>
            </a:r>
            <a:endParaRPr kumimoji="0" 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53260" name="PA_文本框 16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3608705" y="3632835"/>
            <a:ext cx="2205355" cy="2030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         </a:t>
            </a:r>
            <a:r>
              <a:rPr kumimoji="0" 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描述系统中的某一部分的内部内容，包括该部分与系统其他部分的交互点，能够展示该部分内容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“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内部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”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参与者的配置情况。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53261" name="PA_文本框 17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6281420" y="3632835"/>
            <a:ext cx="2205355" cy="258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         </a:t>
            </a:r>
            <a:r>
              <a:rPr kumimoji="0" 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引入了一些重要的概念，例如：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“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端口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”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将组合结构与外部环境蛤蜊，实现了双向的封装；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“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协议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”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基于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UML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中的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“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协作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”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的概念，展示那些可复用的交互序列。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53262" name="PA_文本框 18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9329420" y="3632835"/>
            <a:ext cx="2205355" cy="2030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        </a:t>
            </a:r>
            <a:r>
              <a:rPr kumimoji="0" 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是一种可选的交互图，展示交互过程中的真实时间信息，具体描述对象状态变化的时间以及维持特定状态的时间段。</a:t>
            </a:r>
            <a:endParaRPr kumimoji="0" 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53263" name="PA_文本框 19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1296670" y="2674303"/>
            <a:ext cx="110109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sz="36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  <a:sym typeface="微软雅黑" panose="020B0503020204020204" pitchFamily="34" charset="-122"/>
              </a:rPr>
              <a:t>包图</a:t>
            </a:r>
            <a:endParaRPr kumimoji="0" lang="zh-CN" sz="36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53264" name="PA_文本框 20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3855085" y="2742883"/>
            <a:ext cx="171323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  <a:sym typeface="微软雅黑" panose="020B0503020204020204" pitchFamily="34" charset="-122"/>
              </a:rPr>
              <a:t>组合结构图</a:t>
            </a:r>
            <a:endParaRPr kumimoji="0" lang="zh-CN" sz="2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53265" name="PA_文本框 21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6721475" y="2760028"/>
            <a:ext cx="171323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  <a:sym typeface="微软雅黑" panose="020B0503020204020204" pitchFamily="34" charset="-122"/>
              </a:rPr>
              <a:t>交互概览图</a:t>
            </a:r>
            <a:endParaRPr kumimoji="0" lang="zh-CN" sz="2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53266" name="PA_文本框 22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9651683" y="2674303"/>
            <a:ext cx="156019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  <a:sym typeface="微软雅黑" panose="020B0503020204020204" pitchFamily="34" charset="-122"/>
              </a:rPr>
              <a:t>时间图</a:t>
            </a:r>
            <a:endParaRPr kumimoji="0" lang="zh-CN" altLang="en-US" sz="36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45062" name="PA_矩形 9"/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2697521" y="62061"/>
            <a:ext cx="275780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  <a:sym typeface="微软雅黑" panose="020B0503020204020204" pitchFamily="34" charset="-122"/>
              </a:rPr>
              <a:t>UML 2.0 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  <a:sym typeface="微软雅黑" panose="020B0503020204020204" pitchFamily="34" charset="-122"/>
              </a:rPr>
              <a:t>的特性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3" name="PA_任意多边形 34"/>
          <p:cNvSpPr/>
          <p:nvPr>
            <p:custDataLst>
              <p:tags r:id="rId19"/>
            </p:custDataLst>
          </p:nvPr>
        </p:nvSpPr>
        <p:spPr bwMode="auto">
          <a:xfrm flipH="1">
            <a:off x="0" y="1041113"/>
            <a:ext cx="4660249" cy="719884"/>
          </a:xfrm>
          <a:custGeom>
            <a:avLst/>
            <a:gdLst>
              <a:gd name="T0" fmla="*/ 462523 w 4736306"/>
              <a:gd name="T1" fmla="*/ 0 h 925514"/>
              <a:gd name="T2" fmla="*/ 519645 w 4736306"/>
              <a:gd name="T3" fmla="*/ 5761 h 925514"/>
              <a:gd name="T4" fmla="*/ 519645 w 4736306"/>
              <a:gd name="T5" fmla="*/ 0 h 925514"/>
              <a:gd name="T6" fmla="*/ 4733924 w 4736306"/>
              <a:gd name="T7" fmla="*/ 0 h 925514"/>
              <a:gd name="T8" fmla="*/ 4733924 w 4736306"/>
              <a:gd name="T9" fmla="*/ 925511 h 925514"/>
              <a:gd name="T10" fmla="*/ 519645 w 4736306"/>
              <a:gd name="T11" fmla="*/ 925511 h 925514"/>
              <a:gd name="T12" fmla="*/ 519645 w 4736306"/>
              <a:gd name="T13" fmla="*/ 919750 h 925514"/>
              <a:gd name="T14" fmla="*/ 462523 w 4736306"/>
              <a:gd name="T15" fmla="*/ 925511 h 925514"/>
              <a:gd name="T16" fmla="*/ 0 w 4736306"/>
              <a:gd name="T17" fmla="*/ 462757 h 925514"/>
              <a:gd name="T18" fmla="*/ 462523 w 4736306"/>
              <a:gd name="T19" fmla="*/ 0 h 92551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4736306"/>
              <a:gd name="T31" fmla="*/ 0 h 925514"/>
              <a:gd name="T32" fmla="*/ 4736306 w 4736306"/>
              <a:gd name="T33" fmla="*/ 925514 h 92551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4736306" h="925514">
                <a:moveTo>
                  <a:pt x="462757" y="0"/>
                </a:moveTo>
                <a:lnTo>
                  <a:pt x="519906" y="5761"/>
                </a:lnTo>
                <a:lnTo>
                  <a:pt x="519906" y="0"/>
                </a:lnTo>
                <a:lnTo>
                  <a:pt x="4736306" y="0"/>
                </a:lnTo>
                <a:lnTo>
                  <a:pt x="4736306" y="925514"/>
                </a:lnTo>
                <a:lnTo>
                  <a:pt x="519906" y="925514"/>
                </a:lnTo>
                <a:lnTo>
                  <a:pt x="519906" y="919753"/>
                </a:lnTo>
                <a:lnTo>
                  <a:pt x="462757" y="925514"/>
                </a:lnTo>
                <a:cubicBezTo>
                  <a:pt x="207183" y="925514"/>
                  <a:pt x="0" y="718331"/>
                  <a:pt x="0" y="462757"/>
                </a:cubicBezTo>
                <a:cubicBezTo>
                  <a:pt x="0" y="207183"/>
                  <a:pt x="207183" y="0"/>
                  <a:pt x="462757" y="0"/>
                </a:cubicBezTo>
                <a:close/>
              </a:path>
            </a:pathLst>
          </a:cu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" name="PA_文本框 44"/>
          <p:cNvSpPr>
            <a:spLocks noChangeArrowheads="1"/>
          </p:cNvSpPr>
          <p:nvPr>
            <p:custDataLst>
              <p:tags r:id="rId20"/>
            </p:custDataLst>
          </p:nvPr>
        </p:nvSpPr>
        <p:spPr bwMode="auto">
          <a:xfrm flipH="1">
            <a:off x="1293495" y="1078865"/>
            <a:ext cx="207391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sym typeface="Calibri" panose="020F0502020204030204" pitchFamily="34" charset="0"/>
              </a:rPr>
              <a:t>新增的图</a:t>
            </a:r>
            <a:endParaRPr kumimoji="0" lang="zh-CN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#ppt_w*1.2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/2*($)^6">
                                          <p:val>
                                            <p:fltVal val="0"/>
                                          </p:val>
                                        </p:tav>
                                        <p:tav tm="50000" fmla="#ppt_h-#ppt_h/2*(2-$)^6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/2*($)^6">
                                          <p:val>
                                            <p:fltVal val="0"/>
                                          </p:val>
                                        </p:tav>
                                        <p:tav tm="50000" fmla="#ppt_w-#ppt_w/2*(2-$)^6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2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#ppt_w*1.2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/2*($)^6">
                                          <p:val>
                                            <p:fltVal val="0"/>
                                          </p:val>
                                        </p:tav>
                                        <p:tav tm="50000" fmla="#ppt_h-#ppt_h/2*(2-$)^6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/2*($)^6">
                                          <p:val>
                                            <p:fltVal val="0"/>
                                          </p:val>
                                        </p:tav>
                                        <p:tav tm="50000" fmla="#ppt_w-#ppt_w/2*(2-$)^6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2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#ppt_w*1.2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/2*($)^6">
                                          <p:val>
                                            <p:fltVal val="0"/>
                                          </p:val>
                                        </p:tav>
                                        <p:tav tm="50000" fmla="#ppt_h-#ppt_h/2*(2-$)^6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/2*($)^6">
                                          <p:val>
                                            <p:fltVal val="0"/>
                                          </p:val>
                                        </p:tav>
                                        <p:tav tm="50000" fmla="#ppt_w-#ppt_w/2*(2-$)^6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2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#ppt_w*1.2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/2*($)^6">
                                          <p:val>
                                            <p:fltVal val="0"/>
                                          </p:val>
                                        </p:tav>
                                        <p:tav tm="50000" fmla="#ppt_h-#ppt_h/2*(2-$)^6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/2*($)^6">
                                          <p:val>
                                            <p:fltVal val="0"/>
                                          </p:val>
                                        </p:tav>
                                        <p:tav tm="50000" fmla="#ppt_w-#ppt_w/2*(2-$)^6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2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#ppt_w*1.2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/2*($)^6">
                                          <p:val>
                                            <p:fltVal val="0"/>
                                          </p:val>
                                        </p:tav>
                                        <p:tav tm="50000" fmla="#ppt_h-#ppt_h/2*(2-$)^6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/2*($)^6">
                                          <p:val>
                                            <p:fltVal val="0"/>
                                          </p:val>
                                        </p:tav>
                                        <p:tav tm="50000" fmla="#ppt_w-#ppt_w/2*(2-$)^6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2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#ppt_w*1.2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/2*($)^6">
                                          <p:val>
                                            <p:fltVal val="0"/>
                                          </p:val>
                                        </p:tav>
                                        <p:tav tm="50000" fmla="#ppt_h-#ppt_h/2*(2-$)^6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/2*($)^6">
                                          <p:val>
                                            <p:fltVal val="0"/>
                                          </p:val>
                                        </p:tav>
                                        <p:tav tm="50000" fmla="#ppt_w-#ppt_w/2*(2-$)^6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2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#ppt_w*1.2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/2*($)^6">
                                          <p:val>
                                            <p:fltVal val="0"/>
                                          </p:val>
                                        </p:tav>
                                        <p:tav tm="50000" fmla="#ppt_h-#ppt_h/2*(2-$)^6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/2*($)^6">
                                          <p:val>
                                            <p:fltVal val="0"/>
                                          </p:val>
                                        </p:tav>
                                        <p:tav tm="50000" fmla="#ppt_w-#ppt_w/2*(2-$)^6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2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#ppt_w*1.2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/2*($)^6">
                                          <p:val>
                                            <p:fltVal val="0"/>
                                          </p:val>
                                        </p:tav>
                                        <p:tav tm="50000" fmla="#ppt_h-#ppt_h/2*(2-$)^6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/2*($)^6">
                                          <p:val>
                                            <p:fltVal val="0"/>
                                          </p:val>
                                        </p:tav>
                                        <p:tav tm="50000" fmla="#ppt_w-#ppt_w/2*(2-$)^6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2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#ppt_w*1.2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/2*($)^6">
                                          <p:val>
                                            <p:fltVal val="0"/>
                                          </p:val>
                                        </p:tav>
                                        <p:tav tm="50000" fmla="#ppt_h-#ppt_h/2*(2-$)^6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/2*($)^6">
                                          <p:val>
                                            <p:fltVal val="0"/>
                                          </p:val>
                                        </p:tav>
                                        <p:tav tm="50000" fmla="#ppt_w-#ppt_w/2*(2-$)^6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2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#ppt_w*1.2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/2*($)^6">
                                          <p:val>
                                            <p:fltVal val="0"/>
                                          </p:val>
                                        </p:tav>
                                        <p:tav tm="50000" fmla="#ppt_h-#ppt_h/2*(2-$)^6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/2*($)^6">
                                          <p:val>
                                            <p:fltVal val="0"/>
                                          </p:val>
                                        </p:tav>
                                        <p:tav tm="50000" fmla="#ppt_w-#ppt_w/2*(2-$)^6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2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#ppt_w*1.2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/2*($)^6">
                                          <p:val>
                                            <p:fltVal val="0"/>
                                          </p:val>
                                        </p:tav>
                                        <p:tav tm="50000" fmla="#ppt_h-#ppt_h/2*(2-$)^6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/2*($)^6">
                                          <p:val>
                                            <p:fltVal val="0"/>
                                          </p:val>
                                        </p:tav>
                                        <p:tav tm="50000" fmla="#ppt_w-#ppt_w/2*(2-$)^6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2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#ppt_w*1.2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/2*($)^6">
                                          <p:val>
                                            <p:fltVal val="0"/>
                                          </p:val>
                                        </p:tav>
                                        <p:tav tm="50000" fmla="#ppt_h-#ppt_h/2*(2-$)^6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/2*($)^6">
                                          <p:val>
                                            <p:fltVal val="0"/>
                                          </p:val>
                                        </p:tav>
                                        <p:tav tm="50000" fmla="#ppt_w-#ppt_w/2*(2-$)^6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2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#ppt_w*1.2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/2*($)^6">
                                          <p:val>
                                            <p:fltVal val="0"/>
                                          </p:val>
                                        </p:tav>
                                        <p:tav tm="50000" fmla="#ppt_h-#ppt_h/2*(2-$)^6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/2*($)^6">
                                          <p:val>
                                            <p:fltVal val="0"/>
                                          </p:val>
                                        </p:tav>
                                        <p:tav tm="50000" fmla="#ppt_w-#ppt_w/2*(2-$)^6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2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#ppt_w*1.2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/2*($)^6">
                                          <p:val>
                                            <p:fltVal val="0"/>
                                          </p:val>
                                        </p:tav>
                                        <p:tav tm="50000" fmla="#ppt_h-#ppt_h/2*(2-$)^6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/2*($)^6">
                                          <p:val>
                                            <p:fltVal val="0"/>
                                          </p:val>
                                        </p:tav>
                                        <p:tav tm="50000" fmla="#ppt_w-#ppt_w/2*(2-$)^6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2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#ppt_w*1.2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/2*($)^6">
                                          <p:val>
                                            <p:fltVal val="0"/>
                                          </p:val>
                                        </p:tav>
                                        <p:tav tm="50000" fmla="#ppt_h-#ppt_h/2*(2-$)^6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/2*($)^6">
                                          <p:val>
                                            <p:fltVal val="0"/>
                                          </p:val>
                                        </p:tav>
                                        <p:tav tm="50000" fmla="#ppt_w-#ppt_w/2*(2-$)^6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2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#ppt_w*1.2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/2*($)^6">
                                          <p:val>
                                            <p:fltVal val="0"/>
                                          </p:val>
                                        </p:tav>
                                        <p:tav tm="50000" fmla="#ppt_h-#ppt_h/2*(2-$)^6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/2*($)^6">
                                          <p:val>
                                            <p:fltVal val="0"/>
                                          </p:val>
                                        </p:tav>
                                        <p:tav tm="50000" fmla="#ppt_w-#ppt_w/2*(2-$)^6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2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0" grpId="0" bldLvl="0" animBg="1"/>
      <p:bldP spid="53251" grpId="0" bldLvl="0" animBg="1"/>
      <p:bldP spid="53252" grpId="0" bldLvl="0" animBg="1"/>
      <p:bldP spid="53253" grpId="0" bldLvl="0" animBg="1"/>
      <p:bldP spid="53255" grpId="0" bldLvl="0" animBg="1"/>
      <p:bldP spid="53256" grpId="0" bldLvl="0" animBg="1"/>
      <p:bldP spid="53257" grpId="0" bldLvl="0" animBg="1"/>
      <p:bldP spid="53258" grpId="0" bldLvl="0" animBg="1"/>
      <p:bldP spid="53259" grpId="0"/>
      <p:bldP spid="53260" grpId="0"/>
      <p:bldP spid="53261" grpId="0"/>
      <p:bldP spid="53262" grpId="0"/>
      <p:bldP spid="53263" grpId="0"/>
      <p:bldP spid="53264" grpId="0"/>
      <p:bldP spid="53265" grpId="0"/>
      <p:bldP spid="53266" grpId="0"/>
      <p:bldP spid="45062" grpId="0"/>
      <p:bldP spid="23" grpId="0" bldLvl="0" animBg="1"/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PA_椭圆 1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695575" y="4662488"/>
            <a:ext cx="800100" cy="798512"/>
          </a:xfrm>
          <a:prstGeom prst="ellipse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23" name="PA_椭圆 7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534150" y="3619500"/>
            <a:ext cx="1701800" cy="1701800"/>
          </a:xfrm>
          <a:prstGeom prst="ellipse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24" name="PA_椭圆 8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797300" y="1397000"/>
            <a:ext cx="3543300" cy="3543300"/>
          </a:xfrm>
          <a:prstGeom prst="ellipse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25" name="PA_椭圆 1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534150" y="812800"/>
            <a:ext cx="2590800" cy="2590800"/>
          </a:xfrm>
          <a:prstGeom prst="ellipse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26" name="PA_椭圆 9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954338" y="3390900"/>
            <a:ext cx="1930400" cy="1930400"/>
          </a:xfrm>
          <a:prstGeom prst="ellipse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27" name="PA_椭圆 10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1914525" y="1397000"/>
            <a:ext cx="514350" cy="514350"/>
          </a:xfrm>
          <a:prstGeom prst="ellipse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28" name="PA_椭圆 11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280025" y="5842000"/>
            <a:ext cx="288925" cy="288925"/>
          </a:xfrm>
          <a:prstGeom prst="ellipse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29" name="PA_椭圆 12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9815513" y="2139950"/>
            <a:ext cx="523875" cy="523875"/>
          </a:xfrm>
          <a:prstGeom prst="ellipse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30" name="PA_椭圆 13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5045075" y="412750"/>
            <a:ext cx="798513" cy="800100"/>
          </a:xfrm>
          <a:prstGeom prst="ellipse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31" name="PA_椭圆 14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9763125" y="4819650"/>
            <a:ext cx="244475" cy="242888"/>
          </a:xfrm>
          <a:prstGeom prst="ellipse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32" name="PA_文本框 2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4921250" y="1384300"/>
            <a:ext cx="1456690" cy="3153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99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方正姚体" panose="02010601030101010101" pitchFamily="2" charset="-122"/>
                <a:ea typeface="方正姚体" panose="02010601030101010101" pitchFamily="2" charset="-122"/>
                <a:cs typeface="+mn-cs"/>
                <a:sym typeface="方正姚体" panose="02010601030101010101" pitchFamily="2" charset="-122"/>
              </a:rPr>
              <a:t>8</a:t>
            </a:r>
            <a:endParaRPr kumimoji="0" lang="en-US" altLang="zh-CN" sz="199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方正姚体" panose="02010601030101010101" pitchFamily="2" charset="-122"/>
              <a:ea typeface="方正姚体" panose="02010601030101010101" pitchFamily="2" charset="-122"/>
              <a:cs typeface="+mn-cs"/>
              <a:sym typeface="方正姚体" panose="02010601030101010101" pitchFamily="2" charset="-122"/>
            </a:endParaRPr>
          </a:p>
        </p:txBody>
      </p:sp>
      <p:sp>
        <p:nvSpPr>
          <p:cNvPr id="30733" name="PA_文本框 17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6819900" y="1508760"/>
            <a:ext cx="2019300" cy="1198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sz="3600" b="1" dirty="0">
                <a:solidFill>
                  <a:srgbClr val="FFFFFF"/>
                </a:solidFill>
                <a:sym typeface="+mn-ea"/>
              </a:rPr>
              <a:t>系统</a:t>
            </a:r>
            <a:endParaRPr lang="zh-CN" sz="3600" b="1" dirty="0">
              <a:solidFill>
                <a:srgbClr val="FFFFFF"/>
              </a:solidFill>
              <a:sym typeface="+mn-ea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sz="3600" b="1" dirty="0">
                <a:solidFill>
                  <a:srgbClr val="FFFFFF"/>
                </a:solidFill>
                <a:sym typeface="+mn-ea"/>
              </a:rPr>
              <a:t>开发阶段</a:t>
            </a:r>
            <a:endParaRPr kumimoji="0" lang="zh-CN" sz="3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ea"/>
              <a:ea typeface="+mn-ea"/>
              <a:cs typeface="+mn-ea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/2*($)^8">
                                          <p:val>
                                            <p:fltVal val="0"/>
                                          </p:val>
                                        </p:tav>
                                        <p:tav tm="50000" fmla="#ppt_h-#ppt_h/2*(2-$)^8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/2*($)^8">
                                          <p:val>
                                            <p:fltVal val="0"/>
                                          </p:val>
                                        </p:tav>
                                        <p:tav tm="50000" fmla="#ppt_w-#ppt_w/2*(2-$)^8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2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/2*($)^8">
                                          <p:val>
                                            <p:fltVal val="0"/>
                                          </p:val>
                                        </p:tav>
                                        <p:tav tm="50000" fmla="#ppt_h-#ppt_h/2*(2-$)^8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2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/2*($)^8">
                                          <p:val>
                                            <p:fltVal val="0"/>
                                          </p:val>
                                        </p:tav>
                                        <p:tav tm="50000" fmla="#ppt_w-#ppt_w/2*(2-$)^8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2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/2*($)^8">
                                          <p:val>
                                            <p:fltVal val="0"/>
                                          </p:val>
                                        </p:tav>
                                        <p:tav tm="50000" fmla="#ppt_h-#ppt_h/2*(2-$)^8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/2*($)^8">
                                          <p:val>
                                            <p:fltVal val="0"/>
                                          </p:val>
                                        </p:tav>
                                        <p:tav tm="50000" fmla="#ppt_w-#ppt_w/2*(2-$)^8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2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/2*($)^8">
                                          <p:val>
                                            <p:fltVal val="0"/>
                                          </p:val>
                                        </p:tav>
                                        <p:tav tm="50000" fmla="#ppt_h-#ppt_h/2*(2-$)^8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/2*($)^8">
                                          <p:val>
                                            <p:fltVal val="0"/>
                                          </p:val>
                                        </p:tav>
                                        <p:tav tm="50000" fmla="#ppt_w-#ppt_w/2*(2-$)^8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2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/2*($)^8">
                                          <p:val>
                                            <p:fltVal val="0"/>
                                          </p:val>
                                        </p:tav>
                                        <p:tav tm="50000" fmla="#ppt_h-#ppt_h/2*(2-$)^8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4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/2*($)^8">
                                          <p:val>
                                            <p:fltVal val="0"/>
                                          </p:val>
                                        </p:tav>
                                        <p:tav tm="50000" fmla="#ppt_w-#ppt_w/2*(2-$)^8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2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/2*($)^8">
                                          <p:val>
                                            <p:fltVal val="0"/>
                                          </p:val>
                                        </p:tav>
                                        <p:tav tm="50000" fmla="#ppt_h-#ppt_h/2*(2-$)^8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/2*($)^8">
                                          <p:val>
                                            <p:fltVal val="0"/>
                                          </p:val>
                                        </p:tav>
                                        <p:tav tm="50000" fmla="#ppt_w-#ppt_w/2*(2-$)^8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2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/2*($)^8">
                                          <p:val>
                                            <p:fltVal val="0"/>
                                          </p:val>
                                        </p:tav>
                                        <p:tav tm="50000" fmla="#ppt_h-#ppt_h/2*(2-$)^8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/2*($)^8">
                                          <p:val>
                                            <p:fltVal val="0"/>
                                          </p:val>
                                        </p:tav>
                                        <p:tav tm="50000" fmla="#ppt_w-#ppt_w/2*(2-$)^8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2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5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/2*($)^8">
                                          <p:val>
                                            <p:fltVal val="0"/>
                                          </p:val>
                                        </p:tav>
                                        <p:tav tm="50000" fmla="#ppt_h-#ppt_h/2*(2-$)^8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6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/2*($)^8">
                                          <p:val>
                                            <p:fltVal val="0"/>
                                          </p:val>
                                        </p:tav>
                                        <p:tav tm="50000" fmla="#ppt_w-#ppt_w/2*(2-$)^8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2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9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/2*($)^8">
                                          <p:val>
                                            <p:fltVal val="0"/>
                                          </p:val>
                                        </p:tav>
                                        <p:tav tm="50000" fmla="#ppt_h-#ppt_h/2*(2-$)^8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0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/2*($)^8">
                                          <p:val>
                                            <p:fltVal val="0"/>
                                          </p:val>
                                        </p:tav>
                                        <p:tav tm="50000" fmla="#ppt_w-#ppt_w/2*(2-$)^8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2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/2*($)^8">
                                          <p:val>
                                            <p:fltVal val="0"/>
                                          </p:val>
                                        </p:tav>
                                        <p:tav tm="50000" fmla="#ppt_h-#ppt_h/2*(2-$)^8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4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/2*($)^8">
                                          <p:val>
                                            <p:fltVal val="0"/>
                                          </p:val>
                                        </p:tav>
                                        <p:tav tm="50000" fmla="#ppt_w-#ppt_w/2*(2-$)^8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2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7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/2*($)^8">
                                          <p:val>
                                            <p:fltVal val="0"/>
                                          </p:val>
                                        </p:tav>
                                        <p:tav tm="50000" fmla="#ppt_h-#ppt_h/2*(2-$)^8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8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/2*($)^8">
                                          <p:val>
                                            <p:fltVal val="0"/>
                                          </p:val>
                                        </p:tav>
                                        <p:tav tm="50000" fmla="#ppt_w-#ppt_w/2*(2-$)^8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2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0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1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/2*($)^8">
                                          <p:val>
                                            <p:fltVal val="0"/>
                                          </p:val>
                                        </p:tav>
                                        <p:tav tm="50000" fmla="#ppt_h-#ppt_h/2*(2-$)^8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2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/2*($)^8">
                                          <p:val>
                                            <p:fltVal val="0"/>
                                          </p:val>
                                        </p:tav>
                                        <p:tav tm="50000" fmla="#ppt_w-#ppt_w/2*(2-$)^8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2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2" grpId="0" bldLvl="0" animBg="1"/>
      <p:bldP spid="30723" grpId="0" bldLvl="0" animBg="1"/>
      <p:bldP spid="30724" grpId="0" bldLvl="0" animBg="1"/>
      <p:bldP spid="30725" grpId="0" bldLvl="0" animBg="1"/>
      <p:bldP spid="30726" grpId="0" bldLvl="0" animBg="1"/>
      <p:bldP spid="30727" grpId="0" bldLvl="0" animBg="1"/>
      <p:bldP spid="30728" grpId="0" bldLvl="0" animBg="1"/>
      <p:bldP spid="30729" grpId="0" bldLvl="0" animBg="1"/>
      <p:bldP spid="30730" grpId="0" bldLvl="0" animBg="1"/>
      <p:bldP spid="30731" grpId="0" bldLvl="0" animBg="1"/>
      <p:bldP spid="30732" grpId="0"/>
      <p:bldP spid="3073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PA_矩形 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621463" y="0"/>
            <a:ext cx="5570537" cy="584200"/>
          </a:xfrm>
          <a:prstGeom prst="rect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1747" name="PA_矩形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0"/>
            <a:ext cx="914400" cy="584200"/>
          </a:xfrm>
          <a:prstGeom prst="rect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1748" name="PA_矩形 3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962025" y="0"/>
            <a:ext cx="376238" cy="584200"/>
          </a:xfrm>
          <a:prstGeom prst="rect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1749" name="PA_矩形 4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384300" y="0"/>
            <a:ext cx="146050" cy="584200"/>
          </a:xfrm>
          <a:prstGeom prst="rect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" name="PA_矩形 9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697521" y="62061"/>
            <a:ext cx="275780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  <a:sym typeface="微软雅黑" panose="020B0503020204020204" pitchFamily="34" charset="-122"/>
              </a:rPr>
              <a:t>系统开发阶段</a:t>
            </a:r>
            <a:endParaRPr kumimoji="0" lang="zh-CN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4" name="PA_文本框 21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1409700" y="1287780"/>
            <a:ext cx="9372600" cy="953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b="1" i="0" u="none" strike="noStrike" cap="none" spc="0" normalizeH="0" baseline="0">
                <a:solidFill>
                  <a:srgbClr val="6C5B7B"/>
                </a:solidFill>
                <a:latin typeface="+mn-ea"/>
                <a:ea typeface="+mn-ea"/>
              </a:rPr>
              <a:t>软件开发过程主要是描述开发软件系统所牵涉的相关活动，以及如何循序渐进地执行这些活动。</a:t>
            </a:r>
            <a:endParaRPr kumimoji="0" b="1" i="0" u="none" strike="noStrike" cap="none" spc="0" normalizeH="0" baseline="0">
              <a:solidFill>
                <a:srgbClr val="6C5B7B"/>
              </a:solidFill>
              <a:latin typeface="+mn-ea"/>
              <a:ea typeface="+mn-ea"/>
            </a:endParaRPr>
          </a:p>
        </p:txBody>
      </p:sp>
      <p:sp>
        <p:nvSpPr>
          <p:cNvPr id="5" name="PA_文本框 22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1432560" y="2583180"/>
            <a:ext cx="9326880" cy="2061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6C84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不同的系统、组织及开发，其管理工具所采用的流程都有可能不同。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C06C84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sym typeface="Calibri" panose="020F0502020204030204" pitchFamily="34" charset="0"/>
              </a:rPr>
              <a:t>例如，有些系统适合采用按部就班的方式，从分析、设计、实现、测试到移交逐步地进行；有些系统则适合采用反复循环的方式，不断地重复执行分析、设计、实现、测试等活动。</a:t>
            </a:r>
            <a:endParaRPr kumimoji="0" lang="zh-CN" sz="24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sym typeface="Calibri" panose="020F0502020204030204" pitchFamily="34" charset="0"/>
            </a:endParaRPr>
          </a:p>
        </p:txBody>
      </p:sp>
      <p:sp>
        <p:nvSpPr>
          <p:cNvPr id="6" name="PA_文本框 23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1432560" y="5070475"/>
            <a:ext cx="9372600" cy="953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6728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软件系统的特性之一就是需求经常会发生变动，许多系统每隔半年甚至几个月就会改版。</a:t>
            </a:r>
            <a:endParaRPr lang="en-US" altLang="zh-CN" sz="24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sym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717550" y="1211580"/>
            <a:ext cx="692150" cy="692150"/>
            <a:chOff x="1252" y="3233"/>
            <a:chExt cx="1090" cy="1090"/>
          </a:xfrm>
        </p:grpSpPr>
        <p:sp>
          <p:nvSpPr>
            <p:cNvPr id="8" name="PA_椭圆 13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1252" y="3233"/>
              <a:ext cx="1090" cy="1090"/>
            </a:xfrm>
            <a:prstGeom prst="ellipse">
              <a:avLst/>
            </a:prstGeom>
            <a:solidFill>
              <a:srgbClr val="6C5B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pic>
          <p:nvPicPr>
            <p:cNvPr id="45073" name="PA_图片 31"/>
            <p:cNvPicPr>
              <a:picLocks noChangeAspect="1" noChangeArrowheads="1"/>
            </p:cNvPicPr>
            <p:nvPr>
              <p:custDataLst>
                <p:tags r:id="rId11"/>
              </p:custDataLst>
            </p:nvPr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7" y="3508"/>
              <a:ext cx="738" cy="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2" name="组合 11"/>
          <p:cNvGrpSpPr/>
          <p:nvPr/>
        </p:nvGrpSpPr>
        <p:grpSpPr>
          <a:xfrm>
            <a:off x="717550" y="2583180"/>
            <a:ext cx="692150" cy="692150"/>
            <a:chOff x="825" y="3913"/>
            <a:chExt cx="1090" cy="1090"/>
          </a:xfrm>
        </p:grpSpPr>
        <p:sp>
          <p:nvSpPr>
            <p:cNvPr id="9" name="PA_椭圆 13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825" y="3913"/>
              <a:ext cx="1090" cy="1090"/>
            </a:xfrm>
            <a:prstGeom prst="ellipse">
              <a:avLst/>
            </a:prstGeom>
            <a:solidFill>
              <a:srgbClr val="C06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pic>
          <p:nvPicPr>
            <p:cNvPr id="45072" name="PA_图片 30"/>
            <p:cNvPicPr>
              <a:picLocks noChangeAspect="1" noChangeArrowheads="1"/>
            </p:cNvPicPr>
            <p:nvPr>
              <p:custDataLst>
                <p:tags r:id="rId14"/>
              </p:custDataLst>
            </p:nvPr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8" y="4068"/>
              <a:ext cx="780" cy="7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3" name="组合 12"/>
          <p:cNvGrpSpPr/>
          <p:nvPr/>
        </p:nvGrpSpPr>
        <p:grpSpPr>
          <a:xfrm>
            <a:off x="717550" y="5039995"/>
            <a:ext cx="692150" cy="676910"/>
            <a:chOff x="870" y="6094"/>
            <a:chExt cx="1090" cy="1066"/>
          </a:xfrm>
        </p:grpSpPr>
        <p:sp>
          <p:nvSpPr>
            <p:cNvPr id="11" name="PA_椭圆 13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870" y="6094"/>
              <a:ext cx="1090" cy="1067"/>
            </a:xfrm>
            <a:prstGeom prst="ellipse">
              <a:avLst/>
            </a:prstGeom>
            <a:solidFill>
              <a:srgbClr val="F67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pic>
          <p:nvPicPr>
            <p:cNvPr id="45071" name="PA_图片 29"/>
            <p:cNvPicPr>
              <a:picLocks noChangeAspect="1" noChangeArrowheads="1"/>
            </p:cNvPicPr>
            <p:nvPr>
              <p:custDataLst>
                <p:tags r:id="rId17"/>
              </p:custDataLst>
            </p:nvPr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8" y="6297"/>
              <a:ext cx="548" cy="6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8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12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16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20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6" grpId="0" bldLvl="0" animBg="1"/>
      <p:bldP spid="31747" grpId="0" bldLvl="0" animBg="1"/>
      <p:bldP spid="31748" grpId="0" bldLvl="0" animBg="1"/>
      <p:bldP spid="31749" grpId="0" bldLvl="0" animBg="1"/>
      <p:bldP spid="3" grpId="0"/>
      <p:bldP spid="4" grpId="0"/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PA_直接连接符 24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1122363" y="2911475"/>
            <a:ext cx="10117137" cy="1588"/>
          </a:xfrm>
          <a:prstGeom prst="line">
            <a:avLst/>
          </a:prstGeom>
          <a:noFill/>
          <a:ln w="28575">
            <a:solidFill>
              <a:schemeClr val="accent1"/>
            </a:solidFill>
            <a:prstDash val="sysDash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03" name="PA_椭圆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455285" y="2203450"/>
            <a:ext cx="1306195" cy="1317625"/>
          </a:xfrm>
          <a:prstGeom prst="ellipse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51204" name="PA_椭圆 3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905125" y="2203450"/>
            <a:ext cx="1308100" cy="1308100"/>
          </a:xfrm>
          <a:prstGeom prst="ellipse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51205" name="PA_椭圆 4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757238" y="2214563"/>
            <a:ext cx="1308100" cy="1308100"/>
          </a:xfrm>
          <a:prstGeom prst="ellipse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51206" name="PA_椭圆 5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7954963" y="2212975"/>
            <a:ext cx="1308100" cy="1308100"/>
          </a:xfrm>
          <a:prstGeom prst="ellipse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51207" name="PA_椭圆 6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10104438" y="2214563"/>
            <a:ext cx="1308100" cy="1308100"/>
          </a:xfrm>
          <a:prstGeom prst="ellipse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51208" name="PA_文本框 13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257175" y="3906520"/>
            <a:ext cx="2167890" cy="1906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  </a:t>
            </a: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6728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需求分析</a:t>
            </a: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6728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主要内容是了解客户的需求、分析系统的可能性、分析需求的一致性及正确性等。</a:t>
            </a:r>
            <a:endParaRPr kumimoji="0" 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51209" name="PA_文本框 14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2646045" y="3889375"/>
            <a:ext cx="2125980" cy="1630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  </a:t>
            </a: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C06C84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系统分析</a:t>
            </a:r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C06C84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以系统的整体最优为目标，对系统的各个方面进行特性和定量分析。</a:t>
            </a:r>
            <a:endParaRPr kumimoji="0" 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51210" name="PA_文本框 15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7461885" y="3874770"/>
            <a:ext cx="2124075" cy="1630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  </a:t>
            </a: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C06C84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程序实现</a:t>
            </a:r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C06C84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通过程序语言，将所设计的内容转化为可以执行的软件系统。</a:t>
            </a:r>
            <a:endParaRPr kumimoji="0" 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51211" name="PA_文本框 16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9806940" y="3889375"/>
            <a:ext cx="2200275" cy="2738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  </a:t>
            </a: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6728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测试阶段</a:t>
            </a:r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F6728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是对实现的程序代码模块进行检测，检验其功能是否正确、性能是否符合要求。一般可分为单元测试、继承测试、系统测试与验收测试。</a:t>
            </a:r>
            <a:endParaRPr kumimoji="0" 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51212" name="PA_文本框 17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4993005" y="3886200"/>
            <a:ext cx="2247900" cy="2183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  </a:t>
            </a:r>
            <a:r>
              <a:rPr kumimoji="0" lang="zh-CN" altLang="en-US" b="1" i="0" u="none" strike="noStrike" kern="1200" cap="none" spc="0" normalizeH="0" baseline="0" noProof="0">
                <a:ln>
                  <a:noFill/>
                </a:ln>
                <a:solidFill>
                  <a:srgbClr val="6C5B7B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系统设计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6C5B7B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是将需求转换为系统的重要过程。包含架构设计、模块间的接口设计、数据库设计、算法设计与数据结构设计等。</a:t>
            </a:r>
            <a:endParaRPr kumimoji="0" 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sp>
        <p:nvSpPr>
          <p:cNvPr id="51213" name="PA_矩形 19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6621463" y="0"/>
            <a:ext cx="5570537" cy="584200"/>
          </a:xfrm>
          <a:prstGeom prst="rect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51214" name="PA_矩形 20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0" y="0"/>
            <a:ext cx="914400" cy="584200"/>
          </a:xfrm>
          <a:prstGeom prst="rect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51215" name="PA_矩形 21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962025" y="0"/>
            <a:ext cx="376238" cy="584200"/>
          </a:xfrm>
          <a:prstGeom prst="rect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51216" name="PA_矩形 22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1384300" y="0"/>
            <a:ext cx="146050" cy="584200"/>
          </a:xfrm>
          <a:prstGeom prst="rect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pic>
        <p:nvPicPr>
          <p:cNvPr id="51218" name="PA_图片 25"/>
          <p:cNvPicPr>
            <a:picLocks noChangeAspect="1" noChangeArrowheads="1"/>
          </p:cNvPicPr>
          <p:nvPr>
            <p:custDataLst>
              <p:tags r:id="rId17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0250" y="2597150"/>
            <a:ext cx="568325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19" name="PA_图片 26"/>
          <p:cNvPicPr>
            <a:picLocks noChangeAspect="1" noChangeArrowheads="1"/>
          </p:cNvPicPr>
          <p:nvPr>
            <p:custDataLst>
              <p:tags r:id="rId19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5963" y="2543175"/>
            <a:ext cx="661987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0" name="PA_图片 27"/>
          <p:cNvPicPr>
            <a:picLocks noChangeAspect="1" noChangeArrowheads="1"/>
          </p:cNvPicPr>
          <p:nvPr>
            <p:custDataLst>
              <p:tags r:id="rId21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6863" y="2570163"/>
            <a:ext cx="600075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1" name="PA_图片 28"/>
          <p:cNvPicPr>
            <a:picLocks noChangeAspect="1" noChangeArrowheads="1"/>
          </p:cNvPicPr>
          <p:nvPr>
            <p:custDataLst>
              <p:tags r:id="rId23"/>
            </p:custDataLst>
          </p:nvPr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5950" y="2543175"/>
            <a:ext cx="824865" cy="593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2" name="PA_图片 29"/>
          <p:cNvPicPr>
            <a:picLocks noChangeAspect="1" noChangeArrowheads="1"/>
          </p:cNvPicPr>
          <p:nvPr>
            <p:custDataLst>
              <p:tags r:id="rId25"/>
            </p:custDataLst>
          </p:nvPr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75" y="2570163"/>
            <a:ext cx="574675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2" name="PA_矩形 9"/>
          <p:cNvSpPr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2697521" y="62061"/>
            <a:ext cx="275780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  <a:sym typeface="微软雅黑" panose="020B0503020204020204" pitchFamily="34" charset="-122"/>
              </a:rPr>
              <a:t>系统开发阶段</a:t>
            </a:r>
            <a:endParaRPr kumimoji="0" lang="zh-CN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3" name="PA_任意多边形 34"/>
          <p:cNvSpPr/>
          <p:nvPr>
            <p:custDataLst>
              <p:tags r:id="rId28"/>
            </p:custDataLst>
          </p:nvPr>
        </p:nvSpPr>
        <p:spPr bwMode="auto">
          <a:xfrm flipH="1">
            <a:off x="0" y="1041113"/>
            <a:ext cx="4660249" cy="719884"/>
          </a:xfrm>
          <a:custGeom>
            <a:avLst/>
            <a:gdLst>
              <a:gd name="T0" fmla="*/ 462523 w 4736306"/>
              <a:gd name="T1" fmla="*/ 0 h 925514"/>
              <a:gd name="T2" fmla="*/ 519645 w 4736306"/>
              <a:gd name="T3" fmla="*/ 5761 h 925514"/>
              <a:gd name="T4" fmla="*/ 519645 w 4736306"/>
              <a:gd name="T5" fmla="*/ 0 h 925514"/>
              <a:gd name="T6" fmla="*/ 4733924 w 4736306"/>
              <a:gd name="T7" fmla="*/ 0 h 925514"/>
              <a:gd name="T8" fmla="*/ 4733924 w 4736306"/>
              <a:gd name="T9" fmla="*/ 925511 h 925514"/>
              <a:gd name="T10" fmla="*/ 519645 w 4736306"/>
              <a:gd name="T11" fmla="*/ 925511 h 925514"/>
              <a:gd name="T12" fmla="*/ 519645 w 4736306"/>
              <a:gd name="T13" fmla="*/ 919750 h 925514"/>
              <a:gd name="T14" fmla="*/ 462523 w 4736306"/>
              <a:gd name="T15" fmla="*/ 925511 h 925514"/>
              <a:gd name="T16" fmla="*/ 0 w 4736306"/>
              <a:gd name="T17" fmla="*/ 462757 h 925514"/>
              <a:gd name="T18" fmla="*/ 462523 w 4736306"/>
              <a:gd name="T19" fmla="*/ 0 h 92551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4736306"/>
              <a:gd name="T31" fmla="*/ 0 h 925514"/>
              <a:gd name="T32" fmla="*/ 4736306 w 4736306"/>
              <a:gd name="T33" fmla="*/ 925514 h 92551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4736306" h="925514">
                <a:moveTo>
                  <a:pt x="462757" y="0"/>
                </a:moveTo>
                <a:lnTo>
                  <a:pt x="519906" y="5761"/>
                </a:lnTo>
                <a:lnTo>
                  <a:pt x="519906" y="0"/>
                </a:lnTo>
                <a:lnTo>
                  <a:pt x="4736306" y="0"/>
                </a:lnTo>
                <a:lnTo>
                  <a:pt x="4736306" y="925514"/>
                </a:lnTo>
                <a:lnTo>
                  <a:pt x="519906" y="925514"/>
                </a:lnTo>
                <a:lnTo>
                  <a:pt x="519906" y="919753"/>
                </a:lnTo>
                <a:lnTo>
                  <a:pt x="462757" y="925514"/>
                </a:lnTo>
                <a:cubicBezTo>
                  <a:pt x="207183" y="925514"/>
                  <a:pt x="0" y="718331"/>
                  <a:pt x="0" y="462757"/>
                </a:cubicBezTo>
                <a:cubicBezTo>
                  <a:pt x="0" y="207183"/>
                  <a:pt x="207183" y="0"/>
                  <a:pt x="462757" y="0"/>
                </a:cubicBezTo>
                <a:close/>
              </a:path>
            </a:pathLst>
          </a:cu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" name="PA_文本框 44"/>
          <p:cNvSpPr>
            <a:spLocks noChangeArrowheads="1"/>
          </p:cNvSpPr>
          <p:nvPr>
            <p:custDataLst>
              <p:tags r:id="rId29"/>
            </p:custDataLst>
          </p:nvPr>
        </p:nvSpPr>
        <p:spPr bwMode="auto">
          <a:xfrm flipH="1">
            <a:off x="393700" y="1140460"/>
            <a:ext cx="387350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sym typeface="Calibri" panose="020F0502020204030204" pitchFamily="34" charset="0"/>
              </a:rPr>
              <a:t>系统开发共有五个阶段</a:t>
            </a:r>
            <a:endParaRPr kumimoji="0" lang="zh-CN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h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 fmla="#ppt_r+180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9" dur="3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h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 fmla="#ppt_r+180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14" dur="3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h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 fmla="#ppt_r+180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19" dur="3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h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 fmla="#ppt_r+180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24" dur="3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h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 fmla="#ppt_r+180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29" dur="3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h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 fmla="#ppt_r+180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34" dur="3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h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 fmla="#ppt_r+180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39" dur="3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h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 fmla="#ppt_r+180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44" dur="3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h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 fmla="#ppt_r+180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49" dur="3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h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 fmla="#ppt_r+180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54" dur="3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h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 fmla="#ppt_r+180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59" dur="3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h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 fmla="#ppt_r+180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64" dur="3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h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 fmla="#ppt_r+180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69" dur="3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h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 fmla="#ppt_r+180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74" dur="3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h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 fmla="#ppt_r+180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79" dur="3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h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 fmla="#ppt_r+180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84" dur="3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h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 fmla="#ppt_r+180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89" dur="3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h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 fmla="#ppt_r+180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94" dur="3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h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 fmla="#ppt_r+180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99" dur="3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h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 fmla="#ppt_r+180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104" dur="3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2" grpId="0" bldLvl="0" animBg="1"/>
      <p:bldP spid="51203" grpId="0" bldLvl="0" animBg="1"/>
      <p:bldP spid="51204" grpId="0" bldLvl="0" animBg="1"/>
      <p:bldP spid="51205" grpId="0" bldLvl="0" animBg="1"/>
      <p:bldP spid="51206" grpId="0" bldLvl="0" animBg="1"/>
      <p:bldP spid="51207" grpId="0" bldLvl="0" animBg="1"/>
      <p:bldP spid="51208" grpId="0"/>
      <p:bldP spid="51209" grpId="0"/>
      <p:bldP spid="51210" grpId="0"/>
      <p:bldP spid="51211" grpId="0"/>
      <p:bldP spid="51212" grpId="0"/>
      <p:bldP spid="51213" grpId="0" bldLvl="0" animBg="1"/>
      <p:bldP spid="51214" grpId="0" bldLvl="0" animBg="1"/>
      <p:bldP spid="51215" grpId="0" bldLvl="0" animBg="1"/>
      <p:bldP spid="51216" grpId="0" bldLvl="0" animBg="1"/>
      <p:bldP spid="45062" grpId="0"/>
      <p:bldP spid="23" grpId="0" bldLvl="0" animBg="1"/>
      <p:bldP spid="2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PA_矩形 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621463" y="0"/>
            <a:ext cx="5570537" cy="584200"/>
          </a:xfrm>
          <a:prstGeom prst="rect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7891" name="PA_矩形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0"/>
            <a:ext cx="914400" cy="584200"/>
          </a:xfrm>
          <a:prstGeom prst="rect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7892" name="PA_矩形 3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962025" y="0"/>
            <a:ext cx="376238" cy="584200"/>
          </a:xfrm>
          <a:prstGeom prst="rect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7893" name="PA_矩形 4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384300" y="0"/>
            <a:ext cx="146050" cy="584200"/>
          </a:xfrm>
          <a:prstGeom prst="rect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grpSp>
        <p:nvGrpSpPr>
          <p:cNvPr id="37895" name="PA_组合 31"/>
          <p:cNvGrpSpPr/>
          <p:nvPr>
            <p:custDataLst>
              <p:tags r:id="rId6"/>
            </p:custDataLst>
          </p:nvPr>
        </p:nvGrpSpPr>
        <p:grpSpPr bwMode="auto">
          <a:xfrm rot="5400000">
            <a:off x="407988" y="1508125"/>
            <a:ext cx="4622800" cy="4429125"/>
            <a:chOff x="0" y="0"/>
            <a:chExt cx="5970957" cy="5720949"/>
          </a:xfrm>
        </p:grpSpPr>
        <p:sp>
          <p:nvSpPr>
            <p:cNvPr id="37908" name="任意多边形 29"/>
            <p:cNvSpPr/>
            <p:nvPr/>
          </p:nvSpPr>
          <p:spPr bwMode="auto">
            <a:xfrm rot="-5400000" flipH="1" flipV="1">
              <a:off x="3025214" y="1371938"/>
              <a:ext cx="2969116" cy="2922369"/>
            </a:xfrm>
            <a:custGeom>
              <a:avLst/>
              <a:gdLst>
                <a:gd name="T0" fmla="*/ 1299463 w 2969116"/>
                <a:gd name="T1" fmla="*/ 2197576 h 2922369"/>
                <a:gd name="T2" fmla="*/ 1332628 w 2969116"/>
                <a:gd name="T3" fmla="*/ 2207871 h 2922369"/>
                <a:gd name="T4" fmla="*/ 1315965 w 2969116"/>
                <a:gd name="T5" fmla="*/ 2224739 h 2922369"/>
                <a:gd name="T6" fmla="*/ 0 w 2969116"/>
                <a:gd name="T7" fmla="*/ 1484558 h 2922369"/>
                <a:gd name="T8" fmla="*/ 1484558 w 2969116"/>
                <a:gd name="T9" fmla="*/ 0 h 2922369"/>
                <a:gd name="T10" fmla="*/ 2969116 w 2969116"/>
                <a:gd name="T11" fmla="*/ 1484558 h 2922369"/>
                <a:gd name="T12" fmla="*/ 2426295 w 2969116"/>
                <a:gd name="T13" fmla="*/ 2632241 h 2922369"/>
                <a:gd name="T14" fmla="*/ 2291178 w 2969116"/>
                <a:gd name="T15" fmla="*/ 2729920 h 2922369"/>
                <a:gd name="T16" fmla="*/ 2483627 w 2969116"/>
                <a:gd name="T17" fmla="*/ 2922369 h 2922369"/>
                <a:gd name="T18" fmla="*/ 1563589 w 2969116"/>
                <a:gd name="T19" fmla="*/ 2922369 h 2922369"/>
                <a:gd name="T20" fmla="*/ 1563589 w 2969116"/>
                <a:gd name="T21" fmla="*/ 2002331 h 2922369"/>
                <a:gd name="T22" fmla="*/ 1737709 w 2969116"/>
                <a:gd name="T23" fmla="*/ 2176450 h 2922369"/>
                <a:gd name="T24" fmla="*/ 1772305 w 2969116"/>
                <a:gd name="T25" fmla="*/ 2165711 h 2922369"/>
                <a:gd name="T26" fmla="*/ 2223804 w 2969116"/>
                <a:gd name="T27" fmla="*/ 1484558 h 2922369"/>
                <a:gd name="T28" fmla="*/ 1484558 w 2969116"/>
                <a:gd name="T29" fmla="*/ 745312 h 2922369"/>
                <a:gd name="T30" fmla="*/ 745312 w 2969116"/>
                <a:gd name="T31" fmla="*/ 1484558 h 2922369"/>
                <a:gd name="T32" fmla="*/ 760331 w 2969116"/>
                <a:gd name="T33" fmla="*/ 1633542 h 2922369"/>
                <a:gd name="T34" fmla="*/ 776482 w 2969116"/>
                <a:gd name="T35" fmla="*/ 1685572 h 2922369"/>
                <a:gd name="T36" fmla="*/ 740539 w 2969116"/>
                <a:gd name="T37" fmla="*/ 1663736 h 2922369"/>
                <a:gd name="T38" fmla="*/ 32911 w 2969116"/>
                <a:gd name="T39" fmla="*/ 1484558 h 2922369"/>
                <a:gd name="T40" fmla="*/ 83 w 2969116"/>
                <a:gd name="T41" fmla="*/ 1486216 h 2922369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2969116"/>
                <a:gd name="T64" fmla="*/ 0 h 2922369"/>
                <a:gd name="T65" fmla="*/ 2969116 w 2969116"/>
                <a:gd name="T66" fmla="*/ 2922369 h 2922369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2969116" h="2922369">
                  <a:moveTo>
                    <a:pt x="1299463" y="2197576"/>
                  </a:moveTo>
                  <a:lnTo>
                    <a:pt x="1332628" y="2207871"/>
                  </a:lnTo>
                  <a:lnTo>
                    <a:pt x="1315965" y="2224739"/>
                  </a:lnTo>
                  <a:lnTo>
                    <a:pt x="1299463" y="2197576"/>
                  </a:lnTo>
                  <a:close/>
                  <a:moveTo>
                    <a:pt x="0" y="1484558"/>
                  </a:moveTo>
                  <a:cubicBezTo>
                    <a:pt x="0" y="664659"/>
                    <a:pt x="664659" y="0"/>
                    <a:pt x="1484558" y="0"/>
                  </a:cubicBezTo>
                  <a:cubicBezTo>
                    <a:pt x="2304457" y="0"/>
                    <a:pt x="2969116" y="664659"/>
                    <a:pt x="2969116" y="1484558"/>
                  </a:cubicBezTo>
                  <a:cubicBezTo>
                    <a:pt x="2969116" y="1946953"/>
                    <a:pt x="2757717" y="2359972"/>
                    <a:pt x="2426295" y="2632241"/>
                  </a:cubicBezTo>
                  <a:lnTo>
                    <a:pt x="2291178" y="2729920"/>
                  </a:lnTo>
                  <a:lnTo>
                    <a:pt x="2483627" y="2922369"/>
                  </a:lnTo>
                  <a:lnTo>
                    <a:pt x="1563589" y="2922369"/>
                  </a:lnTo>
                  <a:lnTo>
                    <a:pt x="1563589" y="2002331"/>
                  </a:lnTo>
                  <a:lnTo>
                    <a:pt x="1737709" y="2176450"/>
                  </a:lnTo>
                  <a:lnTo>
                    <a:pt x="1772305" y="2165711"/>
                  </a:lnTo>
                  <a:cubicBezTo>
                    <a:pt x="2037632" y="2053487"/>
                    <a:pt x="2223804" y="1790764"/>
                    <a:pt x="2223804" y="1484558"/>
                  </a:cubicBezTo>
                  <a:cubicBezTo>
                    <a:pt x="2223804" y="1076284"/>
                    <a:pt x="1892832" y="745312"/>
                    <a:pt x="1484558" y="745312"/>
                  </a:cubicBezTo>
                  <a:cubicBezTo>
                    <a:pt x="1076284" y="745312"/>
                    <a:pt x="745312" y="1076284"/>
                    <a:pt x="745312" y="1484558"/>
                  </a:cubicBezTo>
                  <a:cubicBezTo>
                    <a:pt x="745312" y="1535593"/>
                    <a:pt x="750483" y="1585419"/>
                    <a:pt x="760331" y="1633542"/>
                  </a:cubicBezTo>
                  <a:lnTo>
                    <a:pt x="776482" y="1685572"/>
                  </a:lnTo>
                  <a:lnTo>
                    <a:pt x="740539" y="1663736"/>
                  </a:lnTo>
                  <a:cubicBezTo>
                    <a:pt x="530187" y="1549466"/>
                    <a:pt x="289129" y="1484558"/>
                    <a:pt x="32911" y="1484558"/>
                  </a:cubicBezTo>
                  <a:lnTo>
                    <a:pt x="83" y="1486216"/>
                  </a:lnTo>
                  <a:lnTo>
                    <a:pt x="0" y="1484558"/>
                  </a:lnTo>
                  <a:close/>
                </a:path>
              </a:pathLst>
            </a:custGeom>
            <a:solidFill>
              <a:srgbClr val="C06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909" name="任意多边形 27"/>
            <p:cNvSpPr/>
            <p:nvPr/>
          </p:nvSpPr>
          <p:spPr bwMode="auto">
            <a:xfrm rot="-5400000">
              <a:off x="-29521" y="1395020"/>
              <a:ext cx="2969116" cy="2910073"/>
            </a:xfrm>
            <a:custGeom>
              <a:avLst/>
              <a:gdLst>
                <a:gd name="T0" fmla="*/ 1332628 w 2969116"/>
                <a:gd name="T1" fmla="*/ 2207871 h 2910073"/>
                <a:gd name="T2" fmla="*/ 1315965 w 2969116"/>
                <a:gd name="T3" fmla="*/ 2224739 h 2910073"/>
                <a:gd name="T4" fmla="*/ 1299463 w 2969116"/>
                <a:gd name="T5" fmla="*/ 2197576 h 2910073"/>
                <a:gd name="T6" fmla="*/ 2969116 w 2969116"/>
                <a:gd name="T7" fmla="*/ 1484558 h 2910073"/>
                <a:gd name="T8" fmla="*/ 2277174 w 2969116"/>
                <a:gd name="T9" fmla="*/ 2740043 h 2910073"/>
                <a:gd name="T10" fmla="*/ 2271609 w 2969116"/>
                <a:gd name="T11" fmla="*/ 2743220 h 2910073"/>
                <a:gd name="T12" fmla="*/ 2438462 w 2969116"/>
                <a:gd name="T13" fmla="*/ 2910073 h 2910073"/>
                <a:gd name="T14" fmla="*/ 1518424 w 2969116"/>
                <a:gd name="T15" fmla="*/ 2910073 h 2910073"/>
                <a:gd name="T16" fmla="*/ 1518424 w 2969116"/>
                <a:gd name="T17" fmla="*/ 1990035 h 2910073"/>
                <a:gd name="T18" fmla="*/ 1712626 w 2969116"/>
                <a:gd name="T19" fmla="*/ 2184237 h 2910073"/>
                <a:gd name="T20" fmla="*/ 1772305 w 2969116"/>
                <a:gd name="T21" fmla="*/ 2165711 h 2910073"/>
                <a:gd name="T22" fmla="*/ 2223804 w 2969116"/>
                <a:gd name="T23" fmla="*/ 1484558 h 2910073"/>
                <a:gd name="T24" fmla="*/ 1484558 w 2969116"/>
                <a:gd name="T25" fmla="*/ 745312 h 2910073"/>
                <a:gd name="T26" fmla="*/ 745312 w 2969116"/>
                <a:gd name="T27" fmla="*/ 1484558 h 2910073"/>
                <a:gd name="T28" fmla="*/ 760331 w 2969116"/>
                <a:gd name="T29" fmla="*/ 1633542 h 2910073"/>
                <a:gd name="T30" fmla="*/ 776482 w 2969116"/>
                <a:gd name="T31" fmla="*/ 1685572 h 2910073"/>
                <a:gd name="T32" fmla="*/ 740539 w 2969116"/>
                <a:gd name="T33" fmla="*/ 1663736 h 2910073"/>
                <a:gd name="T34" fmla="*/ 32911 w 2969116"/>
                <a:gd name="T35" fmla="*/ 1484558 h 2910073"/>
                <a:gd name="T36" fmla="*/ 83 w 2969116"/>
                <a:gd name="T37" fmla="*/ 1486216 h 2910073"/>
                <a:gd name="T38" fmla="*/ 0 w 2969116"/>
                <a:gd name="T39" fmla="*/ 1484558 h 2910073"/>
                <a:gd name="T40" fmla="*/ 1484558 w 2969116"/>
                <a:gd name="T41" fmla="*/ 0 h 2910073"/>
                <a:gd name="T42" fmla="*/ 2969116 w 2969116"/>
                <a:gd name="T43" fmla="*/ 1484558 h 2910073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2969116"/>
                <a:gd name="T67" fmla="*/ 0 h 2910073"/>
                <a:gd name="T68" fmla="*/ 2969116 w 2969116"/>
                <a:gd name="T69" fmla="*/ 2910073 h 2910073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2969116" h="2910073">
                  <a:moveTo>
                    <a:pt x="1332628" y="2207871"/>
                  </a:moveTo>
                  <a:lnTo>
                    <a:pt x="1315965" y="2224739"/>
                  </a:lnTo>
                  <a:lnTo>
                    <a:pt x="1299463" y="2197576"/>
                  </a:lnTo>
                  <a:lnTo>
                    <a:pt x="1332628" y="2207871"/>
                  </a:lnTo>
                  <a:close/>
                  <a:moveTo>
                    <a:pt x="2969116" y="1484558"/>
                  </a:moveTo>
                  <a:cubicBezTo>
                    <a:pt x="2969116" y="2013009"/>
                    <a:pt x="2693003" y="2476970"/>
                    <a:pt x="2277174" y="2740043"/>
                  </a:cubicBezTo>
                  <a:lnTo>
                    <a:pt x="2271609" y="2743220"/>
                  </a:lnTo>
                  <a:lnTo>
                    <a:pt x="2438462" y="2910073"/>
                  </a:lnTo>
                  <a:lnTo>
                    <a:pt x="1518424" y="2910073"/>
                  </a:lnTo>
                  <a:lnTo>
                    <a:pt x="1518424" y="1990035"/>
                  </a:lnTo>
                  <a:lnTo>
                    <a:pt x="1712626" y="2184237"/>
                  </a:lnTo>
                  <a:lnTo>
                    <a:pt x="1772305" y="2165711"/>
                  </a:lnTo>
                  <a:cubicBezTo>
                    <a:pt x="2037632" y="2053487"/>
                    <a:pt x="2223804" y="1790764"/>
                    <a:pt x="2223804" y="1484558"/>
                  </a:cubicBezTo>
                  <a:cubicBezTo>
                    <a:pt x="2223804" y="1076284"/>
                    <a:pt x="1892832" y="745312"/>
                    <a:pt x="1484558" y="745312"/>
                  </a:cubicBezTo>
                  <a:cubicBezTo>
                    <a:pt x="1076284" y="745312"/>
                    <a:pt x="745312" y="1076284"/>
                    <a:pt x="745312" y="1484558"/>
                  </a:cubicBezTo>
                  <a:cubicBezTo>
                    <a:pt x="745312" y="1535593"/>
                    <a:pt x="750483" y="1585419"/>
                    <a:pt x="760331" y="1633542"/>
                  </a:cubicBezTo>
                  <a:lnTo>
                    <a:pt x="776482" y="1685572"/>
                  </a:lnTo>
                  <a:lnTo>
                    <a:pt x="740539" y="1663736"/>
                  </a:lnTo>
                  <a:cubicBezTo>
                    <a:pt x="530187" y="1549466"/>
                    <a:pt x="289129" y="1484558"/>
                    <a:pt x="32911" y="1484558"/>
                  </a:cubicBezTo>
                  <a:lnTo>
                    <a:pt x="83" y="1486216"/>
                  </a:lnTo>
                  <a:lnTo>
                    <a:pt x="0" y="1484558"/>
                  </a:lnTo>
                  <a:cubicBezTo>
                    <a:pt x="0" y="664659"/>
                    <a:pt x="664659" y="0"/>
                    <a:pt x="1484558" y="0"/>
                  </a:cubicBezTo>
                  <a:cubicBezTo>
                    <a:pt x="2304457" y="0"/>
                    <a:pt x="2969116" y="664659"/>
                    <a:pt x="2969116" y="1484558"/>
                  </a:cubicBezTo>
                  <a:close/>
                </a:path>
              </a:pathLst>
            </a:custGeom>
            <a:solidFill>
              <a:srgbClr val="F8B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910" name="任意多边形 28"/>
            <p:cNvSpPr/>
            <p:nvPr/>
          </p:nvSpPr>
          <p:spPr bwMode="auto">
            <a:xfrm rot="5400000" flipH="1">
              <a:off x="1636328" y="-81041"/>
              <a:ext cx="2803108" cy="2965187"/>
            </a:xfrm>
            <a:custGeom>
              <a:avLst/>
              <a:gdLst>
                <a:gd name="T0" fmla="*/ 621042 w 2803108"/>
                <a:gd name="T1" fmla="*/ 1721756 h 2965187"/>
                <a:gd name="T2" fmla="*/ 608331 w 2803108"/>
                <a:gd name="T3" fmla="*/ 1689440 h 2965187"/>
                <a:gd name="T4" fmla="*/ 592737 w 2803108"/>
                <a:gd name="T5" fmla="*/ 1707301 h 2965187"/>
                <a:gd name="T6" fmla="*/ 2802546 w 2803108"/>
                <a:gd name="T7" fmla="*/ 1527174 h 2965187"/>
                <a:gd name="T8" fmla="*/ 2799005 w 2803108"/>
                <a:gd name="T9" fmla="*/ 1375234 h 2965187"/>
                <a:gd name="T10" fmla="*/ 1209092 w 2803108"/>
                <a:gd name="T11" fmla="*/ 4103 h 2965187"/>
                <a:gd name="T12" fmla="*/ 104528 w 2803108"/>
                <a:gd name="T13" fmla="*/ 630017 h 2965187"/>
                <a:gd name="T14" fmla="*/ 95946 w 2803108"/>
                <a:gd name="T15" fmla="*/ 643946 h 2965187"/>
                <a:gd name="T16" fmla="*/ 3849 w 2803108"/>
                <a:gd name="T17" fmla="*/ 551849 h 2965187"/>
                <a:gd name="T18" fmla="*/ 3849 w 2803108"/>
                <a:gd name="T19" fmla="*/ 795393 h 2965187"/>
                <a:gd name="T20" fmla="*/ 0 w 2803108"/>
                <a:gd name="T21" fmla="*/ 803463 h 2965187"/>
                <a:gd name="T22" fmla="*/ 3849 w 2803108"/>
                <a:gd name="T23" fmla="*/ 806823 h 2965187"/>
                <a:gd name="T24" fmla="*/ 3849 w 2803108"/>
                <a:gd name="T25" fmla="*/ 1471887 h 2965187"/>
                <a:gd name="T26" fmla="*/ 923887 w 2803108"/>
                <a:gd name="T27" fmla="*/ 1471887 h 2965187"/>
                <a:gd name="T28" fmla="*/ 642279 w 2803108"/>
                <a:gd name="T29" fmla="*/ 1190279 h 2965187"/>
                <a:gd name="T30" fmla="*/ 659733 w 2803108"/>
                <a:gd name="T31" fmla="*/ 1148928 h 2965187"/>
                <a:gd name="T32" fmla="*/ 1264011 w 2803108"/>
                <a:gd name="T33" fmla="*/ 747389 h 2965187"/>
                <a:gd name="T34" fmla="*/ 2055719 w 2803108"/>
                <a:gd name="T35" fmla="*/ 1430153 h 2965187"/>
                <a:gd name="T36" fmla="*/ 1372955 w 2803108"/>
                <a:gd name="T37" fmla="*/ 2221862 h 2965187"/>
                <a:gd name="T38" fmla="*/ 1223269 w 2803108"/>
                <a:gd name="T39" fmla="*/ 2217861 h 2965187"/>
                <a:gd name="T40" fmla="*/ 1170191 w 2803108"/>
                <a:gd name="T41" fmla="*/ 2205588 h 2965187"/>
                <a:gd name="T42" fmla="*/ 1194616 w 2803108"/>
                <a:gd name="T43" fmla="*/ 2239825 h 2965187"/>
                <a:gd name="T44" fmla="*/ 1425449 w 2803108"/>
                <a:gd name="T45" fmla="*/ 2932326 h 2965187"/>
                <a:gd name="T46" fmla="*/ 1426214 w 2803108"/>
                <a:gd name="T47" fmla="*/ 2965187 h 2965187"/>
                <a:gd name="T48" fmla="*/ 1427874 w 2803108"/>
                <a:gd name="T49" fmla="*/ 2965147 h 2965187"/>
                <a:gd name="T50" fmla="*/ 2802546 w 2803108"/>
                <a:gd name="T51" fmla="*/ 1527174 h 2965187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2803108"/>
                <a:gd name="T79" fmla="*/ 0 h 2965187"/>
                <a:gd name="T80" fmla="*/ 2803108 w 2803108"/>
                <a:gd name="T81" fmla="*/ 2965187 h 2965187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2803108" h="2965187">
                  <a:moveTo>
                    <a:pt x="621042" y="1721756"/>
                  </a:moveTo>
                  <a:lnTo>
                    <a:pt x="608331" y="1689440"/>
                  </a:lnTo>
                  <a:lnTo>
                    <a:pt x="592737" y="1707301"/>
                  </a:lnTo>
                  <a:lnTo>
                    <a:pt x="621042" y="1721756"/>
                  </a:lnTo>
                  <a:close/>
                  <a:moveTo>
                    <a:pt x="2802546" y="1527174"/>
                  </a:moveTo>
                  <a:cubicBezTo>
                    <a:pt x="2803923" y="1477030"/>
                    <a:pt x="2802781" y="1426339"/>
                    <a:pt x="2799005" y="1375234"/>
                  </a:cubicBezTo>
                  <a:cubicBezTo>
                    <a:pt x="2738590" y="557564"/>
                    <a:pt x="2026762" y="-56312"/>
                    <a:pt x="1209092" y="4103"/>
                  </a:cubicBezTo>
                  <a:cubicBezTo>
                    <a:pt x="747954" y="38175"/>
                    <a:pt x="351635" y="279433"/>
                    <a:pt x="104528" y="630017"/>
                  </a:cubicBezTo>
                  <a:lnTo>
                    <a:pt x="95946" y="643946"/>
                  </a:lnTo>
                  <a:lnTo>
                    <a:pt x="3849" y="551849"/>
                  </a:lnTo>
                  <a:lnTo>
                    <a:pt x="3849" y="795393"/>
                  </a:lnTo>
                  <a:lnTo>
                    <a:pt x="0" y="803463"/>
                  </a:lnTo>
                  <a:lnTo>
                    <a:pt x="3849" y="806823"/>
                  </a:lnTo>
                  <a:lnTo>
                    <a:pt x="3849" y="1471887"/>
                  </a:lnTo>
                  <a:lnTo>
                    <a:pt x="923887" y="1471887"/>
                  </a:lnTo>
                  <a:lnTo>
                    <a:pt x="642279" y="1190279"/>
                  </a:lnTo>
                  <a:lnTo>
                    <a:pt x="659733" y="1148928"/>
                  </a:lnTo>
                  <a:cubicBezTo>
                    <a:pt x="773311" y="926572"/>
                    <a:pt x="996809" y="767132"/>
                    <a:pt x="1264011" y="747389"/>
                  </a:cubicBezTo>
                  <a:cubicBezTo>
                    <a:pt x="1671175" y="717305"/>
                    <a:pt x="2025635" y="1022989"/>
                    <a:pt x="2055719" y="1430153"/>
                  </a:cubicBezTo>
                  <a:cubicBezTo>
                    <a:pt x="2085803" y="1837317"/>
                    <a:pt x="1780119" y="2191778"/>
                    <a:pt x="1372955" y="2221862"/>
                  </a:cubicBezTo>
                  <a:cubicBezTo>
                    <a:pt x="1322059" y="2225622"/>
                    <a:pt x="1271987" y="2224137"/>
                    <a:pt x="1223269" y="2217861"/>
                  </a:cubicBezTo>
                  <a:lnTo>
                    <a:pt x="1170191" y="2205588"/>
                  </a:lnTo>
                  <a:lnTo>
                    <a:pt x="1194616" y="2239825"/>
                  </a:lnTo>
                  <a:cubicBezTo>
                    <a:pt x="1324075" y="2441185"/>
                    <a:pt x="1406569" y="2676804"/>
                    <a:pt x="1425449" y="2932326"/>
                  </a:cubicBezTo>
                  <a:lnTo>
                    <a:pt x="1426214" y="2965187"/>
                  </a:lnTo>
                  <a:lnTo>
                    <a:pt x="1427874" y="2965147"/>
                  </a:lnTo>
                  <a:cubicBezTo>
                    <a:pt x="2194439" y="2908509"/>
                    <a:pt x="2781890" y="2279338"/>
                    <a:pt x="2802546" y="1527174"/>
                  </a:cubicBezTo>
                  <a:close/>
                </a:path>
              </a:pathLst>
            </a:custGeom>
            <a:solidFill>
              <a:srgbClr val="F67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911" name="任意多边形 30"/>
            <p:cNvSpPr/>
            <p:nvPr/>
          </p:nvSpPr>
          <p:spPr bwMode="auto">
            <a:xfrm rot="5400000" flipV="1">
              <a:off x="1572789" y="2837380"/>
              <a:ext cx="2800257" cy="2966877"/>
            </a:xfrm>
            <a:custGeom>
              <a:avLst/>
              <a:gdLst>
                <a:gd name="T0" fmla="*/ 585976 w 2800257"/>
                <a:gd name="T1" fmla="*/ 1694015 h 2966877"/>
                <a:gd name="T2" fmla="*/ 614014 w 2800257"/>
                <a:gd name="T3" fmla="*/ 1708984 h 2966877"/>
                <a:gd name="T4" fmla="*/ 601894 w 2800257"/>
                <a:gd name="T5" fmla="*/ 1676442 h 2966877"/>
                <a:gd name="T6" fmla="*/ 0 w 2800257"/>
                <a:gd name="T7" fmla="*/ 517489 h 2966877"/>
                <a:gd name="T8" fmla="*/ 0 w 2800257"/>
                <a:gd name="T9" fmla="*/ 1437527 h 2966877"/>
                <a:gd name="T10" fmla="*/ 920038 w 2800257"/>
                <a:gd name="T11" fmla="*/ 1437527 h 2966877"/>
                <a:gd name="T12" fmla="*/ 649713 w 2800257"/>
                <a:gd name="T13" fmla="*/ 1167202 h 2966877"/>
                <a:gd name="T14" fmla="*/ 663134 w 2800257"/>
                <a:gd name="T15" fmla="*/ 1136956 h 2966877"/>
                <a:gd name="T16" fmla="*/ 1274627 w 2800257"/>
                <a:gd name="T17" fmla="*/ 746492 h 2966877"/>
                <a:gd name="T18" fmla="*/ 2053765 w 2800257"/>
                <a:gd name="T19" fmla="*/ 1443567 h 2966877"/>
                <a:gd name="T20" fmla="*/ 1356690 w 2800257"/>
                <a:gd name="T21" fmla="*/ 2222705 h 2966877"/>
                <a:gd name="T22" fmla="*/ 1207102 w 2800257"/>
                <a:gd name="T23" fmla="*/ 2215978 h 2966877"/>
                <a:gd name="T24" fmla="*/ 1154256 w 2800257"/>
                <a:gd name="T25" fmla="*/ 2202740 h 2966877"/>
                <a:gd name="T26" fmla="*/ 1178053 w 2800257"/>
                <a:gd name="T27" fmla="*/ 2237416 h 2966877"/>
                <a:gd name="T28" fmla="*/ 1396232 w 2800257"/>
                <a:gd name="T29" fmla="*/ 2934008 h 2966877"/>
                <a:gd name="T30" fmla="*/ 1396399 w 2800257"/>
                <a:gd name="T31" fmla="*/ 2966877 h 2966877"/>
                <a:gd name="T32" fmla="*/ 1398059 w 2800257"/>
                <a:gd name="T33" fmla="*/ 2966868 h 2966877"/>
                <a:gd name="T34" fmla="*/ 2797928 w 2800257"/>
                <a:gd name="T35" fmla="*/ 1402199 h 2966877"/>
                <a:gd name="T36" fmla="*/ 1233259 w 2800257"/>
                <a:gd name="T37" fmla="*/ 2329 h 2966877"/>
                <a:gd name="T38" fmla="*/ 117475 w 2800257"/>
                <a:gd name="T39" fmla="*/ 608016 h 2966877"/>
                <a:gd name="T40" fmla="*/ 106943 w 2800257"/>
                <a:gd name="T41" fmla="*/ 624432 h 2966877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2800257"/>
                <a:gd name="T64" fmla="*/ 0 h 2966877"/>
                <a:gd name="T65" fmla="*/ 2800257 w 2800257"/>
                <a:gd name="T66" fmla="*/ 2966877 h 2966877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2800257" h="2966877">
                  <a:moveTo>
                    <a:pt x="585976" y="1694015"/>
                  </a:moveTo>
                  <a:lnTo>
                    <a:pt x="614014" y="1708984"/>
                  </a:lnTo>
                  <a:lnTo>
                    <a:pt x="601894" y="1676442"/>
                  </a:lnTo>
                  <a:lnTo>
                    <a:pt x="585976" y="1694015"/>
                  </a:lnTo>
                  <a:close/>
                  <a:moveTo>
                    <a:pt x="0" y="517489"/>
                  </a:moveTo>
                  <a:lnTo>
                    <a:pt x="0" y="1437527"/>
                  </a:lnTo>
                  <a:lnTo>
                    <a:pt x="920038" y="1437527"/>
                  </a:lnTo>
                  <a:lnTo>
                    <a:pt x="649713" y="1167202"/>
                  </a:lnTo>
                  <a:lnTo>
                    <a:pt x="663134" y="1136956"/>
                  </a:lnTo>
                  <a:cubicBezTo>
                    <a:pt x="780745" y="916705"/>
                    <a:pt x="1007110" y="761364"/>
                    <a:pt x="1274627" y="746492"/>
                  </a:cubicBezTo>
                  <a:cubicBezTo>
                    <a:pt x="1682272" y="723831"/>
                    <a:pt x="2031104" y="1035922"/>
                    <a:pt x="2053765" y="1443567"/>
                  </a:cubicBezTo>
                  <a:cubicBezTo>
                    <a:pt x="2076426" y="1851212"/>
                    <a:pt x="1764335" y="2200044"/>
                    <a:pt x="1356690" y="2222705"/>
                  </a:cubicBezTo>
                  <a:cubicBezTo>
                    <a:pt x="1305734" y="2225537"/>
                    <a:pt x="1255698" y="2223140"/>
                    <a:pt x="1207102" y="2215978"/>
                  </a:cubicBezTo>
                  <a:lnTo>
                    <a:pt x="1154256" y="2202740"/>
                  </a:lnTo>
                  <a:lnTo>
                    <a:pt x="1178053" y="2237416"/>
                  </a:lnTo>
                  <a:cubicBezTo>
                    <a:pt x="1303823" y="2441101"/>
                    <a:pt x="1382011" y="2678185"/>
                    <a:pt x="1396232" y="2934008"/>
                  </a:cubicBezTo>
                  <a:lnTo>
                    <a:pt x="1396399" y="2966877"/>
                  </a:lnTo>
                  <a:lnTo>
                    <a:pt x="1398059" y="2966868"/>
                  </a:lnTo>
                  <a:cubicBezTo>
                    <a:pt x="2216694" y="2921360"/>
                    <a:pt x="2843436" y="2220834"/>
                    <a:pt x="2797928" y="1402199"/>
                  </a:cubicBezTo>
                  <a:cubicBezTo>
                    <a:pt x="2752420" y="583564"/>
                    <a:pt x="2051894" y="-43179"/>
                    <a:pt x="1233259" y="2329"/>
                  </a:cubicBezTo>
                  <a:cubicBezTo>
                    <a:pt x="771577" y="27994"/>
                    <a:pt x="370928" y="261992"/>
                    <a:pt x="117475" y="608016"/>
                  </a:cubicBezTo>
                  <a:lnTo>
                    <a:pt x="106943" y="624432"/>
                  </a:lnTo>
                  <a:lnTo>
                    <a:pt x="0" y="517489"/>
                  </a:lnTo>
                  <a:close/>
                </a:path>
              </a:pathLst>
            </a:custGeom>
            <a:solidFill>
              <a:srgbClr val="6C5B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7896" name="PA_文本框 38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2363788" y="2170113"/>
            <a:ext cx="7556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  <a:sym typeface="微软雅黑" panose="020B0503020204020204" pitchFamily="34" charset="-122"/>
              </a:rPr>
              <a:t>01</a:t>
            </a:r>
            <a:endParaRPr kumimoji="0" lang="zh-CN" altLang="en-US" sz="3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37897" name="PA_文本框 39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3513138" y="3421063"/>
            <a:ext cx="7556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  <a:sym typeface="微软雅黑" panose="020B0503020204020204" pitchFamily="34" charset="-122"/>
              </a:rPr>
              <a:t>02</a:t>
            </a:r>
            <a:endParaRPr kumimoji="0" lang="zh-CN" altLang="en-US" sz="3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37898" name="PA_文本框 40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2351088" y="4616450"/>
            <a:ext cx="7556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  <a:sym typeface="微软雅黑" panose="020B0503020204020204" pitchFamily="34" charset="-122"/>
              </a:rPr>
              <a:t>03</a:t>
            </a:r>
            <a:endParaRPr kumimoji="0" lang="zh-CN" altLang="en-US" sz="3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37899" name="PA_文本框 41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1222375" y="3367088"/>
            <a:ext cx="7556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  <a:sym typeface="微软雅黑" panose="020B0503020204020204" pitchFamily="34" charset="-122"/>
              </a:rPr>
              <a:t>04</a:t>
            </a:r>
            <a:endParaRPr kumimoji="0" lang="zh-CN" altLang="en-US" sz="3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37900" name="PA_椭圆 42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6332855" y="1615123"/>
            <a:ext cx="447675" cy="447675"/>
          </a:xfrm>
          <a:prstGeom prst="ellipse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7901" name="PA_椭圆 43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6332855" y="2812098"/>
            <a:ext cx="447675" cy="447675"/>
          </a:xfrm>
          <a:prstGeom prst="ellipse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7902" name="PA_椭圆 44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6332855" y="4009073"/>
            <a:ext cx="447675" cy="447675"/>
          </a:xfrm>
          <a:prstGeom prst="ellipse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7903" name="PA_椭圆 45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6332855" y="5485448"/>
            <a:ext cx="447675" cy="447675"/>
          </a:xfrm>
          <a:prstGeom prst="ellipse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7904" name="PA_文本框 47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7157085" y="1270635"/>
            <a:ext cx="3476625" cy="1137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8B193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单元测试</a:t>
            </a:r>
            <a:endParaRPr kumimoji="0" lang="en-US" altLang="zh-CN" sz="1600" b="1" i="0" u="none" strike="noStrike" kern="1200" cap="none" spc="0" normalizeH="0" baseline="0" noProof="0">
              <a:ln>
                <a:noFill/>
              </a:ln>
              <a:solidFill>
                <a:srgbClr val="F8B193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  </a:t>
            </a:r>
            <a:r>
              <a:rPr kumimoji="0" 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测试单元模块功能是否能正常运行。</a:t>
            </a:r>
            <a:endParaRPr kumimoji="0" lang="zh-CN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37905" name="PA_文本框 48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7157085" y="2467610"/>
            <a:ext cx="3476625" cy="1137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6728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集成测试</a:t>
            </a: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F6728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 </a:t>
            </a:r>
            <a:r>
              <a:rPr kumimoji="0" 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测试模块或子系统的接口集成是否能正常运行。</a:t>
            </a:r>
            <a:endParaRPr kumimoji="0" lang="zh-CN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37906" name="PA_文本框 49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7157085" y="3664585"/>
            <a:ext cx="3476625" cy="1445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C06C84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系统测试</a:t>
            </a: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C06C84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测试系统的整体性能、安全性、稳定度等非功能性需求是否符合预期目标。</a:t>
            </a:r>
            <a:endParaRPr kumimoji="0" lang="zh-CN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37907" name="PA_文本框 50"/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7157085" y="5155565"/>
            <a:ext cx="3475990" cy="1137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6C5B7B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验收测试</a:t>
            </a: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6C5B7B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rPr>
              <a:t>测试系统的整体性能是否符合使用者的要求。</a:t>
            </a:r>
            <a:endParaRPr kumimoji="0" lang="zh-CN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45062" name="PA_矩形 9"/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2697521" y="62061"/>
            <a:ext cx="275780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  <a:sym typeface="微软雅黑" panose="020B0503020204020204" pitchFamily="34" charset="-122"/>
              </a:rPr>
              <a:t>系统开发阶段</a:t>
            </a:r>
            <a:endParaRPr kumimoji="0" lang="zh-CN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7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#ppt_h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11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1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#ppt_h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15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#ppt_h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19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#ppt_h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23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2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#ppt_h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27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#ppt_h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31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7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3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#ppt_h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35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8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3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#ppt_h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39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9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4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#ppt_h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43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0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4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#ppt_h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47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1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4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#ppt_h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51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2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5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#ppt_h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55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3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5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#ppt_h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59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4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6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#ppt_h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63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5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6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#ppt_h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67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6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6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#ppt_h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71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7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7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#ppt_h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0" grpId="0" bldLvl="0" animBg="1"/>
      <p:bldP spid="37891" grpId="0" bldLvl="0" animBg="1"/>
      <p:bldP spid="37892" grpId="0" bldLvl="0" animBg="1"/>
      <p:bldP spid="37893" grpId="0" bldLvl="0" animBg="1"/>
      <p:bldP spid="37896" grpId="0"/>
      <p:bldP spid="37897" grpId="0"/>
      <p:bldP spid="37898" grpId="0"/>
      <p:bldP spid="37899" grpId="0"/>
      <p:bldP spid="37900" grpId="0" bldLvl="0" animBg="1"/>
      <p:bldP spid="37901" grpId="0" bldLvl="0" animBg="1"/>
      <p:bldP spid="37902" grpId="0" bldLvl="0" animBg="1"/>
      <p:bldP spid="37903" grpId="0" bldLvl="0" animBg="1"/>
      <p:bldP spid="37904" grpId="0"/>
      <p:bldP spid="37905" grpId="0"/>
      <p:bldP spid="37906" grpId="0"/>
      <p:bldP spid="37907" grpId="0"/>
      <p:bldP spid="45062" grpId="0"/>
    </p:bldLst>
  </p:timing>
</p:sld>
</file>

<file path=ppt/tags/tag1.xml><?xml version="1.0" encoding="utf-8"?>
<p:tagLst xmlns:p="http://schemas.openxmlformats.org/presentationml/2006/main">
  <p:tag name="PA" val="v4.1.3"/>
</p:tagLst>
</file>

<file path=ppt/tags/tag10.xml><?xml version="1.0" encoding="utf-8"?>
<p:tagLst xmlns:p="http://schemas.openxmlformats.org/presentationml/2006/main">
  <p:tag name="PA" val="v4.1.3"/>
</p:tagLst>
</file>

<file path=ppt/tags/tag100.xml><?xml version="1.0" encoding="utf-8"?>
<p:tagLst xmlns:p="http://schemas.openxmlformats.org/presentationml/2006/main">
  <p:tag name="PA" val="v4.1.3"/>
</p:tagLst>
</file>

<file path=ppt/tags/tag101.xml><?xml version="1.0" encoding="utf-8"?>
<p:tagLst xmlns:p="http://schemas.openxmlformats.org/presentationml/2006/main">
  <p:tag name="PA" val="v4.1.3"/>
</p:tagLst>
</file>

<file path=ppt/tags/tag102.xml><?xml version="1.0" encoding="utf-8"?>
<p:tagLst xmlns:p="http://schemas.openxmlformats.org/presentationml/2006/main">
  <p:tag name="PA" val="v4.1.3"/>
</p:tagLst>
</file>

<file path=ppt/tags/tag103.xml><?xml version="1.0" encoding="utf-8"?>
<p:tagLst xmlns:p="http://schemas.openxmlformats.org/presentationml/2006/main">
  <p:tag name="PA" val="v4.1.3"/>
</p:tagLst>
</file>

<file path=ppt/tags/tag104.xml><?xml version="1.0" encoding="utf-8"?>
<p:tagLst xmlns:p="http://schemas.openxmlformats.org/presentationml/2006/main">
  <p:tag name="PA" val="v4.1.3"/>
</p:tagLst>
</file>

<file path=ppt/tags/tag105.xml><?xml version="1.0" encoding="utf-8"?>
<p:tagLst xmlns:p="http://schemas.openxmlformats.org/presentationml/2006/main">
  <p:tag name="PA" val="v4.1.3"/>
</p:tagLst>
</file>

<file path=ppt/tags/tag106.xml><?xml version="1.0" encoding="utf-8"?>
<p:tagLst xmlns:p="http://schemas.openxmlformats.org/presentationml/2006/main">
  <p:tag name="PA" val="v4.1.3"/>
</p:tagLst>
</file>

<file path=ppt/tags/tag107.xml><?xml version="1.0" encoding="utf-8"?>
<p:tagLst xmlns:p="http://schemas.openxmlformats.org/presentationml/2006/main">
  <p:tag name="PA" val="v4.1.3"/>
</p:tagLst>
</file>

<file path=ppt/tags/tag108.xml><?xml version="1.0" encoding="utf-8"?>
<p:tagLst xmlns:p="http://schemas.openxmlformats.org/presentationml/2006/main">
  <p:tag name="PA" val="v4.1.3"/>
</p:tagLst>
</file>

<file path=ppt/tags/tag109.xml><?xml version="1.0" encoding="utf-8"?>
<p:tagLst xmlns:p="http://schemas.openxmlformats.org/presentationml/2006/main">
  <p:tag name="PA" val="v4.1.3"/>
</p:tagLst>
</file>

<file path=ppt/tags/tag11.xml><?xml version="1.0" encoding="utf-8"?>
<p:tagLst xmlns:p="http://schemas.openxmlformats.org/presentationml/2006/main">
  <p:tag name="PA" val="v4.1.3"/>
</p:tagLst>
</file>

<file path=ppt/tags/tag110.xml><?xml version="1.0" encoding="utf-8"?>
<p:tagLst xmlns:p="http://schemas.openxmlformats.org/presentationml/2006/main">
  <p:tag name="PA" val="v4.1.3"/>
</p:tagLst>
</file>

<file path=ppt/tags/tag111.xml><?xml version="1.0" encoding="utf-8"?>
<p:tagLst xmlns:p="http://schemas.openxmlformats.org/presentationml/2006/main">
  <p:tag name="PA" val="v4.1.3"/>
</p:tagLst>
</file>

<file path=ppt/tags/tag112.xml><?xml version="1.0" encoding="utf-8"?>
<p:tagLst xmlns:p="http://schemas.openxmlformats.org/presentationml/2006/main">
  <p:tag name="PA" val="v4.1.3"/>
</p:tagLst>
</file>

<file path=ppt/tags/tag113.xml><?xml version="1.0" encoding="utf-8"?>
<p:tagLst xmlns:p="http://schemas.openxmlformats.org/presentationml/2006/main">
  <p:tag name="PA" val="v4.1.3"/>
</p:tagLst>
</file>

<file path=ppt/tags/tag114.xml><?xml version="1.0" encoding="utf-8"?>
<p:tagLst xmlns:p="http://schemas.openxmlformats.org/presentationml/2006/main">
  <p:tag name="PA" val="v4.1.3"/>
</p:tagLst>
</file>

<file path=ppt/tags/tag115.xml><?xml version="1.0" encoding="utf-8"?>
<p:tagLst xmlns:p="http://schemas.openxmlformats.org/presentationml/2006/main">
  <p:tag name="PA" val="v4.1.3"/>
</p:tagLst>
</file>

<file path=ppt/tags/tag116.xml><?xml version="1.0" encoding="utf-8"?>
<p:tagLst xmlns:p="http://schemas.openxmlformats.org/presentationml/2006/main">
  <p:tag name="PA" val="v4.1.3"/>
</p:tagLst>
</file>

<file path=ppt/tags/tag117.xml><?xml version="1.0" encoding="utf-8"?>
<p:tagLst xmlns:p="http://schemas.openxmlformats.org/presentationml/2006/main">
  <p:tag name="PA" val="v4.1.3"/>
</p:tagLst>
</file>

<file path=ppt/tags/tag118.xml><?xml version="1.0" encoding="utf-8"?>
<p:tagLst xmlns:p="http://schemas.openxmlformats.org/presentationml/2006/main">
  <p:tag name="PA" val="v4.1.3"/>
</p:tagLst>
</file>

<file path=ppt/tags/tag119.xml><?xml version="1.0" encoding="utf-8"?>
<p:tagLst xmlns:p="http://schemas.openxmlformats.org/presentationml/2006/main">
  <p:tag name="PA" val="v4.1.3"/>
</p:tagLst>
</file>

<file path=ppt/tags/tag12.xml><?xml version="1.0" encoding="utf-8"?>
<p:tagLst xmlns:p="http://schemas.openxmlformats.org/presentationml/2006/main">
  <p:tag name="PA" val="v4.1.3"/>
</p:tagLst>
</file>

<file path=ppt/tags/tag120.xml><?xml version="1.0" encoding="utf-8"?>
<p:tagLst xmlns:p="http://schemas.openxmlformats.org/presentationml/2006/main">
  <p:tag name="PA" val="v4.1.3"/>
</p:tagLst>
</file>

<file path=ppt/tags/tag121.xml><?xml version="1.0" encoding="utf-8"?>
<p:tagLst xmlns:p="http://schemas.openxmlformats.org/presentationml/2006/main">
  <p:tag name="PA" val="v4.1.3"/>
</p:tagLst>
</file>

<file path=ppt/tags/tag122.xml><?xml version="1.0" encoding="utf-8"?>
<p:tagLst xmlns:p="http://schemas.openxmlformats.org/presentationml/2006/main">
  <p:tag name="PA" val="v4.1.3"/>
</p:tagLst>
</file>

<file path=ppt/tags/tag123.xml><?xml version="1.0" encoding="utf-8"?>
<p:tagLst xmlns:p="http://schemas.openxmlformats.org/presentationml/2006/main">
  <p:tag name="PA" val="v4.1.3"/>
</p:tagLst>
</file>

<file path=ppt/tags/tag124.xml><?xml version="1.0" encoding="utf-8"?>
<p:tagLst xmlns:p="http://schemas.openxmlformats.org/presentationml/2006/main">
  <p:tag name="PA" val="v4.1.3"/>
</p:tagLst>
</file>

<file path=ppt/tags/tag125.xml><?xml version="1.0" encoding="utf-8"?>
<p:tagLst xmlns:p="http://schemas.openxmlformats.org/presentationml/2006/main">
  <p:tag name="PA" val="v4.1.3"/>
</p:tagLst>
</file>

<file path=ppt/tags/tag126.xml><?xml version="1.0" encoding="utf-8"?>
<p:tagLst xmlns:p="http://schemas.openxmlformats.org/presentationml/2006/main">
  <p:tag name="PA" val="v4.1.3"/>
</p:tagLst>
</file>

<file path=ppt/tags/tag127.xml><?xml version="1.0" encoding="utf-8"?>
<p:tagLst xmlns:p="http://schemas.openxmlformats.org/presentationml/2006/main">
  <p:tag name="PA" val="v4.1.3"/>
</p:tagLst>
</file>

<file path=ppt/tags/tag128.xml><?xml version="1.0" encoding="utf-8"?>
<p:tagLst xmlns:p="http://schemas.openxmlformats.org/presentationml/2006/main">
  <p:tag name="PA" val="v4.1.3"/>
</p:tagLst>
</file>

<file path=ppt/tags/tag129.xml><?xml version="1.0" encoding="utf-8"?>
<p:tagLst xmlns:p="http://schemas.openxmlformats.org/presentationml/2006/main">
  <p:tag name="PA" val="v4.1.3"/>
</p:tagLst>
</file>

<file path=ppt/tags/tag13.xml><?xml version="1.0" encoding="utf-8"?>
<p:tagLst xmlns:p="http://schemas.openxmlformats.org/presentationml/2006/main">
  <p:tag name="PA" val="v4.1.3"/>
</p:tagLst>
</file>

<file path=ppt/tags/tag14.xml><?xml version="1.0" encoding="utf-8"?>
<p:tagLst xmlns:p="http://schemas.openxmlformats.org/presentationml/2006/main">
  <p:tag name="PA" val="v4.1.3"/>
</p:tagLst>
</file>

<file path=ppt/tags/tag15.xml><?xml version="1.0" encoding="utf-8"?>
<p:tagLst xmlns:p="http://schemas.openxmlformats.org/presentationml/2006/main">
  <p:tag name="PA" val="v4.1.3"/>
</p:tagLst>
</file>

<file path=ppt/tags/tag16.xml><?xml version="1.0" encoding="utf-8"?>
<p:tagLst xmlns:p="http://schemas.openxmlformats.org/presentationml/2006/main">
  <p:tag name="PA" val="v4.1.3"/>
</p:tagLst>
</file>

<file path=ppt/tags/tag17.xml><?xml version="1.0" encoding="utf-8"?>
<p:tagLst xmlns:p="http://schemas.openxmlformats.org/presentationml/2006/main">
  <p:tag name="PA" val="v4.1.3"/>
</p:tagLst>
</file>

<file path=ppt/tags/tag18.xml><?xml version="1.0" encoding="utf-8"?>
<p:tagLst xmlns:p="http://schemas.openxmlformats.org/presentationml/2006/main">
  <p:tag name="PA" val="v4.1.3"/>
</p:tagLst>
</file>

<file path=ppt/tags/tag19.xml><?xml version="1.0" encoding="utf-8"?>
<p:tagLst xmlns:p="http://schemas.openxmlformats.org/presentationml/2006/main">
  <p:tag name="PA" val="v4.1.3"/>
</p:tagLst>
</file>

<file path=ppt/tags/tag2.xml><?xml version="1.0" encoding="utf-8"?>
<p:tagLst xmlns:p="http://schemas.openxmlformats.org/presentationml/2006/main">
  <p:tag name="PA" val="v4.1.3"/>
</p:tagLst>
</file>

<file path=ppt/tags/tag20.xml><?xml version="1.0" encoding="utf-8"?>
<p:tagLst xmlns:p="http://schemas.openxmlformats.org/presentationml/2006/main">
  <p:tag name="PA" val="v4.1.3"/>
</p:tagLst>
</file>

<file path=ppt/tags/tag21.xml><?xml version="1.0" encoding="utf-8"?>
<p:tagLst xmlns:p="http://schemas.openxmlformats.org/presentationml/2006/main">
  <p:tag name="PA" val="v4.1.3"/>
</p:tagLst>
</file>

<file path=ppt/tags/tag22.xml><?xml version="1.0" encoding="utf-8"?>
<p:tagLst xmlns:p="http://schemas.openxmlformats.org/presentationml/2006/main">
  <p:tag name="PA" val="v4.1.3"/>
</p:tagLst>
</file>

<file path=ppt/tags/tag23.xml><?xml version="1.0" encoding="utf-8"?>
<p:tagLst xmlns:p="http://schemas.openxmlformats.org/presentationml/2006/main">
  <p:tag name="PA" val="v4.1.3"/>
</p:tagLst>
</file>

<file path=ppt/tags/tag24.xml><?xml version="1.0" encoding="utf-8"?>
<p:tagLst xmlns:p="http://schemas.openxmlformats.org/presentationml/2006/main">
  <p:tag name="PA" val="v4.1.3"/>
</p:tagLst>
</file>

<file path=ppt/tags/tag25.xml><?xml version="1.0" encoding="utf-8"?>
<p:tagLst xmlns:p="http://schemas.openxmlformats.org/presentationml/2006/main">
  <p:tag name="PA" val="v4.1.3"/>
</p:tagLst>
</file>

<file path=ppt/tags/tag26.xml><?xml version="1.0" encoding="utf-8"?>
<p:tagLst xmlns:p="http://schemas.openxmlformats.org/presentationml/2006/main">
  <p:tag name="PA" val="v4.1.3"/>
</p:tagLst>
</file>

<file path=ppt/tags/tag27.xml><?xml version="1.0" encoding="utf-8"?>
<p:tagLst xmlns:p="http://schemas.openxmlformats.org/presentationml/2006/main">
  <p:tag name="PA" val="v4.1.3"/>
</p:tagLst>
</file>

<file path=ppt/tags/tag28.xml><?xml version="1.0" encoding="utf-8"?>
<p:tagLst xmlns:p="http://schemas.openxmlformats.org/presentationml/2006/main">
  <p:tag name="PA" val="v4.1.3"/>
</p:tagLst>
</file>

<file path=ppt/tags/tag29.xml><?xml version="1.0" encoding="utf-8"?>
<p:tagLst xmlns:p="http://schemas.openxmlformats.org/presentationml/2006/main">
  <p:tag name="PA" val="v4.1.3"/>
</p:tagLst>
</file>

<file path=ppt/tags/tag3.xml><?xml version="1.0" encoding="utf-8"?>
<p:tagLst xmlns:p="http://schemas.openxmlformats.org/presentationml/2006/main">
  <p:tag name="PA" val="v4.1.3"/>
</p:tagLst>
</file>

<file path=ppt/tags/tag30.xml><?xml version="1.0" encoding="utf-8"?>
<p:tagLst xmlns:p="http://schemas.openxmlformats.org/presentationml/2006/main">
  <p:tag name="PA" val="v4.1.3"/>
</p:tagLst>
</file>

<file path=ppt/tags/tag31.xml><?xml version="1.0" encoding="utf-8"?>
<p:tagLst xmlns:p="http://schemas.openxmlformats.org/presentationml/2006/main">
  <p:tag name="PA" val="v4.1.3"/>
</p:tagLst>
</file>

<file path=ppt/tags/tag32.xml><?xml version="1.0" encoding="utf-8"?>
<p:tagLst xmlns:p="http://schemas.openxmlformats.org/presentationml/2006/main">
  <p:tag name="PA" val="v4.1.3"/>
</p:tagLst>
</file>

<file path=ppt/tags/tag33.xml><?xml version="1.0" encoding="utf-8"?>
<p:tagLst xmlns:p="http://schemas.openxmlformats.org/presentationml/2006/main">
  <p:tag name="PA" val="v4.1.3"/>
</p:tagLst>
</file>

<file path=ppt/tags/tag34.xml><?xml version="1.0" encoding="utf-8"?>
<p:tagLst xmlns:p="http://schemas.openxmlformats.org/presentationml/2006/main">
  <p:tag name="PA" val="v4.1.3"/>
</p:tagLst>
</file>

<file path=ppt/tags/tag35.xml><?xml version="1.0" encoding="utf-8"?>
<p:tagLst xmlns:p="http://schemas.openxmlformats.org/presentationml/2006/main">
  <p:tag name="PA" val="v4.1.3"/>
</p:tagLst>
</file>

<file path=ppt/tags/tag36.xml><?xml version="1.0" encoding="utf-8"?>
<p:tagLst xmlns:p="http://schemas.openxmlformats.org/presentationml/2006/main">
  <p:tag name="PA" val="v4.1.3"/>
</p:tagLst>
</file>

<file path=ppt/tags/tag37.xml><?xml version="1.0" encoding="utf-8"?>
<p:tagLst xmlns:p="http://schemas.openxmlformats.org/presentationml/2006/main">
  <p:tag name="PA" val="v4.1.3"/>
</p:tagLst>
</file>

<file path=ppt/tags/tag38.xml><?xml version="1.0" encoding="utf-8"?>
<p:tagLst xmlns:p="http://schemas.openxmlformats.org/presentationml/2006/main">
  <p:tag name="PA" val="v4.1.3"/>
</p:tagLst>
</file>

<file path=ppt/tags/tag39.xml><?xml version="1.0" encoding="utf-8"?>
<p:tagLst xmlns:p="http://schemas.openxmlformats.org/presentationml/2006/main">
  <p:tag name="PA" val="v4.1.3"/>
</p:tagLst>
</file>

<file path=ppt/tags/tag4.xml><?xml version="1.0" encoding="utf-8"?>
<p:tagLst xmlns:p="http://schemas.openxmlformats.org/presentationml/2006/main">
  <p:tag name="PA" val="v4.1.3"/>
</p:tagLst>
</file>

<file path=ppt/tags/tag40.xml><?xml version="1.0" encoding="utf-8"?>
<p:tagLst xmlns:p="http://schemas.openxmlformats.org/presentationml/2006/main">
  <p:tag name="PA" val="v4.1.3"/>
</p:tagLst>
</file>

<file path=ppt/tags/tag41.xml><?xml version="1.0" encoding="utf-8"?>
<p:tagLst xmlns:p="http://schemas.openxmlformats.org/presentationml/2006/main">
  <p:tag name="PA" val="v4.1.3"/>
</p:tagLst>
</file>

<file path=ppt/tags/tag42.xml><?xml version="1.0" encoding="utf-8"?>
<p:tagLst xmlns:p="http://schemas.openxmlformats.org/presentationml/2006/main">
  <p:tag name="PA" val="v4.1.3"/>
</p:tagLst>
</file>

<file path=ppt/tags/tag43.xml><?xml version="1.0" encoding="utf-8"?>
<p:tagLst xmlns:p="http://schemas.openxmlformats.org/presentationml/2006/main">
  <p:tag name="PA" val="v4.1.3"/>
</p:tagLst>
</file>

<file path=ppt/tags/tag44.xml><?xml version="1.0" encoding="utf-8"?>
<p:tagLst xmlns:p="http://schemas.openxmlformats.org/presentationml/2006/main">
  <p:tag name="PA" val="v4.1.3"/>
</p:tagLst>
</file>

<file path=ppt/tags/tag45.xml><?xml version="1.0" encoding="utf-8"?>
<p:tagLst xmlns:p="http://schemas.openxmlformats.org/presentationml/2006/main">
  <p:tag name="PA" val="v4.1.3"/>
</p:tagLst>
</file>

<file path=ppt/tags/tag46.xml><?xml version="1.0" encoding="utf-8"?>
<p:tagLst xmlns:p="http://schemas.openxmlformats.org/presentationml/2006/main">
  <p:tag name="PA" val="v4.1.3"/>
</p:tagLst>
</file>

<file path=ppt/tags/tag47.xml><?xml version="1.0" encoding="utf-8"?>
<p:tagLst xmlns:p="http://schemas.openxmlformats.org/presentationml/2006/main">
  <p:tag name="PA" val="v4.1.3"/>
</p:tagLst>
</file>

<file path=ppt/tags/tag48.xml><?xml version="1.0" encoding="utf-8"?>
<p:tagLst xmlns:p="http://schemas.openxmlformats.org/presentationml/2006/main">
  <p:tag name="PA" val="v4.1.3"/>
</p:tagLst>
</file>

<file path=ppt/tags/tag49.xml><?xml version="1.0" encoding="utf-8"?>
<p:tagLst xmlns:p="http://schemas.openxmlformats.org/presentationml/2006/main">
  <p:tag name="PA" val="v4.1.3"/>
</p:tagLst>
</file>

<file path=ppt/tags/tag5.xml><?xml version="1.0" encoding="utf-8"?>
<p:tagLst xmlns:p="http://schemas.openxmlformats.org/presentationml/2006/main">
  <p:tag name="PA" val="v4.1.3"/>
</p:tagLst>
</file>

<file path=ppt/tags/tag50.xml><?xml version="1.0" encoding="utf-8"?>
<p:tagLst xmlns:p="http://schemas.openxmlformats.org/presentationml/2006/main">
  <p:tag name="PA" val="v4.1.3"/>
</p:tagLst>
</file>

<file path=ppt/tags/tag51.xml><?xml version="1.0" encoding="utf-8"?>
<p:tagLst xmlns:p="http://schemas.openxmlformats.org/presentationml/2006/main">
  <p:tag name="PA" val="v4.1.3"/>
</p:tagLst>
</file>

<file path=ppt/tags/tag52.xml><?xml version="1.0" encoding="utf-8"?>
<p:tagLst xmlns:p="http://schemas.openxmlformats.org/presentationml/2006/main">
  <p:tag name="PA" val="v4.1.3"/>
</p:tagLst>
</file>

<file path=ppt/tags/tag53.xml><?xml version="1.0" encoding="utf-8"?>
<p:tagLst xmlns:p="http://schemas.openxmlformats.org/presentationml/2006/main">
  <p:tag name="PA" val="v4.1.3"/>
</p:tagLst>
</file>

<file path=ppt/tags/tag54.xml><?xml version="1.0" encoding="utf-8"?>
<p:tagLst xmlns:p="http://schemas.openxmlformats.org/presentationml/2006/main">
  <p:tag name="PA" val="v4.1.3"/>
</p:tagLst>
</file>

<file path=ppt/tags/tag55.xml><?xml version="1.0" encoding="utf-8"?>
<p:tagLst xmlns:p="http://schemas.openxmlformats.org/presentationml/2006/main">
  <p:tag name="PA" val="v4.1.3"/>
</p:tagLst>
</file>

<file path=ppt/tags/tag56.xml><?xml version="1.0" encoding="utf-8"?>
<p:tagLst xmlns:p="http://schemas.openxmlformats.org/presentationml/2006/main">
  <p:tag name="PA" val="v4.1.3"/>
</p:tagLst>
</file>

<file path=ppt/tags/tag57.xml><?xml version="1.0" encoding="utf-8"?>
<p:tagLst xmlns:p="http://schemas.openxmlformats.org/presentationml/2006/main">
  <p:tag name="PA" val="v4.1.3"/>
</p:tagLst>
</file>

<file path=ppt/tags/tag58.xml><?xml version="1.0" encoding="utf-8"?>
<p:tagLst xmlns:p="http://schemas.openxmlformats.org/presentationml/2006/main">
  <p:tag name="PA" val="v4.1.3"/>
</p:tagLst>
</file>

<file path=ppt/tags/tag59.xml><?xml version="1.0" encoding="utf-8"?>
<p:tagLst xmlns:p="http://schemas.openxmlformats.org/presentationml/2006/main">
  <p:tag name="PA" val="v4.1.3"/>
</p:tagLst>
</file>

<file path=ppt/tags/tag6.xml><?xml version="1.0" encoding="utf-8"?>
<p:tagLst xmlns:p="http://schemas.openxmlformats.org/presentationml/2006/main">
  <p:tag name="PA" val="v4.1.3"/>
</p:tagLst>
</file>

<file path=ppt/tags/tag60.xml><?xml version="1.0" encoding="utf-8"?>
<p:tagLst xmlns:p="http://schemas.openxmlformats.org/presentationml/2006/main">
  <p:tag name="PA" val="v4.1.3"/>
</p:tagLst>
</file>

<file path=ppt/tags/tag61.xml><?xml version="1.0" encoding="utf-8"?>
<p:tagLst xmlns:p="http://schemas.openxmlformats.org/presentationml/2006/main">
  <p:tag name="PA" val="v4.1.3"/>
</p:tagLst>
</file>

<file path=ppt/tags/tag62.xml><?xml version="1.0" encoding="utf-8"?>
<p:tagLst xmlns:p="http://schemas.openxmlformats.org/presentationml/2006/main">
  <p:tag name="PA" val="v4.1.3"/>
</p:tagLst>
</file>

<file path=ppt/tags/tag63.xml><?xml version="1.0" encoding="utf-8"?>
<p:tagLst xmlns:p="http://schemas.openxmlformats.org/presentationml/2006/main">
  <p:tag name="PA" val="v4.1.3"/>
</p:tagLst>
</file>

<file path=ppt/tags/tag64.xml><?xml version="1.0" encoding="utf-8"?>
<p:tagLst xmlns:p="http://schemas.openxmlformats.org/presentationml/2006/main">
  <p:tag name="PA" val="v4.1.3"/>
</p:tagLst>
</file>

<file path=ppt/tags/tag65.xml><?xml version="1.0" encoding="utf-8"?>
<p:tagLst xmlns:p="http://schemas.openxmlformats.org/presentationml/2006/main">
  <p:tag name="PA" val="v4.1.3"/>
</p:tagLst>
</file>

<file path=ppt/tags/tag66.xml><?xml version="1.0" encoding="utf-8"?>
<p:tagLst xmlns:p="http://schemas.openxmlformats.org/presentationml/2006/main">
  <p:tag name="PA" val="v4.1.3"/>
</p:tagLst>
</file>

<file path=ppt/tags/tag67.xml><?xml version="1.0" encoding="utf-8"?>
<p:tagLst xmlns:p="http://schemas.openxmlformats.org/presentationml/2006/main">
  <p:tag name="PA" val="v4.1.3"/>
</p:tagLst>
</file>

<file path=ppt/tags/tag68.xml><?xml version="1.0" encoding="utf-8"?>
<p:tagLst xmlns:p="http://schemas.openxmlformats.org/presentationml/2006/main">
  <p:tag name="PA" val="v4.1.3"/>
</p:tagLst>
</file>

<file path=ppt/tags/tag69.xml><?xml version="1.0" encoding="utf-8"?>
<p:tagLst xmlns:p="http://schemas.openxmlformats.org/presentationml/2006/main">
  <p:tag name="PA" val="v4.1.3"/>
</p:tagLst>
</file>

<file path=ppt/tags/tag7.xml><?xml version="1.0" encoding="utf-8"?>
<p:tagLst xmlns:p="http://schemas.openxmlformats.org/presentationml/2006/main">
  <p:tag name="PA" val="v4.1.3"/>
</p:tagLst>
</file>

<file path=ppt/tags/tag70.xml><?xml version="1.0" encoding="utf-8"?>
<p:tagLst xmlns:p="http://schemas.openxmlformats.org/presentationml/2006/main">
  <p:tag name="PA" val="v4.1.3"/>
</p:tagLst>
</file>

<file path=ppt/tags/tag71.xml><?xml version="1.0" encoding="utf-8"?>
<p:tagLst xmlns:p="http://schemas.openxmlformats.org/presentationml/2006/main">
  <p:tag name="PA" val="v4.1.3"/>
</p:tagLst>
</file>

<file path=ppt/tags/tag72.xml><?xml version="1.0" encoding="utf-8"?>
<p:tagLst xmlns:p="http://schemas.openxmlformats.org/presentationml/2006/main">
  <p:tag name="PA" val="v4.1.3"/>
</p:tagLst>
</file>

<file path=ppt/tags/tag73.xml><?xml version="1.0" encoding="utf-8"?>
<p:tagLst xmlns:p="http://schemas.openxmlformats.org/presentationml/2006/main">
  <p:tag name="PA" val="v4.1.3"/>
</p:tagLst>
</file>

<file path=ppt/tags/tag74.xml><?xml version="1.0" encoding="utf-8"?>
<p:tagLst xmlns:p="http://schemas.openxmlformats.org/presentationml/2006/main">
  <p:tag name="PA" val="v4.1.3"/>
</p:tagLst>
</file>

<file path=ppt/tags/tag75.xml><?xml version="1.0" encoding="utf-8"?>
<p:tagLst xmlns:p="http://schemas.openxmlformats.org/presentationml/2006/main">
  <p:tag name="PA" val="v4.1.3"/>
</p:tagLst>
</file>

<file path=ppt/tags/tag76.xml><?xml version="1.0" encoding="utf-8"?>
<p:tagLst xmlns:p="http://schemas.openxmlformats.org/presentationml/2006/main">
  <p:tag name="PA" val="v4.1.3"/>
</p:tagLst>
</file>

<file path=ppt/tags/tag77.xml><?xml version="1.0" encoding="utf-8"?>
<p:tagLst xmlns:p="http://schemas.openxmlformats.org/presentationml/2006/main">
  <p:tag name="PA" val="v4.1.3"/>
</p:tagLst>
</file>

<file path=ppt/tags/tag78.xml><?xml version="1.0" encoding="utf-8"?>
<p:tagLst xmlns:p="http://schemas.openxmlformats.org/presentationml/2006/main">
  <p:tag name="PA" val="v4.1.3"/>
</p:tagLst>
</file>

<file path=ppt/tags/tag79.xml><?xml version="1.0" encoding="utf-8"?>
<p:tagLst xmlns:p="http://schemas.openxmlformats.org/presentationml/2006/main">
  <p:tag name="PA" val="v4.1.3"/>
</p:tagLst>
</file>

<file path=ppt/tags/tag8.xml><?xml version="1.0" encoding="utf-8"?>
<p:tagLst xmlns:p="http://schemas.openxmlformats.org/presentationml/2006/main">
  <p:tag name="PA" val="v4.1.3"/>
</p:tagLst>
</file>

<file path=ppt/tags/tag80.xml><?xml version="1.0" encoding="utf-8"?>
<p:tagLst xmlns:p="http://schemas.openxmlformats.org/presentationml/2006/main">
  <p:tag name="PA" val="v4.1.3"/>
</p:tagLst>
</file>

<file path=ppt/tags/tag81.xml><?xml version="1.0" encoding="utf-8"?>
<p:tagLst xmlns:p="http://schemas.openxmlformats.org/presentationml/2006/main">
  <p:tag name="PA" val="v4.1.3"/>
</p:tagLst>
</file>

<file path=ppt/tags/tag82.xml><?xml version="1.0" encoding="utf-8"?>
<p:tagLst xmlns:p="http://schemas.openxmlformats.org/presentationml/2006/main">
  <p:tag name="PA" val="v4.1.3"/>
</p:tagLst>
</file>

<file path=ppt/tags/tag83.xml><?xml version="1.0" encoding="utf-8"?>
<p:tagLst xmlns:p="http://schemas.openxmlformats.org/presentationml/2006/main">
  <p:tag name="PA" val="v4.1.3"/>
</p:tagLst>
</file>

<file path=ppt/tags/tag84.xml><?xml version="1.0" encoding="utf-8"?>
<p:tagLst xmlns:p="http://schemas.openxmlformats.org/presentationml/2006/main">
  <p:tag name="PA" val="v4.1.3"/>
</p:tagLst>
</file>

<file path=ppt/tags/tag85.xml><?xml version="1.0" encoding="utf-8"?>
<p:tagLst xmlns:p="http://schemas.openxmlformats.org/presentationml/2006/main">
  <p:tag name="PA" val="v4.1.3"/>
</p:tagLst>
</file>

<file path=ppt/tags/tag86.xml><?xml version="1.0" encoding="utf-8"?>
<p:tagLst xmlns:p="http://schemas.openxmlformats.org/presentationml/2006/main">
  <p:tag name="PA" val="v4.1.3"/>
</p:tagLst>
</file>

<file path=ppt/tags/tag87.xml><?xml version="1.0" encoding="utf-8"?>
<p:tagLst xmlns:p="http://schemas.openxmlformats.org/presentationml/2006/main">
  <p:tag name="PA" val="v4.1.3"/>
</p:tagLst>
</file>

<file path=ppt/tags/tag88.xml><?xml version="1.0" encoding="utf-8"?>
<p:tagLst xmlns:p="http://schemas.openxmlformats.org/presentationml/2006/main">
  <p:tag name="PA" val="v4.1.3"/>
</p:tagLst>
</file>

<file path=ppt/tags/tag89.xml><?xml version="1.0" encoding="utf-8"?>
<p:tagLst xmlns:p="http://schemas.openxmlformats.org/presentationml/2006/main">
  <p:tag name="PA" val="v4.1.3"/>
</p:tagLst>
</file>

<file path=ppt/tags/tag9.xml><?xml version="1.0" encoding="utf-8"?>
<p:tagLst xmlns:p="http://schemas.openxmlformats.org/presentationml/2006/main">
  <p:tag name="PA" val="v4.1.3"/>
</p:tagLst>
</file>

<file path=ppt/tags/tag90.xml><?xml version="1.0" encoding="utf-8"?>
<p:tagLst xmlns:p="http://schemas.openxmlformats.org/presentationml/2006/main">
  <p:tag name="PA" val="v4.1.3"/>
</p:tagLst>
</file>

<file path=ppt/tags/tag91.xml><?xml version="1.0" encoding="utf-8"?>
<p:tagLst xmlns:p="http://schemas.openxmlformats.org/presentationml/2006/main">
  <p:tag name="PA" val="v4.1.3"/>
</p:tagLst>
</file>

<file path=ppt/tags/tag92.xml><?xml version="1.0" encoding="utf-8"?>
<p:tagLst xmlns:p="http://schemas.openxmlformats.org/presentationml/2006/main">
  <p:tag name="PA" val="v4.1.3"/>
</p:tagLst>
</file>

<file path=ppt/tags/tag93.xml><?xml version="1.0" encoding="utf-8"?>
<p:tagLst xmlns:p="http://schemas.openxmlformats.org/presentationml/2006/main">
  <p:tag name="PA" val="v4.1.3"/>
</p:tagLst>
</file>

<file path=ppt/tags/tag94.xml><?xml version="1.0" encoding="utf-8"?>
<p:tagLst xmlns:p="http://schemas.openxmlformats.org/presentationml/2006/main">
  <p:tag name="PA" val="v4.1.3"/>
</p:tagLst>
</file>

<file path=ppt/tags/tag95.xml><?xml version="1.0" encoding="utf-8"?>
<p:tagLst xmlns:p="http://schemas.openxmlformats.org/presentationml/2006/main">
  <p:tag name="PA" val="v4.1.3"/>
</p:tagLst>
</file>

<file path=ppt/tags/tag96.xml><?xml version="1.0" encoding="utf-8"?>
<p:tagLst xmlns:p="http://schemas.openxmlformats.org/presentationml/2006/main">
  <p:tag name="PA" val="v4.1.3"/>
</p:tagLst>
</file>

<file path=ppt/tags/tag97.xml><?xml version="1.0" encoding="utf-8"?>
<p:tagLst xmlns:p="http://schemas.openxmlformats.org/presentationml/2006/main">
  <p:tag name="PA" val="v4.1.3"/>
</p:tagLst>
</file>

<file path=ppt/tags/tag98.xml><?xml version="1.0" encoding="utf-8"?>
<p:tagLst xmlns:p="http://schemas.openxmlformats.org/presentationml/2006/main">
  <p:tag name="PA" val="v4.1.3"/>
</p:tagLst>
</file>

<file path=ppt/tags/tag99.xml><?xml version="1.0" encoding="utf-8"?>
<p:tagLst xmlns:p="http://schemas.openxmlformats.org/presentationml/2006/main">
  <p:tag name="PA" val="v4.1.3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2_Office 主题">
  <a:themeElements>
    <a:clrScheme name="碧海晴空">
      <a:dk1>
        <a:srgbClr val="000000"/>
      </a:dk1>
      <a:lt1>
        <a:srgbClr val="FFFFFF"/>
      </a:lt1>
      <a:dk2>
        <a:srgbClr val="97C3D2"/>
      </a:dk2>
      <a:lt2>
        <a:srgbClr val="7CBED1"/>
      </a:lt2>
      <a:accent1>
        <a:srgbClr val="51AECD"/>
      </a:accent1>
      <a:accent2>
        <a:srgbClr val="2EA0C3"/>
      </a:accent2>
      <a:accent3>
        <a:srgbClr val="7ACCB2"/>
      </a:accent3>
      <a:accent4>
        <a:srgbClr val="61B89D"/>
      </a:accent4>
      <a:accent5>
        <a:srgbClr val="1EAD92"/>
      </a:accent5>
      <a:accent6>
        <a:srgbClr val="038077"/>
      </a:accent6>
      <a:hlink>
        <a:srgbClr val="FCF1D8"/>
      </a:hlink>
      <a:folHlink>
        <a:srgbClr val="F0E4C2"/>
      </a:folHlink>
    </a:clrScheme>
    <a:fontScheme name="12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2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FFFFFF"/>
        </a:hlink>
        <a:folHlink>
          <a:srgbClr val="00B0F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1327</Words>
  <Application>WPS 演示</Application>
  <PresentationFormat>宽屏</PresentationFormat>
  <Paragraphs>109</Paragraphs>
  <Slides>8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24" baseType="lpstr">
      <vt:lpstr>Arial</vt:lpstr>
      <vt:lpstr>宋体</vt:lpstr>
      <vt:lpstr>Wingdings</vt:lpstr>
      <vt:lpstr>Calibri Light</vt:lpstr>
      <vt:lpstr>Calibri</vt:lpstr>
      <vt:lpstr>微软雅黑</vt:lpstr>
      <vt:lpstr>方正姚体</vt:lpstr>
      <vt:lpstr>Arial Unicode MS</vt:lpstr>
      <vt:lpstr>等线</vt:lpstr>
      <vt:lpstr>等线 Light</vt:lpstr>
      <vt:lpstr>仿宋</vt:lpstr>
      <vt:lpstr>华文宋体</vt:lpstr>
      <vt:lpstr>黑体</vt:lpstr>
      <vt:lpstr>华文细黑</vt:lpstr>
      <vt:lpstr>Office 主题​​</vt:lpstr>
      <vt:lpstr>12_Office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林空Lynn</cp:lastModifiedBy>
  <cp:revision>17</cp:revision>
  <dcterms:created xsi:type="dcterms:W3CDTF">2016-08-30T15:41:00Z</dcterms:created>
  <dcterms:modified xsi:type="dcterms:W3CDTF">2021-03-27T12:54:48Z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