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8" r:id="rId3"/>
    <p:sldId id="273" r:id="rId4"/>
    <p:sldId id="268" r:id="rId5"/>
    <p:sldId id="274" r:id="rId6"/>
    <p:sldId id="270" r:id="rId7"/>
    <p:sldId id="265" r:id="rId8"/>
    <p:sldId id="26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1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80" autoAdjust="0"/>
    <p:restoredTop sz="94660"/>
  </p:normalViewPr>
  <p:slideViewPr>
    <p:cSldViewPr snapToGrid="0" showGuides="1">
      <p:cViewPr varScale="1">
        <p:scale>
          <a:sx n="54" d="100"/>
          <a:sy n="54" d="100"/>
        </p:scale>
        <p:origin x="67" y="3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9913-DAFF-4AC4-A00D-EEF3451B5CD5}" type="datetimeFigureOut">
              <a:rPr lang="zh-CN" altLang="en-US" smtClean="0"/>
              <a:t>2021/4/3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886-07B7-448A-8728-3372821FF113}" type="slidenum">
              <a:rPr lang="zh-CN" altLang="en-US" smtClean="0"/>
              <a:t>‹#›</a:t>
            </a:fld>
            <a:endParaRPr lang="zh-CN" altLang="en-US"/>
          </a:p>
        </p:txBody>
      </p:sp>
    </p:spTree>
    <p:extLst>
      <p:ext uri="{BB962C8B-B14F-4D97-AF65-F5344CB8AC3E}">
        <p14:creationId xmlns:p14="http://schemas.microsoft.com/office/powerpoint/2010/main" val="86461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02771599-4872-41E3-8677-92AFEB55843A}"/>
              </a:ext>
            </a:extLst>
          </p:cNvPr>
          <p:cNvSpPr>
            <a:spLocks noGrp="1" noRot="1" noChangeAspect="1" noTextEdit="1"/>
          </p:cNvSpPr>
          <p:nvPr>
            <p:ph type="sldImg"/>
          </p:nvPr>
        </p:nvSpPr>
        <p:spPr/>
      </p:sp>
      <p:sp>
        <p:nvSpPr>
          <p:cNvPr id="49155" name="备注占位符 2">
            <a:extLst>
              <a:ext uri="{FF2B5EF4-FFF2-40B4-BE49-F238E27FC236}">
                <a16:creationId xmlns:a16="http://schemas.microsoft.com/office/drawing/2014/main" id="{C8F2D005-26BA-4117-95C1-1E51B9D2AC6F}"/>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6" name="灯片编号占位符 3">
            <a:extLst>
              <a:ext uri="{FF2B5EF4-FFF2-40B4-BE49-F238E27FC236}">
                <a16:creationId xmlns:a16="http://schemas.microsoft.com/office/drawing/2014/main" id="{5C746255-B16E-46FB-BC2E-762071A685F9}"/>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AA0A70F-FADF-4C3C-A3E0-CC586A2897BC}"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554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6CA3C607-06F4-4C6A-85F0-884B6AB3E393}"/>
              </a:ext>
            </a:extLst>
          </p:cNvPr>
          <p:cNvSpPr>
            <a:spLocks noGrp="1" noRot="1" noChangeAspect="1" noTextEdit="1"/>
          </p:cNvSpPr>
          <p:nvPr>
            <p:ph type="sldImg"/>
          </p:nvPr>
        </p:nvSpPr>
        <p:spPr/>
      </p:sp>
      <p:sp>
        <p:nvSpPr>
          <p:cNvPr id="43011" name="备注占位符 2">
            <a:extLst>
              <a:ext uri="{FF2B5EF4-FFF2-40B4-BE49-F238E27FC236}">
                <a16:creationId xmlns:a16="http://schemas.microsoft.com/office/drawing/2014/main" id="{8DCC75E3-13B2-414E-936A-4ABC06C37804}"/>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2" name="灯片编号占位符 3">
            <a:extLst>
              <a:ext uri="{FF2B5EF4-FFF2-40B4-BE49-F238E27FC236}">
                <a16:creationId xmlns:a16="http://schemas.microsoft.com/office/drawing/2014/main" id="{5C8CE210-C3F1-477C-8B9A-E3168C272DA1}"/>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DEF9EBF5-D8F8-4DDC-89AD-AD6E26216A20}"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4910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0D290267-FA20-46EB-8A38-ECC6184103FE}"/>
              </a:ext>
            </a:extLst>
          </p:cNvPr>
          <p:cNvSpPr>
            <a:spLocks noGrp="1" noRot="1" noChangeAspect="1" noTextEdit="1"/>
          </p:cNvSpPr>
          <p:nvPr>
            <p:ph type="sldImg"/>
          </p:nvPr>
        </p:nvSpPr>
        <p:spPr/>
      </p:sp>
      <p:sp>
        <p:nvSpPr>
          <p:cNvPr id="34819" name="备注占位符 2">
            <a:extLst>
              <a:ext uri="{FF2B5EF4-FFF2-40B4-BE49-F238E27FC236}">
                <a16:creationId xmlns:a16="http://schemas.microsoft.com/office/drawing/2014/main" id="{D9F38B6C-D08E-476E-9F8B-9C2CCD529845}"/>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34820" name="灯片编号占位符 3">
            <a:extLst>
              <a:ext uri="{FF2B5EF4-FFF2-40B4-BE49-F238E27FC236}">
                <a16:creationId xmlns:a16="http://schemas.microsoft.com/office/drawing/2014/main" id="{7ECF4A07-7B97-4ABE-843D-91DFF7B2476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7</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0159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FC0A5-AB9E-4002-84F5-EBF9C9BB2BD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5300DA-BC78-43E8-9A35-E2FC3C287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5EE159C9-BCF8-4385-B37B-B292E48EA11A}"/>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5" name="页脚占位符 4">
            <a:extLst>
              <a:ext uri="{FF2B5EF4-FFF2-40B4-BE49-F238E27FC236}">
                <a16:creationId xmlns:a16="http://schemas.microsoft.com/office/drawing/2014/main" id="{FF433FC9-AAA2-4436-BCD9-6B6E961D2F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4A238C-5F4C-4CC7-BD4A-7457632E79CF}"/>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8245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97FFED-F76E-4CAD-81A6-F5DCD3D0BE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AB25FA-40AF-4D7B-A983-2A573312FD5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213727-693B-4276-840B-5F2E5092BBCC}"/>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5" name="页脚占位符 4">
            <a:extLst>
              <a:ext uri="{FF2B5EF4-FFF2-40B4-BE49-F238E27FC236}">
                <a16:creationId xmlns:a16="http://schemas.microsoft.com/office/drawing/2014/main" id="{BDC6F261-272C-42EF-BBDF-7DD98106E2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819621-4C08-4A34-A845-94C9BD563D1E}"/>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97915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84EBE3-09D1-4227-96AB-42464BBB08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A2C38D1-263E-4F24-8E89-F432FD87E9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37F38A-FBB6-4F2E-B57C-CA381A51BC91}"/>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5" name="页脚占位符 4">
            <a:extLst>
              <a:ext uri="{FF2B5EF4-FFF2-40B4-BE49-F238E27FC236}">
                <a16:creationId xmlns:a16="http://schemas.microsoft.com/office/drawing/2014/main" id="{5A0A51AE-B39D-4D36-9F71-DD34F8A525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D5DE9D-6877-49ED-9881-D5A4FC6458C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91456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a:extLst>
              <a:ext uri="{FF2B5EF4-FFF2-40B4-BE49-F238E27FC236}">
                <a16:creationId xmlns:a16="http://schemas.microsoft.com/office/drawing/2014/main" id="{D5E0A29B-7D1C-420A-92E7-112AC3BC8392}"/>
              </a:ext>
            </a:extLst>
          </p:cNvPr>
          <p:cNvSpPr>
            <a:spLocks noGrp="1" noChangeArrowheads="1"/>
          </p:cNvSpPr>
          <p:nvPr>
            <p:ph type="dt" sz="half" idx="10"/>
          </p:nvPr>
        </p:nvSpPr>
        <p:spPr>
          <a:ln/>
        </p:spPr>
        <p:txBody>
          <a:bodyPr/>
          <a:lstStyle>
            <a:lvl1pPr>
              <a:defRPr/>
            </a:lvl1pPr>
          </a:lstStyle>
          <a:p>
            <a:pPr>
              <a:defRPr/>
            </a:pPr>
            <a:fld id="{9868D0A1-E87A-449F-A516-FF47E4FCD1C4}" type="datetime1">
              <a:rPr lang="zh-CN" altLang="en-US"/>
              <a:pPr>
                <a:defRPr/>
              </a:pPr>
              <a:t>2021/4/3</a:t>
            </a:fld>
            <a:endParaRPr lang="zh-CN" altLang="en-US" sz="1800">
              <a:solidFill>
                <a:schemeClr val="tx1"/>
              </a:solidFill>
            </a:endParaRPr>
          </a:p>
        </p:txBody>
      </p:sp>
      <p:sp>
        <p:nvSpPr>
          <p:cNvPr id="5" name="页脚占位符 3">
            <a:extLst>
              <a:ext uri="{FF2B5EF4-FFF2-40B4-BE49-F238E27FC236}">
                <a16:creationId xmlns:a16="http://schemas.microsoft.com/office/drawing/2014/main" id="{74DE6BA9-6F50-47CB-A255-AA6F4715299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33BBFE1-492B-4DD6-B816-C4EA42D7182E}"/>
              </a:ext>
            </a:extLst>
          </p:cNvPr>
          <p:cNvSpPr>
            <a:spLocks noGrp="1" noChangeArrowheads="1"/>
          </p:cNvSpPr>
          <p:nvPr>
            <p:ph type="sldNum" sz="quarter" idx="12"/>
          </p:nvPr>
        </p:nvSpPr>
        <p:spPr>
          <a:ln/>
        </p:spPr>
        <p:txBody>
          <a:bodyPr/>
          <a:lstStyle>
            <a:lvl1pPr>
              <a:defRPr/>
            </a:lvl1pPr>
          </a:lstStyle>
          <a:p>
            <a:pPr>
              <a:defRPr/>
            </a:pPr>
            <a:fld id="{1934AE4F-8991-4777-B17C-94E995E9586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32893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AF72D0DA-C89F-4C40-9142-88D70C80FDA7}"/>
              </a:ext>
            </a:extLst>
          </p:cNvPr>
          <p:cNvSpPr>
            <a:spLocks noGrp="1" noChangeArrowheads="1"/>
          </p:cNvSpPr>
          <p:nvPr>
            <p:ph type="dt" sz="half" idx="10"/>
          </p:nvPr>
        </p:nvSpPr>
        <p:spPr>
          <a:ln/>
        </p:spPr>
        <p:txBody>
          <a:bodyPr/>
          <a:lstStyle>
            <a:lvl1pPr>
              <a:defRPr/>
            </a:lvl1pPr>
          </a:lstStyle>
          <a:p>
            <a:pPr>
              <a:defRPr/>
            </a:pPr>
            <a:fld id="{AA206E5C-170E-4E09-9491-97A47D42FBD6}" type="datetime1">
              <a:rPr lang="zh-CN" altLang="en-US"/>
              <a:pPr>
                <a:defRPr/>
              </a:pPr>
              <a:t>2021/4/3</a:t>
            </a:fld>
            <a:endParaRPr lang="zh-CN" altLang="en-US" sz="1800">
              <a:solidFill>
                <a:schemeClr val="tx1"/>
              </a:solidFill>
            </a:endParaRPr>
          </a:p>
        </p:txBody>
      </p:sp>
      <p:sp>
        <p:nvSpPr>
          <p:cNvPr id="5" name="页脚占位符 3">
            <a:extLst>
              <a:ext uri="{FF2B5EF4-FFF2-40B4-BE49-F238E27FC236}">
                <a16:creationId xmlns:a16="http://schemas.microsoft.com/office/drawing/2014/main" id="{EA32A3DA-DB9D-4DEE-8352-CC68170391C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83A699B-8CD3-4893-A0A8-68CE22AB9596}"/>
              </a:ext>
            </a:extLst>
          </p:cNvPr>
          <p:cNvSpPr>
            <a:spLocks noGrp="1" noChangeArrowheads="1"/>
          </p:cNvSpPr>
          <p:nvPr>
            <p:ph type="sldNum" sz="quarter" idx="12"/>
          </p:nvPr>
        </p:nvSpPr>
        <p:spPr>
          <a:ln/>
        </p:spPr>
        <p:txBody>
          <a:bodyPr/>
          <a:lstStyle>
            <a:lvl1pPr>
              <a:defRPr/>
            </a:lvl1pPr>
          </a:lstStyle>
          <a:p>
            <a:pPr>
              <a:defRPr/>
            </a:pPr>
            <a:fld id="{AC2D91B6-0045-48CA-B8F9-01699CF14D5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9952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9A8CF999-3CBF-4572-A2EC-2CCDFD6FCDB8}"/>
              </a:ext>
            </a:extLst>
          </p:cNvPr>
          <p:cNvSpPr>
            <a:spLocks noGrp="1" noChangeArrowheads="1"/>
          </p:cNvSpPr>
          <p:nvPr>
            <p:ph type="dt" sz="half" idx="10"/>
          </p:nvPr>
        </p:nvSpPr>
        <p:spPr>
          <a:ln/>
        </p:spPr>
        <p:txBody>
          <a:bodyPr/>
          <a:lstStyle>
            <a:lvl1pPr>
              <a:defRPr/>
            </a:lvl1pPr>
          </a:lstStyle>
          <a:p>
            <a:pPr>
              <a:defRPr/>
            </a:pPr>
            <a:fld id="{418B0439-1DB0-4791-B64B-A4DDD07C92D8}" type="datetime1">
              <a:rPr lang="zh-CN" altLang="en-US"/>
              <a:pPr>
                <a:defRPr/>
              </a:pPr>
              <a:t>2021/4/3</a:t>
            </a:fld>
            <a:endParaRPr lang="zh-CN" altLang="en-US" sz="1800">
              <a:solidFill>
                <a:schemeClr val="tx1"/>
              </a:solidFill>
            </a:endParaRPr>
          </a:p>
        </p:txBody>
      </p:sp>
      <p:sp>
        <p:nvSpPr>
          <p:cNvPr id="5" name="页脚占位符 3">
            <a:extLst>
              <a:ext uri="{FF2B5EF4-FFF2-40B4-BE49-F238E27FC236}">
                <a16:creationId xmlns:a16="http://schemas.microsoft.com/office/drawing/2014/main" id="{85960832-C955-400E-8B12-EA2ED53DA5C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49FD49BE-0850-4736-A801-4C353D61B4A3}"/>
              </a:ext>
            </a:extLst>
          </p:cNvPr>
          <p:cNvSpPr>
            <a:spLocks noGrp="1" noChangeArrowheads="1"/>
          </p:cNvSpPr>
          <p:nvPr>
            <p:ph type="sldNum" sz="quarter" idx="12"/>
          </p:nvPr>
        </p:nvSpPr>
        <p:spPr>
          <a:ln/>
        </p:spPr>
        <p:txBody>
          <a:bodyPr/>
          <a:lstStyle>
            <a:lvl1pPr>
              <a:defRPr/>
            </a:lvl1pPr>
          </a:lstStyle>
          <a:p>
            <a:pPr>
              <a:defRPr/>
            </a:pPr>
            <a:fld id="{AC1165A8-280B-416D-ACF8-248A3864985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509893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70A83027-8487-4350-8EB1-B925B2434417}"/>
              </a:ext>
            </a:extLst>
          </p:cNvPr>
          <p:cNvSpPr>
            <a:spLocks noGrp="1" noChangeArrowheads="1"/>
          </p:cNvSpPr>
          <p:nvPr>
            <p:ph type="dt" sz="half" idx="10"/>
          </p:nvPr>
        </p:nvSpPr>
        <p:spPr>
          <a:ln/>
        </p:spPr>
        <p:txBody>
          <a:bodyPr/>
          <a:lstStyle>
            <a:lvl1pPr>
              <a:defRPr/>
            </a:lvl1pPr>
          </a:lstStyle>
          <a:p>
            <a:pPr>
              <a:defRPr/>
            </a:pPr>
            <a:fld id="{C718B503-634F-4E56-9B10-F7945E376514}" type="datetime1">
              <a:rPr lang="zh-CN" altLang="en-US"/>
              <a:pPr>
                <a:defRPr/>
              </a:pPr>
              <a:t>2021/4/3</a:t>
            </a:fld>
            <a:endParaRPr lang="zh-CN" altLang="en-US" sz="1800">
              <a:solidFill>
                <a:schemeClr val="tx1"/>
              </a:solidFill>
            </a:endParaRPr>
          </a:p>
        </p:txBody>
      </p:sp>
      <p:sp>
        <p:nvSpPr>
          <p:cNvPr id="6" name="页脚占位符 3">
            <a:extLst>
              <a:ext uri="{FF2B5EF4-FFF2-40B4-BE49-F238E27FC236}">
                <a16:creationId xmlns:a16="http://schemas.microsoft.com/office/drawing/2014/main" id="{DA112797-ED04-4520-902C-5270CD4647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D341109-6BD7-446E-9A27-9C008189A821}"/>
              </a:ext>
            </a:extLst>
          </p:cNvPr>
          <p:cNvSpPr>
            <a:spLocks noGrp="1" noChangeArrowheads="1"/>
          </p:cNvSpPr>
          <p:nvPr>
            <p:ph type="sldNum" sz="quarter" idx="12"/>
          </p:nvPr>
        </p:nvSpPr>
        <p:spPr>
          <a:ln/>
        </p:spPr>
        <p:txBody>
          <a:bodyPr/>
          <a:lstStyle>
            <a:lvl1pPr>
              <a:defRPr/>
            </a:lvl1pPr>
          </a:lstStyle>
          <a:p>
            <a:pPr>
              <a:defRPr/>
            </a:pPr>
            <a:fld id="{D8EA813D-2522-41D2-AD69-C22E4AB3AF2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7756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B87F433A-02F9-4C2A-8F2C-2BEA98A319AF}"/>
              </a:ext>
            </a:extLst>
          </p:cNvPr>
          <p:cNvSpPr>
            <a:spLocks noGrp="1" noChangeArrowheads="1"/>
          </p:cNvSpPr>
          <p:nvPr>
            <p:ph type="dt" sz="half" idx="10"/>
          </p:nvPr>
        </p:nvSpPr>
        <p:spPr>
          <a:ln/>
        </p:spPr>
        <p:txBody>
          <a:bodyPr/>
          <a:lstStyle>
            <a:lvl1pPr>
              <a:defRPr/>
            </a:lvl1pPr>
          </a:lstStyle>
          <a:p>
            <a:pPr>
              <a:defRPr/>
            </a:pPr>
            <a:fld id="{AFF0D830-382D-4D77-82C6-C459CE898163}" type="datetime1">
              <a:rPr lang="zh-CN" altLang="en-US"/>
              <a:pPr>
                <a:defRPr/>
              </a:pPr>
              <a:t>2021/4/3</a:t>
            </a:fld>
            <a:endParaRPr lang="zh-CN" altLang="en-US" sz="1800">
              <a:solidFill>
                <a:schemeClr val="tx1"/>
              </a:solidFill>
            </a:endParaRPr>
          </a:p>
        </p:txBody>
      </p:sp>
      <p:sp>
        <p:nvSpPr>
          <p:cNvPr id="8" name="页脚占位符 3">
            <a:extLst>
              <a:ext uri="{FF2B5EF4-FFF2-40B4-BE49-F238E27FC236}">
                <a16:creationId xmlns:a16="http://schemas.microsoft.com/office/drawing/2014/main" id="{3D6C80DD-298B-48FD-AA37-B4483673A4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1BA0F984-616F-4647-8EF5-D9FB8D2ABC4B}"/>
              </a:ext>
            </a:extLst>
          </p:cNvPr>
          <p:cNvSpPr>
            <a:spLocks noGrp="1" noChangeArrowheads="1"/>
          </p:cNvSpPr>
          <p:nvPr>
            <p:ph type="sldNum" sz="quarter" idx="12"/>
          </p:nvPr>
        </p:nvSpPr>
        <p:spPr>
          <a:ln/>
        </p:spPr>
        <p:txBody>
          <a:bodyPr/>
          <a:lstStyle>
            <a:lvl1pPr>
              <a:defRPr/>
            </a:lvl1pPr>
          </a:lstStyle>
          <a:p>
            <a:pPr>
              <a:defRPr/>
            </a:pPr>
            <a:fld id="{54A92184-D217-4B79-81E2-B797F2943D8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80522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1B45DE-4CA7-4276-AF1D-093429C5BB2D}"/>
              </a:ext>
            </a:extLst>
          </p:cNvPr>
          <p:cNvSpPr>
            <a:spLocks noGrp="1" noChangeArrowheads="1"/>
          </p:cNvSpPr>
          <p:nvPr>
            <p:ph type="dt" sz="half" idx="10"/>
          </p:nvPr>
        </p:nvSpPr>
        <p:spPr>
          <a:ln/>
        </p:spPr>
        <p:txBody>
          <a:bodyPr/>
          <a:lstStyle>
            <a:lvl1pPr>
              <a:defRPr/>
            </a:lvl1pPr>
          </a:lstStyle>
          <a:p>
            <a:pPr>
              <a:defRPr/>
            </a:pPr>
            <a:fld id="{BA08FDE8-8536-415C-9B26-A1AF6672AFEB}" type="datetime1">
              <a:rPr lang="zh-CN" altLang="en-US"/>
              <a:pPr>
                <a:defRPr/>
              </a:pPr>
              <a:t>2021/4/3</a:t>
            </a:fld>
            <a:endParaRPr lang="zh-CN" altLang="en-US" sz="1800">
              <a:solidFill>
                <a:schemeClr val="tx1"/>
              </a:solidFill>
            </a:endParaRPr>
          </a:p>
        </p:txBody>
      </p:sp>
      <p:sp>
        <p:nvSpPr>
          <p:cNvPr id="4" name="页脚占位符 3">
            <a:extLst>
              <a:ext uri="{FF2B5EF4-FFF2-40B4-BE49-F238E27FC236}">
                <a16:creationId xmlns:a16="http://schemas.microsoft.com/office/drawing/2014/main" id="{4C0C448F-9B3A-4640-846B-931DEA17860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7FF74701-D193-4F9C-BC33-6E8279D0B189}"/>
              </a:ext>
            </a:extLst>
          </p:cNvPr>
          <p:cNvSpPr>
            <a:spLocks noGrp="1" noChangeArrowheads="1"/>
          </p:cNvSpPr>
          <p:nvPr>
            <p:ph type="sldNum" sz="quarter" idx="12"/>
          </p:nvPr>
        </p:nvSpPr>
        <p:spPr>
          <a:ln/>
        </p:spPr>
        <p:txBody>
          <a:bodyPr/>
          <a:lstStyle>
            <a:lvl1pPr>
              <a:defRPr/>
            </a:lvl1pPr>
          </a:lstStyle>
          <a:p>
            <a:pPr>
              <a:defRPr/>
            </a:pPr>
            <a:fld id="{3E74CB73-D3C0-4B39-89BA-7D77D70AE6E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78268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197D8271-6469-4D27-A8E7-4A5FFE90E50D}"/>
              </a:ext>
            </a:extLst>
          </p:cNvPr>
          <p:cNvSpPr>
            <a:spLocks noGrp="1" noChangeArrowheads="1"/>
          </p:cNvSpPr>
          <p:nvPr>
            <p:ph type="dt" sz="half" idx="10"/>
          </p:nvPr>
        </p:nvSpPr>
        <p:spPr>
          <a:ln/>
        </p:spPr>
        <p:txBody>
          <a:bodyPr/>
          <a:lstStyle>
            <a:lvl1pPr>
              <a:defRPr/>
            </a:lvl1pPr>
          </a:lstStyle>
          <a:p>
            <a:pPr>
              <a:defRPr/>
            </a:pPr>
            <a:fld id="{27087582-80F1-4C64-9EAB-EBC3325065C8}" type="datetime1">
              <a:rPr lang="zh-CN" altLang="en-US"/>
              <a:pPr>
                <a:defRPr/>
              </a:pPr>
              <a:t>2021/4/3</a:t>
            </a:fld>
            <a:endParaRPr lang="zh-CN" altLang="en-US" sz="1800">
              <a:solidFill>
                <a:schemeClr val="tx1"/>
              </a:solidFill>
            </a:endParaRPr>
          </a:p>
        </p:txBody>
      </p:sp>
      <p:sp>
        <p:nvSpPr>
          <p:cNvPr id="3" name="页脚占位符 3">
            <a:extLst>
              <a:ext uri="{FF2B5EF4-FFF2-40B4-BE49-F238E27FC236}">
                <a16:creationId xmlns:a16="http://schemas.microsoft.com/office/drawing/2014/main" id="{7A28C175-CEE5-4CF0-90AD-A10FCA1AA91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96148291-3EB4-4328-AB04-6979C8C44FA4}"/>
              </a:ext>
            </a:extLst>
          </p:cNvPr>
          <p:cNvSpPr>
            <a:spLocks noGrp="1" noChangeArrowheads="1"/>
          </p:cNvSpPr>
          <p:nvPr>
            <p:ph type="sldNum" sz="quarter" idx="12"/>
          </p:nvPr>
        </p:nvSpPr>
        <p:spPr>
          <a:ln/>
        </p:spPr>
        <p:txBody>
          <a:bodyPr/>
          <a:lstStyle>
            <a:lvl1pPr>
              <a:defRPr/>
            </a:lvl1pPr>
          </a:lstStyle>
          <a:p>
            <a:pPr>
              <a:defRPr/>
            </a:pPr>
            <a:fld id="{54BE697F-1C74-4FDF-88BB-35AEB59C58D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246420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566119F8-EB55-4A9A-855A-0BD47C60B99B}"/>
              </a:ext>
            </a:extLst>
          </p:cNvPr>
          <p:cNvSpPr>
            <a:spLocks noGrp="1" noChangeArrowheads="1"/>
          </p:cNvSpPr>
          <p:nvPr>
            <p:ph type="dt" sz="half" idx="10"/>
          </p:nvPr>
        </p:nvSpPr>
        <p:spPr>
          <a:ln/>
        </p:spPr>
        <p:txBody>
          <a:bodyPr/>
          <a:lstStyle>
            <a:lvl1pPr>
              <a:defRPr/>
            </a:lvl1pPr>
          </a:lstStyle>
          <a:p>
            <a:pPr>
              <a:defRPr/>
            </a:pPr>
            <a:fld id="{103D3996-E8F9-41E5-B538-BACE4748DA13}" type="datetime1">
              <a:rPr lang="zh-CN" altLang="en-US"/>
              <a:pPr>
                <a:defRPr/>
              </a:pPr>
              <a:t>2021/4/3</a:t>
            </a:fld>
            <a:endParaRPr lang="zh-CN" altLang="en-US" sz="1800">
              <a:solidFill>
                <a:schemeClr val="tx1"/>
              </a:solidFill>
            </a:endParaRPr>
          </a:p>
        </p:txBody>
      </p:sp>
      <p:sp>
        <p:nvSpPr>
          <p:cNvPr id="6" name="页脚占位符 3">
            <a:extLst>
              <a:ext uri="{FF2B5EF4-FFF2-40B4-BE49-F238E27FC236}">
                <a16:creationId xmlns:a16="http://schemas.microsoft.com/office/drawing/2014/main" id="{F3B1B711-DF34-4802-B1CB-FBA6900ED20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B9EF107D-84AB-40C0-9F8C-4BBC588E3CF1}"/>
              </a:ext>
            </a:extLst>
          </p:cNvPr>
          <p:cNvSpPr>
            <a:spLocks noGrp="1" noChangeArrowheads="1"/>
          </p:cNvSpPr>
          <p:nvPr>
            <p:ph type="sldNum" sz="quarter" idx="12"/>
          </p:nvPr>
        </p:nvSpPr>
        <p:spPr>
          <a:ln/>
        </p:spPr>
        <p:txBody>
          <a:bodyPr/>
          <a:lstStyle>
            <a:lvl1pPr>
              <a:defRPr/>
            </a:lvl1pPr>
          </a:lstStyle>
          <a:p>
            <a:pPr>
              <a:defRPr/>
            </a:pPr>
            <a:fld id="{CD8F2866-E66A-4836-821D-63A5EA4DD37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8661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9C117-00CF-4A1F-84F8-004B8320D6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907BBC-47B6-4203-A79D-C0AA54EFF7D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81C190-84A6-40B5-98EB-755ABF0F7B10}"/>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5" name="页脚占位符 4">
            <a:extLst>
              <a:ext uri="{FF2B5EF4-FFF2-40B4-BE49-F238E27FC236}">
                <a16:creationId xmlns:a16="http://schemas.microsoft.com/office/drawing/2014/main" id="{42EAFD49-970B-4F7F-99DA-1DFE03B094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FB82CE-064E-492C-BD9F-075D40543283}"/>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2409338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B46F0EC8-0C05-485B-836E-3B94C7D146ED}"/>
              </a:ext>
            </a:extLst>
          </p:cNvPr>
          <p:cNvSpPr>
            <a:spLocks noGrp="1" noChangeArrowheads="1"/>
          </p:cNvSpPr>
          <p:nvPr>
            <p:ph type="dt" sz="half" idx="10"/>
          </p:nvPr>
        </p:nvSpPr>
        <p:spPr>
          <a:ln/>
        </p:spPr>
        <p:txBody>
          <a:bodyPr/>
          <a:lstStyle>
            <a:lvl1pPr>
              <a:defRPr/>
            </a:lvl1pPr>
          </a:lstStyle>
          <a:p>
            <a:pPr>
              <a:defRPr/>
            </a:pPr>
            <a:fld id="{0F6B52F0-3115-45C5-89DC-A358D76E10FC}" type="datetime1">
              <a:rPr lang="zh-CN" altLang="en-US"/>
              <a:pPr>
                <a:defRPr/>
              </a:pPr>
              <a:t>2021/4/3</a:t>
            </a:fld>
            <a:endParaRPr lang="zh-CN" altLang="en-US" sz="1800">
              <a:solidFill>
                <a:schemeClr val="tx1"/>
              </a:solidFill>
            </a:endParaRPr>
          </a:p>
        </p:txBody>
      </p:sp>
      <p:sp>
        <p:nvSpPr>
          <p:cNvPr id="6" name="页脚占位符 3">
            <a:extLst>
              <a:ext uri="{FF2B5EF4-FFF2-40B4-BE49-F238E27FC236}">
                <a16:creationId xmlns:a16="http://schemas.microsoft.com/office/drawing/2014/main" id="{8B82036D-B62D-4F0D-A21A-CC7EC219CD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2434870-4B73-4A22-A800-D0C8827FD3AE}"/>
              </a:ext>
            </a:extLst>
          </p:cNvPr>
          <p:cNvSpPr>
            <a:spLocks noGrp="1" noChangeArrowheads="1"/>
          </p:cNvSpPr>
          <p:nvPr>
            <p:ph type="sldNum" sz="quarter" idx="12"/>
          </p:nvPr>
        </p:nvSpPr>
        <p:spPr>
          <a:ln/>
        </p:spPr>
        <p:txBody>
          <a:bodyPr/>
          <a:lstStyle>
            <a:lvl1pPr>
              <a:defRPr/>
            </a:lvl1pPr>
          </a:lstStyle>
          <a:p>
            <a:pPr>
              <a:defRPr/>
            </a:pPr>
            <a:fld id="{214E4A8F-372B-4869-BD5C-DF948A57168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26800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5672624E-3281-40B2-BD4E-0B1114CAD179}"/>
              </a:ext>
            </a:extLst>
          </p:cNvPr>
          <p:cNvSpPr>
            <a:spLocks noGrp="1" noChangeArrowheads="1"/>
          </p:cNvSpPr>
          <p:nvPr>
            <p:ph type="dt" sz="half" idx="10"/>
          </p:nvPr>
        </p:nvSpPr>
        <p:spPr>
          <a:ln/>
        </p:spPr>
        <p:txBody>
          <a:bodyPr/>
          <a:lstStyle>
            <a:lvl1pPr>
              <a:defRPr/>
            </a:lvl1pPr>
          </a:lstStyle>
          <a:p>
            <a:pPr>
              <a:defRPr/>
            </a:pPr>
            <a:fld id="{4E1AC7B2-02E3-4919-ABFB-4EACC4C426C3}" type="datetime1">
              <a:rPr lang="zh-CN" altLang="en-US"/>
              <a:pPr>
                <a:defRPr/>
              </a:pPr>
              <a:t>2021/4/3</a:t>
            </a:fld>
            <a:endParaRPr lang="zh-CN" altLang="en-US" sz="1800">
              <a:solidFill>
                <a:schemeClr val="tx1"/>
              </a:solidFill>
            </a:endParaRPr>
          </a:p>
        </p:txBody>
      </p:sp>
      <p:sp>
        <p:nvSpPr>
          <p:cNvPr id="5" name="页脚占位符 3">
            <a:extLst>
              <a:ext uri="{FF2B5EF4-FFF2-40B4-BE49-F238E27FC236}">
                <a16:creationId xmlns:a16="http://schemas.microsoft.com/office/drawing/2014/main" id="{9098BFAA-6C26-4239-8A28-6E2D9D9DE9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2C24756-CBAC-4037-82AC-7E02A2C67C43}"/>
              </a:ext>
            </a:extLst>
          </p:cNvPr>
          <p:cNvSpPr>
            <a:spLocks noGrp="1" noChangeArrowheads="1"/>
          </p:cNvSpPr>
          <p:nvPr>
            <p:ph type="sldNum" sz="quarter" idx="12"/>
          </p:nvPr>
        </p:nvSpPr>
        <p:spPr>
          <a:ln/>
        </p:spPr>
        <p:txBody>
          <a:bodyPr/>
          <a:lstStyle>
            <a:lvl1pPr>
              <a:defRPr/>
            </a:lvl1pPr>
          </a:lstStyle>
          <a:p>
            <a:pPr>
              <a:defRPr/>
            </a:pPr>
            <a:fld id="{6382F585-DF73-407C-9F0C-443B595BA30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52072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4068BF95-EF5F-4B9E-BEAA-85676D80EE14}"/>
              </a:ext>
            </a:extLst>
          </p:cNvPr>
          <p:cNvSpPr>
            <a:spLocks noGrp="1" noChangeArrowheads="1"/>
          </p:cNvSpPr>
          <p:nvPr>
            <p:ph type="dt" sz="half" idx="10"/>
          </p:nvPr>
        </p:nvSpPr>
        <p:spPr>
          <a:ln/>
        </p:spPr>
        <p:txBody>
          <a:bodyPr/>
          <a:lstStyle>
            <a:lvl1pPr>
              <a:defRPr/>
            </a:lvl1pPr>
          </a:lstStyle>
          <a:p>
            <a:pPr>
              <a:defRPr/>
            </a:pPr>
            <a:fld id="{1F42C5DB-1000-4213-8AA2-423D203CEC3F}" type="datetime1">
              <a:rPr lang="zh-CN" altLang="en-US"/>
              <a:pPr>
                <a:defRPr/>
              </a:pPr>
              <a:t>2021/4/3</a:t>
            </a:fld>
            <a:endParaRPr lang="zh-CN" altLang="en-US" sz="1800">
              <a:solidFill>
                <a:schemeClr val="tx1"/>
              </a:solidFill>
            </a:endParaRPr>
          </a:p>
        </p:txBody>
      </p:sp>
      <p:sp>
        <p:nvSpPr>
          <p:cNvPr id="5" name="页脚占位符 3">
            <a:extLst>
              <a:ext uri="{FF2B5EF4-FFF2-40B4-BE49-F238E27FC236}">
                <a16:creationId xmlns:a16="http://schemas.microsoft.com/office/drawing/2014/main" id="{9AB579ED-E932-48BF-BE67-64549749B9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F770CEA4-6D99-469C-A2FE-2745E9550908}"/>
              </a:ext>
            </a:extLst>
          </p:cNvPr>
          <p:cNvSpPr>
            <a:spLocks noGrp="1" noChangeArrowheads="1"/>
          </p:cNvSpPr>
          <p:nvPr>
            <p:ph type="sldNum" sz="quarter" idx="12"/>
          </p:nvPr>
        </p:nvSpPr>
        <p:spPr>
          <a:ln/>
        </p:spPr>
        <p:txBody>
          <a:bodyPr/>
          <a:lstStyle>
            <a:lvl1pPr>
              <a:defRPr/>
            </a:lvl1pPr>
          </a:lstStyle>
          <a:p>
            <a:pPr>
              <a:defRPr/>
            </a:pPr>
            <a:fld id="{82330CCE-2421-4351-AC98-1DF72F514CA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6705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6E45F-B31C-4706-AAA8-44F3B59DCB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712436-4CCA-4122-9354-83EF0B27A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ABC2660-A0AD-4903-AABF-1F36C8AB0900}"/>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5" name="页脚占位符 4">
            <a:extLst>
              <a:ext uri="{FF2B5EF4-FFF2-40B4-BE49-F238E27FC236}">
                <a16:creationId xmlns:a16="http://schemas.microsoft.com/office/drawing/2014/main" id="{862DF5B6-AC6D-41BE-9367-6552D81A71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36AF92-8A37-4269-BFF9-DFF05127D91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85579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37825-5CF2-410F-8313-10F96F39EB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BE7AA3-85B4-4967-B1C3-25B77194855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2EC5F2-7488-45CC-AC33-A16BCB67AB5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2839BA1-458A-4066-AA96-4C8A5403ABE6}"/>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6" name="页脚占位符 5">
            <a:extLst>
              <a:ext uri="{FF2B5EF4-FFF2-40B4-BE49-F238E27FC236}">
                <a16:creationId xmlns:a16="http://schemas.microsoft.com/office/drawing/2014/main" id="{C004581A-079C-45F9-B034-50C211BDCD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B85635-8535-4E35-B8E3-F55428DDD38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7959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E5AD6-CA1B-4805-83B9-E81DBA855D3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C9B914-6276-48F5-8F64-429C881C5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5FF923-6D8B-4599-8FFC-AF9DA221EBB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9BC7D1A-9C45-4FF1-B604-B9F2837DE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14FB8BE-C6F9-41EB-BCCC-526A3D22356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08F0856-F8DF-41AD-B569-12CCB57B6E16}"/>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8" name="页脚占位符 7">
            <a:extLst>
              <a:ext uri="{FF2B5EF4-FFF2-40B4-BE49-F238E27FC236}">
                <a16:creationId xmlns:a16="http://schemas.microsoft.com/office/drawing/2014/main" id="{F327408E-3A2C-4FB2-BB61-AC483A348F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B0945F-3B8D-441B-90F6-FC89AB97070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8184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95CA5-4F8C-410C-B330-4A3F6F76D6E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F7198E-2AF3-4E08-9420-285EE0E57240}"/>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4" name="页脚占位符 3">
            <a:extLst>
              <a:ext uri="{FF2B5EF4-FFF2-40B4-BE49-F238E27FC236}">
                <a16:creationId xmlns:a16="http://schemas.microsoft.com/office/drawing/2014/main" id="{B2AB1B80-6E83-41A5-8718-E02FEF4E164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A3FF70-1EC3-4321-A315-4DE7A820632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0368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52A6A3-5449-4B7D-9D9A-480EE35728FF}"/>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3" name="页脚占位符 2">
            <a:extLst>
              <a:ext uri="{FF2B5EF4-FFF2-40B4-BE49-F238E27FC236}">
                <a16:creationId xmlns:a16="http://schemas.microsoft.com/office/drawing/2014/main" id="{8420125C-BDBA-4D8A-90AD-945E0ED401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1E1F765-9090-4FE3-AB3D-E47D898C145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57797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62AD9-47FB-4001-87AA-1A71A71585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33EC34-87CB-43CA-BD57-2C859ED5A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CB9866C-A62B-46FF-B3C1-B346A67FC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8090FB3-A69A-4C6D-B713-597991C56716}"/>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6" name="页脚占位符 5">
            <a:extLst>
              <a:ext uri="{FF2B5EF4-FFF2-40B4-BE49-F238E27FC236}">
                <a16:creationId xmlns:a16="http://schemas.microsoft.com/office/drawing/2014/main" id="{1B08E581-27E4-4B6C-AC49-C89535348C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E8EFEB-A351-4813-86CB-9577D09837D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32553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DECDD-E0C9-4D88-8EA3-E42BD2EC0D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E97DD5-82FC-45DA-BD2B-8A61C643F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CC296F-FD6B-4D54-847B-F02121687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DB062A0-5198-4169-8679-66634D623A5F}"/>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6" name="页脚占位符 5">
            <a:extLst>
              <a:ext uri="{FF2B5EF4-FFF2-40B4-BE49-F238E27FC236}">
                <a16:creationId xmlns:a16="http://schemas.microsoft.com/office/drawing/2014/main" id="{1998B9BA-0ED6-461E-A6F4-B9A099AD34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4E2230-028A-4BCA-940E-83B116529032}"/>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52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738D85-F314-44AC-9CDB-2382D80ED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DD77362-4FF4-4FA7-84A6-95D31256C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3729E7-7A7A-4282-9895-AC07D6DF5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124AB-CF4B-457E-BF1F-5A1E87BE531D}" type="datetimeFigureOut">
              <a:rPr lang="zh-CN" altLang="en-US" smtClean="0"/>
              <a:t>2021/4/3</a:t>
            </a:fld>
            <a:endParaRPr lang="zh-CN" altLang="en-US"/>
          </a:p>
        </p:txBody>
      </p:sp>
      <p:sp>
        <p:nvSpPr>
          <p:cNvPr id="5" name="页脚占位符 4">
            <a:extLst>
              <a:ext uri="{FF2B5EF4-FFF2-40B4-BE49-F238E27FC236}">
                <a16:creationId xmlns:a16="http://schemas.microsoft.com/office/drawing/2014/main" id="{F7E973B8-13B5-4FEE-84D9-4CE06E108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7950B6-48BD-4D6A-8BBE-FD0CC8C11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47025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E8498D7C-99DF-438C-ABBD-2C55529417DA}"/>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2291" name="文本占位符 2">
            <a:extLst>
              <a:ext uri="{FF2B5EF4-FFF2-40B4-BE49-F238E27FC236}">
                <a16:creationId xmlns:a16="http://schemas.microsoft.com/office/drawing/2014/main" id="{0593FC80-6136-44A0-B5D8-D8B5FFDDA37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a:extLst>
              <a:ext uri="{FF2B5EF4-FFF2-40B4-BE49-F238E27FC236}">
                <a16:creationId xmlns:a16="http://schemas.microsoft.com/office/drawing/2014/main" id="{FEEB5111-9E0A-45CE-851E-7C4714CA277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pPr>
                <a:defRPr/>
              </a:pPr>
              <a:t>2021/4/3</a:t>
            </a:fld>
            <a:endParaRPr lang="zh-CN" altLang="en-US" sz="1800">
              <a:solidFill>
                <a:schemeClr val="tx1"/>
              </a:solidFill>
            </a:endParaRPr>
          </a:p>
        </p:txBody>
      </p:sp>
      <p:sp>
        <p:nvSpPr>
          <p:cNvPr id="12293" name="页脚占位符 3">
            <a:extLst>
              <a:ext uri="{FF2B5EF4-FFF2-40B4-BE49-F238E27FC236}">
                <a16:creationId xmlns:a16="http://schemas.microsoft.com/office/drawing/2014/main" id="{CA06B5A5-B571-4817-A4A8-B5F9A04EB8BF}"/>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a:extLst>
              <a:ext uri="{FF2B5EF4-FFF2-40B4-BE49-F238E27FC236}">
                <a16:creationId xmlns:a16="http://schemas.microsoft.com/office/drawing/2014/main" id="{51348460-12DC-4158-9B67-966FAD1F7691}"/>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86393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tags" Target="../tags/tag30.xml"/><Relationship Id="rId26" Type="http://schemas.openxmlformats.org/officeDocument/2006/relationships/tags" Target="../tags/tag38.xml"/><Relationship Id="rId39" Type="http://schemas.openxmlformats.org/officeDocument/2006/relationships/image" Target="../media/image2.png"/><Relationship Id="rId3" Type="http://schemas.openxmlformats.org/officeDocument/2006/relationships/tags" Target="../tags/tag15.xml"/><Relationship Id="rId21" Type="http://schemas.openxmlformats.org/officeDocument/2006/relationships/tags" Target="../tags/tag33.xml"/><Relationship Id="rId34" Type="http://schemas.openxmlformats.org/officeDocument/2006/relationships/tags" Target="../tags/tag46.xml"/><Relationship Id="rId42" Type="http://schemas.openxmlformats.org/officeDocument/2006/relationships/image" Target="../media/image5.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tags" Target="../tags/tag29.xml"/><Relationship Id="rId25" Type="http://schemas.openxmlformats.org/officeDocument/2006/relationships/tags" Target="../tags/tag37.xml"/><Relationship Id="rId33" Type="http://schemas.openxmlformats.org/officeDocument/2006/relationships/tags" Target="../tags/tag45.xml"/><Relationship Id="rId38" Type="http://schemas.openxmlformats.org/officeDocument/2006/relationships/image" Target="../media/image1.png"/><Relationship Id="rId2" Type="http://schemas.openxmlformats.org/officeDocument/2006/relationships/tags" Target="../tags/tag14.xml"/><Relationship Id="rId16" Type="http://schemas.openxmlformats.org/officeDocument/2006/relationships/tags" Target="../tags/tag28.xml"/><Relationship Id="rId20" Type="http://schemas.openxmlformats.org/officeDocument/2006/relationships/tags" Target="../tags/tag32.xml"/><Relationship Id="rId29" Type="http://schemas.openxmlformats.org/officeDocument/2006/relationships/tags" Target="../tags/tag41.xml"/><Relationship Id="rId41" Type="http://schemas.openxmlformats.org/officeDocument/2006/relationships/image" Target="../media/image4.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tags" Target="../tags/tag36.xml"/><Relationship Id="rId32" Type="http://schemas.openxmlformats.org/officeDocument/2006/relationships/tags" Target="../tags/tag44.xml"/><Relationship Id="rId37" Type="http://schemas.openxmlformats.org/officeDocument/2006/relationships/notesSlide" Target="../notesSlides/notesSlide1.xml"/><Relationship Id="rId40" Type="http://schemas.openxmlformats.org/officeDocument/2006/relationships/image" Target="../media/image3.png"/><Relationship Id="rId5" Type="http://schemas.openxmlformats.org/officeDocument/2006/relationships/tags" Target="../tags/tag17.xml"/><Relationship Id="rId15" Type="http://schemas.openxmlformats.org/officeDocument/2006/relationships/tags" Target="../tags/tag27.xml"/><Relationship Id="rId23" Type="http://schemas.openxmlformats.org/officeDocument/2006/relationships/tags" Target="../tags/tag35.xml"/><Relationship Id="rId28" Type="http://schemas.openxmlformats.org/officeDocument/2006/relationships/tags" Target="../tags/tag40.xml"/><Relationship Id="rId36" Type="http://schemas.openxmlformats.org/officeDocument/2006/relationships/slideLayout" Target="../slideLayouts/slideLayout18.xml"/><Relationship Id="rId10" Type="http://schemas.openxmlformats.org/officeDocument/2006/relationships/tags" Target="../tags/tag22.xml"/><Relationship Id="rId19" Type="http://schemas.openxmlformats.org/officeDocument/2006/relationships/tags" Target="../tags/tag31.xml"/><Relationship Id="rId31" Type="http://schemas.openxmlformats.org/officeDocument/2006/relationships/tags" Target="../tags/tag43.xml"/><Relationship Id="rId44" Type="http://schemas.openxmlformats.org/officeDocument/2006/relationships/image" Target="../media/image7.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tags" Target="../tags/tag34.xml"/><Relationship Id="rId27" Type="http://schemas.openxmlformats.org/officeDocument/2006/relationships/tags" Target="../tags/tag39.xml"/><Relationship Id="rId30" Type="http://schemas.openxmlformats.org/officeDocument/2006/relationships/tags" Target="../tags/tag42.xml"/><Relationship Id="rId35" Type="http://schemas.openxmlformats.org/officeDocument/2006/relationships/tags" Target="../tags/tag47.xml"/><Relationship Id="rId43"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image" Target="../media/image1.png"/><Relationship Id="rId3" Type="http://schemas.openxmlformats.org/officeDocument/2006/relationships/tags" Target="../tags/tag50.xml"/><Relationship Id="rId21" Type="http://schemas.openxmlformats.org/officeDocument/2006/relationships/tags" Target="../tags/tag68.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notesSlide" Target="../notesSlides/notesSlide2.xml"/><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slideLayout" Target="../slideLayouts/slideLayout18.xml"/><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tags" Target="../tags/tag70.xml"/><Relationship Id="rId10" Type="http://schemas.openxmlformats.org/officeDocument/2006/relationships/tags" Target="../tags/tag57.xml"/><Relationship Id="rId19" Type="http://schemas.openxmlformats.org/officeDocument/2006/relationships/tags" Target="../tags/tag66.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tags" Target="../tags/tag69.xml"/></Relationships>
</file>

<file path=ppt/slides/_rels/slide4.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18" Type="http://schemas.openxmlformats.org/officeDocument/2006/relationships/tags" Target="../tags/tag88.xml"/><Relationship Id="rId3" Type="http://schemas.openxmlformats.org/officeDocument/2006/relationships/tags" Target="../tags/tag73.xml"/><Relationship Id="rId21" Type="http://schemas.openxmlformats.org/officeDocument/2006/relationships/tags" Target="../tags/tag91.xml"/><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tags" Target="../tags/tag87.xml"/><Relationship Id="rId25" Type="http://schemas.openxmlformats.org/officeDocument/2006/relationships/image" Target="../media/image1.png"/><Relationship Id="rId2" Type="http://schemas.openxmlformats.org/officeDocument/2006/relationships/tags" Target="../tags/tag72.xml"/><Relationship Id="rId16" Type="http://schemas.openxmlformats.org/officeDocument/2006/relationships/tags" Target="../tags/tag86.xml"/><Relationship Id="rId20" Type="http://schemas.openxmlformats.org/officeDocument/2006/relationships/tags" Target="../tags/tag90.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24" Type="http://schemas.openxmlformats.org/officeDocument/2006/relationships/slideLayout" Target="../slideLayouts/slideLayout18.xml"/><Relationship Id="rId5" Type="http://schemas.openxmlformats.org/officeDocument/2006/relationships/tags" Target="../tags/tag75.xml"/><Relationship Id="rId15" Type="http://schemas.openxmlformats.org/officeDocument/2006/relationships/tags" Target="../tags/tag85.xml"/><Relationship Id="rId23" Type="http://schemas.openxmlformats.org/officeDocument/2006/relationships/tags" Target="../tags/tag93.xml"/><Relationship Id="rId10" Type="http://schemas.openxmlformats.org/officeDocument/2006/relationships/tags" Target="../tags/tag80.xml"/><Relationship Id="rId19" Type="http://schemas.openxmlformats.org/officeDocument/2006/relationships/tags" Target="../tags/tag89.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 Id="rId22" Type="http://schemas.openxmlformats.org/officeDocument/2006/relationships/tags" Target="../tags/tag92.xml"/></Relationships>
</file>

<file path=ppt/slides/_rels/slide5.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tags" Target="../tags/tag106.xml"/><Relationship Id="rId18" Type="http://schemas.openxmlformats.org/officeDocument/2006/relationships/tags" Target="../tags/tag111.xml"/><Relationship Id="rId26" Type="http://schemas.openxmlformats.org/officeDocument/2006/relationships/tags" Target="../tags/tag119.xml"/><Relationship Id="rId3" Type="http://schemas.openxmlformats.org/officeDocument/2006/relationships/tags" Target="../tags/tag96.xml"/><Relationship Id="rId21" Type="http://schemas.openxmlformats.org/officeDocument/2006/relationships/tags" Target="../tags/tag114.xml"/><Relationship Id="rId34" Type="http://schemas.openxmlformats.org/officeDocument/2006/relationships/image" Target="../media/image11.png"/><Relationship Id="rId7" Type="http://schemas.openxmlformats.org/officeDocument/2006/relationships/tags" Target="../tags/tag100.xml"/><Relationship Id="rId12" Type="http://schemas.openxmlformats.org/officeDocument/2006/relationships/tags" Target="../tags/tag105.xml"/><Relationship Id="rId17" Type="http://schemas.openxmlformats.org/officeDocument/2006/relationships/tags" Target="../tags/tag110.xml"/><Relationship Id="rId25" Type="http://schemas.openxmlformats.org/officeDocument/2006/relationships/tags" Target="../tags/tag118.xml"/><Relationship Id="rId33" Type="http://schemas.openxmlformats.org/officeDocument/2006/relationships/image" Target="../media/image10.png"/><Relationship Id="rId2" Type="http://schemas.openxmlformats.org/officeDocument/2006/relationships/tags" Target="../tags/tag95.xml"/><Relationship Id="rId16" Type="http://schemas.openxmlformats.org/officeDocument/2006/relationships/tags" Target="../tags/tag109.xml"/><Relationship Id="rId20" Type="http://schemas.openxmlformats.org/officeDocument/2006/relationships/tags" Target="../tags/tag113.xml"/><Relationship Id="rId29" Type="http://schemas.openxmlformats.org/officeDocument/2006/relationships/slideLayout" Target="../slideLayouts/slideLayout18.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24" Type="http://schemas.openxmlformats.org/officeDocument/2006/relationships/tags" Target="../tags/tag117.xml"/><Relationship Id="rId32" Type="http://schemas.openxmlformats.org/officeDocument/2006/relationships/image" Target="../media/image9.png"/><Relationship Id="rId37" Type="http://schemas.openxmlformats.org/officeDocument/2006/relationships/image" Target="../media/image14.png"/><Relationship Id="rId5" Type="http://schemas.openxmlformats.org/officeDocument/2006/relationships/tags" Target="../tags/tag98.xml"/><Relationship Id="rId15" Type="http://schemas.openxmlformats.org/officeDocument/2006/relationships/tags" Target="../tags/tag108.xml"/><Relationship Id="rId23" Type="http://schemas.openxmlformats.org/officeDocument/2006/relationships/tags" Target="../tags/tag116.xml"/><Relationship Id="rId28" Type="http://schemas.openxmlformats.org/officeDocument/2006/relationships/tags" Target="../tags/tag121.xml"/><Relationship Id="rId36" Type="http://schemas.openxmlformats.org/officeDocument/2006/relationships/image" Target="../media/image13.png"/><Relationship Id="rId10" Type="http://schemas.openxmlformats.org/officeDocument/2006/relationships/tags" Target="../tags/tag103.xml"/><Relationship Id="rId19" Type="http://schemas.openxmlformats.org/officeDocument/2006/relationships/tags" Target="../tags/tag112.xml"/><Relationship Id="rId31" Type="http://schemas.openxmlformats.org/officeDocument/2006/relationships/image" Target="../media/image8.png"/><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 Id="rId22" Type="http://schemas.openxmlformats.org/officeDocument/2006/relationships/tags" Target="../tags/tag115.xml"/><Relationship Id="rId27" Type="http://schemas.openxmlformats.org/officeDocument/2006/relationships/tags" Target="../tags/tag120.xml"/><Relationship Id="rId30" Type="http://schemas.openxmlformats.org/officeDocument/2006/relationships/image" Target="../media/image1.png"/><Relationship Id="rId35"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slideLayout" Target="../slideLayouts/slideLayout18.xml"/><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tags" Target="../tags/tag133.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5" Type="http://schemas.openxmlformats.org/officeDocument/2006/relationships/tags" Target="../tags/tag126.xml"/><Relationship Id="rId10" Type="http://schemas.openxmlformats.org/officeDocument/2006/relationships/tags" Target="../tags/tag131.xml"/><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26" Type="http://schemas.openxmlformats.org/officeDocument/2006/relationships/image" Target="../media/image19.png"/><Relationship Id="rId3" Type="http://schemas.openxmlformats.org/officeDocument/2006/relationships/tags" Target="../tags/tag136.xml"/><Relationship Id="rId21" Type="http://schemas.openxmlformats.org/officeDocument/2006/relationships/image" Target="../media/image1.png"/><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5" Type="http://schemas.openxmlformats.org/officeDocument/2006/relationships/image" Target="../media/image18.png"/><Relationship Id="rId2" Type="http://schemas.openxmlformats.org/officeDocument/2006/relationships/tags" Target="../tags/tag135.xml"/><Relationship Id="rId16" Type="http://schemas.openxmlformats.org/officeDocument/2006/relationships/tags" Target="../tags/tag149.xml"/><Relationship Id="rId20" Type="http://schemas.openxmlformats.org/officeDocument/2006/relationships/notesSlide" Target="../notesSlides/notesSlide3.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24" Type="http://schemas.openxmlformats.org/officeDocument/2006/relationships/image" Target="../media/image17.png"/><Relationship Id="rId5" Type="http://schemas.openxmlformats.org/officeDocument/2006/relationships/tags" Target="../tags/tag138.xml"/><Relationship Id="rId15" Type="http://schemas.openxmlformats.org/officeDocument/2006/relationships/tags" Target="../tags/tag148.xml"/><Relationship Id="rId23" Type="http://schemas.openxmlformats.org/officeDocument/2006/relationships/image" Target="../media/image16.png"/><Relationship Id="rId10" Type="http://schemas.openxmlformats.org/officeDocument/2006/relationships/tags" Target="../tags/tag143.xml"/><Relationship Id="rId19" Type="http://schemas.openxmlformats.org/officeDocument/2006/relationships/slideLayout" Target="../slideLayouts/slideLayout18.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 Id="rId22" Type="http://schemas.openxmlformats.org/officeDocument/2006/relationships/image" Target="../media/image15.png"/><Relationship Id="rId27"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a:extLst>
              <a:ext uri="{FF2B5EF4-FFF2-40B4-BE49-F238E27FC236}">
                <a16:creationId xmlns:a16="http://schemas.microsoft.com/office/drawing/2014/main" id="{7EC44AC9-D98B-4EB9-87FD-4B8F885CA6DC}"/>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a:extLst>
              <a:ext uri="{FF2B5EF4-FFF2-40B4-BE49-F238E27FC236}">
                <a16:creationId xmlns:a16="http://schemas.microsoft.com/office/drawing/2014/main" id="{E38A5960-1F91-4AC4-9F26-16177DF38B55}"/>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a:extLst>
              <a:ext uri="{FF2B5EF4-FFF2-40B4-BE49-F238E27FC236}">
                <a16:creationId xmlns:a16="http://schemas.microsoft.com/office/drawing/2014/main" id="{C315BB2E-7620-44D4-9F3F-33D8B46FA4ED}"/>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a:extLst>
              <a:ext uri="{FF2B5EF4-FFF2-40B4-BE49-F238E27FC236}">
                <a16:creationId xmlns:a16="http://schemas.microsoft.com/office/drawing/2014/main" id="{C8D1D537-3B3D-44AF-A553-3A13BA9F2DE9}"/>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a:extLst>
              <a:ext uri="{FF2B5EF4-FFF2-40B4-BE49-F238E27FC236}">
                <a16:creationId xmlns:a16="http://schemas.microsoft.com/office/drawing/2014/main" id="{780E63F5-3EFA-4949-9983-ADA1CDB84D75}"/>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a:extLst>
              <a:ext uri="{FF2B5EF4-FFF2-40B4-BE49-F238E27FC236}">
                <a16:creationId xmlns:a16="http://schemas.microsoft.com/office/drawing/2014/main" id="{2A53BD4E-F438-4F95-AA53-17EEA39DD342}"/>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a:extLst>
              <a:ext uri="{FF2B5EF4-FFF2-40B4-BE49-F238E27FC236}">
                <a16:creationId xmlns:a16="http://schemas.microsoft.com/office/drawing/2014/main" id="{1A8BADA9-B7FE-41ED-A637-EF25266A6A35}"/>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a:extLst>
              <a:ext uri="{FF2B5EF4-FFF2-40B4-BE49-F238E27FC236}">
                <a16:creationId xmlns:a16="http://schemas.microsoft.com/office/drawing/2014/main" id="{237B45BA-E66D-4FD1-94D1-E59DD57AA7E6}"/>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a:extLst>
              <a:ext uri="{FF2B5EF4-FFF2-40B4-BE49-F238E27FC236}">
                <a16:creationId xmlns:a16="http://schemas.microsoft.com/office/drawing/2014/main" id="{5985E40A-0F6E-4F0B-AE3A-99632E5814A5}"/>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a:extLst>
              <a:ext uri="{FF2B5EF4-FFF2-40B4-BE49-F238E27FC236}">
                <a16:creationId xmlns:a16="http://schemas.microsoft.com/office/drawing/2014/main" id="{7B12F1EA-64F9-4460-ACA3-0BFF1569999C}"/>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a:extLst>
              <a:ext uri="{FF2B5EF4-FFF2-40B4-BE49-F238E27FC236}">
                <a16:creationId xmlns:a16="http://schemas.microsoft.com/office/drawing/2014/main" id="{A2D2C51A-D7C7-41C8-A625-8BCF8A04ACCD}"/>
              </a:ext>
            </a:extLst>
          </p:cNvPr>
          <p:cNvSpPr>
            <a:spLocks noChangeArrowheads="1"/>
          </p:cNvSpPr>
          <p:nvPr>
            <p:custDataLst>
              <p:tags r:id="rId11"/>
            </p:custDataLst>
          </p:nvPr>
        </p:nvSpPr>
        <p:spPr bwMode="auto">
          <a:xfrm>
            <a:off x="4824998" y="1416377"/>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6</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a:extLst>
              <a:ext uri="{FF2B5EF4-FFF2-40B4-BE49-F238E27FC236}">
                <a16:creationId xmlns:a16="http://schemas.microsoft.com/office/drawing/2014/main" id="{136D7366-53EC-4AD5-961B-B665810C8986}"/>
              </a:ext>
            </a:extLst>
          </p:cNvPr>
          <p:cNvSpPr>
            <a:spLocks noChangeArrowheads="1"/>
          </p:cNvSpPr>
          <p:nvPr>
            <p:custDataLst>
              <p:tags r:id="rId12"/>
            </p:custDataLst>
          </p:nvPr>
        </p:nvSpPr>
        <p:spPr bwMode="auto">
          <a:xfrm>
            <a:off x="7034465" y="1607385"/>
            <a:ext cx="16209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常用</a:t>
            </a:r>
            <a:r>
              <a:rPr kumimoji="0" lang="en-US" altLang="zh-CN"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建模工具</a:t>
            </a:r>
            <a:endParaRPr kumimoji="0" lang="en-US" altLang="zh-CN"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extLst>
      <p:ext uri="{BB962C8B-B14F-4D97-AF65-F5344CB8AC3E}">
        <p14:creationId xmlns:p14="http://schemas.microsoft.com/office/powerpoint/2010/main" val="31654441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8" dur="750" fill="hold">
                                          <p:stCondLst>
                                            <p:cond delay="0"/>
                                          </p:stCondLst>
                                        </p:cTn>
                                        <p:tgtEl>
                                          <p:spTgt spid="30722"/>
                                        </p:tgtEl>
                                        <p:attrNameLst>
                                          <p:attrName>ppt_w</p:attrName>
                                        </p:attrNameLst>
                                      </p:cBhvr>
                                      <p:tavLst>
                                        <p:tav tm="0" fmla="#ppt_w/2*($)^8">
                                          <p:val>
                                            <p:strVal val="0"/>
                                          </p:val>
                                        </p:tav>
                                        <p:tav tm="50000" fmla="#ppt_w-#ppt_w/2*(2-$)^8">
                                          <p:val>
                                            <p:strVal val="1"/>
                                          </p:val>
                                        </p:tav>
                                        <p:tav tm="100000">
                                          <p:val>
                                            <p:str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2" dur="750" fill="hold">
                                          <p:stCondLst>
                                            <p:cond delay="0"/>
                                          </p:stCondLst>
                                        </p:cTn>
                                        <p:tgtEl>
                                          <p:spTgt spid="30723"/>
                                        </p:tgtEl>
                                        <p:attrNameLst>
                                          <p:attrName>ppt_w</p:attrName>
                                        </p:attrNameLst>
                                      </p:cBhvr>
                                      <p:tavLst>
                                        <p:tav tm="0" fmla="#ppt_w/2*($)^8">
                                          <p:val>
                                            <p:strVal val="0"/>
                                          </p:val>
                                        </p:tav>
                                        <p:tav tm="50000" fmla="#ppt_w-#ppt_w/2*(2-$)^8">
                                          <p:val>
                                            <p:strVal val="1"/>
                                          </p:val>
                                        </p:tav>
                                        <p:tav tm="100000">
                                          <p:val>
                                            <p:str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6" dur="750" fill="hold">
                                          <p:stCondLst>
                                            <p:cond delay="0"/>
                                          </p:stCondLst>
                                        </p:cTn>
                                        <p:tgtEl>
                                          <p:spTgt spid="30724"/>
                                        </p:tgtEl>
                                        <p:attrNameLst>
                                          <p:attrName>ppt_w</p:attrName>
                                        </p:attrNameLst>
                                      </p:cBhvr>
                                      <p:tavLst>
                                        <p:tav tm="0" fmla="#ppt_w/2*($)^8">
                                          <p:val>
                                            <p:strVal val="0"/>
                                          </p:val>
                                        </p:tav>
                                        <p:tav tm="50000" fmla="#ppt_w-#ppt_w/2*(2-$)^8">
                                          <p:val>
                                            <p:strVal val="1"/>
                                          </p:val>
                                        </p:tav>
                                        <p:tav tm="100000">
                                          <p:val>
                                            <p:str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0" dur="750" fill="hold">
                                          <p:stCondLst>
                                            <p:cond delay="0"/>
                                          </p:stCondLst>
                                        </p:cTn>
                                        <p:tgtEl>
                                          <p:spTgt spid="30725"/>
                                        </p:tgtEl>
                                        <p:attrNameLst>
                                          <p:attrName>ppt_w</p:attrName>
                                        </p:attrNameLst>
                                      </p:cBhvr>
                                      <p:tavLst>
                                        <p:tav tm="0" fmla="#ppt_w/2*($)^8">
                                          <p:val>
                                            <p:strVal val="0"/>
                                          </p:val>
                                        </p:tav>
                                        <p:tav tm="50000" fmla="#ppt_w-#ppt_w/2*(2-$)^8">
                                          <p:val>
                                            <p:strVal val="1"/>
                                          </p:val>
                                        </p:tav>
                                        <p:tav tm="100000">
                                          <p:val>
                                            <p:str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4" dur="750" fill="hold">
                                          <p:stCondLst>
                                            <p:cond delay="0"/>
                                          </p:stCondLst>
                                        </p:cTn>
                                        <p:tgtEl>
                                          <p:spTgt spid="30726"/>
                                        </p:tgtEl>
                                        <p:attrNameLst>
                                          <p:attrName>ppt_w</p:attrName>
                                        </p:attrNameLst>
                                      </p:cBhvr>
                                      <p:tavLst>
                                        <p:tav tm="0" fmla="#ppt_w/2*($)^8">
                                          <p:val>
                                            <p:strVal val="0"/>
                                          </p:val>
                                        </p:tav>
                                        <p:tav tm="50000" fmla="#ppt_w-#ppt_w/2*(2-$)^8">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8" dur="750" fill="hold">
                                          <p:stCondLst>
                                            <p:cond delay="0"/>
                                          </p:stCondLst>
                                        </p:cTn>
                                        <p:tgtEl>
                                          <p:spTgt spid="30727"/>
                                        </p:tgtEl>
                                        <p:attrNameLst>
                                          <p:attrName>ppt_w</p:attrName>
                                        </p:attrNameLst>
                                      </p:cBhvr>
                                      <p:tavLst>
                                        <p:tav tm="0" fmla="#ppt_w/2*($)^8">
                                          <p:val>
                                            <p:strVal val="0"/>
                                          </p:val>
                                        </p:tav>
                                        <p:tav tm="50000" fmla="#ppt_w-#ppt_w/2*(2-$)^8">
                                          <p:val>
                                            <p:strVal val="1"/>
                                          </p:val>
                                        </p:tav>
                                        <p:tav tm="100000">
                                          <p:val>
                                            <p:str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2" dur="750" fill="hold">
                                          <p:stCondLst>
                                            <p:cond delay="0"/>
                                          </p:stCondLst>
                                        </p:cTn>
                                        <p:tgtEl>
                                          <p:spTgt spid="30728"/>
                                        </p:tgtEl>
                                        <p:attrNameLst>
                                          <p:attrName>ppt_w</p:attrName>
                                        </p:attrNameLst>
                                      </p:cBhvr>
                                      <p:tavLst>
                                        <p:tav tm="0" fmla="#ppt_w/2*($)^8">
                                          <p:val>
                                            <p:strVal val="0"/>
                                          </p:val>
                                        </p:tav>
                                        <p:tav tm="50000" fmla="#ppt_w-#ppt_w/2*(2-$)^8">
                                          <p:val>
                                            <p:strVal val="1"/>
                                          </p:val>
                                        </p:tav>
                                        <p:tav tm="100000">
                                          <p:val>
                                            <p:str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6" dur="750" fill="hold">
                                          <p:stCondLst>
                                            <p:cond delay="0"/>
                                          </p:stCondLst>
                                        </p:cTn>
                                        <p:tgtEl>
                                          <p:spTgt spid="30729"/>
                                        </p:tgtEl>
                                        <p:attrNameLst>
                                          <p:attrName>ppt_w</p:attrName>
                                        </p:attrNameLst>
                                      </p:cBhvr>
                                      <p:tavLst>
                                        <p:tav tm="0" fmla="#ppt_w/2*($)^8">
                                          <p:val>
                                            <p:strVal val="0"/>
                                          </p:val>
                                        </p:tav>
                                        <p:tav tm="50000" fmla="#ppt_w-#ppt_w/2*(2-$)^8">
                                          <p:val>
                                            <p:strVal val="1"/>
                                          </p:val>
                                        </p:tav>
                                        <p:tav tm="100000">
                                          <p:val>
                                            <p:str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0" dur="750" fill="hold">
                                          <p:stCondLst>
                                            <p:cond delay="0"/>
                                          </p:stCondLst>
                                        </p:cTn>
                                        <p:tgtEl>
                                          <p:spTgt spid="30730"/>
                                        </p:tgtEl>
                                        <p:attrNameLst>
                                          <p:attrName>ppt_w</p:attrName>
                                        </p:attrNameLst>
                                      </p:cBhvr>
                                      <p:tavLst>
                                        <p:tav tm="0" fmla="#ppt_w/2*($)^8">
                                          <p:val>
                                            <p:strVal val="0"/>
                                          </p:val>
                                        </p:tav>
                                        <p:tav tm="50000" fmla="#ppt_w-#ppt_w/2*(2-$)^8">
                                          <p:val>
                                            <p:strVal val="1"/>
                                          </p:val>
                                        </p:tav>
                                        <p:tav tm="100000">
                                          <p:val>
                                            <p:str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4" dur="750" fill="hold">
                                          <p:stCondLst>
                                            <p:cond delay="0"/>
                                          </p:stCondLst>
                                        </p:cTn>
                                        <p:tgtEl>
                                          <p:spTgt spid="30731"/>
                                        </p:tgtEl>
                                        <p:attrNameLst>
                                          <p:attrName>ppt_w</p:attrName>
                                        </p:attrNameLst>
                                      </p:cBhvr>
                                      <p:tavLst>
                                        <p:tav tm="0" fmla="#ppt_w/2*($)^8">
                                          <p:val>
                                            <p:strVal val="0"/>
                                          </p:val>
                                        </p:tav>
                                        <p:tav tm="50000" fmla="#ppt_w-#ppt_w/2*(2-$)^8">
                                          <p:val>
                                            <p:strVal val="1"/>
                                          </p:val>
                                        </p:tav>
                                        <p:tav tm="100000">
                                          <p:val>
                                            <p:str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8" dur="750" fill="hold">
                                          <p:stCondLst>
                                            <p:cond delay="0"/>
                                          </p:stCondLst>
                                        </p:cTn>
                                        <p:tgtEl>
                                          <p:spTgt spid="30732"/>
                                        </p:tgtEl>
                                        <p:attrNameLst>
                                          <p:attrName>ppt_w</p:attrName>
                                        </p:attrNameLst>
                                      </p:cBhvr>
                                      <p:tavLst>
                                        <p:tav tm="0" fmla="#ppt_w/2*($)^8">
                                          <p:val>
                                            <p:strVal val="0"/>
                                          </p:val>
                                        </p:tav>
                                        <p:tav tm="50000" fmla="#ppt_w-#ppt_w/2*(2-$)^8">
                                          <p:val>
                                            <p:strVal val="1"/>
                                          </p:val>
                                        </p:tav>
                                        <p:tav tm="100000">
                                          <p:val>
                                            <p:str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52" dur="750" fill="hold">
                                          <p:stCondLst>
                                            <p:cond delay="0"/>
                                          </p:stCondLst>
                                        </p:cTn>
                                        <p:tgtEl>
                                          <p:spTgt spid="30733"/>
                                        </p:tgtEl>
                                        <p:attrNameLst>
                                          <p:attrName>ppt_w</p:attrName>
                                        </p:attrNameLst>
                                      </p:cBhvr>
                                      <p:tavLst>
                                        <p:tav tm="0" fmla="#ppt_w/2*($)^8">
                                          <p:val>
                                            <p:strVal val="0"/>
                                          </p:val>
                                        </p:tav>
                                        <p:tav tm="50000" fmla="#ppt_w-#ppt_w/2*(2-$)^8">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8"/>
          <a:srcRect/>
          <a:stretch>
            <a:fillRect/>
          </a:stretch>
        </a:blipFill>
        <a:effectLst/>
      </p:bgPr>
    </p:bg>
    <p:spTree>
      <p:nvGrpSpPr>
        <p:cNvPr id="1" name=""/>
        <p:cNvGrpSpPr/>
        <p:nvPr/>
      </p:nvGrpSpPr>
      <p:grpSpPr>
        <a:xfrm>
          <a:off x="0" y="0"/>
          <a:ext cx="0" cy="0"/>
          <a:chOff x="0" y="0"/>
          <a:chExt cx="0" cy="0"/>
        </a:xfrm>
      </p:grpSpPr>
      <p:sp>
        <p:nvSpPr>
          <p:cNvPr id="48130" name="PA_矩形 1">
            <a:extLst>
              <a:ext uri="{FF2B5EF4-FFF2-40B4-BE49-F238E27FC236}">
                <a16:creationId xmlns:a16="http://schemas.microsoft.com/office/drawing/2014/main" id="{2E77817D-C10B-47AC-A65D-004E7C6D94E1}"/>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1" name="PA_矩形 2">
            <a:extLst>
              <a:ext uri="{FF2B5EF4-FFF2-40B4-BE49-F238E27FC236}">
                <a16:creationId xmlns:a16="http://schemas.microsoft.com/office/drawing/2014/main" id="{024D14DD-D239-42B0-AD05-2201C6BFCAB6}"/>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2" name="PA_矩形 3">
            <a:extLst>
              <a:ext uri="{FF2B5EF4-FFF2-40B4-BE49-F238E27FC236}">
                <a16:creationId xmlns:a16="http://schemas.microsoft.com/office/drawing/2014/main" id="{C6A8301A-324D-4193-8D81-833CBEB83BB3}"/>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3" name="PA_矩形 4">
            <a:extLst>
              <a:ext uri="{FF2B5EF4-FFF2-40B4-BE49-F238E27FC236}">
                <a16:creationId xmlns:a16="http://schemas.microsoft.com/office/drawing/2014/main" id="{BDDAFA6D-CB58-4CDD-AA94-10B32E2855BE}"/>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4" name="PA_矩形 9">
            <a:extLst>
              <a:ext uri="{FF2B5EF4-FFF2-40B4-BE49-F238E27FC236}">
                <a16:creationId xmlns:a16="http://schemas.microsoft.com/office/drawing/2014/main" id="{89518A2F-F111-4233-9C52-2977721C8A65}"/>
              </a:ext>
            </a:extLst>
          </p:cNvPr>
          <p:cNvSpPr>
            <a:spLocks noChangeArrowheads="1"/>
          </p:cNvSpPr>
          <p:nvPr>
            <p:custDataLst>
              <p:tags r:id="rId5"/>
            </p:custDataLst>
          </p:nvPr>
        </p:nvSpPr>
        <p:spPr bwMode="auto">
          <a:xfrm>
            <a:off x="2817388" y="76200"/>
            <a:ext cx="25170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en-US" altLang="zh-CN" dirty="0">
                <a:solidFill>
                  <a:srgbClr val="000000"/>
                </a:solidFill>
                <a:latin typeface="微软雅黑" panose="020B0503020204020204" pitchFamily="34" charset="-122"/>
                <a:sym typeface="微软雅黑" panose="020B0503020204020204" pitchFamily="34" charset="-122"/>
              </a:rPr>
              <a:t>Rational Rose</a:t>
            </a:r>
            <a:endParaRPr lang="zh-CN" altLang="en-US" dirty="0">
              <a:solidFill>
                <a:srgbClr val="000000"/>
              </a:solidFill>
              <a:latin typeface="微软雅黑" panose="020B0503020204020204" pitchFamily="34" charset="-122"/>
              <a:sym typeface="微软雅黑" panose="020B0503020204020204" pitchFamily="34" charset="-122"/>
            </a:endParaRPr>
          </a:p>
        </p:txBody>
      </p:sp>
      <p:sp>
        <p:nvSpPr>
          <p:cNvPr id="48135" name="PA_六边形 10">
            <a:extLst>
              <a:ext uri="{FF2B5EF4-FFF2-40B4-BE49-F238E27FC236}">
                <a16:creationId xmlns:a16="http://schemas.microsoft.com/office/drawing/2014/main" id="{8D3F1B45-BB84-4C81-950C-A50598EA709B}"/>
              </a:ext>
            </a:extLst>
          </p:cNvPr>
          <p:cNvSpPr>
            <a:spLocks noChangeArrowheads="1"/>
          </p:cNvSpPr>
          <p:nvPr>
            <p:custDataLst>
              <p:tags r:id="rId6"/>
            </p:custDataLst>
          </p:nvPr>
        </p:nvSpPr>
        <p:spPr bwMode="auto">
          <a:xfrm rot="5400000">
            <a:off x="4071144" y="2989473"/>
            <a:ext cx="1466850" cy="1265238"/>
          </a:xfrm>
          <a:prstGeom prst="hexagon">
            <a:avLst>
              <a:gd name="adj" fmla="val 24980"/>
              <a:gd name="vf" fmla="val 115470"/>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6" name="PA_六边形 11">
            <a:extLst>
              <a:ext uri="{FF2B5EF4-FFF2-40B4-BE49-F238E27FC236}">
                <a16:creationId xmlns:a16="http://schemas.microsoft.com/office/drawing/2014/main" id="{E092D738-E488-4243-BA02-FBE3DEBD1FAD}"/>
              </a:ext>
            </a:extLst>
          </p:cNvPr>
          <p:cNvSpPr>
            <a:spLocks noChangeArrowheads="1"/>
          </p:cNvSpPr>
          <p:nvPr>
            <p:custDataLst>
              <p:tags r:id="rId7"/>
            </p:custDataLst>
          </p:nvPr>
        </p:nvSpPr>
        <p:spPr bwMode="auto">
          <a:xfrm rot="5400000">
            <a:off x="4701382" y="4181685"/>
            <a:ext cx="1466850" cy="1265237"/>
          </a:xfrm>
          <a:prstGeom prst="hexagon">
            <a:avLst>
              <a:gd name="adj" fmla="val 24980"/>
              <a:gd name="vf" fmla="val 115470"/>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7" name="PA_六边形 12">
            <a:extLst>
              <a:ext uri="{FF2B5EF4-FFF2-40B4-BE49-F238E27FC236}">
                <a16:creationId xmlns:a16="http://schemas.microsoft.com/office/drawing/2014/main" id="{E04FB218-44CC-497B-8A42-61991A15B57D}"/>
              </a:ext>
            </a:extLst>
          </p:cNvPr>
          <p:cNvSpPr>
            <a:spLocks noChangeArrowheads="1"/>
          </p:cNvSpPr>
          <p:nvPr>
            <p:custDataLst>
              <p:tags r:id="rId8"/>
            </p:custDataLst>
          </p:nvPr>
        </p:nvSpPr>
        <p:spPr bwMode="auto">
          <a:xfrm rot="5400000">
            <a:off x="5995194" y="4165810"/>
            <a:ext cx="1466850" cy="1265238"/>
          </a:xfrm>
          <a:prstGeom prst="hexagon">
            <a:avLst>
              <a:gd name="adj" fmla="val 24980"/>
              <a:gd name="vf" fmla="val 115470"/>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8" name="PA_六边形 13">
            <a:extLst>
              <a:ext uri="{FF2B5EF4-FFF2-40B4-BE49-F238E27FC236}">
                <a16:creationId xmlns:a16="http://schemas.microsoft.com/office/drawing/2014/main" id="{AEAEECDE-DFC7-48C4-8758-773882FB499B}"/>
              </a:ext>
            </a:extLst>
          </p:cNvPr>
          <p:cNvSpPr>
            <a:spLocks noChangeArrowheads="1"/>
          </p:cNvSpPr>
          <p:nvPr>
            <p:custDataLst>
              <p:tags r:id="rId9"/>
            </p:custDataLst>
          </p:nvPr>
        </p:nvSpPr>
        <p:spPr bwMode="auto">
          <a:xfrm rot="5400000">
            <a:off x="6641307" y="2989473"/>
            <a:ext cx="1466850" cy="1265237"/>
          </a:xfrm>
          <a:prstGeom prst="hexagon">
            <a:avLst>
              <a:gd name="adj" fmla="val 24980"/>
              <a:gd name="vf" fmla="val 11547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9" name="PA_六边形 14">
            <a:extLst>
              <a:ext uri="{FF2B5EF4-FFF2-40B4-BE49-F238E27FC236}">
                <a16:creationId xmlns:a16="http://schemas.microsoft.com/office/drawing/2014/main" id="{042EE845-1B5D-4DD3-A9F7-B483699D143B}"/>
              </a:ext>
            </a:extLst>
          </p:cNvPr>
          <p:cNvSpPr>
            <a:spLocks noChangeArrowheads="1"/>
          </p:cNvSpPr>
          <p:nvPr>
            <p:custDataLst>
              <p:tags r:id="rId10"/>
            </p:custDataLst>
          </p:nvPr>
        </p:nvSpPr>
        <p:spPr bwMode="auto">
          <a:xfrm rot="5400000">
            <a:off x="6018213" y="1796467"/>
            <a:ext cx="1468437" cy="1265237"/>
          </a:xfrm>
          <a:prstGeom prst="hexagon">
            <a:avLst>
              <a:gd name="adj" fmla="val 25007"/>
              <a:gd name="vf" fmla="val 115470"/>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40" name="PA_六边形 15">
            <a:extLst>
              <a:ext uri="{FF2B5EF4-FFF2-40B4-BE49-F238E27FC236}">
                <a16:creationId xmlns:a16="http://schemas.microsoft.com/office/drawing/2014/main" id="{C219CBE3-439C-4DFB-8CEF-1DE54B295D19}"/>
              </a:ext>
            </a:extLst>
          </p:cNvPr>
          <p:cNvSpPr>
            <a:spLocks noChangeArrowheads="1"/>
          </p:cNvSpPr>
          <p:nvPr>
            <p:custDataLst>
              <p:tags r:id="rId11"/>
            </p:custDataLst>
          </p:nvPr>
        </p:nvSpPr>
        <p:spPr bwMode="auto">
          <a:xfrm rot="5400000">
            <a:off x="4712494" y="1805198"/>
            <a:ext cx="1466850" cy="1265238"/>
          </a:xfrm>
          <a:prstGeom prst="hexagon">
            <a:avLst>
              <a:gd name="adj" fmla="val 24980"/>
              <a:gd name="vf" fmla="val 11547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41" name="PA_六边形 16">
            <a:extLst>
              <a:ext uri="{FF2B5EF4-FFF2-40B4-BE49-F238E27FC236}">
                <a16:creationId xmlns:a16="http://schemas.microsoft.com/office/drawing/2014/main" id="{D6968AC8-812F-4AF5-9857-35C1B4C44F6F}"/>
              </a:ext>
            </a:extLst>
          </p:cNvPr>
          <p:cNvSpPr>
            <a:spLocks noChangeArrowheads="1"/>
          </p:cNvSpPr>
          <p:nvPr>
            <p:custDataLst>
              <p:tags r:id="rId12"/>
            </p:custDataLst>
          </p:nvPr>
        </p:nvSpPr>
        <p:spPr bwMode="auto">
          <a:xfrm rot="5400000">
            <a:off x="5405438" y="3031542"/>
            <a:ext cx="1379537" cy="1189037"/>
          </a:xfrm>
          <a:prstGeom prst="hexagon">
            <a:avLst>
              <a:gd name="adj" fmla="val 24993"/>
              <a:gd name="vf" fmla="val 11547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42" name="PA_文本框 17">
            <a:extLst>
              <a:ext uri="{FF2B5EF4-FFF2-40B4-BE49-F238E27FC236}">
                <a16:creationId xmlns:a16="http://schemas.microsoft.com/office/drawing/2014/main" id="{F79324A6-8A93-4CF7-A369-209BB3EC1A04}"/>
              </a:ext>
            </a:extLst>
          </p:cNvPr>
          <p:cNvSpPr>
            <a:spLocks noChangeArrowheads="1"/>
          </p:cNvSpPr>
          <p:nvPr>
            <p:custDataLst>
              <p:tags r:id="rId13"/>
            </p:custDataLst>
          </p:nvPr>
        </p:nvSpPr>
        <p:spPr bwMode="auto">
          <a:xfrm>
            <a:off x="433137" y="1696454"/>
            <a:ext cx="44645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支持多种面向对象建模方法</a:t>
            </a:r>
            <a:endParaRPr kumimoji="0" lang="en-US" altLang="zh-CN" sz="1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Rational Rose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是伴随</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发展而诞生的设计工具，它支持</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OOSE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OMT</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8143" name="PA_文本框 18">
            <a:extLst>
              <a:ext uri="{FF2B5EF4-FFF2-40B4-BE49-F238E27FC236}">
                <a16:creationId xmlns:a16="http://schemas.microsoft.com/office/drawing/2014/main" id="{0EF5884B-5FCA-4976-8DF1-2D4353EEA8C7}"/>
              </a:ext>
            </a:extLst>
          </p:cNvPr>
          <p:cNvSpPr>
            <a:spLocks noChangeArrowheads="1"/>
          </p:cNvSpPr>
          <p:nvPr>
            <p:custDataLst>
              <p:tags r:id="rId14"/>
            </p:custDataLst>
          </p:nvPr>
        </p:nvSpPr>
        <p:spPr bwMode="auto">
          <a:xfrm>
            <a:off x="433137" y="2816312"/>
            <a:ext cx="361816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能满足多种建模环境需求</a:t>
            </a:r>
            <a:endParaRPr kumimoji="0" lang="en-US" altLang="zh-CN" sz="1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Rational Rose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Web</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开发、数据建模、</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Visual Studio </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建模。它可以将需求和系统的体系架构转换成代码并进行可视化。</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8144" name="PA_文本框 19">
            <a:extLst>
              <a:ext uri="{FF2B5EF4-FFF2-40B4-BE49-F238E27FC236}">
                <a16:creationId xmlns:a16="http://schemas.microsoft.com/office/drawing/2014/main" id="{9C5F3FEF-B7E3-4985-A567-1FDB37C26690}"/>
              </a:ext>
            </a:extLst>
          </p:cNvPr>
          <p:cNvSpPr>
            <a:spLocks noChangeArrowheads="1"/>
          </p:cNvSpPr>
          <p:nvPr>
            <p:custDataLst>
              <p:tags r:id="rId15"/>
            </p:custDataLst>
          </p:nvPr>
        </p:nvSpPr>
        <p:spPr bwMode="auto">
          <a:xfrm>
            <a:off x="433137" y="4392029"/>
            <a:ext cx="425475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提供反复式发展</a:t>
            </a:r>
            <a:endParaRPr kumimoji="0" lang="en-US" altLang="zh-CN" sz="14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通过把一个反复的输出作为下一个反复的输入，</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Rose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实现了可以在各个进程中创建新应用的能力。</a:t>
            </a:r>
          </a:p>
        </p:txBody>
      </p:sp>
      <p:sp>
        <p:nvSpPr>
          <p:cNvPr id="48145" name="PA_文本框 20">
            <a:extLst>
              <a:ext uri="{FF2B5EF4-FFF2-40B4-BE49-F238E27FC236}">
                <a16:creationId xmlns:a16="http://schemas.microsoft.com/office/drawing/2014/main" id="{040CB7D9-1A48-4357-807E-F146A03B2AAB}"/>
              </a:ext>
            </a:extLst>
          </p:cNvPr>
          <p:cNvSpPr>
            <a:spLocks noChangeArrowheads="1"/>
          </p:cNvSpPr>
          <p:nvPr>
            <p:custDataLst>
              <p:tags r:id="rId16"/>
            </p:custDataLst>
          </p:nvPr>
        </p:nvSpPr>
        <p:spPr bwMode="auto">
          <a:xfrm>
            <a:off x="7539038" y="1696454"/>
            <a:ext cx="4219825"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提供来回旅程项目的能力</a:t>
            </a:r>
            <a:endParaRPr kumimoji="0" lang="en-US" altLang="zh-CN" sz="1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当开发者调整组件关系时，</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Rose</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能够通过回溯和更新模型的其余部分来保证代码的一致性。</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8146" name="PA_文本框 21">
            <a:extLst>
              <a:ext uri="{FF2B5EF4-FFF2-40B4-BE49-F238E27FC236}">
                <a16:creationId xmlns:a16="http://schemas.microsoft.com/office/drawing/2014/main" id="{12285D4F-67B1-44C7-8DD6-3C84C3E247F4}"/>
              </a:ext>
            </a:extLst>
          </p:cNvPr>
          <p:cNvSpPr>
            <a:spLocks noChangeArrowheads="1"/>
          </p:cNvSpPr>
          <p:nvPr>
            <p:custDataLst>
              <p:tags r:id="rId17"/>
            </p:custDataLst>
          </p:nvPr>
        </p:nvSpPr>
        <p:spPr bwMode="auto">
          <a:xfrm>
            <a:off x="8180387" y="3114092"/>
            <a:ext cx="35784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拥有校验功能</a:t>
            </a:r>
            <a:endParaRPr kumimoji="0" lang="en-US" altLang="zh-CN" sz="1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Rational Rose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有很强的校验功能，能检查出模型种的很多逻辑错误。</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8147" name="PA_文本框 22">
            <a:extLst>
              <a:ext uri="{FF2B5EF4-FFF2-40B4-BE49-F238E27FC236}">
                <a16:creationId xmlns:a16="http://schemas.microsoft.com/office/drawing/2014/main" id="{5F39E32D-E6BD-46D5-9A53-F9920ADBF00D}"/>
              </a:ext>
            </a:extLst>
          </p:cNvPr>
          <p:cNvSpPr>
            <a:spLocks noChangeArrowheads="1"/>
          </p:cNvSpPr>
          <p:nvPr>
            <p:custDataLst>
              <p:tags r:id="rId18"/>
            </p:custDataLst>
          </p:nvPr>
        </p:nvSpPr>
        <p:spPr bwMode="auto">
          <a:xfrm>
            <a:off x="7539038" y="4355517"/>
            <a:ext cx="42198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支持多种语言的双向项目</a:t>
            </a:r>
            <a:endParaRPr kumimoji="0" lang="en-US" altLang="zh-CN" sz="1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支持模型转代码和代码转模型，利用双向技术可以实现迭代式开发。</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pic>
        <p:nvPicPr>
          <p:cNvPr id="48148" name="PA_图片 23">
            <a:extLst>
              <a:ext uri="{FF2B5EF4-FFF2-40B4-BE49-F238E27FC236}">
                <a16:creationId xmlns:a16="http://schemas.microsoft.com/office/drawing/2014/main" id="{5AA0D024-2AC2-470B-977A-9A9EB51870FC}"/>
              </a:ext>
            </a:extLst>
          </p:cNvPr>
          <p:cNvPicPr>
            <a:picLocks noChangeAspect="1" noChangeArrowheads="1"/>
          </p:cNvPicPr>
          <p:nvPr>
            <p:custDataLst>
              <p:tags r:id="rId19"/>
            </p:custDataLst>
          </p:nvPr>
        </p:nvPicPr>
        <p:blipFill>
          <a:blip r:embed="rId39">
            <a:extLst>
              <a:ext uri="{28A0092B-C50C-407E-A947-70E740481C1C}">
                <a14:useLocalDpi xmlns:a14="http://schemas.microsoft.com/office/drawing/2010/main" val="0"/>
              </a:ext>
            </a:extLst>
          </a:blip>
          <a:srcRect/>
          <a:stretch>
            <a:fillRect/>
          </a:stretch>
        </p:blipFill>
        <p:spPr bwMode="auto">
          <a:xfrm>
            <a:off x="5072063" y="4607929"/>
            <a:ext cx="63023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9" name="PA_图片 24">
            <a:extLst>
              <a:ext uri="{FF2B5EF4-FFF2-40B4-BE49-F238E27FC236}">
                <a16:creationId xmlns:a16="http://schemas.microsoft.com/office/drawing/2014/main" id="{6068F874-CE0A-4D09-BB2A-FA346B44E431}"/>
              </a:ext>
            </a:extLst>
          </p:cNvPr>
          <p:cNvPicPr>
            <a:picLocks noChangeAspect="1" noChangeArrowheads="1"/>
          </p:cNvPicPr>
          <p:nvPr>
            <p:custDataLst>
              <p:tags r:id="rId20"/>
            </p:custDataLst>
          </p:nvPr>
        </p:nvPicPr>
        <p:blipFill>
          <a:blip r:embed="rId40">
            <a:extLst>
              <a:ext uri="{28A0092B-C50C-407E-A947-70E740481C1C}">
                <a14:useLocalDpi xmlns:a14="http://schemas.microsoft.com/office/drawing/2010/main" val="0"/>
              </a:ext>
            </a:extLst>
          </a:blip>
          <a:srcRect/>
          <a:stretch>
            <a:fillRect/>
          </a:stretch>
        </p:blipFill>
        <p:spPr bwMode="auto">
          <a:xfrm>
            <a:off x="6472238" y="2118729"/>
            <a:ext cx="5699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0" name="PA_图片 25">
            <a:extLst>
              <a:ext uri="{FF2B5EF4-FFF2-40B4-BE49-F238E27FC236}">
                <a16:creationId xmlns:a16="http://schemas.microsoft.com/office/drawing/2014/main" id="{9CAFC099-EDBF-4CF5-A84E-3577332BB69D}"/>
              </a:ext>
            </a:extLst>
          </p:cNvPr>
          <p:cNvPicPr>
            <a:picLocks noChangeAspect="1" noChangeArrowheads="1"/>
          </p:cNvPicPr>
          <p:nvPr>
            <p:custDataLst>
              <p:tags r:id="rId21"/>
            </p:custDataLst>
          </p:nvPr>
        </p:nvPicPr>
        <p:blipFill>
          <a:blip r:embed="rId41">
            <a:extLst>
              <a:ext uri="{28A0092B-C50C-407E-A947-70E740481C1C}">
                <a14:useLocalDpi xmlns:a14="http://schemas.microsoft.com/office/drawing/2010/main" val="0"/>
              </a:ext>
            </a:extLst>
          </a:blip>
          <a:srcRect/>
          <a:stretch>
            <a:fillRect/>
          </a:stretch>
        </p:blipFill>
        <p:spPr bwMode="auto">
          <a:xfrm>
            <a:off x="5064125" y="2082217"/>
            <a:ext cx="7397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1" name="PA_图片 26">
            <a:extLst>
              <a:ext uri="{FF2B5EF4-FFF2-40B4-BE49-F238E27FC236}">
                <a16:creationId xmlns:a16="http://schemas.microsoft.com/office/drawing/2014/main" id="{3374A483-7999-499C-9158-6BFE14C91802}"/>
              </a:ext>
            </a:extLst>
          </p:cNvPr>
          <p:cNvPicPr>
            <a:picLocks noChangeAspect="1" noChangeArrowheads="1"/>
          </p:cNvPicPr>
          <p:nvPr>
            <p:custDataLst>
              <p:tags r:id="rId22"/>
            </p:custDataLst>
          </p:nvPr>
        </p:nvPicPr>
        <p:blipFill>
          <a:blip r:embed="rId42">
            <a:extLst>
              <a:ext uri="{28A0092B-C50C-407E-A947-70E740481C1C}">
                <a14:useLocalDpi xmlns:a14="http://schemas.microsoft.com/office/drawing/2010/main" val="0"/>
              </a:ext>
            </a:extLst>
          </a:blip>
          <a:srcRect/>
          <a:stretch>
            <a:fillRect/>
          </a:stretch>
        </p:blipFill>
        <p:spPr bwMode="auto">
          <a:xfrm>
            <a:off x="6977063" y="3288717"/>
            <a:ext cx="76358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2" name="PA_图片 27">
            <a:extLst>
              <a:ext uri="{FF2B5EF4-FFF2-40B4-BE49-F238E27FC236}">
                <a16:creationId xmlns:a16="http://schemas.microsoft.com/office/drawing/2014/main" id="{D085CFDC-D692-4D1D-B88B-9105C21938AD}"/>
              </a:ext>
            </a:extLst>
          </p:cNvPr>
          <p:cNvPicPr>
            <a:picLocks noChangeAspect="1" noChangeArrowheads="1"/>
          </p:cNvPicPr>
          <p:nvPr>
            <p:custDataLst>
              <p:tags r:id="rId23"/>
            </p:custDataLst>
          </p:nvPr>
        </p:nvPicPr>
        <p:blipFill>
          <a:blip r:embed="rId43">
            <a:extLst>
              <a:ext uri="{28A0092B-C50C-407E-A947-70E740481C1C}">
                <a14:useLocalDpi xmlns:a14="http://schemas.microsoft.com/office/drawing/2010/main" val="0"/>
              </a:ext>
            </a:extLst>
          </a:blip>
          <a:srcRect/>
          <a:stretch>
            <a:fillRect/>
          </a:stretch>
        </p:blipFill>
        <p:spPr bwMode="auto">
          <a:xfrm>
            <a:off x="4491038" y="3283954"/>
            <a:ext cx="6619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3" name="PA_图片 28">
            <a:extLst>
              <a:ext uri="{FF2B5EF4-FFF2-40B4-BE49-F238E27FC236}">
                <a16:creationId xmlns:a16="http://schemas.microsoft.com/office/drawing/2014/main" id="{0A44D2A3-5B62-46AA-87E6-38BBDE4B5FFB}"/>
              </a:ext>
            </a:extLst>
          </p:cNvPr>
          <p:cNvPicPr>
            <a:picLocks noChangeAspect="1" noChangeArrowheads="1"/>
          </p:cNvPicPr>
          <p:nvPr>
            <p:custDataLst>
              <p:tags r:id="rId24"/>
            </p:custDataLst>
          </p:nvPr>
        </p:nvPicPr>
        <p:blipFill>
          <a:blip r:embed="rId44">
            <a:extLst>
              <a:ext uri="{28A0092B-C50C-407E-A947-70E740481C1C}">
                <a14:useLocalDpi xmlns:a14="http://schemas.microsoft.com/office/drawing/2010/main" val="0"/>
              </a:ext>
            </a:extLst>
          </a:blip>
          <a:srcRect/>
          <a:stretch>
            <a:fillRect/>
          </a:stretch>
        </p:blipFill>
        <p:spPr bwMode="auto">
          <a:xfrm>
            <a:off x="6437313" y="4392029"/>
            <a:ext cx="584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4" name="PA_矩形 29">
            <a:extLst>
              <a:ext uri="{FF2B5EF4-FFF2-40B4-BE49-F238E27FC236}">
                <a16:creationId xmlns:a16="http://schemas.microsoft.com/office/drawing/2014/main" id="{902DA157-80D8-4CB2-9A94-532679292F51}"/>
              </a:ext>
            </a:extLst>
          </p:cNvPr>
          <p:cNvSpPr>
            <a:spLocks noChangeArrowheads="1"/>
          </p:cNvSpPr>
          <p:nvPr>
            <p:custDataLst>
              <p:tags r:id="rId25"/>
            </p:custDataLst>
          </p:nvPr>
        </p:nvSpPr>
        <p:spPr bwMode="auto">
          <a:xfrm>
            <a:off x="5486524" y="3272117"/>
            <a:ext cx="12506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en-US" altLang="zh-CN" sz="2000" b="1" dirty="0">
                <a:solidFill>
                  <a:srgbClr val="000000"/>
                </a:solidFill>
                <a:latin typeface="微软雅黑" panose="020B0503020204020204" pitchFamily="34" charset="-122"/>
                <a:sym typeface="微软雅黑" panose="020B0503020204020204" pitchFamily="34" charset="-122"/>
              </a:rPr>
              <a:t>Rational</a:t>
            </a:r>
          </a:p>
          <a:p>
            <a:pPr lvl="0" algn="ctr" fontAlgn="base">
              <a:lnSpc>
                <a:spcPct val="100000"/>
              </a:lnSpc>
              <a:spcBef>
                <a:spcPct val="0"/>
              </a:spcBef>
              <a:spcAft>
                <a:spcPct val="0"/>
              </a:spcAft>
              <a:buNone/>
              <a:defRPr/>
            </a:pPr>
            <a:r>
              <a:rPr lang="en-US" altLang="zh-CN" sz="2000" b="1" dirty="0">
                <a:solidFill>
                  <a:srgbClr val="000000"/>
                </a:solidFill>
                <a:latin typeface="微软雅黑" panose="020B0503020204020204" pitchFamily="34" charset="-122"/>
                <a:sym typeface="微软雅黑" panose="020B0503020204020204" pitchFamily="34" charset="-122"/>
              </a:rPr>
              <a:t>Rose</a:t>
            </a:r>
            <a:endParaRPr lang="zh-CN" altLang="en-US" sz="2000" b="1" dirty="0">
              <a:solidFill>
                <a:srgbClr val="000000"/>
              </a:solidFill>
              <a:latin typeface="微软雅黑" panose="020B0503020204020204" pitchFamily="34" charset="-122"/>
              <a:sym typeface="微软雅黑" panose="020B0503020204020204" pitchFamily="34" charset="-122"/>
            </a:endParaRPr>
          </a:p>
        </p:txBody>
      </p:sp>
      <p:grpSp>
        <p:nvGrpSpPr>
          <p:cNvPr id="27" name="组合 26">
            <a:extLst>
              <a:ext uri="{FF2B5EF4-FFF2-40B4-BE49-F238E27FC236}">
                <a16:creationId xmlns:a16="http://schemas.microsoft.com/office/drawing/2014/main" id="{D53652EA-7518-4AC2-86BA-11966C989755}"/>
              </a:ext>
            </a:extLst>
          </p:cNvPr>
          <p:cNvGrpSpPr/>
          <p:nvPr/>
        </p:nvGrpSpPr>
        <p:grpSpPr>
          <a:xfrm>
            <a:off x="577518" y="930838"/>
            <a:ext cx="10752470" cy="830422"/>
            <a:chOff x="560491" y="964724"/>
            <a:chExt cx="10575889" cy="830422"/>
          </a:xfrm>
        </p:grpSpPr>
        <p:grpSp>
          <p:nvGrpSpPr>
            <p:cNvPr id="28" name="组合 27">
              <a:extLst>
                <a:ext uri="{FF2B5EF4-FFF2-40B4-BE49-F238E27FC236}">
                  <a16:creationId xmlns:a16="http://schemas.microsoft.com/office/drawing/2014/main" id="{302971EE-8FB5-4453-B390-A67E55578747}"/>
                </a:ext>
              </a:extLst>
            </p:cNvPr>
            <p:cNvGrpSpPr/>
            <p:nvPr/>
          </p:nvGrpSpPr>
          <p:grpSpPr>
            <a:xfrm>
              <a:off x="560491" y="964724"/>
              <a:ext cx="568409" cy="584201"/>
              <a:chOff x="345991" y="637886"/>
              <a:chExt cx="1136817" cy="1152646"/>
            </a:xfrm>
          </p:grpSpPr>
          <p:sp>
            <p:nvSpPr>
              <p:cNvPr id="30" name="PA_任意多边形 47">
                <a:extLst>
                  <a:ext uri="{FF2B5EF4-FFF2-40B4-BE49-F238E27FC236}">
                    <a16:creationId xmlns:a16="http://schemas.microsoft.com/office/drawing/2014/main" id="{DB3C28DC-CE72-4A51-B3A6-794D7746E347}"/>
                  </a:ext>
                </a:extLst>
              </p:cNvPr>
              <p:cNvSpPr>
                <a:spLocks/>
              </p:cNvSpPr>
              <p:nvPr>
                <p:custDataLst>
                  <p:tags r:id="rId27"/>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PA_任意多边形 51">
                <a:extLst>
                  <a:ext uri="{FF2B5EF4-FFF2-40B4-BE49-F238E27FC236}">
                    <a16:creationId xmlns:a16="http://schemas.microsoft.com/office/drawing/2014/main" id="{D887A009-8775-4246-965B-E15151F0F089}"/>
                  </a:ext>
                </a:extLst>
              </p:cNvPr>
              <p:cNvSpPr>
                <a:spLocks/>
              </p:cNvSpPr>
              <p:nvPr>
                <p:custDataLst>
                  <p:tags r:id="rId28"/>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PA_任意多边形 63">
                <a:extLst>
                  <a:ext uri="{FF2B5EF4-FFF2-40B4-BE49-F238E27FC236}">
                    <a16:creationId xmlns:a16="http://schemas.microsoft.com/office/drawing/2014/main" id="{8651EAD7-AEA7-4E1A-B649-E1B5A0B77ABE}"/>
                  </a:ext>
                </a:extLst>
              </p:cNvPr>
              <p:cNvSpPr>
                <a:spLocks/>
              </p:cNvSpPr>
              <p:nvPr>
                <p:custDataLst>
                  <p:tags r:id="rId29"/>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PA_任意多边形 53">
                <a:extLst>
                  <a:ext uri="{FF2B5EF4-FFF2-40B4-BE49-F238E27FC236}">
                    <a16:creationId xmlns:a16="http://schemas.microsoft.com/office/drawing/2014/main" id="{023F0C11-F605-4233-93B5-46C7957EABB9}"/>
                  </a:ext>
                </a:extLst>
              </p:cNvPr>
              <p:cNvSpPr>
                <a:spLocks/>
              </p:cNvSpPr>
              <p:nvPr>
                <p:custDataLst>
                  <p:tags r:id="rId30"/>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PA_任意多边形 55">
                <a:extLst>
                  <a:ext uri="{FF2B5EF4-FFF2-40B4-BE49-F238E27FC236}">
                    <a16:creationId xmlns:a16="http://schemas.microsoft.com/office/drawing/2014/main" id="{80F5DD15-1D00-4C9C-9AD6-A6DEF4E1F8CF}"/>
                  </a:ext>
                </a:extLst>
              </p:cNvPr>
              <p:cNvSpPr>
                <a:spLocks/>
              </p:cNvSpPr>
              <p:nvPr>
                <p:custDataLst>
                  <p:tags r:id="rId31"/>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PA_任意多边形 56">
                <a:extLst>
                  <a:ext uri="{FF2B5EF4-FFF2-40B4-BE49-F238E27FC236}">
                    <a16:creationId xmlns:a16="http://schemas.microsoft.com/office/drawing/2014/main" id="{9B936969-870A-4046-8C44-4AA7B3B3099C}"/>
                  </a:ext>
                </a:extLst>
              </p:cNvPr>
              <p:cNvSpPr>
                <a:spLocks/>
              </p:cNvSpPr>
              <p:nvPr>
                <p:custDataLst>
                  <p:tags r:id="rId32"/>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PA_任意多边形 58">
                <a:extLst>
                  <a:ext uri="{FF2B5EF4-FFF2-40B4-BE49-F238E27FC236}">
                    <a16:creationId xmlns:a16="http://schemas.microsoft.com/office/drawing/2014/main" id="{C2262573-7062-4170-9DED-EEE91A6C71EC}"/>
                  </a:ext>
                </a:extLst>
              </p:cNvPr>
              <p:cNvSpPr>
                <a:spLocks/>
              </p:cNvSpPr>
              <p:nvPr>
                <p:custDataLst>
                  <p:tags r:id="rId33"/>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PA_任意多边形 59">
                <a:extLst>
                  <a:ext uri="{FF2B5EF4-FFF2-40B4-BE49-F238E27FC236}">
                    <a16:creationId xmlns:a16="http://schemas.microsoft.com/office/drawing/2014/main" id="{1540D3CB-DBF9-4A2D-9911-BF26872923EE}"/>
                  </a:ext>
                </a:extLst>
              </p:cNvPr>
              <p:cNvSpPr>
                <a:spLocks/>
              </p:cNvSpPr>
              <p:nvPr>
                <p:custDataLst>
                  <p:tags r:id="rId34"/>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8" name="PA_组合 27">
                <a:extLst>
                  <a:ext uri="{FF2B5EF4-FFF2-40B4-BE49-F238E27FC236}">
                    <a16:creationId xmlns:a16="http://schemas.microsoft.com/office/drawing/2014/main" id="{FBBE3397-99DA-4555-9448-151689042ADF}"/>
                  </a:ext>
                </a:extLst>
              </p:cNvPr>
              <p:cNvGrpSpPr>
                <a:grpSpLocks/>
              </p:cNvGrpSpPr>
              <p:nvPr>
                <p:custDataLst>
                  <p:tags r:id="rId35"/>
                </p:custDataLst>
              </p:nvPr>
            </p:nvGrpSpPr>
            <p:grpSpPr bwMode="auto">
              <a:xfrm>
                <a:off x="345991" y="1081008"/>
                <a:ext cx="337560" cy="326313"/>
                <a:chOff x="0" y="0"/>
                <a:chExt cx="1375837" cy="1380067"/>
              </a:xfrm>
            </p:grpSpPr>
            <p:grpSp>
              <p:nvGrpSpPr>
                <p:cNvPr id="39" name="组合 25">
                  <a:extLst>
                    <a:ext uri="{FF2B5EF4-FFF2-40B4-BE49-F238E27FC236}">
                      <a16:creationId xmlns:a16="http://schemas.microsoft.com/office/drawing/2014/main" id="{1E547F67-13E2-4A2C-84FE-D614A1C867A2}"/>
                    </a:ext>
                  </a:extLst>
                </p:cNvPr>
                <p:cNvGrpSpPr>
                  <a:grpSpLocks/>
                </p:cNvGrpSpPr>
                <p:nvPr/>
              </p:nvGrpSpPr>
              <p:grpSpPr bwMode="auto">
                <a:xfrm>
                  <a:off x="0" y="0"/>
                  <a:ext cx="1375837" cy="1380067"/>
                  <a:chOff x="0" y="0"/>
                  <a:chExt cx="1375837" cy="1380067"/>
                </a:xfrm>
              </p:grpSpPr>
              <p:sp>
                <p:nvSpPr>
                  <p:cNvPr id="41" name="矩形 11">
                    <a:extLst>
                      <a:ext uri="{FF2B5EF4-FFF2-40B4-BE49-F238E27FC236}">
                        <a16:creationId xmlns:a16="http://schemas.microsoft.com/office/drawing/2014/main" id="{0CACE338-D542-4340-AF73-C25D04A76098}"/>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 name="矩形 12">
                    <a:extLst>
                      <a:ext uri="{FF2B5EF4-FFF2-40B4-BE49-F238E27FC236}">
                        <a16:creationId xmlns:a16="http://schemas.microsoft.com/office/drawing/2014/main" id="{3B9BEC2A-FEB4-4A94-9FC1-85C4B488BA44}"/>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3" name="矩形 13">
                    <a:extLst>
                      <a:ext uri="{FF2B5EF4-FFF2-40B4-BE49-F238E27FC236}">
                        <a16:creationId xmlns:a16="http://schemas.microsoft.com/office/drawing/2014/main" id="{65DF7454-E6D7-458B-831A-D076CB36FA64}"/>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任意多边形 18">
                    <a:extLst>
                      <a:ext uri="{FF2B5EF4-FFF2-40B4-BE49-F238E27FC236}">
                        <a16:creationId xmlns:a16="http://schemas.microsoft.com/office/drawing/2014/main" id="{E57F6135-67AB-4779-896B-454D0D44219B}"/>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任意多边形 21">
                    <a:extLst>
                      <a:ext uri="{FF2B5EF4-FFF2-40B4-BE49-F238E27FC236}">
                        <a16:creationId xmlns:a16="http://schemas.microsoft.com/office/drawing/2014/main" id="{F5C73E7A-2AB4-4C41-94E8-D4D457BFC1A7}"/>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椭圆 22">
                    <a:extLst>
                      <a:ext uri="{FF2B5EF4-FFF2-40B4-BE49-F238E27FC236}">
                        <a16:creationId xmlns:a16="http://schemas.microsoft.com/office/drawing/2014/main" id="{E7C31A29-0C46-4608-99F2-B2F44A918035}"/>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 name="矩形 23">
                    <a:extLst>
                      <a:ext uri="{FF2B5EF4-FFF2-40B4-BE49-F238E27FC236}">
                        <a16:creationId xmlns:a16="http://schemas.microsoft.com/office/drawing/2014/main" id="{3D82F4EC-2D52-4BDF-A4B7-F1954625705F}"/>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0" name="椭圆 26">
                  <a:extLst>
                    <a:ext uri="{FF2B5EF4-FFF2-40B4-BE49-F238E27FC236}">
                      <a16:creationId xmlns:a16="http://schemas.microsoft.com/office/drawing/2014/main" id="{0C710707-6A42-4E22-96AC-39C0D7CB9B57}"/>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9" name="文本框 28">
              <a:extLst>
                <a:ext uri="{FF2B5EF4-FFF2-40B4-BE49-F238E27FC236}">
                  <a16:creationId xmlns:a16="http://schemas.microsoft.com/office/drawing/2014/main" id="{32180D56-69BB-4E92-AE3D-CAC66407D24C}"/>
                </a:ext>
              </a:extLst>
            </p:cNvPr>
            <p:cNvSpPr txBox="1"/>
            <p:nvPr/>
          </p:nvSpPr>
          <p:spPr>
            <a:xfrm>
              <a:off x="1150142" y="1025705"/>
              <a:ext cx="9986238" cy="769441"/>
            </a:xfrm>
            <a:prstGeom prst="rect">
              <a:avLst/>
            </a:prstGeom>
            <a:noFill/>
          </p:spPr>
          <p:txBody>
            <a:bodyPr wrap="square" rtlCol="0">
              <a:spAutoFit/>
            </a:bodyPr>
            <a:lstStyle/>
            <a:p>
              <a:r>
                <a:rPr lang="en-US" altLang="zh-CN" sz="2200" dirty="0">
                  <a:latin typeface="+mn-ea"/>
                </a:rPr>
                <a:t>Rational Rose</a:t>
              </a:r>
              <a:r>
                <a:rPr lang="zh-CN" altLang="en-US" sz="2200" dirty="0">
                  <a:latin typeface="+mn-ea"/>
                </a:rPr>
                <a:t>是</a:t>
              </a:r>
              <a:r>
                <a:rPr lang="en-US" altLang="zh-CN" sz="2200" dirty="0">
                  <a:latin typeface="+mn-ea"/>
                </a:rPr>
                <a:t>Rational</a:t>
              </a:r>
              <a:r>
                <a:rPr lang="zh-CN" altLang="en-US" sz="2200" dirty="0">
                  <a:latin typeface="+mn-ea"/>
                </a:rPr>
                <a:t>公司出品的一种面向对象的同一建模语言的可视化工具。</a:t>
              </a:r>
            </a:p>
          </p:txBody>
        </p:sp>
      </p:grpSp>
      <p:grpSp>
        <p:nvGrpSpPr>
          <p:cNvPr id="3" name="组合 2">
            <a:extLst>
              <a:ext uri="{FF2B5EF4-FFF2-40B4-BE49-F238E27FC236}">
                <a16:creationId xmlns:a16="http://schemas.microsoft.com/office/drawing/2014/main" id="{2F099063-8C19-4097-9D52-37CBFA5AD978}"/>
              </a:ext>
            </a:extLst>
          </p:cNvPr>
          <p:cNvGrpSpPr/>
          <p:nvPr/>
        </p:nvGrpSpPr>
        <p:grpSpPr>
          <a:xfrm>
            <a:off x="433137" y="5904017"/>
            <a:ext cx="9630252" cy="584201"/>
            <a:chOff x="380022" y="5777736"/>
            <a:chExt cx="9630252" cy="584201"/>
          </a:xfrm>
        </p:grpSpPr>
        <p:grpSp>
          <p:nvGrpSpPr>
            <p:cNvPr id="69" name="PA_组合 31">
              <a:extLst>
                <a:ext uri="{FF2B5EF4-FFF2-40B4-BE49-F238E27FC236}">
                  <a16:creationId xmlns:a16="http://schemas.microsoft.com/office/drawing/2014/main" id="{00041ECA-FBCE-4A2C-B695-F704FE7F5B2A}"/>
                </a:ext>
              </a:extLst>
            </p:cNvPr>
            <p:cNvGrpSpPr>
              <a:grpSpLocks/>
            </p:cNvGrpSpPr>
            <p:nvPr>
              <p:custDataLst>
                <p:tags r:id="rId26"/>
              </p:custDataLst>
            </p:nvPr>
          </p:nvGrpSpPr>
          <p:grpSpPr bwMode="auto">
            <a:xfrm rot="5400000">
              <a:off x="378923" y="5778835"/>
              <a:ext cx="584201" cy="582003"/>
              <a:chOff x="0" y="0"/>
              <a:chExt cx="5970957" cy="5720949"/>
            </a:xfrm>
          </p:grpSpPr>
          <p:sp>
            <p:nvSpPr>
              <p:cNvPr id="70" name="任意多边形 29">
                <a:extLst>
                  <a:ext uri="{FF2B5EF4-FFF2-40B4-BE49-F238E27FC236}">
                    <a16:creationId xmlns:a16="http://schemas.microsoft.com/office/drawing/2014/main" id="{A155E2F0-28C1-471B-9F38-8DC5E8D14C14}"/>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1" name="任意多边形 27">
                <a:extLst>
                  <a:ext uri="{FF2B5EF4-FFF2-40B4-BE49-F238E27FC236}">
                    <a16:creationId xmlns:a16="http://schemas.microsoft.com/office/drawing/2014/main" id="{22F3D0D0-BB91-4122-8BC9-FE08BFE51F5E}"/>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2" name="任意多边形 28">
                <a:extLst>
                  <a:ext uri="{FF2B5EF4-FFF2-40B4-BE49-F238E27FC236}">
                    <a16:creationId xmlns:a16="http://schemas.microsoft.com/office/drawing/2014/main" id="{465FAD42-EA4C-4AA1-BA7A-1DB2D3949927}"/>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任意多边形 30">
                <a:extLst>
                  <a:ext uri="{FF2B5EF4-FFF2-40B4-BE49-F238E27FC236}">
                    <a16:creationId xmlns:a16="http://schemas.microsoft.com/office/drawing/2014/main" id="{2A790EE0-D76F-4A78-99AC-BE47E72EF026}"/>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 name="文本框 1">
              <a:extLst>
                <a:ext uri="{FF2B5EF4-FFF2-40B4-BE49-F238E27FC236}">
                  <a16:creationId xmlns:a16="http://schemas.microsoft.com/office/drawing/2014/main" id="{34414848-4B1F-402F-B2BD-9DAB32A3B8E5}"/>
                </a:ext>
              </a:extLst>
            </p:cNvPr>
            <p:cNvSpPr txBox="1"/>
            <p:nvPr/>
          </p:nvSpPr>
          <p:spPr>
            <a:xfrm>
              <a:off x="984125" y="5885530"/>
              <a:ext cx="9026149" cy="400110"/>
            </a:xfrm>
            <a:prstGeom prst="rect">
              <a:avLst/>
            </a:prstGeom>
            <a:noFill/>
          </p:spPr>
          <p:txBody>
            <a:bodyPr wrap="square" rtlCol="0">
              <a:spAutoFit/>
            </a:bodyPr>
            <a:lstStyle/>
            <a:p>
              <a:r>
                <a:rPr lang="en-US" altLang="zh-CN" sz="2000" dirty="0"/>
                <a:t>Rational Rose</a:t>
              </a:r>
              <a:r>
                <a:rPr lang="zh-CN" altLang="en-US" sz="2000" dirty="0"/>
                <a:t>已基本退出市场，</a:t>
              </a:r>
              <a:r>
                <a:rPr lang="en-US" altLang="zh-CN" sz="2000" dirty="0"/>
                <a:t>IBM</a:t>
              </a:r>
              <a:r>
                <a:rPr lang="zh-CN" altLang="en-US" sz="2000" dirty="0"/>
                <a:t>推出了</a:t>
              </a:r>
              <a:r>
                <a:rPr lang="en-US" altLang="zh-CN" sz="2000" dirty="0"/>
                <a:t>Rational Software Architect</a:t>
              </a:r>
              <a:r>
                <a:rPr lang="zh-CN" altLang="en-US" sz="2000" dirty="0"/>
                <a:t>来代替它。</a:t>
              </a:r>
            </a:p>
          </p:txBody>
        </p:sp>
      </p:grpSp>
    </p:spTree>
    <p:extLst>
      <p:ext uri="{BB962C8B-B14F-4D97-AF65-F5344CB8AC3E}">
        <p14:creationId xmlns:p14="http://schemas.microsoft.com/office/powerpoint/2010/main" val="561543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8130"/>
                                        </p:tgtEl>
                                        <p:attrNameLst>
                                          <p:attrName>style.visibility</p:attrName>
                                        </p:attrNameLst>
                                      </p:cBhvr>
                                      <p:to>
                                        <p:strVal val="visible"/>
                                      </p:to>
                                    </p:set>
                                    <p:anim to="" calcmode="lin" valueType="num">
                                      <p:cBhvr>
                                        <p:cTn id="7" dur="700" fill="hold">
                                          <p:stCondLst>
                                            <p:cond delay="0"/>
                                          </p:stCondLst>
                                        </p:cTn>
                                        <p:tgtEl>
                                          <p:spTgt spid="48130"/>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8130"/>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8131"/>
                                        </p:tgtEl>
                                        <p:attrNameLst>
                                          <p:attrName>style.visibility</p:attrName>
                                        </p:attrNameLst>
                                      </p:cBhvr>
                                      <p:to>
                                        <p:strVal val="visible"/>
                                      </p:to>
                                    </p:set>
                                    <p:anim to="" calcmode="lin" valueType="num">
                                      <p:cBhvr>
                                        <p:cTn id="11" dur="700" fill="hold">
                                          <p:stCondLst>
                                            <p:cond delay="0"/>
                                          </p:stCondLst>
                                        </p:cTn>
                                        <p:tgtEl>
                                          <p:spTgt spid="48131"/>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8131"/>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8132"/>
                                        </p:tgtEl>
                                        <p:attrNameLst>
                                          <p:attrName>style.visibility</p:attrName>
                                        </p:attrNameLst>
                                      </p:cBhvr>
                                      <p:to>
                                        <p:strVal val="visible"/>
                                      </p:to>
                                    </p:set>
                                    <p:anim to="" calcmode="lin" valueType="num">
                                      <p:cBhvr>
                                        <p:cTn id="15" dur="700" fill="hold">
                                          <p:stCondLst>
                                            <p:cond delay="0"/>
                                          </p:stCondLst>
                                        </p:cTn>
                                        <p:tgtEl>
                                          <p:spTgt spid="48132"/>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8132"/>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8133"/>
                                        </p:tgtEl>
                                        <p:attrNameLst>
                                          <p:attrName>style.visibility</p:attrName>
                                        </p:attrNameLst>
                                      </p:cBhvr>
                                      <p:to>
                                        <p:strVal val="visible"/>
                                      </p:to>
                                    </p:set>
                                    <p:anim to="" calcmode="lin" valueType="num">
                                      <p:cBhvr>
                                        <p:cTn id="19" dur="700" fill="hold">
                                          <p:stCondLst>
                                            <p:cond delay="0"/>
                                          </p:stCondLst>
                                        </p:cTn>
                                        <p:tgtEl>
                                          <p:spTgt spid="48133"/>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8133"/>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8134"/>
                                        </p:tgtEl>
                                        <p:attrNameLst>
                                          <p:attrName>style.visibility</p:attrName>
                                        </p:attrNameLst>
                                      </p:cBhvr>
                                      <p:to>
                                        <p:strVal val="visible"/>
                                      </p:to>
                                    </p:set>
                                    <p:anim to="" calcmode="lin" valueType="num">
                                      <p:cBhvr>
                                        <p:cTn id="23" dur="700" fill="hold">
                                          <p:stCondLst>
                                            <p:cond delay="0"/>
                                          </p:stCondLst>
                                        </p:cTn>
                                        <p:tgtEl>
                                          <p:spTgt spid="48134"/>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8134"/>
                                        </p:tgtEl>
                                        <p:attrNameLst>
                                          <p:attrName>ppt_h</p:attrName>
                                        </p:attrNameLst>
                                      </p:cBhvr>
                                      <p:tavLst>
                                        <p:tav tm="0" fmla="#ppt_h-#ppt_h*((1.5-1.5*$)^3-(1.5-1.5*$)^2)">
                                          <p:val>
                                            <p:strVal val="0"/>
                                          </p:val>
                                        </p:tav>
                                        <p:tav tm="100000">
                                          <p:val>
                                            <p:str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48135"/>
                                        </p:tgtEl>
                                        <p:attrNameLst>
                                          <p:attrName>style.visibility</p:attrName>
                                        </p:attrNameLst>
                                      </p:cBhvr>
                                      <p:to>
                                        <p:strVal val="visible"/>
                                      </p:to>
                                    </p:set>
                                    <p:anim to="" calcmode="lin" valueType="num">
                                      <p:cBhvr>
                                        <p:cTn id="27" dur="700" fill="hold">
                                          <p:stCondLst>
                                            <p:cond delay="0"/>
                                          </p:stCondLst>
                                        </p:cTn>
                                        <p:tgtEl>
                                          <p:spTgt spid="48135"/>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8135"/>
                                        </p:tgtEl>
                                        <p:attrNameLst>
                                          <p:attrName>ppt_h</p:attrName>
                                        </p:attrNameLst>
                                      </p:cBhvr>
                                      <p:tavLst>
                                        <p:tav tm="0" fmla="#ppt_h-#ppt_h*((1.5-1.5*$)^3-(1.5-1.5*$)^2)">
                                          <p:val>
                                            <p:strVal val="0"/>
                                          </p:val>
                                        </p:tav>
                                        <p:tav tm="100000">
                                          <p:val>
                                            <p:str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8136"/>
                                        </p:tgtEl>
                                        <p:attrNameLst>
                                          <p:attrName>style.visibility</p:attrName>
                                        </p:attrNameLst>
                                      </p:cBhvr>
                                      <p:to>
                                        <p:strVal val="visible"/>
                                      </p:to>
                                    </p:set>
                                    <p:anim to="" calcmode="lin" valueType="num">
                                      <p:cBhvr>
                                        <p:cTn id="31" dur="700" fill="hold">
                                          <p:stCondLst>
                                            <p:cond delay="0"/>
                                          </p:stCondLst>
                                        </p:cTn>
                                        <p:tgtEl>
                                          <p:spTgt spid="48136"/>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8136"/>
                                        </p:tgtEl>
                                        <p:attrNameLst>
                                          <p:attrName>ppt_h</p:attrName>
                                        </p:attrNameLst>
                                      </p:cBhvr>
                                      <p:tavLst>
                                        <p:tav tm="0" fmla="#ppt_h-#ppt_h*((1.5-1.5*$)^3-(1.5-1.5*$)^2)">
                                          <p:val>
                                            <p:strVal val="0"/>
                                          </p:val>
                                        </p:tav>
                                        <p:tav tm="100000">
                                          <p:val>
                                            <p:str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8137"/>
                                        </p:tgtEl>
                                        <p:attrNameLst>
                                          <p:attrName>style.visibility</p:attrName>
                                        </p:attrNameLst>
                                      </p:cBhvr>
                                      <p:to>
                                        <p:strVal val="visible"/>
                                      </p:to>
                                    </p:set>
                                    <p:anim to="" calcmode="lin" valueType="num">
                                      <p:cBhvr>
                                        <p:cTn id="35" dur="700" fill="hold">
                                          <p:stCondLst>
                                            <p:cond delay="0"/>
                                          </p:stCondLst>
                                        </p:cTn>
                                        <p:tgtEl>
                                          <p:spTgt spid="48137"/>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48137"/>
                                        </p:tgtEl>
                                        <p:attrNameLst>
                                          <p:attrName>ppt_h</p:attrName>
                                        </p:attrNameLst>
                                      </p:cBhvr>
                                      <p:tavLst>
                                        <p:tav tm="0" fmla="#ppt_h-#ppt_h*((1.5-1.5*$)^3-(1.5-1.5*$)^2)">
                                          <p:val>
                                            <p:strVal val="0"/>
                                          </p:val>
                                        </p:tav>
                                        <p:tav tm="100000">
                                          <p:val>
                                            <p:str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8138"/>
                                        </p:tgtEl>
                                        <p:attrNameLst>
                                          <p:attrName>style.visibility</p:attrName>
                                        </p:attrNameLst>
                                      </p:cBhvr>
                                      <p:to>
                                        <p:strVal val="visible"/>
                                      </p:to>
                                    </p:set>
                                    <p:anim to="" calcmode="lin" valueType="num">
                                      <p:cBhvr>
                                        <p:cTn id="39" dur="700" fill="hold">
                                          <p:stCondLst>
                                            <p:cond delay="0"/>
                                          </p:stCondLst>
                                        </p:cTn>
                                        <p:tgtEl>
                                          <p:spTgt spid="48138"/>
                                        </p:tgtEl>
                                        <p:attrNameLst>
                                          <p:attrName>ppt_y</p:attrName>
                                        </p:attrNameLst>
                                      </p:cBhvr>
                                      <p:tavLst>
                                        <p:tav tm="0" fmla="#ppt_y+#ppt_h/2*((1.5-1.5*$)^3-(1.5-1.5*$)^2)*8/9">
                                          <p:val>
                                            <p:strVal val="0"/>
                                          </p:val>
                                        </p:tav>
                                        <p:tav tm="100000">
                                          <p:val>
                                            <p:strVal val="1"/>
                                          </p:val>
                                        </p:tav>
                                      </p:tavLst>
                                    </p:anim>
                                    <p:anim to="" calcmode="lin" valueType="num">
                                      <p:cBhvr>
                                        <p:cTn id="40" dur="700" fill="hold">
                                          <p:stCondLst>
                                            <p:cond delay="0"/>
                                          </p:stCondLst>
                                        </p:cTn>
                                        <p:tgtEl>
                                          <p:spTgt spid="48138"/>
                                        </p:tgtEl>
                                        <p:attrNameLst>
                                          <p:attrName>ppt_h</p:attrName>
                                        </p:attrNameLst>
                                      </p:cBhvr>
                                      <p:tavLst>
                                        <p:tav tm="0" fmla="#ppt_h-#ppt_h*((1.5-1.5*$)^3-(1.5-1.5*$)^2)">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48139"/>
                                        </p:tgtEl>
                                        <p:attrNameLst>
                                          <p:attrName>style.visibility</p:attrName>
                                        </p:attrNameLst>
                                      </p:cBhvr>
                                      <p:to>
                                        <p:strVal val="visible"/>
                                      </p:to>
                                    </p:set>
                                    <p:anim to="" calcmode="lin" valueType="num">
                                      <p:cBhvr>
                                        <p:cTn id="43" dur="700" fill="hold">
                                          <p:stCondLst>
                                            <p:cond delay="0"/>
                                          </p:stCondLst>
                                        </p:cTn>
                                        <p:tgtEl>
                                          <p:spTgt spid="48139"/>
                                        </p:tgtEl>
                                        <p:attrNameLst>
                                          <p:attrName>ppt_y</p:attrName>
                                        </p:attrNameLst>
                                      </p:cBhvr>
                                      <p:tavLst>
                                        <p:tav tm="0" fmla="#ppt_y+#ppt_h/2*((1.5-1.5*$)^3-(1.5-1.5*$)^2)*8/9">
                                          <p:val>
                                            <p:strVal val="0"/>
                                          </p:val>
                                        </p:tav>
                                        <p:tav tm="100000">
                                          <p:val>
                                            <p:strVal val="1"/>
                                          </p:val>
                                        </p:tav>
                                      </p:tavLst>
                                    </p:anim>
                                    <p:anim to="" calcmode="lin" valueType="num">
                                      <p:cBhvr>
                                        <p:cTn id="44" dur="700" fill="hold">
                                          <p:stCondLst>
                                            <p:cond delay="0"/>
                                          </p:stCondLst>
                                        </p:cTn>
                                        <p:tgtEl>
                                          <p:spTgt spid="48139"/>
                                        </p:tgtEl>
                                        <p:attrNameLst>
                                          <p:attrName>ppt_h</p:attrName>
                                        </p:attrNameLst>
                                      </p:cBhvr>
                                      <p:tavLst>
                                        <p:tav tm="0" fmla="#ppt_h-#ppt_h*((1.5-1.5*$)^3-(1.5-1.5*$)^2)">
                                          <p:val>
                                            <p:strVal val="0"/>
                                          </p:val>
                                        </p:tav>
                                        <p:tav tm="100000">
                                          <p:val>
                                            <p:str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48140"/>
                                        </p:tgtEl>
                                        <p:attrNameLst>
                                          <p:attrName>style.visibility</p:attrName>
                                        </p:attrNameLst>
                                      </p:cBhvr>
                                      <p:to>
                                        <p:strVal val="visible"/>
                                      </p:to>
                                    </p:set>
                                    <p:anim to="" calcmode="lin" valueType="num">
                                      <p:cBhvr>
                                        <p:cTn id="47" dur="700" fill="hold">
                                          <p:stCondLst>
                                            <p:cond delay="0"/>
                                          </p:stCondLst>
                                        </p:cTn>
                                        <p:tgtEl>
                                          <p:spTgt spid="48140"/>
                                        </p:tgtEl>
                                        <p:attrNameLst>
                                          <p:attrName>ppt_y</p:attrName>
                                        </p:attrNameLst>
                                      </p:cBhvr>
                                      <p:tavLst>
                                        <p:tav tm="0" fmla="#ppt_y+#ppt_h/2*((1.5-1.5*$)^3-(1.5-1.5*$)^2)*8/9">
                                          <p:val>
                                            <p:strVal val="0"/>
                                          </p:val>
                                        </p:tav>
                                        <p:tav tm="100000">
                                          <p:val>
                                            <p:strVal val="1"/>
                                          </p:val>
                                        </p:tav>
                                      </p:tavLst>
                                    </p:anim>
                                    <p:anim to="" calcmode="lin" valueType="num">
                                      <p:cBhvr>
                                        <p:cTn id="48" dur="700" fill="hold">
                                          <p:stCondLst>
                                            <p:cond delay="0"/>
                                          </p:stCondLst>
                                        </p:cTn>
                                        <p:tgtEl>
                                          <p:spTgt spid="48140"/>
                                        </p:tgtEl>
                                        <p:attrNameLst>
                                          <p:attrName>ppt_h</p:attrName>
                                        </p:attrNameLst>
                                      </p:cBhvr>
                                      <p:tavLst>
                                        <p:tav tm="0" fmla="#ppt_h-#ppt_h*((1.5-1.5*$)^3-(1.5-1.5*$)^2)">
                                          <p:val>
                                            <p:strVal val="0"/>
                                          </p:val>
                                        </p:tav>
                                        <p:tav tm="100000">
                                          <p:val>
                                            <p:strVal val="1"/>
                                          </p:val>
                                        </p:tav>
                                      </p:tavLst>
                                    </p:anim>
                                  </p:childTnLst>
                                </p:cTn>
                              </p:par>
                              <p:par>
                                <p:cTn id="49" presetID="0" presetClass="entr" presetSubtype="0" fill="hold" grpId="0" nodeType="withEffect">
                                  <p:stCondLst>
                                    <p:cond delay="0"/>
                                  </p:stCondLst>
                                  <p:iterate type="lt">
                                    <p:tmPct val="10000"/>
                                  </p:iterate>
                                  <p:childTnLst>
                                    <p:set>
                                      <p:cBhvr>
                                        <p:cTn id="50" dur="1" fill="hold">
                                          <p:stCondLst>
                                            <p:cond delay="0"/>
                                          </p:stCondLst>
                                        </p:cTn>
                                        <p:tgtEl>
                                          <p:spTgt spid="48141"/>
                                        </p:tgtEl>
                                        <p:attrNameLst>
                                          <p:attrName>style.visibility</p:attrName>
                                        </p:attrNameLst>
                                      </p:cBhvr>
                                      <p:to>
                                        <p:strVal val="visible"/>
                                      </p:to>
                                    </p:set>
                                    <p:anim to="" calcmode="lin" valueType="num">
                                      <p:cBhvr>
                                        <p:cTn id="51" dur="700" fill="hold">
                                          <p:stCondLst>
                                            <p:cond delay="0"/>
                                          </p:stCondLst>
                                        </p:cTn>
                                        <p:tgtEl>
                                          <p:spTgt spid="48141"/>
                                        </p:tgtEl>
                                        <p:attrNameLst>
                                          <p:attrName>ppt_y</p:attrName>
                                        </p:attrNameLst>
                                      </p:cBhvr>
                                      <p:tavLst>
                                        <p:tav tm="0" fmla="#ppt_y+#ppt_h/2*((1.5-1.5*$)^3-(1.5-1.5*$)^2)*8/9">
                                          <p:val>
                                            <p:strVal val="0"/>
                                          </p:val>
                                        </p:tav>
                                        <p:tav tm="100000">
                                          <p:val>
                                            <p:strVal val="1"/>
                                          </p:val>
                                        </p:tav>
                                      </p:tavLst>
                                    </p:anim>
                                    <p:anim to="" calcmode="lin" valueType="num">
                                      <p:cBhvr>
                                        <p:cTn id="52" dur="700" fill="hold">
                                          <p:stCondLst>
                                            <p:cond delay="0"/>
                                          </p:stCondLst>
                                        </p:cTn>
                                        <p:tgtEl>
                                          <p:spTgt spid="48141"/>
                                        </p:tgtEl>
                                        <p:attrNameLst>
                                          <p:attrName>ppt_h</p:attrName>
                                        </p:attrNameLst>
                                      </p:cBhvr>
                                      <p:tavLst>
                                        <p:tav tm="0" fmla="#ppt_h-#ppt_h*((1.5-1.5*$)^3-(1.5-1.5*$)^2)">
                                          <p:val>
                                            <p:strVal val="0"/>
                                          </p:val>
                                        </p:tav>
                                        <p:tav tm="100000">
                                          <p:val>
                                            <p:str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48142"/>
                                        </p:tgtEl>
                                        <p:attrNameLst>
                                          <p:attrName>style.visibility</p:attrName>
                                        </p:attrNameLst>
                                      </p:cBhvr>
                                      <p:to>
                                        <p:strVal val="visible"/>
                                      </p:to>
                                    </p:set>
                                    <p:anim to="" calcmode="lin" valueType="num">
                                      <p:cBhvr>
                                        <p:cTn id="55" dur="700" fill="hold">
                                          <p:stCondLst>
                                            <p:cond delay="0"/>
                                          </p:stCondLst>
                                        </p:cTn>
                                        <p:tgtEl>
                                          <p:spTgt spid="48142"/>
                                        </p:tgtEl>
                                        <p:attrNameLst>
                                          <p:attrName>ppt_y</p:attrName>
                                        </p:attrNameLst>
                                      </p:cBhvr>
                                      <p:tavLst>
                                        <p:tav tm="0" fmla="#ppt_y+#ppt_h/2*((1.5-1.5*$)^3-(1.5-1.5*$)^2)*8/9">
                                          <p:val>
                                            <p:strVal val="0"/>
                                          </p:val>
                                        </p:tav>
                                        <p:tav tm="100000">
                                          <p:val>
                                            <p:strVal val="1"/>
                                          </p:val>
                                        </p:tav>
                                      </p:tavLst>
                                    </p:anim>
                                    <p:anim to="" calcmode="lin" valueType="num">
                                      <p:cBhvr>
                                        <p:cTn id="56" dur="700" fill="hold">
                                          <p:stCondLst>
                                            <p:cond delay="0"/>
                                          </p:stCondLst>
                                        </p:cTn>
                                        <p:tgtEl>
                                          <p:spTgt spid="48142"/>
                                        </p:tgtEl>
                                        <p:attrNameLst>
                                          <p:attrName>ppt_h</p:attrName>
                                        </p:attrNameLst>
                                      </p:cBhvr>
                                      <p:tavLst>
                                        <p:tav tm="0" fmla="#ppt_h-#ppt_h*((1.5-1.5*$)^3-(1.5-1.5*$)^2)">
                                          <p:val>
                                            <p:strVal val="0"/>
                                          </p:val>
                                        </p:tav>
                                        <p:tav tm="100000">
                                          <p:val>
                                            <p:strVal val="1"/>
                                          </p:val>
                                        </p:tav>
                                      </p:tavLst>
                                    </p:anim>
                                  </p:childTnLst>
                                </p:cTn>
                              </p:par>
                              <p:par>
                                <p:cTn id="57" presetID="0" presetClass="entr" presetSubtype="0" fill="hold" grpId="0" nodeType="withEffect">
                                  <p:stCondLst>
                                    <p:cond delay="0"/>
                                  </p:stCondLst>
                                  <p:iterate type="lt">
                                    <p:tmPct val="10000"/>
                                  </p:iterate>
                                  <p:childTnLst>
                                    <p:set>
                                      <p:cBhvr>
                                        <p:cTn id="58" dur="1" fill="hold">
                                          <p:stCondLst>
                                            <p:cond delay="0"/>
                                          </p:stCondLst>
                                        </p:cTn>
                                        <p:tgtEl>
                                          <p:spTgt spid="48143"/>
                                        </p:tgtEl>
                                        <p:attrNameLst>
                                          <p:attrName>style.visibility</p:attrName>
                                        </p:attrNameLst>
                                      </p:cBhvr>
                                      <p:to>
                                        <p:strVal val="visible"/>
                                      </p:to>
                                    </p:set>
                                    <p:anim to="" calcmode="lin" valueType="num">
                                      <p:cBhvr>
                                        <p:cTn id="59" dur="700" fill="hold">
                                          <p:stCondLst>
                                            <p:cond delay="0"/>
                                          </p:stCondLst>
                                        </p:cTn>
                                        <p:tgtEl>
                                          <p:spTgt spid="48143"/>
                                        </p:tgtEl>
                                        <p:attrNameLst>
                                          <p:attrName>ppt_y</p:attrName>
                                        </p:attrNameLst>
                                      </p:cBhvr>
                                      <p:tavLst>
                                        <p:tav tm="0" fmla="#ppt_y+#ppt_h/2*((1.5-1.5*$)^3-(1.5-1.5*$)^2)*8/9">
                                          <p:val>
                                            <p:strVal val="0"/>
                                          </p:val>
                                        </p:tav>
                                        <p:tav tm="100000">
                                          <p:val>
                                            <p:strVal val="1"/>
                                          </p:val>
                                        </p:tav>
                                      </p:tavLst>
                                    </p:anim>
                                    <p:anim to="" calcmode="lin" valueType="num">
                                      <p:cBhvr>
                                        <p:cTn id="60" dur="700" fill="hold">
                                          <p:stCondLst>
                                            <p:cond delay="0"/>
                                          </p:stCondLst>
                                        </p:cTn>
                                        <p:tgtEl>
                                          <p:spTgt spid="48143"/>
                                        </p:tgtEl>
                                        <p:attrNameLst>
                                          <p:attrName>ppt_h</p:attrName>
                                        </p:attrNameLst>
                                      </p:cBhvr>
                                      <p:tavLst>
                                        <p:tav tm="0" fmla="#ppt_h-#ppt_h*((1.5-1.5*$)^3-(1.5-1.5*$)^2)">
                                          <p:val>
                                            <p:strVal val="0"/>
                                          </p:val>
                                        </p:tav>
                                        <p:tav tm="100000">
                                          <p:val>
                                            <p:strVal val="1"/>
                                          </p:val>
                                        </p:tav>
                                      </p:tavLst>
                                    </p:anim>
                                  </p:childTnLst>
                                </p:cTn>
                              </p:par>
                              <p:par>
                                <p:cTn id="61" presetID="0" presetClass="entr" presetSubtype="0" fill="hold" grpId="0" nodeType="withEffect">
                                  <p:stCondLst>
                                    <p:cond delay="0"/>
                                  </p:stCondLst>
                                  <p:iterate type="lt">
                                    <p:tmPct val="10000"/>
                                  </p:iterate>
                                  <p:childTnLst>
                                    <p:set>
                                      <p:cBhvr>
                                        <p:cTn id="62" dur="1" fill="hold">
                                          <p:stCondLst>
                                            <p:cond delay="0"/>
                                          </p:stCondLst>
                                        </p:cTn>
                                        <p:tgtEl>
                                          <p:spTgt spid="48144"/>
                                        </p:tgtEl>
                                        <p:attrNameLst>
                                          <p:attrName>style.visibility</p:attrName>
                                        </p:attrNameLst>
                                      </p:cBhvr>
                                      <p:to>
                                        <p:strVal val="visible"/>
                                      </p:to>
                                    </p:set>
                                    <p:anim to="" calcmode="lin" valueType="num">
                                      <p:cBhvr>
                                        <p:cTn id="63" dur="700" fill="hold">
                                          <p:stCondLst>
                                            <p:cond delay="0"/>
                                          </p:stCondLst>
                                        </p:cTn>
                                        <p:tgtEl>
                                          <p:spTgt spid="48144"/>
                                        </p:tgtEl>
                                        <p:attrNameLst>
                                          <p:attrName>ppt_y</p:attrName>
                                        </p:attrNameLst>
                                      </p:cBhvr>
                                      <p:tavLst>
                                        <p:tav tm="0" fmla="#ppt_y+#ppt_h/2*((1.5-1.5*$)^3-(1.5-1.5*$)^2)*8/9">
                                          <p:val>
                                            <p:strVal val="0"/>
                                          </p:val>
                                        </p:tav>
                                        <p:tav tm="100000">
                                          <p:val>
                                            <p:strVal val="1"/>
                                          </p:val>
                                        </p:tav>
                                      </p:tavLst>
                                    </p:anim>
                                    <p:anim to="" calcmode="lin" valueType="num">
                                      <p:cBhvr>
                                        <p:cTn id="64" dur="700" fill="hold">
                                          <p:stCondLst>
                                            <p:cond delay="0"/>
                                          </p:stCondLst>
                                        </p:cTn>
                                        <p:tgtEl>
                                          <p:spTgt spid="48144"/>
                                        </p:tgtEl>
                                        <p:attrNameLst>
                                          <p:attrName>ppt_h</p:attrName>
                                        </p:attrNameLst>
                                      </p:cBhvr>
                                      <p:tavLst>
                                        <p:tav tm="0" fmla="#ppt_h-#ppt_h*((1.5-1.5*$)^3-(1.5-1.5*$)^2)">
                                          <p:val>
                                            <p:strVal val="0"/>
                                          </p:val>
                                        </p:tav>
                                        <p:tav tm="100000">
                                          <p:val>
                                            <p:str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8145"/>
                                        </p:tgtEl>
                                        <p:attrNameLst>
                                          <p:attrName>style.visibility</p:attrName>
                                        </p:attrNameLst>
                                      </p:cBhvr>
                                      <p:to>
                                        <p:strVal val="visible"/>
                                      </p:to>
                                    </p:set>
                                    <p:anim to="" calcmode="lin" valueType="num">
                                      <p:cBhvr>
                                        <p:cTn id="67" dur="700" fill="hold">
                                          <p:stCondLst>
                                            <p:cond delay="0"/>
                                          </p:stCondLst>
                                        </p:cTn>
                                        <p:tgtEl>
                                          <p:spTgt spid="48145"/>
                                        </p:tgtEl>
                                        <p:attrNameLst>
                                          <p:attrName>ppt_y</p:attrName>
                                        </p:attrNameLst>
                                      </p:cBhvr>
                                      <p:tavLst>
                                        <p:tav tm="0" fmla="#ppt_y+#ppt_h/2*((1.5-1.5*$)^3-(1.5-1.5*$)^2)*8/9">
                                          <p:val>
                                            <p:strVal val="0"/>
                                          </p:val>
                                        </p:tav>
                                        <p:tav tm="100000">
                                          <p:val>
                                            <p:strVal val="1"/>
                                          </p:val>
                                        </p:tav>
                                      </p:tavLst>
                                    </p:anim>
                                    <p:anim to="" calcmode="lin" valueType="num">
                                      <p:cBhvr>
                                        <p:cTn id="68" dur="700" fill="hold">
                                          <p:stCondLst>
                                            <p:cond delay="0"/>
                                          </p:stCondLst>
                                        </p:cTn>
                                        <p:tgtEl>
                                          <p:spTgt spid="48145"/>
                                        </p:tgtEl>
                                        <p:attrNameLst>
                                          <p:attrName>ppt_h</p:attrName>
                                        </p:attrNameLst>
                                      </p:cBhvr>
                                      <p:tavLst>
                                        <p:tav tm="0" fmla="#ppt_h-#ppt_h*((1.5-1.5*$)^3-(1.5-1.5*$)^2)">
                                          <p:val>
                                            <p:strVal val="0"/>
                                          </p:val>
                                        </p:tav>
                                        <p:tav tm="100000">
                                          <p:val>
                                            <p:strVal val="1"/>
                                          </p:val>
                                        </p:tav>
                                      </p:tavLst>
                                    </p:anim>
                                  </p:childTnLst>
                                </p:cTn>
                              </p:par>
                              <p:par>
                                <p:cTn id="69" presetID="0" presetClass="entr" presetSubtype="0" fill="hold" grpId="0" nodeType="withEffect">
                                  <p:stCondLst>
                                    <p:cond delay="0"/>
                                  </p:stCondLst>
                                  <p:iterate type="lt">
                                    <p:tmPct val="10000"/>
                                  </p:iterate>
                                  <p:childTnLst>
                                    <p:set>
                                      <p:cBhvr>
                                        <p:cTn id="70" dur="1" fill="hold">
                                          <p:stCondLst>
                                            <p:cond delay="0"/>
                                          </p:stCondLst>
                                        </p:cTn>
                                        <p:tgtEl>
                                          <p:spTgt spid="48146"/>
                                        </p:tgtEl>
                                        <p:attrNameLst>
                                          <p:attrName>style.visibility</p:attrName>
                                        </p:attrNameLst>
                                      </p:cBhvr>
                                      <p:to>
                                        <p:strVal val="visible"/>
                                      </p:to>
                                    </p:set>
                                    <p:anim to="" calcmode="lin" valueType="num">
                                      <p:cBhvr>
                                        <p:cTn id="71" dur="700" fill="hold">
                                          <p:stCondLst>
                                            <p:cond delay="0"/>
                                          </p:stCondLst>
                                        </p:cTn>
                                        <p:tgtEl>
                                          <p:spTgt spid="48146"/>
                                        </p:tgtEl>
                                        <p:attrNameLst>
                                          <p:attrName>ppt_y</p:attrName>
                                        </p:attrNameLst>
                                      </p:cBhvr>
                                      <p:tavLst>
                                        <p:tav tm="0" fmla="#ppt_y+#ppt_h/2*((1.5-1.5*$)^3-(1.5-1.5*$)^2)*8/9">
                                          <p:val>
                                            <p:strVal val="0"/>
                                          </p:val>
                                        </p:tav>
                                        <p:tav tm="100000">
                                          <p:val>
                                            <p:strVal val="1"/>
                                          </p:val>
                                        </p:tav>
                                      </p:tavLst>
                                    </p:anim>
                                    <p:anim to="" calcmode="lin" valueType="num">
                                      <p:cBhvr>
                                        <p:cTn id="72" dur="700" fill="hold">
                                          <p:stCondLst>
                                            <p:cond delay="0"/>
                                          </p:stCondLst>
                                        </p:cTn>
                                        <p:tgtEl>
                                          <p:spTgt spid="48146"/>
                                        </p:tgtEl>
                                        <p:attrNameLst>
                                          <p:attrName>ppt_h</p:attrName>
                                        </p:attrNameLst>
                                      </p:cBhvr>
                                      <p:tavLst>
                                        <p:tav tm="0" fmla="#ppt_h-#ppt_h*((1.5-1.5*$)^3-(1.5-1.5*$)^2)">
                                          <p:val>
                                            <p:strVal val="0"/>
                                          </p:val>
                                        </p:tav>
                                        <p:tav tm="100000">
                                          <p:val>
                                            <p:strVal val="1"/>
                                          </p:val>
                                        </p:tav>
                                      </p:tavLst>
                                    </p:anim>
                                  </p:childTnLst>
                                </p:cTn>
                              </p:par>
                              <p:par>
                                <p:cTn id="73" presetID="0" presetClass="entr" presetSubtype="0" fill="hold" grpId="0" nodeType="withEffect">
                                  <p:stCondLst>
                                    <p:cond delay="0"/>
                                  </p:stCondLst>
                                  <p:iterate type="lt">
                                    <p:tmPct val="10000"/>
                                  </p:iterate>
                                  <p:childTnLst>
                                    <p:set>
                                      <p:cBhvr>
                                        <p:cTn id="74" dur="1" fill="hold">
                                          <p:stCondLst>
                                            <p:cond delay="0"/>
                                          </p:stCondLst>
                                        </p:cTn>
                                        <p:tgtEl>
                                          <p:spTgt spid="48147"/>
                                        </p:tgtEl>
                                        <p:attrNameLst>
                                          <p:attrName>style.visibility</p:attrName>
                                        </p:attrNameLst>
                                      </p:cBhvr>
                                      <p:to>
                                        <p:strVal val="visible"/>
                                      </p:to>
                                    </p:set>
                                    <p:anim to="" calcmode="lin" valueType="num">
                                      <p:cBhvr>
                                        <p:cTn id="75" dur="700" fill="hold">
                                          <p:stCondLst>
                                            <p:cond delay="0"/>
                                          </p:stCondLst>
                                        </p:cTn>
                                        <p:tgtEl>
                                          <p:spTgt spid="48147"/>
                                        </p:tgtEl>
                                        <p:attrNameLst>
                                          <p:attrName>ppt_y</p:attrName>
                                        </p:attrNameLst>
                                      </p:cBhvr>
                                      <p:tavLst>
                                        <p:tav tm="0" fmla="#ppt_y+#ppt_h/2*((1.5-1.5*$)^3-(1.5-1.5*$)^2)*8/9">
                                          <p:val>
                                            <p:strVal val="0"/>
                                          </p:val>
                                        </p:tav>
                                        <p:tav tm="100000">
                                          <p:val>
                                            <p:strVal val="1"/>
                                          </p:val>
                                        </p:tav>
                                      </p:tavLst>
                                    </p:anim>
                                    <p:anim to="" calcmode="lin" valueType="num">
                                      <p:cBhvr>
                                        <p:cTn id="76" dur="700" fill="hold">
                                          <p:stCondLst>
                                            <p:cond delay="0"/>
                                          </p:stCondLst>
                                        </p:cTn>
                                        <p:tgtEl>
                                          <p:spTgt spid="48147"/>
                                        </p:tgtEl>
                                        <p:attrNameLst>
                                          <p:attrName>ppt_h</p:attrName>
                                        </p:attrNameLst>
                                      </p:cBhvr>
                                      <p:tavLst>
                                        <p:tav tm="0" fmla="#ppt_h-#ppt_h*((1.5-1.5*$)^3-(1.5-1.5*$)^2)">
                                          <p:val>
                                            <p:strVal val="0"/>
                                          </p:val>
                                        </p:tav>
                                        <p:tav tm="100000">
                                          <p:val>
                                            <p:strVal val="1"/>
                                          </p:val>
                                        </p:tav>
                                      </p:tavLst>
                                    </p:anim>
                                  </p:childTnLst>
                                </p:cTn>
                              </p:par>
                              <p:par>
                                <p:cTn id="77" presetID="0" presetClass="entr" presetSubtype="0" fill="hold" nodeType="withEffect">
                                  <p:stCondLst>
                                    <p:cond delay="0"/>
                                  </p:stCondLst>
                                  <p:iterate type="lt">
                                    <p:tmPct val="10000"/>
                                  </p:iterate>
                                  <p:childTnLst>
                                    <p:set>
                                      <p:cBhvr>
                                        <p:cTn id="78" dur="1" fill="hold">
                                          <p:stCondLst>
                                            <p:cond delay="0"/>
                                          </p:stCondLst>
                                        </p:cTn>
                                        <p:tgtEl>
                                          <p:spTgt spid="48148"/>
                                        </p:tgtEl>
                                        <p:attrNameLst>
                                          <p:attrName>style.visibility</p:attrName>
                                        </p:attrNameLst>
                                      </p:cBhvr>
                                      <p:to>
                                        <p:strVal val="visible"/>
                                      </p:to>
                                    </p:set>
                                    <p:anim to="" calcmode="lin" valueType="num">
                                      <p:cBhvr>
                                        <p:cTn id="79" dur="700" fill="hold">
                                          <p:stCondLst>
                                            <p:cond delay="0"/>
                                          </p:stCondLst>
                                        </p:cTn>
                                        <p:tgtEl>
                                          <p:spTgt spid="48148"/>
                                        </p:tgtEl>
                                        <p:attrNameLst>
                                          <p:attrName>ppt_y</p:attrName>
                                        </p:attrNameLst>
                                      </p:cBhvr>
                                      <p:tavLst>
                                        <p:tav tm="0" fmla="#ppt_y+#ppt_h/2*((1.5-1.5*$)^3-(1.5-1.5*$)^2)*8/9">
                                          <p:val>
                                            <p:strVal val="0"/>
                                          </p:val>
                                        </p:tav>
                                        <p:tav tm="100000">
                                          <p:val>
                                            <p:strVal val="1"/>
                                          </p:val>
                                        </p:tav>
                                      </p:tavLst>
                                    </p:anim>
                                    <p:anim to="" calcmode="lin" valueType="num">
                                      <p:cBhvr>
                                        <p:cTn id="80" dur="700" fill="hold">
                                          <p:stCondLst>
                                            <p:cond delay="0"/>
                                          </p:stCondLst>
                                        </p:cTn>
                                        <p:tgtEl>
                                          <p:spTgt spid="48148"/>
                                        </p:tgtEl>
                                        <p:attrNameLst>
                                          <p:attrName>ppt_h</p:attrName>
                                        </p:attrNameLst>
                                      </p:cBhvr>
                                      <p:tavLst>
                                        <p:tav tm="0" fmla="#ppt_h-#ppt_h*((1.5-1.5*$)^3-(1.5-1.5*$)^2)">
                                          <p:val>
                                            <p:strVal val="0"/>
                                          </p:val>
                                        </p:tav>
                                        <p:tav tm="100000">
                                          <p:val>
                                            <p:strVal val="1"/>
                                          </p:val>
                                        </p:tav>
                                      </p:tavLst>
                                    </p:anim>
                                  </p:childTnLst>
                                </p:cTn>
                              </p:par>
                              <p:par>
                                <p:cTn id="81" presetID="0" presetClass="entr" presetSubtype="0" fill="hold" nodeType="withEffect">
                                  <p:stCondLst>
                                    <p:cond delay="0"/>
                                  </p:stCondLst>
                                  <p:iterate type="lt">
                                    <p:tmPct val="10000"/>
                                  </p:iterate>
                                  <p:childTnLst>
                                    <p:set>
                                      <p:cBhvr>
                                        <p:cTn id="82" dur="1" fill="hold">
                                          <p:stCondLst>
                                            <p:cond delay="0"/>
                                          </p:stCondLst>
                                        </p:cTn>
                                        <p:tgtEl>
                                          <p:spTgt spid="48149"/>
                                        </p:tgtEl>
                                        <p:attrNameLst>
                                          <p:attrName>style.visibility</p:attrName>
                                        </p:attrNameLst>
                                      </p:cBhvr>
                                      <p:to>
                                        <p:strVal val="visible"/>
                                      </p:to>
                                    </p:set>
                                    <p:anim to="" calcmode="lin" valueType="num">
                                      <p:cBhvr>
                                        <p:cTn id="83" dur="700" fill="hold">
                                          <p:stCondLst>
                                            <p:cond delay="0"/>
                                          </p:stCondLst>
                                        </p:cTn>
                                        <p:tgtEl>
                                          <p:spTgt spid="48149"/>
                                        </p:tgtEl>
                                        <p:attrNameLst>
                                          <p:attrName>ppt_y</p:attrName>
                                        </p:attrNameLst>
                                      </p:cBhvr>
                                      <p:tavLst>
                                        <p:tav tm="0" fmla="#ppt_y+#ppt_h/2*((1.5-1.5*$)^3-(1.5-1.5*$)^2)*8/9">
                                          <p:val>
                                            <p:strVal val="0"/>
                                          </p:val>
                                        </p:tav>
                                        <p:tav tm="100000">
                                          <p:val>
                                            <p:strVal val="1"/>
                                          </p:val>
                                        </p:tav>
                                      </p:tavLst>
                                    </p:anim>
                                    <p:anim to="" calcmode="lin" valueType="num">
                                      <p:cBhvr>
                                        <p:cTn id="84" dur="700" fill="hold">
                                          <p:stCondLst>
                                            <p:cond delay="0"/>
                                          </p:stCondLst>
                                        </p:cTn>
                                        <p:tgtEl>
                                          <p:spTgt spid="48149"/>
                                        </p:tgtEl>
                                        <p:attrNameLst>
                                          <p:attrName>ppt_h</p:attrName>
                                        </p:attrNameLst>
                                      </p:cBhvr>
                                      <p:tavLst>
                                        <p:tav tm="0" fmla="#ppt_h-#ppt_h*((1.5-1.5*$)^3-(1.5-1.5*$)^2)">
                                          <p:val>
                                            <p:strVal val="0"/>
                                          </p:val>
                                        </p:tav>
                                        <p:tav tm="100000">
                                          <p:val>
                                            <p:strVal val="1"/>
                                          </p:val>
                                        </p:tav>
                                      </p:tavLst>
                                    </p:anim>
                                  </p:childTnLst>
                                </p:cTn>
                              </p:par>
                              <p:par>
                                <p:cTn id="85" presetID="0" presetClass="entr" presetSubtype="0" fill="hold" nodeType="withEffect">
                                  <p:stCondLst>
                                    <p:cond delay="0"/>
                                  </p:stCondLst>
                                  <p:iterate type="lt">
                                    <p:tmPct val="10000"/>
                                  </p:iterate>
                                  <p:childTnLst>
                                    <p:set>
                                      <p:cBhvr>
                                        <p:cTn id="86" dur="1" fill="hold">
                                          <p:stCondLst>
                                            <p:cond delay="0"/>
                                          </p:stCondLst>
                                        </p:cTn>
                                        <p:tgtEl>
                                          <p:spTgt spid="48150"/>
                                        </p:tgtEl>
                                        <p:attrNameLst>
                                          <p:attrName>style.visibility</p:attrName>
                                        </p:attrNameLst>
                                      </p:cBhvr>
                                      <p:to>
                                        <p:strVal val="visible"/>
                                      </p:to>
                                    </p:set>
                                    <p:anim to="" calcmode="lin" valueType="num">
                                      <p:cBhvr>
                                        <p:cTn id="87" dur="700" fill="hold">
                                          <p:stCondLst>
                                            <p:cond delay="0"/>
                                          </p:stCondLst>
                                        </p:cTn>
                                        <p:tgtEl>
                                          <p:spTgt spid="48150"/>
                                        </p:tgtEl>
                                        <p:attrNameLst>
                                          <p:attrName>ppt_y</p:attrName>
                                        </p:attrNameLst>
                                      </p:cBhvr>
                                      <p:tavLst>
                                        <p:tav tm="0" fmla="#ppt_y+#ppt_h/2*((1.5-1.5*$)^3-(1.5-1.5*$)^2)*8/9">
                                          <p:val>
                                            <p:strVal val="0"/>
                                          </p:val>
                                        </p:tav>
                                        <p:tav tm="100000">
                                          <p:val>
                                            <p:strVal val="1"/>
                                          </p:val>
                                        </p:tav>
                                      </p:tavLst>
                                    </p:anim>
                                    <p:anim to="" calcmode="lin" valueType="num">
                                      <p:cBhvr>
                                        <p:cTn id="88" dur="700" fill="hold">
                                          <p:stCondLst>
                                            <p:cond delay="0"/>
                                          </p:stCondLst>
                                        </p:cTn>
                                        <p:tgtEl>
                                          <p:spTgt spid="48150"/>
                                        </p:tgtEl>
                                        <p:attrNameLst>
                                          <p:attrName>ppt_h</p:attrName>
                                        </p:attrNameLst>
                                      </p:cBhvr>
                                      <p:tavLst>
                                        <p:tav tm="0" fmla="#ppt_h-#ppt_h*((1.5-1.5*$)^3-(1.5-1.5*$)^2)">
                                          <p:val>
                                            <p:strVal val="0"/>
                                          </p:val>
                                        </p:tav>
                                        <p:tav tm="100000">
                                          <p:val>
                                            <p:strVal val="1"/>
                                          </p:val>
                                        </p:tav>
                                      </p:tavLst>
                                    </p:anim>
                                  </p:childTnLst>
                                </p:cTn>
                              </p:par>
                              <p:par>
                                <p:cTn id="89" presetID="0" presetClass="entr" presetSubtype="0" fill="hold" nodeType="withEffect">
                                  <p:stCondLst>
                                    <p:cond delay="0"/>
                                  </p:stCondLst>
                                  <p:iterate type="lt">
                                    <p:tmPct val="10000"/>
                                  </p:iterate>
                                  <p:childTnLst>
                                    <p:set>
                                      <p:cBhvr>
                                        <p:cTn id="90" dur="1" fill="hold">
                                          <p:stCondLst>
                                            <p:cond delay="0"/>
                                          </p:stCondLst>
                                        </p:cTn>
                                        <p:tgtEl>
                                          <p:spTgt spid="48151"/>
                                        </p:tgtEl>
                                        <p:attrNameLst>
                                          <p:attrName>style.visibility</p:attrName>
                                        </p:attrNameLst>
                                      </p:cBhvr>
                                      <p:to>
                                        <p:strVal val="visible"/>
                                      </p:to>
                                    </p:set>
                                    <p:anim to="" calcmode="lin" valueType="num">
                                      <p:cBhvr>
                                        <p:cTn id="91" dur="700" fill="hold">
                                          <p:stCondLst>
                                            <p:cond delay="0"/>
                                          </p:stCondLst>
                                        </p:cTn>
                                        <p:tgtEl>
                                          <p:spTgt spid="48151"/>
                                        </p:tgtEl>
                                        <p:attrNameLst>
                                          <p:attrName>ppt_y</p:attrName>
                                        </p:attrNameLst>
                                      </p:cBhvr>
                                      <p:tavLst>
                                        <p:tav tm="0" fmla="#ppt_y+#ppt_h/2*((1.5-1.5*$)^3-(1.5-1.5*$)^2)*8/9">
                                          <p:val>
                                            <p:strVal val="0"/>
                                          </p:val>
                                        </p:tav>
                                        <p:tav tm="100000">
                                          <p:val>
                                            <p:strVal val="1"/>
                                          </p:val>
                                        </p:tav>
                                      </p:tavLst>
                                    </p:anim>
                                    <p:anim to="" calcmode="lin" valueType="num">
                                      <p:cBhvr>
                                        <p:cTn id="92" dur="700" fill="hold">
                                          <p:stCondLst>
                                            <p:cond delay="0"/>
                                          </p:stCondLst>
                                        </p:cTn>
                                        <p:tgtEl>
                                          <p:spTgt spid="48151"/>
                                        </p:tgtEl>
                                        <p:attrNameLst>
                                          <p:attrName>ppt_h</p:attrName>
                                        </p:attrNameLst>
                                      </p:cBhvr>
                                      <p:tavLst>
                                        <p:tav tm="0" fmla="#ppt_h-#ppt_h*((1.5-1.5*$)^3-(1.5-1.5*$)^2)">
                                          <p:val>
                                            <p:strVal val="0"/>
                                          </p:val>
                                        </p:tav>
                                        <p:tav tm="100000">
                                          <p:val>
                                            <p:strVal val="1"/>
                                          </p:val>
                                        </p:tav>
                                      </p:tavLst>
                                    </p:anim>
                                  </p:childTnLst>
                                </p:cTn>
                              </p:par>
                              <p:par>
                                <p:cTn id="93" presetID="0" presetClass="entr" presetSubtype="0" fill="hold" nodeType="withEffect">
                                  <p:stCondLst>
                                    <p:cond delay="0"/>
                                  </p:stCondLst>
                                  <p:iterate type="lt">
                                    <p:tmPct val="10000"/>
                                  </p:iterate>
                                  <p:childTnLst>
                                    <p:set>
                                      <p:cBhvr>
                                        <p:cTn id="94" dur="1" fill="hold">
                                          <p:stCondLst>
                                            <p:cond delay="0"/>
                                          </p:stCondLst>
                                        </p:cTn>
                                        <p:tgtEl>
                                          <p:spTgt spid="48152"/>
                                        </p:tgtEl>
                                        <p:attrNameLst>
                                          <p:attrName>style.visibility</p:attrName>
                                        </p:attrNameLst>
                                      </p:cBhvr>
                                      <p:to>
                                        <p:strVal val="visible"/>
                                      </p:to>
                                    </p:set>
                                    <p:anim to="" calcmode="lin" valueType="num">
                                      <p:cBhvr>
                                        <p:cTn id="95" dur="700" fill="hold">
                                          <p:stCondLst>
                                            <p:cond delay="0"/>
                                          </p:stCondLst>
                                        </p:cTn>
                                        <p:tgtEl>
                                          <p:spTgt spid="48152"/>
                                        </p:tgtEl>
                                        <p:attrNameLst>
                                          <p:attrName>ppt_y</p:attrName>
                                        </p:attrNameLst>
                                      </p:cBhvr>
                                      <p:tavLst>
                                        <p:tav tm="0" fmla="#ppt_y+#ppt_h/2*((1.5-1.5*$)^3-(1.5-1.5*$)^2)*8/9">
                                          <p:val>
                                            <p:strVal val="0"/>
                                          </p:val>
                                        </p:tav>
                                        <p:tav tm="100000">
                                          <p:val>
                                            <p:strVal val="1"/>
                                          </p:val>
                                        </p:tav>
                                      </p:tavLst>
                                    </p:anim>
                                    <p:anim to="" calcmode="lin" valueType="num">
                                      <p:cBhvr>
                                        <p:cTn id="96" dur="700" fill="hold">
                                          <p:stCondLst>
                                            <p:cond delay="0"/>
                                          </p:stCondLst>
                                        </p:cTn>
                                        <p:tgtEl>
                                          <p:spTgt spid="48152"/>
                                        </p:tgtEl>
                                        <p:attrNameLst>
                                          <p:attrName>ppt_h</p:attrName>
                                        </p:attrNameLst>
                                      </p:cBhvr>
                                      <p:tavLst>
                                        <p:tav tm="0" fmla="#ppt_h-#ppt_h*((1.5-1.5*$)^3-(1.5-1.5*$)^2)">
                                          <p:val>
                                            <p:strVal val="0"/>
                                          </p:val>
                                        </p:tav>
                                        <p:tav tm="100000">
                                          <p:val>
                                            <p:strVal val="1"/>
                                          </p:val>
                                        </p:tav>
                                      </p:tavLst>
                                    </p:anim>
                                  </p:childTnLst>
                                </p:cTn>
                              </p:par>
                              <p:par>
                                <p:cTn id="97" presetID="0" presetClass="entr" presetSubtype="0" fill="hold" nodeType="withEffect">
                                  <p:stCondLst>
                                    <p:cond delay="0"/>
                                  </p:stCondLst>
                                  <p:iterate type="lt">
                                    <p:tmPct val="10000"/>
                                  </p:iterate>
                                  <p:childTnLst>
                                    <p:set>
                                      <p:cBhvr>
                                        <p:cTn id="98" dur="1" fill="hold">
                                          <p:stCondLst>
                                            <p:cond delay="0"/>
                                          </p:stCondLst>
                                        </p:cTn>
                                        <p:tgtEl>
                                          <p:spTgt spid="48153"/>
                                        </p:tgtEl>
                                        <p:attrNameLst>
                                          <p:attrName>style.visibility</p:attrName>
                                        </p:attrNameLst>
                                      </p:cBhvr>
                                      <p:to>
                                        <p:strVal val="visible"/>
                                      </p:to>
                                    </p:set>
                                    <p:anim to="" calcmode="lin" valueType="num">
                                      <p:cBhvr>
                                        <p:cTn id="99" dur="700" fill="hold">
                                          <p:stCondLst>
                                            <p:cond delay="0"/>
                                          </p:stCondLst>
                                        </p:cTn>
                                        <p:tgtEl>
                                          <p:spTgt spid="48153"/>
                                        </p:tgtEl>
                                        <p:attrNameLst>
                                          <p:attrName>ppt_y</p:attrName>
                                        </p:attrNameLst>
                                      </p:cBhvr>
                                      <p:tavLst>
                                        <p:tav tm="0" fmla="#ppt_y+#ppt_h/2*((1.5-1.5*$)^3-(1.5-1.5*$)^2)*8/9">
                                          <p:val>
                                            <p:strVal val="0"/>
                                          </p:val>
                                        </p:tav>
                                        <p:tav tm="100000">
                                          <p:val>
                                            <p:strVal val="1"/>
                                          </p:val>
                                        </p:tav>
                                      </p:tavLst>
                                    </p:anim>
                                    <p:anim to="" calcmode="lin" valueType="num">
                                      <p:cBhvr>
                                        <p:cTn id="100" dur="700" fill="hold">
                                          <p:stCondLst>
                                            <p:cond delay="0"/>
                                          </p:stCondLst>
                                        </p:cTn>
                                        <p:tgtEl>
                                          <p:spTgt spid="48153"/>
                                        </p:tgtEl>
                                        <p:attrNameLst>
                                          <p:attrName>ppt_h</p:attrName>
                                        </p:attrNameLst>
                                      </p:cBhvr>
                                      <p:tavLst>
                                        <p:tav tm="0" fmla="#ppt_h-#ppt_h*((1.5-1.5*$)^3-(1.5-1.5*$)^2)">
                                          <p:val>
                                            <p:strVal val="0"/>
                                          </p:val>
                                        </p:tav>
                                        <p:tav tm="100000">
                                          <p:val>
                                            <p:str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48154"/>
                                        </p:tgtEl>
                                        <p:attrNameLst>
                                          <p:attrName>style.visibility</p:attrName>
                                        </p:attrNameLst>
                                      </p:cBhvr>
                                      <p:to>
                                        <p:strVal val="visible"/>
                                      </p:to>
                                    </p:set>
                                    <p:anim to="" calcmode="lin" valueType="num">
                                      <p:cBhvr>
                                        <p:cTn id="103" dur="700" fill="hold">
                                          <p:stCondLst>
                                            <p:cond delay="0"/>
                                          </p:stCondLst>
                                        </p:cTn>
                                        <p:tgtEl>
                                          <p:spTgt spid="48154"/>
                                        </p:tgtEl>
                                        <p:attrNameLst>
                                          <p:attrName>ppt_y</p:attrName>
                                        </p:attrNameLst>
                                      </p:cBhvr>
                                      <p:tavLst>
                                        <p:tav tm="0" fmla="#ppt_y+#ppt_h/2*((1.5-1.5*$)^3-(1.5-1.5*$)^2)*8/9">
                                          <p:val>
                                            <p:strVal val="0"/>
                                          </p:val>
                                        </p:tav>
                                        <p:tav tm="100000">
                                          <p:val>
                                            <p:strVal val="1"/>
                                          </p:val>
                                        </p:tav>
                                      </p:tavLst>
                                    </p:anim>
                                    <p:anim to="" calcmode="lin" valueType="num">
                                      <p:cBhvr>
                                        <p:cTn id="104" dur="700" fill="hold">
                                          <p:stCondLst>
                                            <p:cond delay="0"/>
                                          </p:stCondLst>
                                        </p:cTn>
                                        <p:tgtEl>
                                          <p:spTgt spid="48154"/>
                                        </p:tgtEl>
                                        <p:attrNameLst>
                                          <p:attrName>ppt_h</p:attrName>
                                        </p:attrNameLst>
                                      </p:cBhvr>
                                      <p:tavLst>
                                        <p:tav tm="0" fmla="#ppt_h-#ppt_h*((1.5-1.5*$)^3-(1.5-1.5*$)^2)">
                                          <p:val>
                                            <p:strVal val="0"/>
                                          </p:val>
                                        </p:tav>
                                        <p:tav tm="100000">
                                          <p:val>
                                            <p:strVal val="1"/>
                                          </p:val>
                                        </p:tav>
                                      </p:tavLst>
                                    </p:anim>
                                  </p:childTnLst>
                                </p:cTn>
                              </p:par>
                              <p:par>
                                <p:cTn id="105" presetID="10"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700"/>
                                        <p:tgtEl>
                                          <p:spTgt spid="27"/>
                                        </p:tgtEl>
                                      </p:cBhvr>
                                    </p:animEffect>
                                  </p:childTnLst>
                                </p:cTn>
                              </p:par>
                              <p:par>
                                <p:cTn id="108" presetID="10" presetClass="entr" presetSubtype="0" fill="hold" nodeType="withEffect">
                                  <p:stCondLst>
                                    <p:cond delay="0"/>
                                  </p:stCondLst>
                                  <p:childTnLst>
                                    <p:set>
                                      <p:cBhvr>
                                        <p:cTn id="109" dur="1" fill="hold">
                                          <p:stCondLst>
                                            <p:cond delay="0"/>
                                          </p:stCondLst>
                                        </p:cTn>
                                        <p:tgtEl>
                                          <p:spTgt spid="3"/>
                                        </p:tgtEl>
                                        <p:attrNameLst>
                                          <p:attrName>style.visibility</p:attrName>
                                        </p:attrNameLst>
                                      </p:cBhvr>
                                      <p:to>
                                        <p:strVal val="visible"/>
                                      </p:to>
                                    </p:set>
                                    <p:animEffect transition="in" filter="fade">
                                      <p:cBhvr>
                                        <p:cTn id="1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nimBg="1" autoUpdateAnimBg="0"/>
      <p:bldP spid="48131" grpId="0" animBg="1" autoUpdateAnimBg="0"/>
      <p:bldP spid="48132" grpId="0" animBg="1" autoUpdateAnimBg="0"/>
      <p:bldP spid="48133" grpId="0" animBg="1" autoUpdateAnimBg="0"/>
      <p:bldP spid="48134" grpId="0"/>
      <p:bldP spid="48135" grpId="0" animBg="1" autoUpdateAnimBg="0"/>
      <p:bldP spid="48136" grpId="0" animBg="1" autoUpdateAnimBg="0"/>
      <p:bldP spid="48137" grpId="0" animBg="1" autoUpdateAnimBg="0"/>
      <p:bldP spid="48138" grpId="0" animBg="1" autoUpdateAnimBg="0"/>
      <p:bldP spid="48139" grpId="0" animBg="1" autoUpdateAnimBg="0"/>
      <p:bldP spid="48140" grpId="0" animBg="1" autoUpdateAnimBg="0"/>
      <p:bldP spid="48141" grpId="0" animBg="1" autoUpdateAnimBg="0"/>
      <p:bldP spid="48142" grpId="0" animBg="1" autoUpdateAnimBg="0"/>
      <p:bldP spid="48143" grpId="0" animBg="1" autoUpdateAnimBg="0"/>
      <p:bldP spid="48144" grpId="0" animBg="1" autoUpdateAnimBg="0"/>
      <p:bldP spid="48145" grpId="0"/>
      <p:bldP spid="48146" grpId="0"/>
      <p:bldP spid="48147" grpId="0" animBg="1" autoUpdateAnimBg="0"/>
      <p:bldP spid="4815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6"/>
          <a:srcRect/>
          <a:stretch>
            <a:fillRect/>
          </a:stretch>
        </a:blipFill>
        <a:effectLst/>
      </p:bgPr>
    </p:bg>
    <p:spTree>
      <p:nvGrpSpPr>
        <p:cNvPr id="1" name=""/>
        <p:cNvGrpSpPr/>
        <p:nvPr/>
      </p:nvGrpSpPr>
      <p:grpSpPr>
        <a:xfrm>
          <a:off x="0" y="0"/>
          <a:ext cx="0" cy="0"/>
          <a:chOff x="0" y="0"/>
          <a:chExt cx="0" cy="0"/>
        </a:xfrm>
      </p:grpSpPr>
      <p:sp>
        <p:nvSpPr>
          <p:cNvPr id="41986" name="PA_矩形 1">
            <a:extLst>
              <a:ext uri="{FF2B5EF4-FFF2-40B4-BE49-F238E27FC236}">
                <a16:creationId xmlns:a16="http://schemas.microsoft.com/office/drawing/2014/main" id="{7EC47EDF-7FD5-4D8A-AFF2-5DCF57E01BBD}"/>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7" name="PA_矩形 2">
            <a:extLst>
              <a:ext uri="{FF2B5EF4-FFF2-40B4-BE49-F238E27FC236}">
                <a16:creationId xmlns:a16="http://schemas.microsoft.com/office/drawing/2014/main" id="{7BD7E145-F192-41E7-9310-8232B94CB867}"/>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8" name="PA_矩形 3">
            <a:extLst>
              <a:ext uri="{FF2B5EF4-FFF2-40B4-BE49-F238E27FC236}">
                <a16:creationId xmlns:a16="http://schemas.microsoft.com/office/drawing/2014/main" id="{E9252018-156D-42DB-B06D-C0BC6AE1329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9" name="PA_矩形 4">
            <a:extLst>
              <a:ext uri="{FF2B5EF4-FFF2-40B4-BE49-F238E27FC236}">
                <a16:creationId xmlns:a16="http://schemas.microsoft.com/office/drawing/2014/main" id="{A8266310-69E3-42B7-ADEC-DE4A116CDBD4}"/>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90" name="PA_矩形 9">
            <a:extLst>
              <a:ext uri="{FF2B5EF4-FFF2-40B4-BE49-F238E27FC236}">
                <a16:creationId xmlns:a16="http://schemas.microsoft.com/office/drawing/2014/main" id="{5F43C59D-DBD1-4144-AF66-E42F9C10EDD9}"/>
              </a:ext>
            </a:extLst>
          </p:cNvPr>
          <p:cNvSpPr>
            <a:spLocks noChangeArrowheads="1"/>
          </p:cNvSpPr>
          <p:nvPr>
            <p:custDataLst>
              <p:tags r:id="rId5"/>
            </p:custDataLst>
          </p:nvPr>
        </p:nvSpPr>
        <p:spPr bwMode="auto">
          <a:xfrm>
            <a:off x="3569197" y="76200"/>
            <a:ext cx="1013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Visio</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0" name="PA_文本框 68">
            <a:extLst>
              <a:ext uri="{FF2B5EF4-FFF2-40B4-BE49-F238E27FC236}">
                <a16:creationId xmlns:a16="http://schemas.microsoft.com/office/drawing/2014/main" id="{008D6E31-3B3D-40F7-9B18-797738A1141A}"/>
              </a:ext>
            </a:extLst>
          </p:cNvPr>
          <p:cNvSpPr>
            <a:spLocks noChangeArrowheads="1"/>
          </p:cNvSpPr>
          <p:nvPr>
            <p:custDataLst>
              <p:tags r:id="rId6"/>
            </p:custDataLst>
          </p:nvPr>
        </p:nvSpPr>
        <p:spPr bwMode="auto">
          <a:xfrm>
            <a:off x="5534862" y="1739898"/>
            <a:ext cx="611170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提供了各种模板</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ea typeface="宋体" panose="02010600030101010101" pitchFamily="2" charset="-122"/>
                <a:cs typeface="+mn-cs"/>
                <a:sym typeface="Calibri" panose="020F0502020204030204" pitchFamily="34" charset="0"/>
              </a:rPr>
              <a:t> </a:t>
            </a:r>
            <a:r>
              <a:rPr kumimoji="0" lang="zh-CN" altLang="en-US" sz="1800" b="0" i="0" u="none" strike="noStrike" kern="1200" cap="none" spc="0" normalizeH="0" baseline="0" noProof="0" dirty="0">
                <a:ln>
                  <a:noFill/>
                </a:ln>
                <a:solidFill>
                  <a:srgbClr val="000000"/>
                </a:solidFill>
                <a:effectLst/>
                <a:uLnTx/>
                <a:uFillTx/>
                <a:ea typeface="宋体" panose="02010600030101010101" pitchFamily="2" charset="-122"/>
                <a:cs typeface="+mn-cs"/>
                <a:sym typeface="Calibri" panose="020F0502020204030204" pitchFamily="34" charset="0"/>
              </a:rPr>
              <a:t>这些模版可用于可视化和简化业务流程、跟踪项目和资源、绘制组织结构图、映射网络、绘制建筑地图及优化系统等。</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1" name="PA_文本框 69">
            <a:extLst>
              <a:ext uri="{FF2B5EF4-FFF2-40B4-BE49-F238E27FC236}">
                <a16:creationId xmlns:a16="http://schemas.microsoft.com/office/drawing/2014/main" id="{69B9D050-7FAF-4DD8-B56A-AE87AFDCA0A2}"/>
              </a:ext>
            </a:extLst>
          </p:cNvPr>
          <p:cNvSpPr>
            <a:spLocks noChangeArrowheads="1"/>
          </p:cNvSpPr>
          <p:nvPr>
            <p:custDataLst>
              <p:tags r:id="rId7"/>
            </p:custDataLst>
          </p:nvPr>
        </p:nvSpPr>
        <p:spPr bwMode="auto">
          <a:xfrm>
            <a:off x="5534861" y="2936873"/>
            <a:ext cx="611170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Standard</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版本和</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Professional</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版本</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Standard</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具备</a:t>
            </a:r>
            <a:r>
              <a:rPr lang="en-US" altLang="zh-CN" sz="1800" dirty="0">
                <a:solidFill>
                  <a:srgbClr val="000000"/>
                </a:solidFill>
                <a:latin typeface="微软雅黑" panose="020B0503020204020204" pitchFamily="34" charset="-122"/>
                <a:sym typeface="微软雅黑" panose="020B0503020204020204" pitchFamily="34" charset="-122"/>
              </a:rPr>
              <a:t>Professional</a:t>
            </a:r>
            <a:r>
              <a:rPr lang="zh-CN" altLang="en-US" sz="1800" dirty="0">
                <a:solidFill>
                  <a:srgbClr val="000000"/>
                </a:solidFill>
                <a:latin typeface="微软雅黑" panose="020B0503020204020204" pitchFamily="34" charset="-122"/>
                <a:sym typeface="微软雅黑" panose="020B0503020204020204" pitchFamily="34" charset="-122"/>
              </a:rPr>
              <a:t>的许多功能，但是</a:t>
            </a:r>
            <a:r>
              <a:rPr lang="en-US" altLang="zh-CN" sz="1800" dirty="0">
                <a:solidFill>
                  <a:srgbClr val="000000"/>
                </a:solidFill>
                <a:latin typeface="微软雅黑" panose="020B0503020204020204" pitchFamily="34" charset="-122"/>
                <a:sym typeface="微软雅黑" panose="020B0503020204020204" pitchFamily="34" charset="-122"/>
              </a:rPr>
              <a:t>Professional</a:t>
            </a:r>
            <a:r>
              <a:rPr lang="zh-CN" altLang="en-US" sz="1800" dirty="0">
                <a:solidFill>
                  <a:srgbClr val="000000"/>
                </a:solidFill>
                <a:latin typeface="微软雅黑" panose="020B0503020204020204" pitchFamily="34" charset="-122"/>
                <a:sym typeface="微软雅黑" panose="020B0503020204020204" pitchFamily="34" charset="-122"/>
              </a:rPr>
              <a:t>还包含更多图表类型的模板以及若干项高级功能。</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2" name="PA_文本框 70">
            <a:extLst>
              <a:ext uri="{FF2B5EF4-FFF2-40B4-BE49-F238E27FC236}">
                <a16:creationId xmlns:a16="http://schemas.microsoft.com/office/drawing/2014/main" id="{0ED6EC22-C47E-416C-87DB-95C8D618DF1E}"/>
              </a:ext>
            </a:extLst>
          </p:cNvPr>
          <p:cNvSpPr>
            <a:spLocks noChangeArrowheads="1"/>
          </p:cNvSpPr>
          <p:nvPr>
            <p:custDataLst>
              <p:tags r:id="rId8"/>
            </p:custDataLst>
          </p:nvPr>
        </p:nvSpPr>
        <p:spPr bwMode="auto">
          <a:xfrm>
            <a:off x="5534861" y="4133848"/>
            <a:ext cx="611170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使用便捷，满足不同图表制作需要</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sym typeface="微软雅黑" panose="020B0503020204020204" pitchFamily="34" charset="-122"/>
              </a:rPr>
              <a:t>使用</a:t>
            </a:r>
            <a:r>
              <a:rPr lang="en-US" altLang="zh-CN" sz="1800" dirty="0">
                <a:solidFill>
                  <a:srgbClr val="000000"/>
                </a:solidFill>
                <a:latin typeface="微软雅黑" panose="020B0503020204020204" pitchFamily="34" charset="-122"/>
                <a:sym typeface="微软雅黑" panose="020B0503020204020204" pitchFamily="34" charset="-122"/>
              </a:rPr>
              <a:t>Office Visio Professional</a:t>
            </a:r>
            <a:r>
              <a:rPr lang="zh-CN" altLang="en-US" sz="1800" dirty="0">
                <a:solidFill>
                  <a:srgbClr val="000000"/>
                </a:solidFill>
                <a:latin typeface="微软雅黑" panose="020B0503020204020204" pitchFamily="34" charset="-122"/>
                <a:sym typeface="微软雅黑" panose="020B0503020204020204" pitchFamily="34" charset="-122"/>
              </a:rPr>
              <a:t>中的</a:t>
            </a:r>
            <a:r>
              <a:rPr lang="en-US" altLang="zh-CN" sz="1800" dirty="0">
                <a:solidFill>
                  <a:srgbClr val="000000"/>
                </a:solidFill>
                <a:latin typeface="微软雅黑" panose="020B0503020204020204" pitchFamily="34" charset="-122"/>
                <a:sym typeface="微软雅黑" panose="020B0503020204020204" pitchFamily="34" charset="-122"/>
              </a:rPr>
              <a:t>ITIL</a:t>
            </a:r>
            <a:r>
              <a:rPr lang="zh-CN" altLang="en-US" sz="1800" dirty="0">
                <a:solidFill>
                  <a:srgbClr val="000000"/>
                </a:solidFill>
                <a:latin typeface="微软雅黑" panose="020B0503020204020204" pitchFamily="34" charset="-122"/>
                <a:sym typeface="微软雅黑" panose="020B0503020204020204" pitchFamily="34" charset="-122"/>
              </a:rPr>
              <a:t>（</a:t>
            </a:r>
            <a:r>
              <a:rPr lang="en-US" altLang="zh-CN" sz="1800" dirty="0">
                <a:solidFill>
                  <a:srgbClr val="000000"/>
                </a:solidFill>
                <a:latin typeface="微软雅黑" panose="020B0503020204020204" pitchFamily="34" charset="-122"/>
                <a:sym typeface="微软雅黑" panose="020B0503020204020204" pitchFamily="34" charset="-122"/>
              </a:rPr>
              <a:t>IT</a:t>
            </a:r>
            <a:r>
              <a:rPr lang="zh-CN" altLang="en-US" sz="1800" dirty="0">
                <a:solidFill>
                  <a:srgbClr val="000000"/>
                </a:solidFill>
                <a:latin typeface="微软雅黑" panose="020B0503020204020204" pitchFamily="34" charset="-122"/>
                <a:sym typeface="微软雅黑" panose="020B0503020204020204" pitchFamily="34" charset="-122"/>
              </a:rPr>
              <a:t>基础设施库）模板和价值流图模板，可以创建种类更广泛的图表。</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sym typeface="微软雅黑" panose="020B0503020204020204" pitchFamily="34" charset="-122"/>
            </a:endParaRPr>
          </a:p>
        </p:txBody>
      </p:sp>
      <p:sp>
        <p:nvSpPr>
          <p:cNvPr id="42003" name="PA_文本框 71">
            <a:extLst>
              <a:ext uri="{FF2B5EF4-FFF2-40B4-BE49-F238E27FC236}">
                <a16:creationId xmlns:a16="http://schemas.microsoft.com/office/drawing/2014/main" id="{C4B0D1E3-973D-45F8-8253-F35E696EB30A}"/>
              </a:ext>
            </a:extLst>
          </p:cNvPr>
          <p:cNvSpPr>
            <a:spLocks noChangeArrowheads="1"/>
          </p:cNvSpPr>
          <p:nvPr>
            <p:custDataLst>
              <p:tags r:id="rId9"/>
            </p:custDataLst>
          </p:nvPr>
        </p:nvSpPr>
        <p:spPr bwMode="auto">
          <a:xfrm>
            <a:off x="5565024" y="5345111"/>
            <a:ext cx="6081543"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兼容性与代码生成</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与微软的</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Office</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产品能够很好的兼容。</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Visio</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更多地支持对微软产品如</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VB</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VC++</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语言的代码生成。用于图形语义的描述比较方便，难以用于软件开发过程的迭代开发。</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 name="组合 1">
            <a:extLst>
              <a:ext uri="{FF2B5EF4-FFF2-40B4-BE49-F238E27FC236}">
                <a16:creationId xmlns:a16="http://schemas.microsoft.com/office/drawing/2014/main" id="{1A37749B-B878-4F20-ADCD-75DBD213F877}"/>
              </a:ext>
            </a:extLst>
          </p:cNvPr>
          <p:cNvGrpSpPr/>
          <p:nvPr/>
        </p:nvGrpSpPr>
        <p:grpSpPr>
          <a:xfrm>
            <a:off x="577099" y="1671636"/>
            <a:ext cx="4608512" cy="4864100"/>
            <a:chOff x="1716088" y="1366838"/>
            <a:chExt cx="4608512" cy="4864100"/>
          </a:xfrm>
        </p:grpSpPr>
        <p:sp>
          <p:nvSpPr>
            <p:cNvPr id="41991" name="PA_任意多边形 47">
              <a:extLst>
                <a:ext uri="{FF2B5EF4-FFF2-40B4-BE49-F238E27FC236}">
                  <a16:creationId xmlns:a16="http://schemas.microsoft.com/office/drawing/2014/main" id="{F5393280-5CA7-4CE1-9DD4-CF68EBB37279}"/>
                </a:ext>
              </a:extLst>
            </p:cNvPr>
            <p:cNvSpPr>
              <a:spLocks/>
            </p:cNvSpPr>
            <p:nvPr>
              <p:custDataLst>
                <p:tags r:id="rId11"/>
              </p:custDataLst>
            </p:nvPr>
          </p:nvSpPr>
          <p:spPr bwMode="auto">
            <a:xfrm rot="21480000" flipH="1">
              <a:off x="3038475" y="2651125"/>
              <a:ext cx="1901825" cy="1133475"/>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2" name="PA_任意多边形 51">
              <a:extLst>
                <a:ext uri="{FF2B5EF4-FFF2-40B4-BE49-F238E27FC236}">
                  <a16:creationId xmlns:a16="http://schemas.microsoft.com/office/drawing/2014/main" id="{32ADC768-3740-4057-AA1A-382A1BB4D2F9}"/>
                </a:ext>
              </a:extLst>
            </p:cNvPr>
            <p:cNvSpPr>
              <a:spLocks/>
            </p:cNvSpPr>
            <p:nvPr>
              <p:custDataLst>
                <p:tags r:id="rId12"/>
              </p:custDataLst>
            </p:nvPr>
          </p:nvSpPr>
          <p:spPr bwMode="auto">
            <a:xfrm>
              <a:off x="4895850" y="2625725"/>
              <a:ext cx="1428750" cy="1133475"/>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3" name="PA_任意多边形 63">
              <a:extLst>
                <a:ext uri="{FF2B5EF4-FFF2-40B4-BE49-F238E27FC236}">
                  <a16:creationId xmlns:a16="http://schemas.microsoft.com/office/drawing/2014/main" id="{34CA39E8-5110-467A-B747-AB2421BC36DF}"/>
                </a:ext>
              </a:extLst>
            </p:cNvPr>
            <p:cNvSpPr>
              <a:spLocks/>
            </p:cNvSpPr>
            <p:nvPr>
              <p:custDataLst>
                <p:tags r:id="rId13"/>
              </p:custDataLst>
            </p:nvPr>
          </p:nvSpPr>
          <p:spPr bwMode="auto">
            <a:xfrm rot="120000" flipH="1" flipV="1">
              <a:off x="3038475" y="3841750"/>
              <a:ext cx="1901825" cy="1128713"/>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4" name="PA_任意多边形 53">
              <a:extLst>
                <a:ext uri="{FF2B5EF4-FFF2-40B4-BE49-F238E27FC236}">
                  <a16:creationId xmlns:a16="http://schemas.microsoft.com/office/drawing/2014/main" id="{A3C36F27-6D6E-4B47-BEE9-B438083FCF96}"/>
                </a:ext>
              </a:extLst>
            </p:cNvPr>
            <p:cNvSpPr>
              <a:spLocks/>
            </p:cNvSpPr>
            <p:nvPr>
              <p:custDataLst>
                <p:tags r:id="rId14"/>
              </p:custDataLst>
            </p:nvPr>
          </p:nvSpPr>
          <p:spPr bwMode="auto">
            <a:xfrm flipV="1">
              <a:off x="4878388" y="3867150"/>
              <a:ext cx="1428750" cy="1120775"/>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5" name="PA_任意多边形 55">
              <a:extLst>
                <a:ext uri="{FF2B5EF4-FFF2-40B4-BE49-F238E27FC236}">
                  <a16:creationId xmlns:a16="http://schemas.microsoft.com/office/drawing/2014/main" id="{B635D84A-964D-49DF-A94C-266CE087EDEB}"/>
                </a:ext>
              </a:extLst>
            </p:cNvPr>
            <p:cNvSpPr>
              <a:spLocks/>
            </p:cNvSpPr>
            <p:nvPr>
              <p:custDataLst>
                <p:tags r:id="rId15"/>
              </p:custDataLst>
            </p:nvPr>
          </p:nvSpPr>
          <p:spPr bwMode="auto">
            <a:xfrm rot="13105210" flipV="1">
              <a:off x="2508250" y="4537075"/>
              <a:ext cx="3000375" cy="879475"/>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6" name="PA_任意多边形 56">
              <a:extLst>
                <a:ext uri="{FF2B5EF4-FFF2-40B4-BE49-F238E27FC236}">
                  <a16:creationId xmlns:a16="http://schemas.microsoft.com/office/drawing/2014/main" id="{9C7EA7CD-FA6E-4C8B-8B79-D463166ED530}"/>
                </a:ext>
              </a:extLst>
            </p:cNvPr>
            <p:cNvSpPr>
              <a:spLocks/>
            </p:cNvSpPr>
            <p:nvPr>
              <p:custDataLst>
                <p:tags r:id="rId16"/>
              </p:custDataLst>
            </p:nvPr>
          </p:nvSpPr>
          <p:spPr bwMode="auto">
            <a:xfrm flipV="1">
              <a:off x="4878388" y="5114925"/>
              <a:ext cx="1428750" cy="1116013"/>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7" name="PA_任意多边形 58">
              <a:extLst>
                <a:ext uri="{FF2B5EF4-FFF2-40B4-BE49-F238E27FC236}">
                  <a16:creationId xmlns:a16="http://schemas.microsoft.com/office/drawing/2014/main" id="{529EFC9F-F84E-42AB-BFF6-C809E3A2BF7C}"/>
                </a:ext>
              </a:extLst>
            </p:cNvPr>
            <p:cNvSpPr>
              <a:spLocks/>
            </p:cNvSpPr>
            <p:nvPr>
              <p:custDataLst>
                <p:tags r:id="rId17"/>
              </p:custDataLst>
            </p:nvPr>
          </p:nvSpPr>
          <p:spPr bwMode="auto">
            <a:xfrm rot="8494790">
              <a:off x="2508250" y="2197100"/>
              <a:ext cx="3000375" cy="879475"/>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8" name="PA_任意多边形 59">
              <a:extLst>
                <a:ext uri="{FF2B5EF4-FFF2-40B4-BE49-F238E27FC236}">
                  <a16:creationId xmlns:a16="http://schemas.microsoft.com/office/drawing/2014/main" id="{C5D537FA-18EB-4590-8EB7-403EF35EDA35}"/>
                </a:ext>
              </a:extLst>
            </p:cNvPr>
            <p:cNvSpPr>
              <a:spLocks/>
            </p:cNvSpPr>
            <p:nvPr>
              <p:custDataLst>
                <p:tags r:id="rId18"/>
              </p:custDataLst>
            </p:nvPr>
          </p:nvSpPr>
          <p:spPr bwMode="auto">
            <a:xfrm>
              <a:off x="4895850" y="1374775"/>
              <a:ext cx="1428750" cy="1117600"/>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999" name="PA_组合 27">
              <a:extLst>
                <a:ext uri="{FF2B5EF4-FFF2-40B4-BE49-F238E27FC236}">
                  <a16:creationId xmlns:a16="http://schemas.microsoft.com/office/drawing/2014/main" id="{E421AFE1-873F-4237-8AA9-593B2632DB8A}"/>
                </a:ext>
              </a:extLst>
            </p:cNvPr>
            <p:cNvGrpSpPr>
              <a:grpSpLocks/>
            </p:cNvGrpSpPr>
            <p:nvPr>
              <p:custDataLst>
                <p:tags r:id="rId19"/>
              </p:custDataLst>
            </p:nvPr>
          </p:nvGrpSpPr>
          <p:grpSpPr bwMode="auto">
            <a:xfrm>
              <a:off x="1716088" y="3241675"/>
              <a:ext cx="1368425" cy="1374775"/>
              <a:chOff x="0" y="0"/>
              <a:chExt cx="1375837" cy="1380067"/>
            </a:xfrm>
          </p:grpSpPr>
          <p:grpSp>
            <p:nvGrpSpPr>
              <p:cNvPr id="42008" name="组合 25">
                <a:extLst>
                  <a:ext uri="{FF2B5EF4-FFF2-40B4-BE49-F238E27FC236}">
                    <a16:creationId xmlns:a16="http://schemas.microsoft.com/office/drawing/2014/main" id="{3667B5B3-B4C2-4D6E-B083-FEE0F0B9A4F0}"/>
                  </a:ext>
                </a:extLst>
              </p:cNvPr>
              <p:cNvGrpSpPr>
                <a:grpSpLocks/>
              </p:cNvGrpSpPr>
              <p:nvPr/>
            </p:nvGrpSpPr>
            <p:grpSpPr bwMode="auto">
              <a:xfrm>
                <a:off x="0" y="0"/>
                <a:ext cx="1375837" cy="1380067"/>
                <a:chOff x="0" y="0"/>
                <a:chExt cx="1375837" cy="1380067"/>
              </a:xfrm>
            </p:grpSpPr>
            <p:sp>
              <p:nvSpPr>
                <p:cNvPr id="42010" name="矩形 11">
                  <a:extLst>
                    <a:ext uri="{FF2B5EF4-FFF2-40B4-BE49-F238E27FC236}">
                      <a16:creationId xmlns:a16="http://schemas.microsoft.com/office/drawing/2014/main" id="{5D23F6AB-5A1A-44E9-979A-6570062CEA63}"/>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1" name="矩形 12">
                  <a:extLst>
                    <a:ext uri="{FF2B5EF4-FFF2-40B4-BE49-F238E27FC236}">
                      <a16:creationId xmlns:a16="http://schemas.microsoft.com/office/drawing/2014/main" id="{2F26B6FF-3F6A-4924-848A-6B5426A8705F}"/>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2" name="矩形 13">
                  <a:extLst>
                    <a:ext uri="{FF2B5EF4-FFF2-40B4-BE49-F238E27FC236}">
                      <a16:creationId xmlns:a16="http://schemas.microsoft.com/office/drawing/2014/main" id="{B70F5D39-A67D-4439-9971-A10AEC1BFB2E}"/>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3" name="任意多边形 18">
                  <a:extLst>
                    <a:ext uri="{FF2B5EF4-FFF2-40B4-BE49-F238E27FC236}">
                      <a16:creationId xmlns:a16="http://schemas.microsoft.com/office/drawing/2014/main" id="{4F6310CF-C189-464E-9215-70427C139FF4}"/>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14" name="任意多边形 21">
                  <a:extLst>
                    <a:ext uri="{FF2B5EF4-FFF2-40B4-BE49-F238E27FC236}">
                      <a16:creationId xmlns:a16="http://schemas.microsoft.com/office/drawing/2014/main" id="{D3C732FD-54B6-4F5F-9E5F-192DC4A5519E}"/>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15" name="椭圆 22">
                  <a:extLst>
                    <a:ext uri="{FF2B5EF4-FFF2-40B4-BE49-F238E27FC236}">
                      <a16:creationId xmlns:a16="http://schemas.microsoft.com/office/drawing/2014/main" id="{919D409B-04E7-4229-9D67-67D7A943AE4E}"/>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6" name="矩形 23">
                  <a:extLst>
                    <a:ext uri="{FF2B5EF4-FFF2-40B4-BE49-F238E27FC236}">
                      <a16:creationId xmlns:a16="http://schemas.microsoft.com/office/drawing/2014/main" id="{E20FEAD9-18E7-4A96-94DA-F8D0C1CDEBF3}"/>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2009" name="椭圆 26">
                <a:extLst>
                  <a:ext uri="{FF2B5EF4-FFF2-40B4-BE49-F238E27FC236}">
                    <a16:creationId xmlns:a16="http://schemas.microsoft.com/office/drawing/2014/main" id="{1E4273DB-FB3D-4F18-9A88-1A24CE5CE879}"/>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2004" name="PA_文本框 10">
              <a:extLst>
                <a:ext uri="{FF2B5EF4-FFF2-40B4-BE49-F238E27FC236}">
                  <a16:creationId xmlns:a16="http://schemas.microsoft.com/office/drawing/2014/main" id="{A2C8103F-7086-433E-93CB-2F7A4D5E3C39}"/>
                </a:ext>
              </a:extLst>
            </p:cNvPr>
            <p:cNvSpPr>
              <a:spLocks noChangeArrowheads="1"/>
            </p:cNvSpPr>
            <p:nvPr>
              <p:custDataLst>
                <p:tags r:id="rId20"/>
              </p:custDataLst>
            </p:nvPr>
          </p:nvSpPr>
          <p:spPr bwMode="auto">
            <a:xfrm>
              <a:off x="5245100" y="1366838"/>
              <a:ext cx="70724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6600" b="1" dirty="0">
                  <a:solidFill>
                    <a:srgbClr val="FFFFFF"/>
                  </a:solidFill>
                  <a:latin typeface="微软雅黑" panose="020B0503020204020204" pitchFamily="34" charset="-122"/>
                  <a:sym typeface="微软雅黑" panose="020B0503020204020204" pitchFamily="34" charset="-122"/>
                </a:rPr>
                <a:t>1</a:t>
              </a:r>
              <a:endParaRPr kumimoji="0" lang="zh-CN" altLang="en-US" sz="6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5" name="PA_文本框 37">
              <a:extLst>
                <a:ext uri="{FF2B5EF4-FFF2-40B4-BE49-F238E27FC236}">
                  <a16:creationId xmlns:a16="http://schemas.microsoft.com/office/drawing/2014/main" id="{F534F684-F4C6-497C-9443-937A2AC927FF}"/>
                </a:ext>
              </a:extLst>
            </p:cNvPr>
            <p:cNvSpPr>
              <a:spLocks noChangeArrowheads="1"/>
            </p:cNvSpPr>
            <p:nvPr>
              <p:custDataLst>
                <p:tags r:id="rId21"/>
              </p:custDataLst>
            </p:nvPr>
          </p:nvSpPr>
          <p:spPr bwMode="auto">
            <a:xfrm>
              <a:off x="5273424" y="2754313"/>
              <a:ext cx="61106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5400" b="1" dirty="0">
                  <a:solidFill>
                    <a:srgbClr val="FFFFFF"/>
                  </a:solidFill>
                  <a:latin typeface="微软雅黑" panose="020B0503020204020204" pitchFamily="34" charset="-122"/>
                  <a:sym typeface="微软雅黑" panose="020B0503020204020204" pitchFamily="34" charset="-122"/>
                </a:rPr>
                <a:t>2</a:t>
              </a:r>
              <a:endParaRPr kumimoji="0" lang="zh-CN" altLang="en-US" sz="5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6" name="PA_文本框 38">
              <a:extLst>
                <a:ext uri="{FF2B5EF4-FFF2-40B4-BE49-F238E27FC236}">
                  <a16:creationId xmlns:a16="http://schemas.microsoft.com/office/drawing/2014/main" id="{ADBD5FF6-443A-4133-84A0-3993A0837E85}"/>
                </a:ext>
              </a:extLst>
            </p:cNvPr>
            <p:cNvSpPr>
              <a:spLocks noChangeArrowheads="1"/>
            </p:cNvSpPr>
            <p:nvPr>
              <p:custDataLst>
                <p:tags r:id="rId22"/>
              </p:custDataLst>
            </p:nvPr>
          </p:nvSpPr>
          <p:spPr bwMode="auto">
            <a:xfrm>
              <a:off x="5229559" y="3922713"/>
              <a:ext cx="6591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6000" b="1" dirty="0">
                  <a:solidFill>
                    <a:srgbClr val="FFFFFF"/>
                  </a:solidFill>
                  <a:latin typeface="微软雅黑" panose="020B0503020204020204" pitchFamily="34" charset="-122"/>
                  <a:sym typeface="微软雅黑" panose="020B0503020204020204" pitchFamily="34" charset="-122"/>
                </a:rPr>
                <a:t>3</a:t>
              </a:r>
              <a:endParaRPr kumimoji="0" lang="zh-CN" altLang="en-US" sz="60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7" name="PA_文本框 39">
              <a:extLst>
                <a:ext uri="{FF2B5EF4-FFF2-40B4-BE49-F238E27FC236}">
                  <a16:creationId xmlns:a16="http://schemas.microsoft.com/office/drawing/2014/main" id="{A89F62CC-3AD7-411A-9266-31167AE886B4}"/>
                </a:ext>
              </a:extLst>
            </p:cNvPr>
            <p:cNvSpPr>
              <a:spLocks noChangeArrowheads="1"/>
            </p:cNvSpPr>
            <p:nvPr>
              <p:custDataLst>
                <p:tags r:id="rId23"/>
              </p:custDataLst>
            </p:nvPr>
          </p:nvSpPr>
          <p:spPr bwMode="auto">
            <a:xfrm>
              <a:off x="5227137" y="5210175"/>
              <a:ext cx="6591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6000" b="1" dirty="0">
                  <a:solidFill>
                    <a:srgbClr val="FFFFFF"/>
                  </a:solidFill>
                  <a:latin typeface="微软雅黑" panose="020B0503020204020204" pitchFamily="34" charset="-122"/>
                  <a:sym typeface="微软雅黑" panose="020B0503020204020204" pitchFamily="34" charset="-122"/>
                </a:rPr>
                <a:t>4</a:t>
              </a:r>
              <a:endParaRPr kumimoji="0" lang="zh-CN" altLang="en-US" sz="60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grpSp>
        <p:nvGrpSpPr>
          <p:cNvPr id="3" name="组合 2">
            <a:extLst>
              <a:ext uri="{FF2B5EF4-FFF2-40B4-BE49-F238E27FC236}">
                <a16:creationId xmlns:a16="http://schemas.microsoft.com/office/drawing/2014/main" id="{83863E57-3EFE-4633-93C6-DF2E83377560}"/>
              </a:ext>
            </a:extLst>
          </p:cNvPr>
          <p:cNvGrpSpPr/>
          <p:nvPr/>
        </p:nvGrpSpPr>
        <p:grpSpPr>
          <a:xfrm>
            <a:off x="577099" y="798822"/>
            <a:ext cx="9630252" cy="707886"/>
            <a:chOff x="577099" y="798822"/>
            <a:chExt cx="9630252" cy="707886"/>
          </a:xfrm>
        </p:grpSpPr>
        <p:grpSp>
          <p:nvGrpSpPr>
            <p:cNvPr id="35" name="PA_组合 31">
              <a:extLst>
                <a:ext uri="{FF2B5EF4-FFF2-40B4-BE49-F238E27FC236}">
                  <a16:creationId xmlns:a16="http://schemas.microsoft.com/office/drawing/2014/main" id="{6CC9F2AE-8306-46A7-8E62-186B359AE548}"/>
                </a:ext>
              </a:extLst>
            </p:cNvPr>
            <p:cNvGrpSpPr>
              <a:grpSpLocks/>
            </p:cNvGrpSpPr>
            <p:nvPr>
              <p:custDataLst>
                <p:tags r:id="rId10"/>
              </p:custDataLst>
            </p:nvPr>
          </p:nvGrpSpPr>
          <p:grpSpPr bwMode="auto">
            <a:xfrm rot="5400000">
              <a:off x="576000" y="868589"/>
              <a:ext cx="584201" cy="582003"/>
              <a:chOff x="0" y="0"/>
              <a:chExt cx="5970957" cy="5720949"/>
            </a:xfrm>
          </p:grpSpPr>
          <p:sp>
            <p:nvSpPr>
              <p:cNvPr id="37" name="任意多边形 29">
                <a:extLst>
                  <a:ext uri="{FF2B5EF4-FFF2-40B4-BE49-F238E27FC236}">
                    <a16:creationId xmlns:a16="http://schemas.microsoft.com/office/drawing/2014/main" id="{1B903662-541E-4D51-8B4C-43F9324B11AC}"/>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任意多边形 27">
                <a:extLst>
                  <a:ext uri="{FF2B5EF4-FFF2-40B4-BE49-F238E27FC236}">
                    <a16:creationId xmlns:a16="http://schemas.microsoft.com/office/drawing/2014/main" id="{6FB4C6DD-7220-455D-92A5-E50091F97C99}"/>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任意多边形 28">
                <a:extLst>
                  <a:ext uri="{FF2B5EF4-FFF2-40B4-BE49-F238E27FC236}">
                    <a16:creationId xmlns:a16="http://schemas.microsoft.com/office/drawing/2014/main" id="{55C7538C-141C-43CF-B4FC-755F8440B4F4}"/>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任意多边形 30">
                <a:extLst>
                  <a:ext uri="{FF2B5EF4-FFF2-40B4-BE49-F238E27FC236}">
                    <a16:creationId xmlns:a16="http://schemas.microsoft.com/office/drawing/2014/main" id="{8A128B76-02FB-463C-A3FE-B4579BEA7AAF}"/>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36" name="文本框 35">
              <a:extLst>
                <a:ext uri="{FF2B5EF4-FFF2-40B4-BE49-F238E27FC236}">
                  <a16:creationId xmlns:a16="http://schemas.microsoft.com/office/drawing/2014/main" id="{445B00B3-8FE7-46FB-BA3C-DCA50B9B5B49}"/>
                </a:ext>
              </a:extLst>
            </p:cNvPr>
            <p:cNvSpPr txBox="1"/>
            <p:nvPr/>
          </p:nvSpPr>
          <p:spPr>
            <a:xfrm>
              <a:off x="1181202" y="798822"/>
              <a:ext cx="9026149" cy="707886"/>
            </a:xfrm>
            <a:prstGeom prst="rect">
              <a:avLst/>
            </a:prstGeom>
            <a:noFill/>
          </p:spPr>
          <p:txBody>
            <a:bodyPr wrap="square" rtlCol="0">
              <a:spAutoFit/>
            </a:bodyPr>
            <a:lstStyle/>
            <a:p>
              <a:r>
                <a:rPr lang="en-US" altLang="zh-CN" sz="2000" dirty="0"/>
                <a:t>Microsoft Office Visio</a:t>
              </a:r>
              <a:r>
                <a:rPr lang="zh-CN" altLang="en-US" sz="2000" dirty="0"/>
                <a:t>是微软公司出品的软件，最初仅仅是一种画图工具。</a:t>
              </a:r>
              <a:endParaRPr lang="en-US" altLang="zh-CN" sz="2000" dirty="0"/>
            </a:p>
            <a:p>
              <a:r>
                <a:rPr lang="en-US" altLang="zh-CN" sz="2000" dirty="0"/>
                <a:t>Visio2000</a:t>
              </a:r>
              <a:r>
                <a:rPr lang="zh-CN" altLang="en-US" sz="2000" dirty="0"/>
                <a:t>开始引进软件分析设计功能到代码生成的全部功能。</a:t>
              </a:r>
            </a:p>
          </p:txBody>
        </p:sp>
      </p:grpSp>
    </p:spTree>
    <p:extLst>
      <p:ext uri="{BB962C8B-B14F-4D97-AF65-F5344CB8AC3E}">
        <p14:creationId xmlns:p14="http://schemas.microsoft.com/office/powerpoint/2010/main" val="11687746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1986"/>
                                        </p:tgtEl>
                                        <p:attrNameLst>
                                          <p:attrName>style.visibility</p:attrName>
                                        </p:attrNameLst>
                                      </p:cBhvr>
                                      <p:to>
                                        <p:strVal val="visible"/>
                                      </p:to>
                                    </p:set>
                                    <p:anim to="" calcmode="lin" valueType="num">
                                      <p:cBhvr>
                                        <p:cTn id="7" dur="700" fill="hold">
                                          <p:stCondLst>
                                            <p:cond delay="0"/>
                                          </p:stCondLst>
                                        </p:cTn>
                                        <p:tgtEl>
                                          <p:spTgt spid="41986"/>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4198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1987"/>
                                        </p:tgtEl>
                                        <p:attrNameLst>
                                          <p:attrName>style.visibility</p:attrName>
                                        </p:attrNameLst>
                                      </p:cBhvr>
                                      <p:to>
                                        <p:strVal val="visible"/>
                                      </p:to>
                                    </p:set>
                                    <p:anim to="" calcmode="lin" valueType="num">
                                      <p:cBhvr>
                                        <p:cTn id="11" dur="700" fill="hold">
                                          <p:stCondLst>
                                            <p:cond delay="0"/>
                                          </p:stCondLst>
                                        </p:cTn>
                                        <p:tgtEl>
                                          <p:spTgt spid="41987"/>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4198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41988"/>
                                        </p:tgtEl>
                                        <p:attrNameLst>
                                          <p:attrName>style.visibility</p:attrName>
                                        </p:attrNameLst>
                                      </p:cBhvr>
                                      <p:to>
                                        <p:strVal val="visible"/>
                                      </p:to>
                                    </p:set>
                                    <p:anim to="" calcmode="lin" valueType="num">
                                      <p:cBhvr>
                                        <p:cTn id="15" dur="700" fill="hold">
                                          <p:stCondLst>
                                            <p:cond delay="0"/>
                                          </p:stCondLst>
                                        </p:cTn>
                                        <p:tgtEl>
                                          <p:spTgt spid="41988"/>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4198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41989"/>
                                        </p:tgtEl>
                                        <p:attrNameLst>
                                          <p:attrName>style.visibility</p:attrName>
                                        </p:attrNameLst>
                                      </p:cBhvr>
                                      <p:to>
                                        <p:strVal val="visible"/>
                                      </p:to>
                                    </p:set>
                                    <p:anim to="" calcmode="lin" valueType="num">
                                      <p:cBhvr>
                                        <p:cTn id="19" dur="700" fill="hold">
                                          <p:stCondLst>
                                            <p:cond delay="0"/>
                                          </p:stCondLst>
                                        </p:cTn>
                                        <p:tgtEl>
                                          <p:spTgt spid="41989"/>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4198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41990"/>
                                        </p:tgtEl>
                                        <p:attrNameLst>
                                          <p:attrName>style.visibility</p:attrName>
                                        </p:attrNameLst>
                                      </p:cBhvr>
                                      <p:to>
                                        <p:strVal val="visible"/>
                                      </p:to>
                                    </p:set>
                                    <p:anim to="" calcmode="lin" valueType="num">
                                      <p:cBhvr>
                                        <p:cTn id="23" dur="700" fill="hold">
                                          <p:stCondLst>
                                            <p:cond delay="0"/>
                                          </p:stCondLst>
                                        </p:cTn>
                                        <p:tgtEl>
                                          <p:spTgt spid="41990"/>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41990"/>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42000"/>
                                        </p:tgtEl>
                                        <p:attrNameLst>
                                          <p:attrName>style.visibility</p:attrName>
                                        </p:attrNameLst>
                                      </p:cBhvr>
                                      <p:to>
                                        <p:strVal val="visible"/>
                                      </p:to>
                                    </p:set>
                                    <p:anim to="" calcmode="lin" valueType="num">
                                      <p:cBhvr>
                                        <p:cTn id="27" dur="700" fill="hold">
                                          <p:stCondLst>
                                            <p:cond delay="0"/>
                                          </p:stCondLst>
                                        </p:cTn>
                                        <p:tgtEl>
                                          <p:spTgt spid="42000"/>
                                        </p:tgtEl>
                                        <p:attrNameLst>
                                          <p:attrName>ppt_x</p:attrName>
                                        </p:attrNameLst>
                                      </p:cBhvr>
                                      <p:tavLst>
                                        <p:tav tm="0" fmla="#ppt_x-#ppt_w*((1.5-1.5*$)^3-(1.5-1.5*$)^2)">
                                          <p:val>
                                            <p:strVal val="0"/>
                                          </p:val>
                                        </p:tav>
                                        <p:tav tm="100000">
                                          <p:val>
                                            <p:strVal val="1"/>
                                          </p:val>
                                        </p:tav>
                                      </p:tavLst>
                                    </p:anim>
                                    <p:animEffect filter="fade">
                                      <p:cBhvr>
                                        <p:cTn id="28" dur="700">
                                          <p:stCondLst>
                                            <p:cond delay="0"/>
                                          </p:stCondLst>
                                        </p:cTn>
                                        <p:tgtEl>
                                          <p:spTgt spid="42000"/>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42001"/>
                                        </p:tgtEl>
                                        <p:attrNameLst>
                                          <p:attrName>style.visibility</p:attrName>
                                        </p:attrNameLst>
                                      </p:cBhvr>
                                      <p:to>
                                        <p:strVal val="visible"/>
                                      </p:to>
                                    </p:set>
                                    <p:anim to="" calcmode="lin" valueType="num">
                                      <p:cBhvr>
                                        <p:cTn id="31" dur="700" fill="hold">
                                          <p:stCondLst>
                                            <p:cond delay="0"/>
                                          </p:stCondLst>
                                        </p:cTn>
                                        <p:tgtEl>
                                          <p:spTgt spid="42001"/>
                                        </p:tgtEl>
                                        <p:attrNameLst>
                                          <p:attrName>ppt_x</p:attrName>
                                        </p:attrNameLst>
                                      </p:cBhvr>
                                      <p:tavLst>
                                        <p:tav tm="0" fmla="#ppt_x-#ppt_w*((1.5-1.5*$)^3-(1.5-1.5*$)^2)">
                                          <p:val>
                                            <p:strVal val="0"/>
                                          </p:val>
                                        </p:tav>
                                        <p:tav tm="100000">
                                          <p:val>
                                            <p:strVal val="1"/>
                                          </p:val>
                                        </p:tav>
                                      </p:tavLst>
                                    </p:anim>
                                    <p:animEffect filter="fade">
                                      <p:cBhvr>
                                        <p:cTn id="32" dur="700">
                                          <p:stCondLst>
                                            <p:cond delay="0"/>
                                          </p:stCondLst>
                                        </p:cTn>
                                        <p:tgtEl>
                                          <p:spTgt spid="42001"/>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42002"/>
                                        </p:tgtEl>
                                        <p:attrNameLst>
                                          <p:attrName>style.visibility</p:attrName>
                                        </p:attrNameLst>
                                      </p:cBhvr>
                                      <p:to>
                                        <p:strVal val="visible"/>
                                      </p:to>
                                    </p:set>
                                    <p:anim to="" calcmode="lin" valueType="num">
                                      <p:cBhvr>
                                        <p:cTn id="35" dur="700" fill="hold">
                                          <p:stCondLst>
                                            <p:cond delay="0"/>
                                          </p:stCondLst>
                                        </p:cTn>
                                        <p:tgtEl>
                                          <p:spTgt spid="42002"/>
                                        </p:tgtEl>
                                        <p:attrNameLst>
                                          <p:attrName>ppt_x</p:attrName>
                                        </p:attrNameLst>
                                      </p:cBhvr>
                                      <p:tavLst>
                                        <p:tav tm="0" fmla="#ppt_x-#ppt_w*((1.5-1.5*$)^3-(1.5-1.5*$)^2)">
                                          <p:val>
                                            <p:strVal val="0"/>
                                          </p:val>
                                        </p:tav>
                                        <p:tav tm="100000">
                                          <p:val>
                                            <p:strVal val="1"/>
                                          </p:val>
                                        </p:tav>
                                      </p:tavLst>
                                    </p:anim>
                                    <p:animEffect filter="fade">
                                      <p:cBhvr>
                                        <p:cTn id="36" dur="700">
                                          <p:stCondLst>
                                            <p:cond delay="0"/>
                                          </p:stCondLst>
                                        </p:cTn>
                                        <p:tgtEl>
                                          <p:spTgt spid="42002"/>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42003"/>
                                        </p:tgtEl>
                                        <p:attrNameLst>
                                          <p:attrName>style.visibility</p:attrName>
                                        </p:attrNameLst>
                                      </p:cBhvr>
                                      <p:to>
                                        <p:strVal val="visible"/>
                                      </p:to>
                                    </p:set>
                                    <p:anim to="" calcmode="lin" valueType="num">
                                      <p:cBhvr>
                                        <p:cTn id="39" dur="700" fill="hold">
                                          <p:stCondLst>
                                            <p:cond delay="0"/>
                                          </p:stCondLst>
                                        </p:cTn>
                                        <p:tgtEl>
                                          <p:spTgt spid="42003"/>
                                        </p:tgtEl>
                                        <p:attrNameLst>
                                          <p:attrName>ppt_x</p:attrName>
                                        </p:attrNameLst>
                                      </p:cBhvr>
                                      <p:tavLst>
                                        <p:tav tm="0" fmla="#ppt_x-#ppt_w*((1.5-1.5*$)^3-(1.5-1.5*$)^2)">
                                          <p:val>
                                            <p:strVal val="0"/>
                                          </p:val>
                                        </p:tav>
                                        <p:tav tm="100000">
                                          <p:val>
                                            <p:strVal val="1"/>
                                          </p:val>
                                        </p:tav>
                                      </p:tavLst>
                                    </p:anim>
                                    <p:animEffect filter="fade">
                                      <p:cBhvr>
                                        <p:cTn id="40" dur="700">
                                          <p:stCondLst>
                                            <p:cond delay="0"/>
                                          </p:stCondLst>
                                        </p:cTn>
                                        <p:tgtEl>
                                          <p:spTgt spid="42003"/>
                                        </p:tgtEl>
                                      </p:cBhvr>
                                    </p:animEffect>
                                  </p:childTnLst>
                                </p:cTn>
                              </p:par>
                              <p:par>
                                <p:cTn id="41" presetID="10"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7" grpId="0" animBg="1"/>
      <p:bldP spid="41988" grpId="0" animBg="1"/>
      <p:bldP spid="41989" grpId="0" animBg="1"/>
      <p:bldP spid="41990" grpId="0"/>
      <p:bldP spid="42000" grpId="0"/>
      <p:bldP spid="42001" grpId="0"/>
      <p:bldP spid="42002" grpId="0"/>
      <p:bldP spid="42003" grpId="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50178" name="PA_矩形 1">
            <a:extLst>
              <a:ext uri="{FF2B5EF4-FFF2-40B4-BE49-F238E27FC236}">
                <a16:creationId xmlns:a16="http://schemas.microsoft.com/office/drawing/2014/main" id="{347D7B20-F677-47C4-9ACC-FBDEEC52FA82}"/>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a:extLst>
              <a:ext uri="{FF2B5EF4-FFF2-40B4-BE49-F238E27FC236}">
                <a16:creationId xmlns:a16="http://schemas.microsoft.com/office/drawing/2014/main" id="{49AB772D-3EA6-4BC7-B696-E1E7F9ABFF2C}"/>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a:extLst>
              <a:ext uri="{FF2B5EF4-FFF2-40B4-BE49-F238E27FC236}">
                <a16:creationId xmlns:a16="http://schemas.microsoft.com/office/drawing/2014/main" id="{16A72804-C804-49FB-83D8-2C59BE21BF16}"/>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a:extLst>
              <a:ext uri="{FF2B5EF4-FFF2-40B4-BE49-F238E27FC236}">
                <a16:creationId xmlns:a16="http://schemas.microsoft.com/office/drawing/2014/main" id="{8B3B64B6-DE8F-4161-A0EB-8883F483B1EF}"/>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2" name="PA_矩形 9">
            <a:extLst>
              <a:ext uri="{FF2B5EF4-FFF2-40B4-BE49-F238E27FC236}">
                <a16:creationId xmlns:a16="http://schemas.microsoft.com/office/drawing/2014/main" id="{4EBB512D-A8CE-484B-9B4D-2589BF8A4E09}"/>
              </a:ext>
            </a:extLst>
          </p:cNvPr>
          <p:cNvSpPr>
            <a:spLocks noChangeArrowheads="1"/>
          </p:cNvSpPr>
          <p:nvPr>
            <p:custDataLst>
              <p:tags r:id="rId5"/>
            </p:custDataLst>
          </p:nvPr>
        </p:nvSpPr>
        <p:spPr bwMode="auto">
          <a:xfrm>
            <a:off x="2689276" y="76200"/>
            <a:ext cx="27732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PowerDesigner</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3" name="PA_任意多边形 12">
            <a:extLst>
              <a:ext uri="{FF2B5EF4-FFF2-40B4-BE49-F238E27FC236}">
                <a16:creationId xmlns:a16="http://schemas.microsoft.com/office/drawing/2014/main" id="{EC716024-4BF8-4F6C-80B2-7D28B9CCAC58}"/>
              </a:ext>
            </a:extLst>
          </p:cNvPr>
          <p:cNvSpPr>
            <a:spLocks/>
          </p:cNvSpPr>
          <p:nvPr>
            <p:custDataLst>
              <p:tags r:id="rId6"/>
            </p:custDataLst>
          </p:nvPr>
        </p:nvSpPr>
        <p:spPr bwMode="auto">
          <a:xfrm rot="2083007">
            <a:off x="6629400" y="2903538"/>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a:extLst>
              <a:ext uri="{FF2B5EF4-FFF2-40B4-BE49-F238E27FC236}">
                <a16:creationId xmlns:a16="http://schemas.microsoft.com/office/drawing/2014/main" id="{56CCC79A-0A5A-4D92-8AFF-556A6E531DD2}"/>
              </a:ext>
            </a:extLst>
          </p:cNvPr>
          <p:cNvSpPr>
            <a:spLocks/>
          </p:cNvSpPr>
          <p:nvPr>
            <p:custDataLst>
              <p:tags r:id="rId7"/>
            </p:custDataLst>
          </p:nvPr>
        </p:nvSpPr>
        <p:spPr bwMode="auto">
          <a:xfrm rot="2535249">
            <a:off x="5070475" y="3944938"/>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a:extLst>
              <a:ext uri="{FF2B5EF4-FFF2-40B4-BE49-F238E27FC236}">
                <a16:creationId xmlns:a16="http://schemas.microsoft.com/office/drawing/2014/main" id="{BFC45BD5-473D-4395-99D3-499A8E58669E}"/>
              </a:ext>
            </a:extLst>
          </p:cNvPr>
          <p:cNvSpPr>
            <a:spLocks/>
          </p:cNvSpPr>
          <p:nvPr>
            <p:custDataLst>
              <p:tags r:id="rId8"/>
            </p:custDataLst>
          </p:nvPr>
        </p:nvSpPr>
        <p:spPr bwMode="auto">
          <a:xfrm rot="1877475">
            <a:off x="4956175" y="1504950"/>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a:extLst>
              <a:ext uri="{FF2B5EF4-FFF2-40B4-BE49-F238E27FC236}">
                <a16:creationId xmlns:a16="http://schemas.microsoft.com/office/drawing/2014/main" id="{A0CEDDA9-D451-424C-9F30-00F51A26964D}"/>
              </a:ext>
            </a:extLst>
          </p:cNvPr>
          <p:cNvSpPr>
            <a:spLocks noChangeArrowheads="1"/>
          </p:cNvSpPr>
          <p:nvPr>
            <p:custDataLst>
              <p:tags r:id="rId9"/>
            </p:custDataLst>
          </p:nvPr>
        </p:nvSpPr>
        <p:spPr bwMode="auto">
          <a:xfrm>
            <a:off x="5576888" y="2178050"/>
            <a:ext cx="879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a:extLst>
              <a:ext uri="{FF2B5EF4-FFF2-40B4-BE49-F238E27FC236}">
                <a16:creationId xmlns:a16="http://schemas.microsoft.com/office/drawing/2014/main" id="{CFA09D7D-2D15-4A22-9F95-88164242E556}"/>
              </a:ext>
            </a:extLst>
          </p:cNvPr>
          <p:cNvSpPr>
            <a:spLocks noChangeArrowheads="1"/>
          </p:cNvSpPr>
          <p:nvPr>
            <p:custDataLst>
              <p:tags r:id="rId10"/>
            </p:custDataLst>
          </p:nvPr>
        </p:nvSpPr>
        <p:spPr bwMode="auto">
          <a:xfrm>
            <a:off x="7024688" y="3360738"/>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a:extLst>
              <a:ext uri="{FF2B5EF4-FFF2-40B4-BE49-F238E27FC236}">
                <a16:creationId xmlns:a16="http://schemas.microsoft.com/office/drawing/2014/main" id="{96179E7C-524E-4970-BAA3-B1375E389A3C}"/>
              </a:ext>
            </a:extLst>
          </p:cNvPr>
          <p:cNvSpPr>
            <a:spLocks noChangeArrowheads="1"/>
          </p:cNvSpPr>
          <p:nvPr>
            <p:custDataLst>
              <p:tags r:id="rId11"/>
            </p:custDataLst>
          </p:nvPr>
        </p:nvSpPr>
        <p:spPr bwMode="auto">
          <a:xfrm>
            <a:off x="5684838" y="4632325"/>
            <a:ext cx="874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a:extLst>
              <a:ext uri="{FF2B5EF4-FFF2-40B4-BE49-F238E27FC236}">
                <a16:creationId xmlns:a16="http://schemas.microsoft.com/office/drawing/2014/main" id="{5B0FAA34-ABF4-48BC-8541-8A1F4170F03B}"/>
              </a:ext>
            </a:extLst>
          </p:cNvPr>
          <p:cNvSpPr>
            <a:spLocks noChangeArrowheads="1"/>
          </p:cNvSpPr>
          <p:nvPr>
            <p:custDataLst>
              <p:tags r:id="rId12"/>
            </p:custDataLst>
          </p:nvPr>
        </p:nvSpPr>
        <p:spPr bwMode="auto">
          <a:xfrm>
            <a:off x="453484" y="1911350"/>
            <a:ext cx="4542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b="1" dirty="0">
                <a:solidFill>
                  <a:srgbClr val="6C5B7B"/>
                </a:solidFill>
              </a:rPr>
              <a:t>采用模型驱动方法</a:t>
            </a:r>
          </a:p>
          <a:p>
            <a:pPr lvl="0" fontAlgn="base">
              <a:lnSpc>
                <a:spcPct val="100000"/>
              </a:lnSpc>
              <a:spcBef>
                <a:spcPct val="0"/>
              </a:spcBef>
              <a:spcAft>
                <a:spcPct val="0"/>
              </a:spcAft>
              <a:buNone/>
              <a:defRPr/>
            </a:pPr>
            <a:r>
              <a:rPr lang="en-US" altLang="zh-CN" sz="2000" dirty="0" err="1">
                <a:solidFill>
                  <a:srgbClr val="000000"/>
                </a:solidFill>
              </a:rPr>
              <a:t>PowerDesigner</a:t>
            </a:r>
            <a:r>
              <a:rPr lang="zh-CN" altLang="en-US" sz="2000" dirty="0">
                <a:solidFill>
                  <a:srgbClr val="000000"/>
                </a:solidFill>
              </a:rPr>
              <a:t>采用模型驱动方法，将业务与</a:t>
            </a:r>
            <a:r>
              <a:rPr lang="en-US" altLang="zh-CN" sz="2000" dirty="0">
                <a:solidFill>
                  <a:srgbClr val="000000"/>
                </a:solidFill>
              </a:rPr>
              <a:t>IT</a:t>
            </a:r>
            <a:r>
              <a:rPr lang="zh-CN" altLang="en-US" sz="2000" dirty="0">
                <a:solidFill>
                  <a:srgbClr val="000000"/>
                </a:solidFill>
              </a:rPr>
              <a:t>结合起来，可帮助部署有效的企业体系架构，为研发生命周期管理提供强大的分析设计技术。</a:t>
            </a:r>
          </a:p>
        </p:txBody>
      </p:sp>
      <p:sp>
        <p:nvSpPr>
          <p:cNvPr id="50190" name="PA_文本框 23">
            <a:extLst>
              <a:ext uri="{FF2B5EF4-FFF2-40B4-BE49-F238E27FC236}">
                <a16:creationId xmlns:a16="http://schemas.microsoft.com/office/drawing/2014/main" id="{94D5D781-E87A-43D9-B9B1-2E145C85742C}"/>
              </a:ext>
            </a:extLst>
          </p:cNvPr>
          <p:cNvSpPr>
            <a:spLocks noChangeArrowheads="1"/>
          </p:cNvSpPr>
          <p:nvPr>
            <p:custDataLst>
              <p:tags r:id="rId13"/>
            </p:custDataLst>
          </p:nvPr>
        </p:nvSpPr>
        <p:spPr bwMode="auto">
          <a:xfrm>
            <a:off x="453484" y="4448175"/>
            <a:ext cx="460966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兼容性</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PowerDesigner</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支持六十多种数据库系统（</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RDBMS</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关系数据库管理系统）</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版本。运行在</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Windows</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平台上并提供了</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Eclipse</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插件。</a:t>
            </a:r>
          </a:p>
        </p:txBody>
      </p:sp>
      <p:sp>
        <p:nvSpPr>
          <p:cNvPr id="50191" name="PA_文本框 24">
            <a:extLst>
              <a:ext uri="{FF2B5EF4-FFF2-40B4-BE49-F238E27FC236}">
                <a16:creationId xmlns:a16="http://schemas.microsoft.com/office/drawing/2014/main" id="{06B7EC47-1454-4027-8047-48223FB2893B}"/>
              </a:ext>
            </a:extLst>
          </p:cNvPr>
          <p:cNvSpPr>
            <a:spLocks noChangeArrowheads="1"/>
          </p:cNvSpPr>
          <p:nvPr>
            <p:custDataLst>
              <p:tags r:id="rId14"/>
            </p:custDataLst>
          </p:nvPr>
        </p:nvSpPr>
        <p:spPr bwMode="auto">
          <a:xfrm>
            <a:off x="8296276" y="3051175"/>
            <a:ext cx="353431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a:t>
            </a:r>
            <a:r>
              <a:rPr lang="zh-CN" altLang="en-US" b="1" dirty="0">
                <a:solidFill>
                  <a:srgbClr val="C06C84"/>
                </a:solidFill>
              </a:rPr>
              <a:t>与代码生成支持</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PowerDesigner</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90%</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左右的数据库建模，但对</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建模使用的各种图的支持一般。</a:t>
            </a:r>
            <a:endPar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用</a:t>
            </a: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PowerDesigner</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进行</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建模对</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Sybase</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的产品、</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Java</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VB</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语言的代码生成有很好的支持。</a:t>
            </a:r>
          </a:p>
        </p:txBody>
      </p:sp>
      <p:grpSp>
        <p:nvGrpSpPr>
          <p:cNvPr id="16" name="组合 15">
            <a:extLst>
              <a:ext uri="{FF2B5EF4-FFF2-40B4-BE49-F238E27FC236}">
                <a16:creationId xmlns:a16="http://schemas.microsoft.com/office/drawing/2014/main" id="{947A4CF3-244D-4FB3-BAE8-05BDFC56CCFB}"/>
              </a:ext>
            </a:extLst>
          </p:cNvPr>
          <p:cNvGrpSpPr/>
          <p:nvPr/>
        </p:nvGrpSpPr>
        <p:grpSpPr>
          <a:xfrm>
            <a:off x="546652" y="866120"/>
            <a:ext cx="10494796" cy="584201"/>
            <a:chOff x="560491" y="964724"/>
            <a:chExt cx="10562256" cy="584201"/>
          </a:xfrm>
        </p:grpSpPr>
        <p:grpSp>
          <p:nvGrpSpPr>
            <p:cNvPr id="17" name="组合 16">
              <a:extLst>
                <a:ext uri="{FF2B5EF4-FFF2-40B4-BE49-F238E27FC236}">
                  <a16:creationId xmlns:a16="http://schemas.microsoft.com/office/drawing/2014/main" id="{F41A8C05-43BB-4DE3-B5B5-E8267EF97025}"/>
                </a:ext>
              </a:extLst>
            </p:cNvPr>
            <p:cNvGrpSpPr/>
            <p:nvPr/>
          </p:nvGrpSpPr>
          <p:grpSpPr>
            <a:xfrm>
              <a:off x="560491" y="964724"/>
              <a:ext cx="568409" cy="584201"/>
              <a:chOff x="345991" y="637886"/>
              <a:chExt cx="1136817" cy="1152646"/>
            </a:xfrm>
          </p:grpSpPr>
          <p:sp>
            <p:nvSpPr>
              <p:cNvPr id="19" name="PA_任意多边形 47">
                <a:extLst>
                  <a:ext uri="{FF2B5EF4-FFF2-40B4-BE49-F238E27FC236}">
                    <a16:creationId xmlns:a16="http://schemas.microsoft.com/office/drawing/2014/main" id="{E19E158D-7101-45FB-8776-149E82766147}"/>
                  </a:ext>
                </a:extLst>
              </p:cNvPr>
              <p:cNvSpPr>
                <a:spLocks/>
              </p:cNvSpPr>
              <p:nvPr>
                <p:custDataLst>
                  <p:tags r:id="rId15"/>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PA_任意多边形 51">
                <a:extLst>
                  <a:ext uri="{FF2B5EF4-FFF2-40B4-BE49-F238E27FC236}">
                    <a16:creationId xmlns:a16="http://schemas.microsoft.com/office/drawing/2014/main" id="{9875C33B-027A-42A2-99CC-496E19A9078E}"/>
                  </a:ext>
                </a:extLst>
              </p:cNvPr>
              <p:cNvSpPr>
                <a:spLocks/>
              </p:cNvSpPr>
              <p:nvPr>
                <p:custDataLst>
                  <p:tags r:id="rId16"/>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 name="PA_任意多边形 63">
                <a:extLst>
                  <a:ext uri="{FF2B5EF4-FFF2-40B4-BE49-F238E27FC236}">
                    <a16:creationId xmlns:a16="http://schemas.microsoft.com/office/drawing/2014/main" id="{46C22990-82F6-4665-953B-3E22A6FA5724}"/>
                  </a:ext>
                </a:extLst>
              </p:cNvPr>
              <p:cNvSpPr>
                <a:spLocks/>
              </p:cNvSpPr>
              <p:nvPr>
                <p:custDataLst>
                  <p:tags r:id="rId17"/>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PA_任意多边形 53">
                <a:extLst>
                  <a:ext uri="{FF2B5EF4-FFF2-40B4-BE49-F238E27FC236}">
                    <a16:creationId xmlns:a16="http://schemas.microsoft.com/office/drawing/2014/main" id="{AF7226A4-FADA-4C3B-A89C-55BA72E5F712}"/>
                  </a:ext>
                </a:extLst>
              </p:cNvPr>
              <p:cNvSpPr>
                <a:spLocks/>
              </p:cNvSpPr>
              <p:nvPr>
                <p:custDataLst>
                  <p:tags r:id="rId18"/>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PA_任意多边形 55">
                <a:extLst>
                  <a:ext uri="{FF2B5EF4-FFF2-40B4-BE49-F238E27FC236}">
                    <a16:creationId xmlns:a16="http://schemas.microsoft.com/office/drawing/2014/main" id="{4801EADB-3A0D-42E4-8085-8A437582EFD2}"/>
                  </a:ext>
                </a:extLst>
              </p:cNvPr>
              <p:cNvSpPr>
                <a:spLocks/>
              </p:cNvSpPr>
              <p:nvPr>
                <p:custDataLst>
                  <p:tags r:id="rId19"/>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任意多边形 56">
                <a:extLst>
                  <a:ext uri="{FF2B5EF4-FFF2-40B4-BE49-F238E27FC236}">
                    <a16:creationId xmlns:a16="http://schemas.microsoft.com/office/drawing/2014/main" id="{6DBDE9C8-591E-4BFF-A117-6795C20048A7}"/>
                  </a:ext>
                </a:extLst>
              </p:cNvPr>
              <p:cNvSpPr>
                <a:spLocks/>
              </p:cNvSpPr>
              <p:nvPr>
                <p:custDataLst>
                  <p:tags r:id="rId20"/>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PA_任意多边形 58">
                <a:extLst>
                  <a:ext uri="{FF2B5EF4-FFF2-40B4-BE49-F238E27FC236}">
                    <a16:creationId xmlns:a16="http://schemas.microsoft.com/office/drawing/2014/main" id="{780FD57A-4B4C-40A6-A09E-72FBEEDCC459}"/>
                  </a:ext>
                </a:extLst>
              </p:cNvPr>
              <p:cNvSpPr>
                <a:spLocks/>
              </p:cNvSpPr>
              <p:nvPr>
                <p:custDataLst>
                  <p:tags r:id="rId21"/>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PA_任意多边形 59">
                <a:extLst>
                  <a:ext uri="{FF2B5EF4-FFF2-40B4-BE49-F238E27FC236}">
                    <a16:creationId xmlns:a16="http://schemas.microsoft.com/office/drawing/2014/main" id="{C2C0CA8B-2079-46D5-999D-830887C027A4}"/>
                  </a:ext>
                </a:extLst>
              </p:cNvPr>
              <p:cNvSpPr>
                <a:spLocks/>
              </p:cNvSpPr>
              <p:nvPr>
                <p:custDataLst>
                  <p:tags r:id="rId22"/>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7" name="PA_组合 27">
                <a:extLst>
                  <a:ext uri="{FF2B5EF4-FFF2-40B4-BE49-F238E27FC236}">
                    <a16:creationId xmlns:a16="http://schemas.microsoft.com/office/drawing/2014/main" id="{FD24592C-85BD-4AFE-AFB8-00A01F4BFC2D}"/>
                  </a:ext>
                </a:extLst>
              </p:cNvPr>
              <p:cNvGrpSpPr>
                <a:grpSpLocks/>
              </p:cNvGrpSpPr>
              <p:nvPr>
                <p:custDataLst>
                  <p:tags r:id="rId23"/>
                </p:custDataLst>
              </p:nvPr>
            </p:nvGrpSpPr>
            <p:grpSpPr bwMode="auto">
              <a:xfrm>
                <a:off x="345991" y="1081008"/>
                <a:ext cx="337560" cy="326313"/>
                <a:chOff x="0" y="0"/>
                <a:chExt cx="1375837" cy="1380067"/>
              </a:xfrm>
            </p:grpSpPr>
            <p:grpSp>
              <p:nvGrpSpPr>
                <p:cNvPr id="28" name="组合 25">
                  <a:extLst>
                    <a:ext uri="{FF2B5EF4-FFF2-40B4-BE49-F238E27FC236}">
                      <a16:creationId xmlns:a16="http://schemas.microsoft.com/office/drawing/2014/main" id="{6E12B3B4-039B-4EAD-ADAE-5D53946D05D9}"/>
                    </a:ext>
                  </a:extLst>
                </p:cNvPr>
                <p:cNvGrpSpPr>
                  <a:grpSpLocks/>
                </p:cNvGrpSpPr>
                <p:nvPr/>
              </p:nvGrpSpPr>
              <p:grpSpPr bwMode="auto">
                <a:xfrm>
                  <a:off x="0" y="0"/>
                  <a:ext cx="1375837" cy="1380067"/>
                  <a:chOff x="0" y="0"/>
                  <a:chExt cx="1375837" cy="1380067"/>
                </a:xfrm>
              </p:grpSpPr>
              <p:sp>
                <p:nvSpPr>
                  <p:cNvPr id="30" name="矩形 11">
                    <a:extLst>
                      <a:ext uri="{FF2B5EF4-FFF2-40B4-BE49-F238E27FC236}">
                        <a16:creationId xmlns:a16="http://schemas.microsoft.com/office/drawing/2014/main" id="{B0DA6D8E-D2AE-4C38-B93A-644ED90E9C8B}"/>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矩形 12">
                    <a:extLst>
                      <a:ext uri="{FF2B5EF4-FFF2-40B4-BE49-F238E27FC236}">
                        <a16:creationId xmlns:a16="http://schemas.microsoft.com/office/drawing/2014/main" id="{D978DE7E-51B3-4E22-8A82-034AE6292085}"/>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矩形 13">
                    <a:extLst>
                      <a:ext uri="{FF2B5EF4-FFF2-40B4-BE49-F238E27FC236}">
                        <a16:creationId xmlns:a16="http://schemas.microsoft.com/office/drawing/2014/main" id="{BA455A55-96B7-461E-83A5-9E6F0EB97010}"/>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 name="任意多边形 18">
                    <a:extLst>
                      <a:ext uri="{FF2B5EF4-FFF2-40B4-BE49-F238E27FC236}">
                        <a16:creationId xmlns:a16="http://schemas.microsoft.com/office/drawing/2014/main" id="{672D7F51-ED6E-4FED-B6CD-871CF6B34582}"/>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任意多边形 21">
                    <a:extLst>
                      <a:ext uri="{FF2B5EF4-FFF2-40B4-BE49-F238E27FC236}">
                        <a16:creationId xmlns:a16="http://schemas.microsoft.com/office/drawing/2014/main" id="{2F8CC0FB-0E93-4BF3-A97F-F51D3A83BD17}"/>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椭圆 22">
                    <a:extLst>
                      <a:ext uri="{FF2B5EF4-FFF2-40B4-BE49-F238E27FC236}">
                        <a16:creationId xmlns:a16="http://schemas.microsoft.com/office/drawing/2014/main" id="{057113BB-163F-4908-828F-A3A6E9E73EF3}"/>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矩形 23">
                    <a:extLst>
                      <a:ext uri="{FF2B5EF4-FFF2-40B4-BE49-F238E27FC236}">
                        <a16:creationId xmlns:a16="http://schemas.microsoft.com/office/drawing/2014/main" id="{06BA6399-5D1F-47FB-95C4-1A0E09A2B3DE}"/>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9" name="椭圆 26">
                  <a:extLst>
                    <a:ext uri="{FF2B5EF4-FFF2-40B4-BE49-F238E27FC236}">
                      <a16:creationId xmlns:a16="http://schemas.microsoft.com/office/drawing/2014/main" id="{700C7001-9268-4CCC-925A-0CA791609312}"/>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18" name="文本框 17">
              <a:extLst>
                <a:ext uri="{FF2B5EF4-FFF2-40B4-BE49-F238E27FC236}">
                  <a16:creationId xmlns:a16="http://schemas.microsoft.com/office/drawing/2014/main" id="{3C448C08-E98D-49DE-86CD-782BFCFD9ECA}"/>
                </a:ext>
              </a:extLst>
            </p:cNvPr>
            <p:cNvSpPr txBox="1"/>
            <p:nvPr/>
          </p:nvSpPr>
          <p:spPr>
            <a:xfrm>
              <a:off x="1150143" y="1038403"/>
              <a:ext cx="9972604" cy="400110"/>
            </a:xfrm>
            <a:prstGeom prst="rect">
              <a:avLst/>
            </a:prstGeom>
            <a:noFill/>
          </p:spPr>
          <p:txBody>
            <a:bodyPr wrap="square" rtlCol="0">
              <a:spAutoFit/>
            </a:bodyPr>
            <a:lstStyle/>
            <a:p>
              <a:r>
                <a:rPr lang="en-US" altLang="zh-CN" sz="2000" dirty="0" err="1">
                  <a:latin typeface="+mn-ea"/>
                </a:rPr>
                <a:t>PowerDesigner</a:t>
              </a:r>
              <a:r>
                <a:rPr lang="zh-CN" altLang="en-US" sz="2000" dirty="0">
                  <a:latin typeface="+mn-ea"/>
                </a:rPr>
                <a:t>是</a:t>
              </a:r>
              <a:r>
                <a:rPr lang="en-US" altLang="zh-CN" sz="2000" dirty="0">
                  <a:latin typeface="+mn-ea"/>
                </a:rPr>
                <a:t>Sybase</a:t>
              </a:r>
              <a:r>
                <a:rPr lang="zh-CN" altLang="en-US" sz="2000" dirty="0">
                  <a:latin typeface="+mn-ea"/>
                </a:rPr>
                <a:t>公司的</a:t>
              </a:r>
              <a:r>
                <a:rPr lang="en-US" altLang="zh-CN" sz="2000" dirty="0">
                  <a:latin typeface="+mn-ea"/>
                </a:rPr>
                <a:t>CASE</a:t>
              </a:r>
              <a:r>
                <a:rPr lang="zh-CN" altLang="en-US" sz="2000" dirty="0">
                  <a:latin typeface="+mn-ea"/>
                </a:rPr>
                <a:t>工具集，可以方便地对管理信息系统进行分析设计。</a:t>
              </a:r>
            </a:p>
          </p:txBody>
        </p:sp>
      </p:grpSp>
    </p:spTree>
    <p:extLst>
      <p:ext uri="{BB962C8B-B14F-4D97-AF65-F5344CB8AC3E}">
        <p14:creationId xmlns:p14="http://schemas.microsoft.com/office/powerpoint/2010/main" val="13107821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0178"/>
                                        </p:tgtEl>
                                        <p:attrNameLst>
                                          <p:attrName>style.visibility</p:attrName>
                                        </p:attrNameLst>
                                      </p:cBhvr>
                                      <p:to>
                                        <p:strVal val="visible"/>
                                      </p:to>
                                    </p:set>
                                    <p:anim to="" calcmode="lin" valueType="num">
                                      <p:cBhvr>
                                        <p:cTn id="7" dur="700" fill="hold">
                                          <p:stCondLst>
                                            <p:cond delay="0"/>
                                          </p:stCondLst>
                                        </p:cTn>
                                        <p:tgtEl>
                                          <p:spTgt spid="5017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50178"/>
                                        </p:tgtEl>
                                        <p:attrNameLst>
                                          <p:attrName>ppt_h</p:attrName>
                                        </p:attrNameLst>
                                      </p:cBhvr>
                                      <p:tavLst>
                                        <p:tav tm="0" fmla="#ppt_h-#ppt_h*((1.5-1.5*$)^3-(1.5-1.5*$)^2)">
                                          <p:val>
                                            <p:strVal val="0"/>
                                          </p:val>
                                        </p:tav>
                                        <p:tav tm="100000">
                                          <p:val>
                                            <p:strVal val="1"/>
                                          </p:val>
                                        </p:tav>
                                      </p:tavLst>
                                    </p:anim>
                                    <p:animEffect filter="fade">
                                      <p:cBhvr>
                                        <p:cTn id="9" dur="700">
                                          <p:stCondLst>
                                            <p:cond delay="0"/>
                                          </p:stCondLst>
                                        </p:cTn>
                                        <p:tgtEl>
                                          <p:spTgt spid="50178"/>
                                        </p:tgtEl>
                                      </p:cBhvr>
                                    </p:animEffect>
                                  </p:childTnLst>
                                </p:cTn>
                              </p:par>
                              <p:par>
                                <p:cTn id="10" presetID="0" presetClass="entr" presetSubtype="0" fill="hold" grpId="0" nodeType="withEffect">
                                  <p:stCondLst>
                                    <p:cond delay="0"/>
                                  </p:stCondLst>
                                  <p:iterate type="lt">
                                    <p:tmPct val="10000"/>
                                  </p:iterate>
                                  <p:childTnLst>
                                    <p:set>
                                      <p:cBhvr>
                                        <p:cTn id="11" dur="1" fill="hold">
                                          <p:stCondLst>
                                            <p:cond delay="0"/>
                                          </p:stCondLst>
                                        </p:cTn>
                                        <p:tgtEl>
                                          <p:spTgt spid="50179"/>
                                        </p:tgtEl>
                                        <p:attrNameLst>
                                          <p:attrName>style.visibility</p:attrName>
                                        </p:attrNameLst>
                                      </p:cBhvr>
                                      <p:to>
                                        <p:strVal val="visible"/>
                                      </p:to>
                                    </p:set>
                                    <p:anim to="" calcmode="lin" valueType="num">
                                      <p:cBhvr>
                                        <p:cTn id="12" dur="700" fill="hold">
                                          <p:stCondLst>
                                            <p:cond delay="0"/>
                                          </p:stCondLst>
                                        </p:cTn>
                                        <p:tgtEl>
                                          <p:spTgt spid="50179"/>
                                        </p:tgtEl>
                                        <p:attrNameLst>
                                          <p:attrName>ppt_y</p:attrName>
                                        </p:attrNameLst>
                                      </p:cBhvr>
                                      <p:tavLst>
                                        <p:tav tm="0" fmla="#ppt_y-#ppt_h/2*((1.5-1.5*$)^3-(1.5-1.5*$)^2)*8/9">
                                          <p:val>
                                            <p:strVal val="0"/>
                                          </p:val>
                                        </p:tav>
                                        <p:tav tm="100000">
                                          <p:val>
                                            <p:strVal val="1"/>
                                          </p:val>
                                        </p:tav>
                                      </p:tavLst>
                                    </p:anim>
                                    <p:anim to="" calcmode="lin" valueType="num">
                                      <p:cBhvr>
                                        <p:cTn id="13" dur="700" fill="hold">
                                          <p:stCondLst>
                                            <p:cond delay="0"/>
                                          </p:stCondLst>
                                        </p:cTn>
                                        <p:tgtEl>
                                          <p:spTgt spid="50179"/>
                                        </p:tgtEl>
                                        <p:attrNameLst>
                                          <p:attrName>ppt_h</p:attrName>
                                        </p:attrNameLst>
                                      </p:cBhvr>
                                      <p:tavLst>
                                        <p:tav tm="0" fmla="#ppt_h-#ppt_h*((1.5-1.5*$)^3-(1.5-1.5*$)^2)">
                                          <p:val>
                                            <p:strVal val="0"/>
                                          </p:val>
                                        </p:tav>
                                        <p:tav tm="100000">
                                          <p:val>
                                            <p:strVal val="1"/>
                                          </p:val>
                                        </p:tav>
                                      </p:tavLst>
                                    </p:anim>
                                    <p:animEffect filter="fade">
                                      <p:cBhvr>
                                        <p:cTn id="14" dur="700">
                                          <p:stCondLst>
                                            <p:cond delay="0"/>
                                          </p:stCondLst>
                                        </p:cTn>
                                        <p:tgtEl>
                                          <p:spTgt spid="50179"/>
                                        </p:tgtEl>
                                      </p:cBhvr>
                                    </p:animEffect>
                                  </p:childTnLst>
                                </p:cTn>
                              </p:par>
                              <p:par>
                                <p:cTn id="15" presetID="0" presetClass="entr" presetSubtype="0" fill="hold" grpId="0" nodeType="withEffect">
                                  <p:stCondLst>
                                    <p:cond delay="0"/>
                                  </p:stCondLst>
                                  <p:iterate type="lt">
                                    <p:tmPct val="10000"/>
                                  </p:iterate>
                                  <p:childTnLst>
                                    <p:set>
                                      <p:cBhvr>
                                        <p:cTn id="16" dur="1" fill="hold">
                                          <p:stCondLst>
                                            <p:cond delay="0"/>
                                          </p:stCondLst>
                                        </p:cTn>
                                        <p:tgtEl>
                                          <p:spTgt spid="50180"/>
                                        </p:tgtEl>
                                        <p:attrNameLst>
                                          <p:attrName>style.visibility</p:attrName>
                                        </p:attrNameLst>
                                      </p:cBhvr>
                                      <p:to>
                                        <p:strVal val="visible"/>
                                      </p:to>
                                    </p:set>
                                    <p:anim to="" calcmode="lin" valueType="num">
                                      <p:cBhvr>
                                        <p:cTn id="17" dur="700" fill="hold">
                                          <p:stCondLst>
                                            <p:cond delay="0"/>
                                          </p:stCondLst>
                                        </p:cTn>
                                        <p:tgtEl>
                                          <p:spTgt spid="50180"/>
                                        </p:tgtEl>
                                        <p:attrNameLst>
                                          <p:attrName>ppt_y</p:attrName>
                                        </p:attrNameLst>
                                      </p:cBhvr>
                                      <p:tavLst>
                                        <p:tav tm="0" fmla="#ppt_y-#ppt_h/2*((1.5-1.5*$)^3-(1.5-1.5*$)^2)*8/9">
                                          <p:val>
                                            <p:strVal val="0"/>
                                          </p:val>
                                        </p:tav>
                                        <p:tav tm="100000">
                                          <p:val>
                                            <p:strVal val="1"/>
                                          </p:val>
                                        </p:tav>
                                      </p:tavLst>
                                    </p:anim>
                                    <p:anim to="" calcmode="lin" valueType="num">
                                      <p:cBhvr>
                                        <p:cTn id="18" dur="700" fill="hold">
                                          <p:stCondLst>
                                            <p:cond delay="0"/>
                                          </p:stCondLst>
                                        </p:cTn>
                                        <p:tgtEl>
                                          <p:spTgt spid="50180"/>
                                        </p:tgtEl>
                                        <p:attrNameLst>
                                          <p:attrName>ppt_h</p:attrName>
                                        </p:attrNameLst>
                                      </p:cBhvr>
                                      <p:tavLst>
                                        <p:tav tm="0" fmla="#ppt_h-#ppt_h*((1.5-1.5*$)^3-(1.5-1.5*$)^2)">
                                          <p:val>
                                            <p:strVal val="0"/>
                                          </p:val>
                                        </p:tav>
                                        <p:tav tm="100000">
                                          <p:val>
                                            <p:strVal val="1"/>
                                          </p:val>
                                        </p:tav>
                                      </p:tavLst>
                                    </p:anim>
                                    <p:animEffect filter="fade">
                                      <p:cBhvr>
                                        <p:cTn id="19" dur="700">
                                          <p:stCondLst>
                                            <p:cond delay="0"/>
                                          </p:stCondLst>
                                        </p:cTn>
                                        <p:tgtEl>
                                          <p:spTgt spid="50180"/>
                                        </p:tgtEl>
                                      </p:cBhvr>
                                    </p:animEffect>
                                  </p:childTnLst>
                                </p:cTn>
                              </p:par>
                              <p:par>
                                <p:cTn id="20" presetID="0" presetClass="entr" presetSubtype="0" fill="hold" grpId="0" nodeType="withEffect">
                                  <p:stCondLst>
                                    <p:cond delay="0"/>
                                  </p:stCondLst>
                                  <p:iterate type="lt">
                                    <p:tmPct val="10000"/>
                                  </p:iterate>
                                  <p:childTnLst>
                                    <p:set>
                                      <p:cBhvr>
                                        <p:cTn id="21" dur="1" fill="hold">
                                          <p:stCondLst>
                                            <p:cond delay="0"/>
                                          </p:stCondLst>
                                        </p:cTn>
                                        <p:tgtEl>
                                          <p:spTgt spid="50181"/>
                                        </p:tgtEl>
                                        <p:attrNameLst>
                                          <p:attrName>style.visibility</p:attrName>
                                        </p:attrNameLst>
                                      </p:cBhvr>
                                      <p:to>
                                        <p:strVal val="visible"/>
                                      </p:to>
                                    </p:set>
                                    <p:anim to="" calcmode="lin" valueType="num">
                                      <p:cBhvr>
                                        <p:cTn id="22" dur="700" fill="hold">
                                          <p:stCondLst>
                                            <p:cond delay="0"/>
                                          </p:stCondLst>
                                        </p:cTn>
                                        <p:tgtEl>
                                          <p:spTgt spid="50181"/>
                                        </p:tgtEl>
                                        <p:attrNameLst>
                                          <p:attrName>ppt_y</p:attrName>
                                        </p:attrNameLst>
                                      </p:cBhvr>
                                      <p:tavLst>
                                        <p:tav tm="0" fmla="#ppt_y-#ppt_h/2*((1.5-1.5*$)^3-(1.5-1.5*$)^2)*8/9">
                                          <p:val>
                                            <p:strVal val="0"/>
                                          </p:val>
                                        </p:tav>
                                        <p:tav tm="100000">
                                          <p:val>
                                            <p:strVal val="1"/>
                                          </p:val>
                                        </p:tav>
                                      </p:tavLst>
                                    </p:anim>
                                    <p:anim to="" calcmode="lin" valueType="num">
                                      <p:cBhvr>
                                        <p:cTn id="23" dur="700" fill="hold">
                                          <p:stCondLst>
                                            <p:cond delay="0"/>
                                          </p:stCondLst>
                                        </p:cTn>
                                        <p:tgtEl>
                                          <p:spTgt spid="50181"/>
                                        </p:tgtEl>
                                        <p:attrNameLst>
                                          <p:attrName>ppt_h</p:attrName>
                                        </p:attrNameLst>
                                      </p:cBhvr>
                                      <p:tavLst>
                                        <p:tav tm="0" fmla="#ppt_h-#ppt_h*((1.5-1.5*$)^3-(1.5-1.5*$)^2)">
                                          <p:val>
                                            <p:strVal val="0"/>
                                          </p:val>
                                        </p:tav>
                                        <p:tav tm="100000">
                                          <p:val>
                                            <p:strVal val="1"/>
                                          </p:val>
                                        </p:tav>
                                      </p:tavLst>
                                    </p:anim>
                                    <p:animEffect filter="fade">
                                      <p:cBhvr>
                                        <p:cTn id="24" dur="700">
                                          <p:stCondLst>
                                            <p:cond delay="0"/>
                                          </p:stCondLst>
                                        </p:cTn>
                                        <p:tgtEl>
                                          <p:spTgt spid="50181"/>
                                        </p:tgtEl>
                                      </p:cBhvr>
                                    </p:animEffect>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50182"/>
                                        </p:tgtEl>
                                        <p:attrNameLst>
                                          <p:attrName>style.visibility</p:attrName>
                                        </p:attrNameLst>
                                      </p:cBhvr>
                                      <p:to>
                                        <p:strVal val="visible"/>
                                      </p:to>
                                    </p:set>
                                    <p:anim to="" calcmode="lin" valueType="num">
                                      <p:cBhvr>
                                        <p:cTn id="27" dur="700" fill="hold">
                                          <p:stCondLst>
                                            <p:cond delay="0"/>
                                          </p:stCondLst>
                                        </p:cTn>
                                        <p:tgtEl>
                                          <p:spTgt spid="50182"/>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50182"/>
                                        </p:tgtEl>
                                        <p:attrNameLst>
                                          <p:attrName>ppt_h</p:attrName>
                                        </p:attrNameLst>
                                      </p:cBhvr>
                                      <p:tavLst>
                                        <p:tav tm="0" fmla="#ppt_h-#ppt_h*((1.5-1.5*$)^3-(1.5-1.5*$)^2)">
                                          <p:val>
                                            <p:strVal val="0"/>
                                          </p:val>
                                        </p:tav>
                                        <p:tav tm="100000">
                                          <p:val>
                                            <p:strVal val="1"/>
                                          </p:val>
                                        </p:tav>
                                      </p:tavLst>
                                    </p:anim>
                                    <p:animEffect filter="fade">
                                      <p:cBhvr>
                                        <p:cTn id="29" dur="700">
                                          <p:stCondLst>
                                            <p:cond delay="0"/>
                                          </p:stCondLst>
                                        </p:cTn>
                                        <p:tgtEl>
                                          <p:spTgt spid="50182"/>
                                        </p:tgtEl>
                                      </p:cBhvr>
                                    </p:animEffect>
                                  </p:childTnLst>
                                </p:cTn>
                              </p:par>
                              <p:par>
                                <p:cTn id="30" presetID="0" presetClass="entr" presetSubtype="0" fill="hold" grpId="0" nodeType="withEffect">
                                  <p:stCondLst>
                                    <p:cond delay="0"/>
                                  </p:stCondLst>
                                  <p:iterate type="lt">
                                    <p:tmPct val="10000"/>
                                  </p:iterate>
                                  <p:childTnLst>
                                    <p:set>
                                      <p:cBhvr>
                                        <p:cTn id="31" dur="1" fill="hold">
                                          <p:stCondLst>
                                            <p:cond delay="0"/>
                                          </p:stCondLst>
                                        </p:cTn>
                                        <p:tgtEl>
                                          <p:spTgt spid="50183"/>
                                        </p:tgtEl>
                                        <p:attrNameLst>
                                          <p:attrName>style.visibility</p:attrName>
                                        </p:attrNameLst>
                                      </p:cBhvr>
                                      <p:to>
                                        <p:strVal val="visible"/>
                                      </p:to>
                                    </p:set>
                                    <p:anim to="" calcmode="lin" valueType="num">
                                      <p:cBhvr>
                                        <p:cTn id="32" dur="700" fill="hold">
                                          <p:stCondLst>
                                            <p:cond delay="0"/>
                                          </p:stCondLst>
                                        </p:cTn>
                                        <p:tgtEl>
                                          <p:spTgt spid="50183"/>
                                        </p:tgtEl>
                                        <p:attrNameLst>
                                          <p:attrName>ppt_y</p:attrName>
                                        </p:attrNameLst>
                                      </p:cBhvr>
                                      <p:tavLst>
                                        <p:tav tm="0" fmla="#ppt_y-#ppt_h/2*((1.5-1.5*$)^3-(1.5-1.5*$)^2)*8/9">
                                          <p:val>
                                            <p:strVal val="0"/>
                                          </p:val>
                                        </p:tav>
                                        <p:tav tm="100000">
                                          <p:val>
                                            <p:strVal val="1"/>
                                          </p:val>
                                        </p:tav>
                                      </p:tavLst>
                                    </p:anim>
                                    <p:anim to="" calcmode="lin" valueType="num">
                                      <p:cBhvr>
                                        <p:cTn id="33" dur="700" fill="hold">
                                          <p:stCondLst>
                                            <p:cond delay="0"/>
                                          </p:stCondLst>
                                        </p:cTn>
                                        <p:tgtEl>
                                          <p:spTgt spid="50183"/>
                                        </p:tgtEl>
                                        <p:attrNameLst>
                                          <p:attrName>ppt_h</p:attrName>
                                        </p:attrNameLst>
                                      </p:cBhvr>
                                      <p:tavLst>
                                        <p:tav tm="0" fmla="#ppt_h-#ppt_h*((1.5-1.5*$)^3-(1.5-1.5*$)^2)">
                                          <p:val>
                                            <p:strVal val="0"/>
                                          </p:val>
                                        </p:tav>
                                        <p:tav tm="100000">
                                          <p:val>
                                            <p:strVal val="1"/>
                                          </p:val>
                                        </p:tav>
                                      </p:tavLst>
                                    </p:anim>
                                    <p:animEffect filter="fade">
                                      <p:cBhvr>
                                        <p:cTn id="34" dur="700">
                                          <p:stCondLst>
                                            <p:cond delay="0"/>
                                          </p:stCondLst>
                                        </p:cTn>
                                        <p:tgtEl>
                                          <p:spTgt spid="50183"/>
                                        </p:tgtEl>
                                      </p:cBhvr>
                                    </p:animEffect>
                                  </p:childTnLst>
                                </p:cTn>
                              </p:par>
                              <p:par>
                                <p:cTn id="35" presetID="0" presetClass="entr" presetSubtype="0" fill="hold" grpId="0" nodeType="withEffect">
                                  <p:stCondLst>
                                    <p:cond delay="0"/>
                                  </p:stCondLst>
                                  <p:iterate type="lt">
                                    <p:tmPct val="10000"/>
                                  </p:iterate>
                                  <p:childTnLst>
                                    <p:set>
                                      <p:cBhvr>
                                        <p:cTn id="36" dur="1" fill="hold">
                                          <p:stCondLst>
                                            <p:cond delay="0"/>
                                          </p:stCondLst>
                                        </p:cTn>
                                        <p:tgtEl>
                                          <p:spTgt spid="50184"/>
                                        </p:tgtEl>
                                        <p:attrNameLst>
                                          <p:attrName>style.visibility</p:attrName>
                                        </p:attrNameLst>
                                      </p:cBhvr>
                                      <p:to>
                                        <p:strVal val="visible"/>
                                      </p:to>
                                    </p:set>
                                    <p:anim to="" calcmode="lin" valueType="num">
                                      <p:cBhvr>
                                        <p:cTn id="37" dur="700" fill="hold">
                                          <p:stCondLst>
                                            <p:cond delay="0"/>
                                          </p:stCondLst>
                                        </p:cTn>
                                        <p:tgtEl>
                                          <p:spTgt spid="50184"/>
                                        </p:tgtEl>
                                        <p:attrNameLst>
                                          <p:attrName>ppt_y</p:attrName>
                                        </p:attrNameLst>
                                      </p:cBhvr>
                                      <p:tavLst>
                                        <p:tav tm="0" fmla="#ppt_y-#ppt_h/2*((1.5-1.5*$)^3-(1.5-1.5*$)^2)*8/9">
                                          <p:val>
                                            <p:strVal val="0"/>
                                          </p:val>
                                        </p:tav>
                                        <p:tav tm="100000">
                                          <p:val>
                                            <p:strVal val="1"/>
                                          </p:val>
                                        </p:tav>
                                      </p:tavLst>
                                    </p:anim>
                                    <p:anim to="" calcmode="lin" valueType="num">
                                      <p:cBhvr>
                                        <p:cTn id="38" dur="700" fill="hold">
                                          <p:stCondLst>
                                            <p:cond delay="0"/>
                                          </p:stCondLst>
                                        </p:cTn>
                                        <p:tgtEl>
                                          <p:spTgt spid="50184"/>
                                        </p:tgtEl>
                                        <p:attrNameLst>
                                          <p:attrName>ppt_h</p:attrName>
                                        </p:attrNameLst>
                                      </p:cBhvr>
                                      <p:tavLst>
                                        <p:tav tm="0" fmla="#ppt_h-#ppt_h*((1.5-1.5*$)^3-(1.5-1.5*$)^2)">
                                          <p:val>
                                            <p:strVal val="0"/>
                                          </p:val>
                                        </p:tav>
                                        <p:tav tm="100000">
                                          <p:val>
                                            <p:strVal val="1"/>
                                          </p:val>
                                        </p:tav>
                                      </p:tavLst>
                                    </p:anim>
                                    <p:animEffect filter="fade">
                                      <p:cBhvr>
                                        <p:cTn id="39" dur="700">
                                          <p:stCondLst>
                                            <p:cond delay="0"/>
                                          </p:stCondLst>
                                        </p:cTn>
                                        <p:tgtEl>
                                          <p:spTgt spid="50184"/>
                                        </p:tgtEl>
                                      </p:cBhvr>
                                    </p:animEffect>
                                  </p:childTnLst>
                                </p:cTn>
                              </p:par>
                              <p:par>
                                <p:cTn id="40" presetID="0" presetClass="entr" presetSubtype="0" fill="hold" grpId="0" nodeType="withEffect">
                                  <p:stCondLst>
                                    <p:cond delay="0"/>
                                  </p:stCondLst>
                                  <p:iterate type="lt">
                                    <p:tmPct val="10000"/>
                                  </p:iterate>
                                  <p:childTnLst>
                                    <p:set>
                                      <p:cBhvr>
                                        <p:cTn id="41" dur="1" fill="hold">
                                          <p:stCondLst>
                                            <p:cond delay="0"/>
                                          </p:stCondLst>
                                        </p:cTn>
                                        <p:tgtEl>
                                          <p:spTgt spid="50185"/>
                                        </p:tgtEl>
                                        <p:attrNameLst>
                                          <p:attrName>style.visibility</p:attrName>
                                        </p:attrNameLst>
                                      </p:cBhvr>
                                      <p:to>
                                        <p:strVal val="visible"/>
                                      </p:to>
                                    </p:set>
                                    <p:anim to="" calcmode="lin" valueType="num">
                                      <p:cBhvr>
                                        <p:cTn id="42" dur="700" fill="hold">
                                          <p:stCondLst>
                                            <p:cond delay="0"/>
                                          </p:stCondLst>
                                        </p:cTn>
                                        <p:tgtEl>
                                          <p:spTgt spid="50185"/>
                                        </p:tgtEl>
                                        <p:attrNameLst>
                                          <p:attrName>ppt_y</p:attrName>
                                        </p:attrNameLst>
                                      </p:cBhvr>
                                      <p:tavLst>
                                        <p:tav tm="0" fmla="#ppt_y-#ppt_h/2*((1.5-1.5*$)^3-(1.5-1.5*$)^2)*8/9">
                                          <p:val>
                                            <p:strVal val="0"/>
                                          </p:val>
                                        </p:tav>
                                        <p:tav tm="100000">
                                          <p:val>
                                            <p:strVal val="1"/>
                                          </p:val>
                                        </p:tav>
                                      </p:tavLst>
                                    </p:anim>
                                    <p:anim to="" calcmode="lin" valueType="num">
                                      <p:cBhvr>
                                        <p:cTn id="43" dur="700" fill="hold">
                                          <p:stCondLst>
                                            <p:cond delay="0"/>
                                          </p:stCondLst>
                                        </p:cTn>
                                        <p:tgtEl>
                                          <p:spTgt spid="50185"/>
                                        </p:tgtEl>
                                        <p:attrNameLst>
                                          <p:attrName>ppt_h</p:attrName>
                                        </p:attrNameLst>
                                      </p:cBhvr>
                                      <p:tavLst>
                                        <p:tav tm="0" fmla="#ppt_h-#ppt_h*((1.5-1.5*$)^3-(1.5-1.5*$)^2)">
                                          <p:val>
                                            <p:strVal val="0"/>
                                          </p:val>
                                        </p:tav>
                                        <p:tav tm="100000">
                                          <p:val>
                                            <p:strVal val="1"/>
                                          </p:val>
                                        </p:tav>
                                      </p:tavLst>
                                    </p:anim>
                                    <p:animEffect filter="fade">
                                      <p:cBhvr>
                                        <p:cTn id="44" dur="700">
                                          <p:stCondLst>
                                            <p:cond delay="0"/>
                                          </p:stCondLst>
                                        </p:cTn>
                                        <p:tgtEl>
                                          <p:spTgt spid="50185"/>
                                        </p:tgtEl>
                                      </p:cBhvr>
                                    </p:animEffect>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50186"/>
                                        </p:tgtEl>
                                        <p:attrNameLst>
                                          <p:attrName>style.visibility</p:attrName>
                                        </p:attrNameLst>
                                      </p:cBhvr>
                                      <p:to>
                                        <p:strVal val="visible"/>
                                      </p:to>
                                    </p:set>
                                    <p:anim to="" calcmode="lin" valueType="num">
                                      <p:cBhvr>
                                        <p:cTn id="47" dur="700" fill="hold">
                                          <p:stCondLst>
                                            <p:cond delay="0"/>
                                          </p:stCondLst>
                                        </p:cTn>
                                        <p:tgtEl>
                                          <p:spTgt spid="50186"/>
                                        </p:tgtEl>
                                        <p:attrNameLst>
                                          <p:attrName>ppt_y</p:attrName>
                                        </p:attrNameLst>
                                      </p:cBhvr>
                                      <p:tavLst>
                                        <p:tav tm="0" fmla="#ppt_y-#ppt_h/2*((1.5-1.5*$)^3-(1.5-1.5*$)^2)*8/9">
                                          <p:val>
                                            <p:strVal val="0"/>
                                          </p:val>
                                        </p:tav>
                                        <p:tav tm="100000">
                                          <p:val>
                                            <p:strVal val="1"/>
                                          </p:val>
                                        </p:tav>
                                      </p:tavLst>
                                    </p:anim>
                                    <p:anim to="" calcmode="lin" valueType="num">
                                      <p:cBhvr>
                                        <p:cTn id="48" dur="700" fill="hold">
                                          <p:stCondLst>
                                            <p:cond delay="0"/>
                                          </p:stCondLst>
                                        </p:cTn>
                                        <p:tgtEl>
                                          <p:spTgt spid="50186"/>
                                        </p:tgtEl>
                                        <p:attrNameLst>
                                          <p:attrName>ppt_h</p:attrName>
                                        </p:attrNameLst>
                                      </p:cBhvr>
                                      <p:tavLst>
                                        <p:tav tm="0" fmla="#ppt_h-#ppt_h*((1.5-1.5*$)^3-(1.5-1.5*$)^2)">
                                          <p:val>
                                            <p:strVal val="0"/>
                                          </p:val>
                                        </p:tav>
                                        <p:tav tm="100000">
                                          <p:val>
                                            <p:strVal val="1"/>
                                          </p:val>
                                        </p:tav>
                                      </p:tavLst>
                                    </p:anim>
                                    <p:animEffect filter="fade">
                                      <p:cBhvr>
                                        <p:cTn id="49" dur="700">
                                          <p:stCondLst>
                                            <p:cond delay="0"/>
                                          </p:stCondLst>
                                        </p:cTn>
                                        <p:tgtEl>
                                          <p:spTgt spid="50186"/>
                                        </p:tgtEl>
                                      </p:cBhvr>
                                    </p:animEffect>
                                  </p:childTnLst>
                                </p:cTn>
                              </p:par>
                              <p:par>
                                <p:cTn id="50" presetID="0" presetClass="entr" presetSubtype="0" fill="hold" grpId="0" nodeType="withEffect">
                                  <p:stCondLst>
                                    <p:cond delay="0"/>
                                  </p:stCondLst>
                                  <p:iterate type="lt">
                                    <p:tmPct val="10000"/>
                                  </p:iterate>
                                  <p:childTnLst>
                                    <p:set>
                                      <p:cBhvr>
                                        <p:cTn id="51" dur="1" fill="hold">
                                          <p:stCondLst>
                                            <p:cond delay="0"/>
                                          </p:stCondLst>
                                        </p:cTn>
                                        <p:tgtEl>
                                          <p:spTgt spid="50187"/>
                                        </p:tgtEl>
                                        <p:attrNameLst>
                                          <p:attrName>style.visibility</p:attrName>
                                        </p:attrNameLst>
                                      </p:cBhvr>
                                      <p:to>
                                        <p:strVal val="visible"/>
                                      </p:to>
                                    </p:set>
                                    <p:anim to="" calcmode="lin" valueType="num">
                                      <p:cBhvr>
                                        <p:cTn id="52" dur="700" fill="hold">
                                          <p:stCondLst>
                                            <p:cond delay="0"/>
                                          </p:stCondLst>
                                        </p:cTn>
                                        <p:tgtEl>
                                          <p:spTgt spid="50187"/>
                                        </p:tgtEl>
                                        <p:attrNameLst>
                                          <p:attrName>ppt_y</p:attrName>
                                        </p:attrNameLst>
                                      </p:cBhvr>
                                      <p:tavLst>
                                        <p:tav tm="0" fmla="#ppt_y-#ppt_h/2*((1.5-1.5*$)^3-(1.5-1.5*$)^2)*8/9">
                                          <p:val>
                                            <p:strVal val="0"/>
                                          </p:val>
                                        </p:tav>
                                        <p:tav tm="100000">
                                          <p:val>
                                            <p:strVal val="1"/>
                                          </p:val>
                                        </p:tav>
                                      </p:tavLst>
                                    </p:anim>
                                    <p:anim to="" calcmode="lin" valueType="num">
                                      <p:cBhvr>
                                        <p:cTn id="53" dur="700" fill="hold">
                                          <p:stCondLst>
                                            <p:cond delay="0"/>
                                          </p:stCondLst>
                                        </p:cTn>
                                        <p:tgtEl>
                                          <p:spTgt spid="50187"/>
                                        </p:tgtEl>
                                        <p:attrNameLst>
                                          <p:attrName>ppt_h</p:attrName>
                                        </p:attrNameLst>
                                      </p:cBhvr>
                                      <p:tavLst>
                                        <p:tav tm="0" fmla="#ppt_h-#ppt_h*((1.5-1.5*$)^3-(1.5-1.5*$)^2)">
                                          <p:val>
                                            <p:strVal val="0"/>
                                          </p:val>
                                        </p:tav>
                                        <p:tav tm="100000">
                                          <p:val>
                                            <p:strVal val="1"/>
                                          </p:val>
                                        </p:tav>
                                      </p:tavLst>
                                    </p:anim>
                                    <p:animEffect filter="fade">
                                      <p:cBhvr>
                                        <p:cTn id="54" dur="700">
                                          <p:stCondLst>
                                            <p:cond delay="0"/>
                                          </p:stCondLst>
                                        </p:cTn>
                                        <p:tgtEl>
                                          <p:spTgt spid="50187"/>
                                        </p:tgtEl>
                                      </p:cBhvr>
                                    </p:animEffect>
                                  </p:childTnLst>
                                </p:cTn>
                              </p:par>
                              <p:par>
                                <p:cTn id="55" presetID="0" presetClass="entr" presetSubtype="0" fill="hold" grpId="0" nodeType="withEffect">
                                  <p:stCondLst>
                                    <p:cond delay="0"/>
                                  </p:stCondLst>
                                  <p:iterate type="lt">
                                    <p:tmPct val="10000"/>
                                  </p:iterate>
                                  <p:childTnLst>
                                    <p:set>
                                      <p:cBhvr>
                                        <p:cTn id="56" dur="1" fill="hold">
                                          <p:stCondLst>
                                            <p:cond delay="0"/>
                                          </p:stCondLst>
                                        </p:cTn>
                                        <p:tgtEl>
                                          <p:spTgt spid="50188"/>
                                        </p:tgtEl>
                                        <p:attrNameLst>
                                          <p:attrName>style.visibility</p:attrName>
                                        </p:attrNameLst>
                                      </p:cBhvr>
                                      <p:to>
                                        <p:strVal val="visible"/>
                                      </p:to>
                                    </p:set>
                                    <p:anim to="" calcmode="lin" valueType="num">
                                      <p:cBhvr>
                                        <p:cTn id="57" dur="700" fill="hold">
                                          <p:stCondLst>
                                            <p:cond delay="0"/>
                                          </p:stCondLst>
                                        </p:cTn>
                                        <p:tgtEl>
                                          <p:spTgt spid="50188"/>
                                        </p:tgtEl>
                                        <p:attrNameLst>
                                          <p:attrName>ppt_y</p:attrName>
                                        </p:attrNameLst>
                                      </p:cBhvr>
                                      <p:tavLst>
                                        <p:tav tm="0" fmla="#ppt_y-#ppt_h/2*((1.5-1.5*$)^3-(1.5-1.5*$)^2)*8/9">
                                          <p:val>
                                            <p:strVal val="0"/>
                                          </p:val>
                                        </p:tav>
                                        <p:tav tm="100000">
                                          <p:val>
                                            <p:strVal val="1"/>
                                          </p:val>
                                        </p:tav>
                                      </p:tavLst>
                                    </p:anim>
                                    <p:anim to="" calcmode="lin" valueType="num">
                                      <p:cBhvr>
                                        <p:cTn id="58" dur="700" fill="hold">
                                          <p:stCondLst>
                                            <p:cond delay="0"/>
                                          </p:stCondLst>
                                        </p:cTn>
                                        <p:tgtEl>
                                          <p:spTgt spid="50188"/>
                                        </p:tgtEl>
                                        <p:attrNameLst>
                                          <p:attrName>ppt_h</p:attrName>
                                        </p:attrNameLst>
                                      </p:cBhvr>
                                      <p:tavLst>
                                        <p:tav tm="0" fmla="#ppt_h-#ppt_h*((1.5-1.5*$)^3-(1.5-1.5*$)^2)">
                                          <p:val>
                                            <p:strVal val="0"/>
                                          </p:val>
                                        </p:tav>
                                        <p:tav tm="100000">
                                          <p:val>
                                            <p:strVal val="1"/>
                                          </p:val>
                                        </p:tav>
                                      </p:tavLst>
                                    </p:anim>
                                    <p:animEffect filter="fade">
                                      <p:cBhvr>
                                        <p:cTn id="59" dur="700">
                                          <p:stCondLst>
                                            <p:cond delay="0"/>
                                          </p:stCondLst>
                                        </p:cTn>
                                        <p:tgtEl>
                                          <p:spTgt spid="50188"/>
                                        </p:tgtEl>
                                      </p:cBhvr>
                                    </p:animEffect>
                                  </p:childTnLst>
                                </p:cTn>
                              </p:par>
                              <p:par>
                                <p:cTn id="60" presetID="0" presetClass="entr" presetSubtype="0" fill="hold" grpId="0" nodeType="withEffect">
                                  <p:stCondLst>
                                    <p:cond delay="0"/>
                                  </p:stCondLst>
                                  <p:iterate type="lt">
                                    <p:tmPct val="10000"/>
                                  </p:iterate>
                                  <p:childTnLst>
                                    <p:set>
                                      <p:cBhvr>
                                        <p:cTn id="61" dur="1" fill="hold">
                                          <p:stCondLst>
                                            <p:cond delay="0"/>
                                          </p:stCondLst>
                                        </p:cTn>
                                        <p:tgtEl>
                                          <p:spTgt spid="50189"/>
                                        </p:tgtEl>
                                        <p:attrNameLst>
                                          <p:attrName>style.visibility</p:attrName>
                                        </p:attrNameLst>
                                      </p:cBhvr>
                                      <p:to>
                                        <p:strVal val="visible"/>
                                      </p:to>
                                    </p:set>
                                    <p:anim to="" calcmode="lin" valueType="num">
                                      <p:cBhvr>
                                        <p:cTn id="62" dur="700" fill="hold">
                                          <p:stCondLst>
                                            <p:cond delay="0"/>
                                          </p:stCondLst>
                                        </p:cTn>
                                        <p:tgtEl>
                                          <p:spTgt spid="50189"/>
                                        </p:tgtEl>
                                        <p:attrNameLst>
                                          <p:attrName>ppt_y</p:attrName>
                                        </p:attrNameLst>
                                      </p:cBhvr>
                                      <p:tavLst>
                                        <p:tav tm="0" fmla="#ppt_y-#ppt_h/2*((1.5-1.5*$)^3-(1.5-1.5*$)^2)*8/9">
                                          <p:val>
                                            <p:strVal val="0"/>
                                          </p:val>
                                        </p:tav>
                                        <p:tav tm="100000">
                                          <p:val>
                                            <p:strVal val="1"/>
                                          </p:val>
                                        </p:tav>
                                      </p:tavLst>
                                    </p:anim>
                                    <p:anim to="" calcmode="lin" valueType="num">
                                      <p:cBhvr>
                                        <p:cTn id="63" dur="700" fill="hold">
                                          <p:stCondLst>
                                            <p:cond delay="0"/>
                                          </p:stCondLst>
                                        </p:cTn>
                                        <p:tgtEl>
                                          <p:spTgt spid="50189"/>
                                        </p:tgtEl>
                                        <p:attrNameLst>
                                          <p:attrName>ppt_h</p:attrName>
                                        </p:attrNameLst>
                                      </p:cBhvr>
                                      <p:tavLst>
                                        <p:tav tm="0" fmla="#ppt_h-#ppt_h*((1.5-1.5*$)^3-(1.5-1.5*$)^2)">
                                          <p:val>
                                            <p:strVal val="0"/>
                                          </p:val>
                                        </p:tav>
                                        <p:tav tm="100000">
                                          <p:val>
                                            <p:strVal val="1"/>
                                          </p:val>
                                        </p:tav>
                                      </p:tavLst>
                                    </p:anim>
                                    <p:animEffect filter="fade">
                                      <p:cBhvr>
                                        <p:cTn id="64" dur="700">
                                          <p:stCondLst>
                                            <p:cond delay="0"/>
                                          </p:stCondLst>
                                        </p:cTn>
                                        <p:tgtEl>
                                          <p:spTgt spid="50189"/>
                                        </p:tgtEl>
                                      </p:cBhvr>
                                    </p:animEffect>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50190"/>
                                        </p:tgtEl>
                                        <p:attrNameLst>
                                          <p:attrName>style.visibility</p:attrName>
                                        </p:attrNameLst>
                                      </p:cBhvr>
                                      <p:to>
                                        <p:strVal val="visible"/>
                                      </p:to>
                                    </p:set>
                                    <p:anim to="" calcmode="lin" valueType="num">
                                      <p:cBhvr>
                                        <p:cTn id="67" dur="700" fill="hold">
                                          <p:stCondLst>
                                            <p:cond delay="0"/>
                                          </p:stCondLst>
                                        </p:cTn>
                                        <p:tgtEl>
                                          <p:spTgt spid="50190"/>
                                        </p:tgtEl>
                                        <p:attrNameLst>
                                          <p:attrName>ppt_y</p:attrName>
                                        </p:attrNameLst>
                                      </p:cBhvr>
                                      <p:tavLst>
                                        <p:tav tm="0" fmla="#ppt_y-#ppt_h/2*((1.5-1.5*$)^3-(1.5-1.5*$)^2)*8/9">
                                          <p:val>
                                            <p:strVal val="0"/>
                                          </p:val>
                                        </p:tav>
                                        <p:tav tm="100000">
                                          <p:val>
                                            <p:strVal val="1"/>
                                          </p:val>
                                        </p:tav>
                                      </p:tavLst>
                                    </p:anim>
                                    <p:anim to="" calcmode="lin" valueType="num">
                                      <p:cBhvr>
                                        <p:cTn id="68" dur="700" fill="hold">
                                          <p:stCondLst>
                                            <p:cond delay="0"/>
                                          </p:stCondLst>
                                        </p:cTn>
                                        <p:tgtEl>
                                          <p:spTgt spid="50190"/>
                                        </p:tgtEl>
                                        <p:attrNameLst>
                                          <p:attrName>ppt_h</p:attrName>
                                        </p:attrNameLst>
                                      </p:cBhvr>
                                      <p:tavLst>
                                        <p:tav tm="0" fmla="#ppt_h-#ppt_h*((1.5-1.5*$)^3-(1.5-1.5*$)^2)">
                                          <p:val>
                                            <p:strVal val="0"/>
                                          </p:val>
                                        </p:tav>
                                        <p:tav tm="100000">
                                          <p:val>
                                            <p:strVal val="1"/>
                                          </p:val>
                                        </p:tav>
                                      </p:tavLst>
                                    </p:anim>
                                    <p:animEffect filter="fade">
                                      <p:cBhvr>
                                        <p:cTn id="69" dur="700">
                                          <p:stCondLst>
                                            <p:cond delay="0"/>
                                          </p:stCondLst>
                                        </p:cTn>
                                        <p:tgtEl>
                                          <p:spTgt spid="50190"/>
                                        </p:tgtEl>
                                      </p:cBhvr>
                                    </p:animEffect>
                                  </p:childTnLst>
                                </p:cTn>
                              </p:par>
                              <p:par>
                                <p:cTn id="70" presetID="0" presetClass="entr" presetSubtype="0" fill="hold" grpId="0" nodeType="withEffect">
                                  <p:stCondLst>
                                    <p:cond delay="0"/>
                                  </p:stCondLst>
                                  <p:iterate type="lt">
                                    <p:tmPct val="10000"/>
                                  </p:iterate>
                                  <p:childTnLst>
                                    <p:set>
                                      <p:cBhvr>
                                        <p:cTn id="71" dur="1" fill="hold">
                                          <p:stCondLst>
                                            <p:cond delay="0"/>
                                          </p:stCondLst>
                                        </p:cTn>
                                        <p:tgtEl>
                                          <p:spTgt spid="50191"/>
                                        </p:tgtEl>
                                        <p:attrNameLst>
                                          <p:attrName>style.visibility</p:attrName>
                                        </p:attrNameLst>
                                      </p:cBhvr>
                                      <p:to>
                                        <p:strVal val="visible"/>
                                      </p:to>
                                    </p:set>
                                    <p:anim to="" calcmode="lin" valueType="num">
                                      <p:cBhvr>
                                        <p:cTn id="72" dur="700" fill="hold">
                                          <p:stCondLst>
                                            <p:cond delay="0"/>
                                          </p:stCondLst>
                                        </p:cTn>
                                        <p:tgtEl>
                                          <p:spTgt spid="50191"/>
                                        </p:tgtEl>
                                        <p:attrNameLst>
                                          <p:attrName>ppt_y</p:attrName>
                                        </p:attrNameLst>
                                      </p:cBhvr>
                                      <p:tavLst>
                                        <p:tav tm="0" fmla="#ppt_y-#ppt_h/2*((1.5-1.5*$)^3-(1.5-1.5*$)^2)*8/9">
                                          <p:val>
                                            <p:strVal val="0"/>
                                          </p:val>
                                        </p:tav>
                                        <p:tav tm="100000">
                                          <p:val>
                                            <p:strVal val="1"/>
                                          </p:val>
                                        </p:tav>
                                      </p:tavLst>
                                    </p:anim>
                                    <p:anim to="" calcmode="lin" valueType="num">
                                      <p:cBhvr>
                                        <p:cTn id="73" dur="700" fill="hold">
                                          <p:stCondLst>
                                            <p:cond delay="0"/>
                                          </p:stCondLst>
                                        </p:cTn>
                                        <p:tgtEl>
                                          <p:spTgt spid="50191"/>
                                        </p:tgtEl>
                                        <p:attrNameLst>
                                          <p:attrName>ppt_h</p:attrName>
                                        </p:attrNameLst>
                                      </p:cBhvr>
                                      <p:tavLst>
                                        <p:tav tm="0" fmla="#ppt_h-#ppt_h*((1.5-1.5*$)^3-(1.5-1.5*$)^2)">
                                          <p:val>
                                            <p:strVal val="0"/>
                                          </p:val>
                                        </p:tav>
                                        <p:tav tm="100000">
                                          <p:val>
                                            <p:strVal val="1"/>
                                          </p:val>
                                        </p:tav>
                                      </p:tavLst>
                                    </p:anim>
                                    <p:animEffect filter="fade">
                                      <p:cBhvr>
                                        <p:cTn id="74" dur="700">
                                          <p:stCondLst>
                                            <p:cond delay="0"/>
                                          </p:stCondLst>
                                        </p:cTn>
                                        <p:tgtEl>
                                          <p:spTgt spid="50191"/>
                                        </p:tgtEl>
                                      </p:cBhvr>
                                    </p:animEffect>
                                  </p:childTnLst>
                                </p:cTn>
                              </p:par>
                              <p:par>
                                <p:cTn id="75" presetID="10"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7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nimBg="1"/>
      <p:bldP spid="50179" grpId="0" animBg="1"/>
      <p:bldP spid="50180" grpId="0" animBg="1"/>
      <p:bldP spid="50181" grpId="0" animBg="1"/>
      <p:bldP spid="50182" grpId="0"/>
      <p:bldP spid="50183" grpId="0" animBg="1"/>
      <p:bldP spid="50184" grpId="0" animBg="1"/>
      <p:bldP spid="50185" grpId="0" animBg="1"/>
      <p:bldP spid="50186" grpId="0"/>
      <p:bldP spid="50187" grpId="0"/>
      <p:bldP spid="50188" grpId="0"/>
      <p:bldP spid="50189" grpId="0"/>
      <p:bldP spid="50190" grpId="0"/>
      <p:bldP spid="50191" grpId="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0"/>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3250007" y="76200"/>
            <a:ext cx="16517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StarUML</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1572546" y="1711325"/>
            <a:ext cx="4837779"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可绘制</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中的常用图</a:t>
            </a: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可支持</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UML2.0</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的两大类：结构图和行为图共</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13</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种图的绘制。</a:t>
            </a:r>
          </a:p>
        </p:txBody>
      </p:sp>
      <p:sp>
        <p:nvSpPr>
          <p:cNvPr id="45064" name="PA_文本框 22">
            <a:extLst>
              <a:ext uri="{FF2B5EF4-FFF2-40B4-BE49-F238E27FC236}">
                <a16:creationId xmlns:a16="http://schemas.microsoft.com/office/drawing/2014/main" id="{C3337D80-515F-4852-8F33-6129DE9A4446}"/>
              </a:ext>
            </a:extLst>
          </p:cNvPr>
          <p:cNvSpPr>
            <a:spLocks noChangeArrowheads="1"/>
          </p:cNvSpPr>
          <p:nvPr>
            <p:custDataLst>
              <p:tags r:id="rId7"/>
            </p:custDataLst>
          </p:nvPr>
        </p:nvSpPr>
        <p:spPr bwMode="auto">
          <a:xfrm>
            <a:off x="1572546" y="2829346"/>
            <a:ext cx="328237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完全免费</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000" dirty="0" err="1">
                <a:solidFill>
                  <a:srgbClr val="000000"/>
                </a:solidFill>
                <a:latin typeface="微软雅黑" panose="020B0503020204020204" pitchFamily="34" charset="-122"/>
                <a:sym typeface="微软雅黑" panose="020B0503020204020204" pitchFamily="34" charset="-122"/>
              </a:rPr>
              <a:t>StarUML</a:t>
            </a:r>
            <a:r>
              <a:rPr lang="zh-CN" altLang="en-US" sz="2000" dirty="0">
                <a:solidFill>
                  <a:srgbClr val="000000"/>
                </a:solidFill>
                <a:latin typeface="微软雅黑" panose="020B0503020204020204" pitchFamily="34" charset="-122"/>
                <a:sym typeface="微软雅黑" panose="020B0503020204020204" pitchFamily="34" charset="-122"/>
              </a:rPr>
              <a:t>是一个开源软件。</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5" name="PA_文本框 23">
            <a:extLst>
              <a:ext uri="{FF2B5EF4-FFF2-40B4-BE49-F238E27FC236}">
                <a16:creationId xmlns:a16="http://schemas.microsoft.com/office/drawing/2014/main" id="{74006382-75DE-48A5-AEFA-C6789E8A0C2A}"/>
              </a:ext>
            </a:extLst>
          </p:cNvPr>
          <p:cNvSpPr>
            <a:spLocks noChangeArrowheads="1"/>
          </p:cNvSpPr>
          <p:nvPr>
            <p:custDataLst>
              <p:tags r:id="rId8"/>
            </p:custDataLst>
          </p:nvPr>
        </p:nvSpPr>
        <p:spPr bwMode="auto">
          <a:xfrm>
            <a:off x="1540796" y="3703980"/>
            <a:ext cx="4837779"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多种格式</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遵守</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的语法规则，不支持违反语法的动作。</a:t>
            </a:r>
          </a:p>
        </p:txBody>
      </p:sp>
      <p:sp>
        <p:nvSpPr>
          <p:cNvPr id="45066" name="PA_文本框 24">
            <a:extLst>
              <a:ext uri="{FF2B5EF4-FFF2-40B4-BE49-F238E27FC236}">
                <a16:creationId xmlns:a16="http://schemas.microsoft.com/office/drawing/2014/main" id="{5F345D96-EA2F-41C8-AC64-DA7831E9DD71}"/>
              </a:ext>
            </a:extLst>
          </p:cNvPr>
          <p:cNvSpPr>
            <a:spLocks noChangeArrowheads="1"/>
          </p:cNvSpPr>
          <p:nvPr>
            <p:custDataLst>
              <p:tags r:id="rId9"/>
            </p:custDataLst>
          </p:nvPr>
        </p:nvSpPr>
        <p:spPr bwMode="auto">
          <a:xfrm>
            <a:off x="1575972" y="4850814"/>
            <a:ext cx="483435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双向工程</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正向工程指把设计模型转换为代码框架；逆向工程指把代码转换成设计模型。双向工程提供了一种系统架构或设计模型与代码之间双向交换的机制。</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7" name="PA_文本框 25">
            <a:extLst>
              <a:ext uri="{FF2B5EF4-FFF2-40B4-BE49-F238E27FC236}">
                <a16:creationId xmlns:a16="http://schemas.microsoft.com/office/drawing/2014/main" id="{61592FBC-A696-489D-BC02-D8A0DB90FA7E}"/>
              </a:ext>
            </a:extLst>
          </p:cNvPr>
          <p:cNvSpPr>
            <a:spLocks noChangeArrowheads="1"/>
          </p:cNvSpPr>
          <p:nvPr>
            <p:custDataLst>
              <p:tags r:id="rId10"/>
            </p:custDataLst>
          </p:nvPr>
        </p:nvSpPr>
        <p:spPr bwMode="auto">
          <a:xfrm>
            <a:off x="7864475" y="3246438"/>
            <a:ext cx="40548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导入</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Rose</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文件</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可以读取</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Rational Rose</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生成的文件，让原先</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Rose</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的用户可以转而使用免费的</a:t>
            </a: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p>
        </p:txBody>
      </p:sp>
      <p:sp>
        <p:nvSpPr>
          <p:cNvPr id="45068" name="PA_文本框 26">
            <a:extLst>
              <a:ext uri="{FF2B5EF4-FFF2-40B4-BE49-F238E27FC236}">
                <a16:creationId xmlns:a16="http://schemas.microsoft.com/office/drawing/2014/main" id="{7DE54212-8DC4-4A3E-B72E-23CF72128A5D}"/>
              </a:ext>
            </a:extLst>
          </p:cNvPr>
          <p:cNvSpPr>
            <a:spLocks noChangeArrowheads="1"/>
          </p:cNvSpPr>
          <p:nvPr>
            <p:custDataLst>
              <p:tags r:id="rId11"/>
            </p:custDataLst>
          </p:nvPr>
        </p:nvSpPr>
        <p:spPr bwMode="auto">
          <a:xfrm>
            <a:off x="7864475" y="4872038"/>
            <a:ext cx="40548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支持模式</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lvl="0" fontAlgn="base">
              <a:lnSpc>
                <a:spcPct val="100000"/>
              </a:lnSpc>
              <a:spcBef>
                <a:spcPct val="0"/>
              </a:spcBef>
              <a:spcAft>
                <a:spcPct val="0"/>
              </a:spcAft>
              <a:buNone/>
              <a:defRPr/>
            </a:pP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StarUML</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支持</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23</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种</a:t>
            </a: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GoF</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模式，以及</a:t>
            </a: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EntityEJB</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a:t>
            </a: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MessageDrivenEJB</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a:t>
            </a: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SessionEJB</a:t>
            </a:r>
            <a:r>
              <a:rPr lang="zh-CN" altLang="en-US" sz="2000" dirty="0">
                <a:solidFill>
                  <a:srgbClr val="000000"/>
                </a:solidFill>
                <a:latin typeface="微软雅黑" panose="020B0503020204020204" pitchFamily="34" charset="-122"/>
                <a:sym typeface="微软雅黑" panose="020B0503020204020204" pitchFamily="34" charset="-122"/>
              </a:rPr>
              <a:t>三种常用的</a:t>
            </a:r>
            <a:r>
              <a:rPr lang="en-US" altLang="zh-CN" sz="2000" dirty="0">
                <a:solidFill>
                  <a:srgbClr val="000000"/>
                </a:solidFill>
                <a:latin typeface="微软雅黑" panose="020B0503020204020204" pitchFamily="34" charset="-122"/>
                <a:sym typeface="微软雅黑" panose="020B0503020204020204" pitchFamily="34" charset="-122"/>
              </a:rPr>
              <a:t>EJB</a:t>
            </a:r>
            <a:r>
              <a:rPr lang="zh-CN" altLang="en-US" sz="2000" dirty="0">
                <a:solidFill>
                  <a:srgbClr val="000000"/>
                </a:solidFill>
                <a:latin typeface="微软雅黑" panose="020B0503020204020204" pitchFamily="34" charset="-122"/>
                <a:sym typeface="微软雅黑" panose="020B0503020204020204" pitchFamily="34" charset="-122"/>
              </a:rPr>
              <a:t>模式。</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pic>
        <p:nvPicPr>
          <p:cNvPr id="45069" name="PA_图片 27">
            <a:extLst>
              <a:ext uri="{FF2B5EF4-FFF2-40B4-BE49-F238E27FC236}">
                <a16:creationId xmlns:a16="http://schemas.microsoft.com/office/drawing/2014/main" id="{A68D6FDC-DEF0-4F5C-83E1-350A85C7F3BB}"/>
              </a:ext>
            </a:extLst>
          </p:cNvPr>
          <p:cNvPicPr>
            <a:picLocks noChangeAspect="1" noChangeArrowheads="1"/>
          </p:cNvPicPr>
          <p:nvPr>
            <p:custDataLst>
              <p:tags r:id="rId12"/>
            </p:custDataLst>
          </p:nvPr>
        </p:nvPicPr>
        <p:blipFill>
          <a:blip r:embed="rId31">
            <a:extLst>
              <a:ext uri="{28A0092B-C50C-407E-A947-70E740481C1C}">
                <a14:useLocalDpi xmlns:a14="http://schemas.microsoft.com/office/drawing/2010/main" val="0"/>
              </a:ext>
            </a:extLst>
          </a:blip>
          <a:srcRect/>
          <a:stretch>
            <a:fillRect/>
          </a:stretch>
        </p:blipFill>
        <p:spPr bwMode="auto">
          <a:xfrm>
            <a:off x="683546" y="3969092"/>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A_图片 28">
            <a:extLst>
              <a:ext uri="{FF2B5EF4-FFF2-40B4-BE49-F238E27FC236}">
                <a16:creationId xmlns:a16="http://schemas.microsoft.com/office/drawing/2014/main" id="{519708CA-89E7-4A16-857E-F873C255D154}"/>
              </a:ext>
            </a:extLst>
          </p:cNvPr>
          <p:cNvPicPr>
            <a:picLocks noChangeAspect="1" noChangeArrowheads="1"/>
          </p:cNvPicPr>
          <p:nvPr>
            <p:custDataLst>
              <p:tags r:id="rId13"/>
            </p:custDataLst>
          </p:nvPr>
        </p:nvPicPr>
        <p:blipFill>
          <a:blip r:embed="rId32">
            <a:extLst>
              <a:ext uri="{28A0092B-C50C-407E-A947-70E740481C1C}">
                <a14:useLocalDpi xmlns:a14="http://schemas.microsoft.com/office/drawing/2010/main" val="0"/>
              </a:ext>
            </a:extLst>
          </a:blip>
          <a:srcRect/>
          <a:stretch>
            <a:fillRect/>
          </a:stretch>
        </p:blipFill>
        <p:spPr bwMode="auto">
          <a:xfrm>
            <a:off x="6869113" y="3635375"/>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1" name="PA_图片 29">
            <a:extLst>
              <a:ext uri="{FF2B5EF4-FFF2-40B4-BE49-F238E27FC236}">
                <a16:creationId xmlns:a16="http://schemas.microsoft.com/office/drawing/2014/main" id="{1CC52064-816B-4C4E-854A-925229DDE082}"/>
              </a:ext>
            </a:extLst>
          </p:cNvPr>
          <p:cNvPicPr>
            <a:picLocks noChangeAspect="1" noChangeArrowheads="1"/>
          </p:cNvPicPr>
          <p:nvPr>
            <p:custDataLst>
              <p:tags r:id="rId14"/>
            </p:custDataLst>
          </p:nvPr>
        </p:nvPicPr>
        <p:blipFill>
          <a:blip r:embed="rId33">
            <a:extLst>
              <a:ext uri="{28A0092B-C50C-407E-A947-70E740481C1C}">
                <a14:useLocalDpi xmlns:a14="http://schemas.microsoft.com/office/drawing/2010/main" val="0"/>
              </a:ext>
            </a:extLst>
          </a:blip>
          <a:srcRect/>
          <a:stretch>
            <a:fillRect/>
          </a:stretch>
        </p:blipFill>
        <p:spPr bwMode="auto">
          <a:xfrm>
            <a:off x="6927850" y="1802650"/>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2" name="PA_图片 30">
            <a:extLst>
              <a:ext uri="{FF2B5EF4-FFF2-40B4-BE49-F238E27FC236}">
                <a16:creationId xmlns:a16="http://schemas.microsoft.com/office/drawing/2014/main" id="{04CFEC38-723A-4C73-8B91-F2B66C2B419B}"/>
              </a:ext>
            </a:extLst>
          </p:cNvPr>
          <p:cNvPicPr>
            <a:picLocks noChangeAspect="1" noChangeArrowheads="1"/>
          </p:cNvPicPr>
          <p:nvPr>
            <p:custDataLst>
              <p:tags r:id="rId15"/>
            </p:custDataLst>
          </p:nvPr>
        </p:nvPicPr>
        <p:blipFill>
          <a:blip r:embed="rId34">
            <a:extLst>
              <a:ext uri="{28A0092B-C50C-407E-A947-70E740481C1C}">
                <a14:useLocalDpi xmlns:a14="http://schemas.microsoft.com/office/drawing/2010/main" val="0"/>
              </a:ext>
            </a:extLst>
          </a:blip>
          <a:srcRect/>
          <a:stretch>
            <a:fillRect/>
          </a:stretch>
        </p:blipFill>
        <p:spPr bwMode="auto">
          <a:xfrm>
            <a:off x="645436" y="2949446"/>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a:extLst>
              <a:ext uri="{FF2B5EF4-FFF2-40B4-BE49-F238E27FC236}">
                <a16:creationId xmlns:a16="http://schemas.microsoft.com/office/drawing/2014/main" id="{EF55A6F2-8886-4B09-B341-A9727BC94557}"/>
              </a:ext>
            </a:extLst>
          </p:cNvPr>
          <p:cNvPicPr>
            <a:picLocks noChangeAspect="1" noChangeArrowheads="1"/>
          </p:cNvPicPr>
          <p:nvPr>
            <p:custDataLst>
              <p:tags r:id="rId16"/>
            </p:custDataLst>
          </p:nvPr>
        </p:nvPicPr>
        <p:blipFill>
          <a:blip r:embed="rId35">
            <a:extLst>
              <a:ext uri="{28A0092B-C50C-407E-A947-70E740481C1C}">
                <a14:useLocalDpi xmlns:a14="http://schemas.microsoft.com/office/drawing/2010/main" val="0"/>
              </a:ext>
            </a:extLst>
          </a:blip>
          <a:srcRect/>
          <a:stretch>
            <a:fillRect/>
          </a:stretch>
        </p:blipFill>
        <p:spPr bwMode="auto">
          <a:xfrm>
            <a:off x="597821" y="2159000"/>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4" name="PA_图片 32">
            <a:extLst>
              <a:ext uri="{FF2B5EF4-FFF2-40B4-BE49-F238E27FC236}">
                <a16:creationId xmlns:a16="http://schemas.microsoft.com/office/drawing/2014/main" id="{80531BA8-4A34-4DBF-A340-AE4263E1002D}"/>
              </a:ext>
            </a:extLst>
          </p:cNvPr>
          <p:cNvPicPr>
            <a:picLocks noChangeAspect="1" noChangeArrowheads="1"/>
          </p:cNvPicPr>
          <p:nvPr>
            <p:custDataLst>
              <p:tags r:id="rId17"/>
            </p:custDataLst>
          </p:nvPr>
        </p:nvPicPr>
        <p:blipFill>
          <a:blip r:embed="rId36">
            <a:extLst>
              <a:ext uri="{28A0092B-C50C-407E-A947-70E740481C1C}">
                <a14:useLocalDpi xmlns:a14="http://schemas.microsoft.com/office/drawing/2010/main" val="0"/>
              </a:ext>
            </a:extLst>
          </a:blip>
          <a:srcRect/>
          <a:stretch>
            <a:fillRect/>
          </a:stretch>
        </p:blipFill>
        <p:spPr bwMode="auto">
          <a:xfrm>
            <a:off x="6927850" y="5187950"/>
            <a:ext cx="47783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组合 18">
            <a:extLst>
              <a:ext uri="{FF2B5EF4-FFF2-40B4-BE49-F238E27FC236}">
                <a16:creationId xmlns:a16="http://schemas.microsoft.com/office/drawing/2014/main" id="{0C5557C5-E3C9-419B-9B62-38B34BA6856C}"/>
              </a:ext>
            </a:extLst>
          </p:cNvPr>
          <p:cNvGrpSpPr/>
          <p:nvPr/>
        </p:nvGrpSpPr>
        <p:grpSpPr>
          <a:xfrm>
            <a:off x="577518" y="895567"/>
            <a:ext cx="10752470" cy="707886"/>
            <a:chOff x="560491" y="929453"/>
            <a:chExt cx="10575889" cy="707886"/>
          </a:xfrm>
        </p:grpSpPr>
        <p:grpSp>
          <p:nvGrpSpPr>
            <p:cNvPr id="20" name="组合 19">
              <a:extLst>
                <a:ext uri="{FF2B5EF4-FFF2-40B4-BE49-F238E27FC236}">
                  <a16:creationId xmlns:a16="http://schemas.microsoft.com/office/drawing/2014/main" id="{B6E01903-109F-449F-97DF-D9261D067E1B}"/>
                </a:ext>
              </a:extLst>
            </p:cNvPr>
            <p:cNvGrpSpPr/>
            <p:nvPr/>
          </p:nvGrpSpPr>
          <p:grpSpPr>
            <a:xfrm>
              <a:off x="560491" y="964724"/>
              <a:ext cx="568409" cy="584201"/>
              <a:chOff x="345991" y="637886"/>
              <a:chExt cx="1136817" cy="1152646"/>
            </a:xfrm>
          </p:grpSpPr>
          <p:sp>
            <p:nvSpPr>
              <p:cNvPr id="22" name="PA_任意多边形 47">
                <a:extLst>
                  <a:ext uri="{FF2B5EF4-FFF2-40B4-BE49-F238E27FC236}">
                    <a16:creationId xmlns:a16="http://schemas.microsoft.com/office/drawing/2014/main" id="{70E803AF-D59E-48D7-B9FA-F27241ACA396}"/>
                  </a:ext>
                </a:extLst>
              </p:cNvPr>
              <p:cNvSpPr>
                <a:spLocks/>
              </p:cNvSpPr>
              <p:nvPr>
                <p:custDataLst>
                  <p:tags r:id="rId20"/>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PA_任意多边形 51">
                <a:extLst>
                  <a:ext uri="{FF2B5EF4-FFF2-40B4-BE49-F238E27FC236}">
                    <a16:creationId xmlns:a16="http://schemas.microsoft.com/office/drawing/2014/main" id="{424FE2F3-1A29-4E1E-8E4C-06DA9AEE7C54}"/>
                  </a:ext>
                </a:extLst>
              </p:cNvPr>
              <p:cNvSpPr>
                <a:spLocks/>
              </p:cNvSpPr>
              <p:nvPr>
                <p:custDataLst>
                  <p:tags r:id="rId21"/>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任意多边形 63">
                <a:extLst>
                  <a:ext uri="{FF2B5EF4-FFF2-40B4-BE49-F238E27FC236}">
                    <a16:creationId xmlns:a16="http://schemas.microsoft.com/office/drawing/2014/main" id="{5C7DD83D-2DF7-474F-B2BD-249786C1DDB7}"/>
                  </a:ext>
                </a:extLst>
              </p:cNvPr>
              <p:cNvSpPr>
                <a:spLocks/>
              </p:cNvSpPr>
              <p:nvPr>
                <p:custDataLst>
                  <p:tags r:id="rId22"/>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PA_任意多边形 53">
                <a:extLst>
                  <a:ext uri="{FF2B5EF4-FFF2-40B4-BE49-F238E27FC236}">
                    <a16:creationId xmlns:a16="http://schemas.microsoft.com/office/drawing/2014/main" id="{B94B42D7-6BC1-4DC7-9096-62B9760C7751}"/>
                  </a:ext>
                </a:extLst>
              </p:cNvPr>
              <p:cNvSpPr>
                <a:spLocks/>
              </p:cNvSpPr>
              <p:nvPr>
                <p:custDataLst>
                  <p:tags r:id="rId23"/>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PA_任意多边形 55">
                <a:extLst>
                  <a:ext uri="{FF2B5EF4-FFF2-40B4-BE49-F238E27FC236}">
                    <a16:creationId xmlns:a16="http://schemas.microsoft.com/office/drawing/2014/main" id="{A5DE7649-4923-4741-9014-78FE85E88DBA}"/>
                  </a:ext>
                </a:extLst>
              </p:cNvPr>
              <p:cNvSpPr>
                <a:spLocks/>
              </p:cNvSpPr>
              <p:nvPr>
                <p:custDataLst>
                  <p:tags r:id="rId24"/>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PA_任意多边形 56">
                <a:extLst>
                  <a:ext uri="{FF2B5EF4-FFF2-40B4-BE49-F238E27FC236}">
                    <a16:creationId xmlns:a16="http://schemas.microsoft.com/office/drawing/2014/main" id="{1A920961-A452-4A29-9F89-CE9DF5D2BDFF}"/>
                  </a:ext>
                </a:extLst>
              </p:cNvPr>
              <p:cNvSpPr>
                <a:spLocks/>
              </p:cNvSpPr>
              <p:nvPr>
                <p:custDataLst>
                  <p:tags r:id="rId25"/>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任意多边形 58">
                <a:extLst>
                  <a:ext uri="{FF2B5EF4-FFF2-40B4-BE49-F238E27FC236}">
                    <a16:creationId xmlns:a16="http://schemas.microsoft.com/office/drawing/2014/main" id="{D788D49C-C4FD-41F5-B521-B1597333C0E4}"/>
                  </a:ext>
                </a:extLst>
              </p:cNvPr>
              <p:cNvSpPr>
                <a:spLocks/>
              </p:cNvSpPr>
              <p:nvPr>
                <p:custDataLst>
                  <p:tags r:id="rId26"/>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任意多边形 59">
                <a:extLst>
                  <a:ext uri="{FF2B5EF4-FFF2-40B4-BE49-F238E27FC236}">
                    <a16:creationId xmlns:a16="http://schemas.microsoft.com/office/drawing/2014/main" id="{30B28870-1ECA-4252-9A05-51409AC11C2B}"/>
                  </a:ext>
                </a:extLst>
              </p:cNvPr>
              <p:cNvSpPr>
                <a:spLocks/>
              </p:cNvSpPr>
              <p:nvPr>
                <p:custDataLst>
                  <p:tags r:id="rId27"/>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0" name="PA_组合 27">
                <a:extLst>
                  <a:ext uri="{FF2B5EF4-FFF2-40B4-BE49-F238E27FC236}">
                    <a16:creationId xmlns:a16="http://schemas.microsoft.com/office/drawing/2014/main" id="{02D86B1F-CBD9-43F8-B553-2447D102F5EA}"/>
                  </a:ext>
                </a:extLst>
              </p:cNvPr>
              <p:cNvGrpSpPr>
                <a:grpSpLocks/>
              </p:cNvGrpSpPr>
              <p:nvPr>
                <p:custDataLst>
                  <p:tags r:id="rId28"/>
                </p:custDataLst>
              </p:nvPr>
            </p:nvGrpSpPr>
            <p:grpSpPr bwMode="auto">
              <a:xfrm>
                <a:off x="345991" y="1081008"/>
                <a:ext cx="337560" cy="326313"/>
                <a:chOff x="0" y="0"/>
                <a:chExt cx="1375837" cy="1380067"/>
              </a:xfrm>
            </p:grpSpPr>
            <p:grpSp>
              <p:nvGrpSpPr>
                <p:cNvPr id="31" name="组合 25">
                  <a:extLst>
                    <a:ext uri="{FF2B5EF4-FFF2-40B4-BE49-F238E27FC236}">
                      <a16:creationId xmlns:a16="http://schemas.microsoft.com/office/drawing/2014/main" id="{AB53C180-8B42-425C-9C50-CAB4231536BD}"/>
                    </a:ext>
                  </a:extLst>
                </p:cNvPr>
                <p:cNvGrpSpPr>
                  <a:grpSpLocks/>
                </p:cNvGrpSpPr>
                <p:nvPr/>
              </p:nvGrpSpPr>
              <p:grpSpPr bwMode="auto">
                <a:xfrm>
                  <a:off x="0" y="0"/>
                  <a:ext cx="1375837" cy="1380067"/>
                  <a:chOff x="0" y="0"/>
                  <a:chExt cx="1375837" cy="1380067"/>
                </a:xfrm>
              </p:grpSpPr>
              <p:sp>
                <p:nvSpPr>
                  <p:cNvPr id="33" name="矩形 11">
                    <a:extLst>
                      <a:ext uri="{FF2B5EF4-FFF2-40B4-BE49-F238E27FC236}">
                        <a16:creationId xmlns:a16="http://schemas.microsoft.com/office/drawing/2014/main" id="{E5886238-27E9-4AE2-8A2C-08D175FF1571}"/>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矩形 12">
                    <a:extLst>
                      <a:ext uri="{FF2B5EF4-FFF2-40B4-BE49-F238E27FC236}">
                        <a16:creationId xmlns:a16="http://schemas.microsoft.com/office/drawing/2014/main" id="{E1543C10-FAEE-4E50-8727-66C98D35EE7D}"/>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 name="矩形 13">
                    <a:extLst>
                      <a:ext uri="{FF2B5EF4-FFF2-40B4-BE49-F238E27FC236}">
                        <a16:creationId xmlns:a16="http://schemas.microsoft.com/office/drawing/2014/main" id="{02271E2F-06A9-4EB1-A9DA-5D712A096AE1}"/>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任意多边形 18">
                    <a:extLst>
                      <a:ext uri="{FF2B5EF4-FFF2-40B4-BE49-F238E27FC236}">
                        <a16:creationId xmlns:a16="http://schemas.microsoft.com/office/drawing/2014/main" id="{28EE1D5B-B2A0-41F0-9DD5-C9B7F2785B36}"/>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任意多边形 21">
                    <a:extLst>
                      <a:ext uri="{FF2B5EF4-FFF2-40B4-BE49-F238E27FC236}">
                        <a16:creationId xmlns:a16="http://schemas.microsoft.com/office/drawing/2014/main" id="{99FB4D3E-1ADE-4769-8B1C-E3E380FBA5AC}"/>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椭圆 22">
                    <a:extLst>
                      <a:ext uri="{FF2B5EF4-FFF2-40B4-BE49-F238E27FC236}">
                        <a16:creationId xmlns:a16="http://schemas.microsoft.com/office/drawing/2014/main" id="{CFCC33B5-D98E-4CFC-B8D2-671FA9038461}"/>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矩形 23">
                    <a:extLst>
                      <a:ext uri="{FF2B5EF4-FFF2-40B4-BE49-F238E27FC236}">
                        <a16:creationId xmlns:a16="http://schemas.microsoft.com/office/drawing/2014/main" id="{2416A1B0-ED26-45B6-9229-8F466D2DF297}"/>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2" name="椭圆 26">
                  <a:extLst>
                    <a:ext uri="{FF2B5EF4-FFF2-40B4-BE49-F238E27FC236}">
                      <a16:creationId xmlns:a16="http://schemas.microsoft.com/office/drawing/2014/main" id="{C5A48F25-F425-41D6-A36A-AA1CCD0B38AA}"/>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1" name="文本框 20">
              <a:extLst>
                <a:ext uri="{FF2B5EF4-FFF2-40B4-BE49-F238E27FC236}">
                  <a16:creationId xmlns:a16="http://schemas.microsoft.com/office/drawing/2014/main" id="{3EEBA217-2A94-42B1-976C-9248A3DC187B}"/>
                </a:ext>
              </a:extLst>
            </p:cNvPr>
            <p:cNvSpPr txBox="1"/>
            <p:nvPr/>
          </p:nvSpPr>
          <p:spPr>
            <a:xfrm>
              <a:off x="1150142" y="929453"/>
              <a:ext cx="9986238" cy="707886"/>
            </a:xfrm>
            <a:prstGeom prst="rect">
              <a:avLst/>
            </a:prstGeom>
            <a:noFill/>
          </p:spPr>
          <p:txBody>
            <a:bodyPr wrap="square" rtlCol="0">
              <a:spAutoFit/>
            </a:bodyPr>
            <a:lstStyle/>
            <a:p>
              <a:r>
                <a:rPr lang="en-US" altLang="zh-CN" sz="2000" dirty="0" err="1">
                  <a:latin typeface="+mn-ea"/>
                </a:rPr>
                <a:t>StarUML</a:t>
              </a:r>
              <a:r>
                <a:rPr lang="zh-CN" altLang="en-US" sz="2000" dirty="0">
                  <a:latin typeface="+mn-ea"/>
                </a:rPr>
                <a:t>是一款开源的</a:t>
              </a:r>
              <a:r>
                <a:rPr lang="en-US" altLang="zh-CN" sz="2000" dirty="0">
                  <a:latin typeface="+mn-ea"/>
                </a:rPr>
                <a:t>UML</a:t>
              </a:r>
              <a:r>
                <a:rPr lang="zh-CN" altLang="en-US" sz="2000" dirty="0">
                  <a:latin typeface="+mn-ea"/>
                </a:rPr>
                <a:t>开发工具，是由韩国公司主导开发的产品。</a:t>
              </a:r>
              <a:endParaRPr lang="en-US" altLang="zh-CN" sz="2000" dirty="0">
                <a:latin typeface="+mn-ea"/>
              </a:endParaRPr>
            </a:p>
            <a:p>
              <a:r>
                <a:rPr lang="en-US" altLang="zh-CN" sz="2000" dirty="0" err="1">
                  <a:latin typeface="+mn-ea"/>
                </a:rPr>
                <a:t>StarUML</a:t>
              </a:r>
              <a:r>
                <a:rPr lang="zh-CN" altLang="en-US" sz="2000" dirty="0">
                  <a:latin typeface="+mn-ea"/>
                </a:rPr>
                <a:t>发展快、灵活、可扩展性强。</a:t>
              </a:r>
            </a:p>
          </p:txBody>
        </p:sp>
      </p:grpSp>
      <p:pic>
        <p:nvPicPr>
          <p:cNvPr id="40" name="PA_图片 15">
            <a:extLst>
              <a:ext uri="{FF2B5EF4-FFF2-40B4-BE49-F238E27FC236}">
                <a16:creationId xmlns:a16="http://schemas.microsoft.com/office/drawing/2014/main" id="{2E0907E4-3385-46FE-B49F-9834853A3A4C}"/>
              </a:ext>
            </a:extLst>
          </p:cNvPr>
          <p:cNvPicPr>
            <a:picLocks noChangeAspect="1" noChangeArrowheads="1"/>
          </p:cNvPicPr>
          <p:nvPr>
            <p:custDataLst>
              <p:tags r:id="rId18"/>
            </p:custDataLst>
          </p:nvPr>
        </p:nvPicPr>
        <p:blipFill>
          <a:blip r:embed="rId37">
            <a:extLst>
              <a:ext uri="{28A0092B-C50C-407E-A947-70E740481C1C}">
                <a14:useLocalDpi xmlns:a14="http://schemas.microsoft.com/office/drawing/2010/main" val="0"/>
              </a:ext>
            </a:extLst>
          </a:blip>
          <a:srcRect/>
          <a:stretch>
            <a:fillRect/>
          </a:stretch>
        </p:blipFill>
        <p:spPr bwMode="auto">
          <a:xfrm>
            <a:off x="555209" y="5158872"/>
            <a:ext cx="58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PA_文本框 24">
            <a:extLst>
              <a:ext uri="{FF2B5EF4-FFF2-40B4-BE49-F238E27FC236}">
                <a16:creationId xmlns:a16="http://schemas.microsoft.com/office/drawing/2014/main" id="{19D16059-0965-4AF0-A200-0355CF14B290}"/>
              </a:ext>
            </a:extLst>
          </p:cNvPr>
          <p:cNvSpPr>
            <a:spLocks noChangeArrowheads="1"/>
          </p:cNvSpPr>
          <p:nvPr>
            <p:custDataLst>
              <p:tags r:id="rId19"/>
            </p:custDataLst>
          </p:nvPr>
        </p:nvSpPr>
        <p:spPr bwMode="auto">
          <a:xfrm>
            <a:off x="7864474" y="1560555"/>
            <a:ext cx="405480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XMI</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XMI</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是一种以</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XML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为基础的交换格式，用以交换不同开发工具所生成的</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模型。</a:t>
            </a: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接受</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XMI1.1</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1.2</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1.3</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版的导入导出。</a:t>
            </a:r>
          </a:p>
        </p:txBody>
      </p:sp>
    </p:spTree>
    <p:extLst>
      <p:ext uri="{BB962C8B-B14F-4D97-AF65-F5344CB8AC3E}">
        <p14:creationId xmlns:p14="http://schemas.microsoft.com/office/powerpoint/2010/main" val="684820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45063"/>
                                        </p:tgtEl>
                                        <p:attrNameLst>
                                          <p:attrName>style.visibility</p:attrName>
                                        </p:attrNameLst>
                                      </p:cBhvr>
                                      <p:to>
                                        <p:strVal val="visible"/>
                                      </p:to>
                                    </p:set>
                                    <p:anim to="" calcmode="lin" valueType="num">
                                      <p:cBhvr>
                                        <p:cTn id="27" dur="700" fill="hold">
                                          <p:stCondLst>
                                            <p:cond delay="0"/>
                                          </p:stCondLst>
                                        </p:cTn>
                                        <p:tgtEl>
                                          <p:spTgt spid="45063"/>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63"/>
                                        </p:tgtEl>
                                        <p:attrNameLst>
                                          <p:attrName>ppt_h</p:attrName>
                                        </p:attrNameLst>
                                      </p:cBhvr>
                                      <p:tavLst>
                                        <p:tav tm="0" fmla="#ppt_h-#ppt_h*((1.5-1.5*$)^3-(1.5-1.5*$)^2)">
                                          <p:val>
                                            <p:strVal val="0"/>
                                          </p:val>
                                        </p:tav>
                                        <p:tav tm="100000">
                                          <p:val>
                                            <p:str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5064"/>
                                        </p:tgtEl>
                                        <p:attrNameLst>
                                          <p:attrName>style.visibility</p:attrName>
                                        </p:attrNameLst>
                                      </p:cBhvr>
                                      <p:to>
                                        <p:strVal val="visible"/>
                                      </p:to>
                                    </p:set>
                                    <p:anim to="" calcmode="lin" valueType="num">
                                      <p:cBhvr>
                                        <p:cTn id="31" dur="700" fill="hold">
                                          <p:stCondLst>
                                            <p:cond delay="0"/>
                                          </p:stCondLst>
                                        </p:cTn>
                                        <p:tgtEl>
                                          <p:spTgt spid="45064"/>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5064"/>
                                        </p:tgtEl>
                                        <p:attrNameLst>
                                          <p:attrName>ppt_h</p:attrName>
                                        </p:attrNameLst>
                                      </p:cBhvr>
                                      <p:tavLst>
                                        <p:tav tm="0" fmla="#ppt_h-#ppt_h*((1.5-1.5*$)^3-(1.5-1.5*$)^2)">
                                          <p:val>
                                            <p:strVal val="0"/>
                                          </p:val>
                                        </p:tav>
                                        <p:tav tm="100000">
                                          <p:val>
                                            <p:str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5065"/>
                                        </p:tgtEl>
                                        <p:attrNameLst>
                                          <p:attrName>style.visibility</p:attrName>
                                        </p:attrNameLst>
                                      </p:cBhvr>
                                      <p:to>
                                        <p:strVal val="visible"/>
                                      </p:to>
                                    </p:set>
                                    <p:anim to="" calcmode="lin" valueType="num">
                                      <p:cBhvr>
                                        <p:cTn id="35" dur="700" fill="hold">
                                          <p:stCondLst>
                                            <p:cond delay="0"/>
                                          </p:stCondLst>
                                        </p:cTn>
                                        <p:tgtEl>
                                          <p:spTgt spid="45065"/>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45065"/>
                                        </p:tgtEl>
                                        <p:attrNameLst>
                                          <p:attrName>ppt_h</p:attrName>
                                        </p:attrNameLst>
                                      </p:cBhvr>
                                      <p:tavLst>
                                        <p:tav tm="0" fmla="#ppt_h-#ppt_h*((1.5-1.5*$)^3-(1.5-1.5*$)^2)">
                                          <p:val>
                                            <p:strVal val="0"/>
                                          </p:val>
                                        </p:tav>
                                        <p:tav tm="100000">
                                          <p:val>
                                            <p:str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5066"/>
                                        </p:tgtEl>
                                        <p:attrNameLst>
                                          <p:attrName>style.visibility</p:attrName>
                                        </p:attrNameLst>
                                      </p:cBhvr>
                                      <p:to>
                                        <p:strVal val="visible"/>
                                      </p:to>
                                    </p:set>
                                    <p:anim to="" calcmode="lin" valueType="num">
                                      <p:cBhvr>
                                        <p:cTn id="39" dur="700" fill="hold">
                                          <p:stCondLst>
                                            <p:cond delay="0"/>
                                          </p:stCondLst>
                                        </p:cTn>
                                        <p:tgtEl>
                                          <p:spTgt spid="45066"/>
                                        </p:tgtEl>
                                        <p:attrNameLst>
                                          <p:attrName>ppt_y</p:attrName>
                                        </p:attrNameLst>
                                      </p:cBhvr>
                                      <p:tavLst>
                                        <p:tav tm="0" fmla="#ppt_y+#ppt_h/2*((1.5-1.5*$)^3-(1.5-1.5*$)^2)*8/9">
                                          <p:val>
                                            <p:strVal val="0"/>
                                          </p:val>
                                        </p:tav>
                                        <p:tav tm="100000">
                                          <p:val>
                                            <p:strVal val="1"/>
                                          </p:val>
                                        </p:tav>
                                      </p:tavLst>
                                    </p:anim>
                                    <p:anim to="" calcmode="lin" valueType="num">
                                      <p:cBhvr>
                                        <p:cTn id="40" dur="700" fill="hold">
                                          <p:stCondLst>
                                            <p:cond delay="0"/>
                                          </p:stCondLst>
                                        </p:cTn>
                                        <p:tgtEl>
                                          <p:spTgt spid="45066"/>
                                        </p:tgtEl>
                                        <p:attrNameLst>
                                          <p:attrName>ppt_h</p:attrName>
                                        </p:attrNameLst>
                                      </p:cBhvr>
                                      <p:tavLst>
                                        <p:tav tm="0" fmla="#ppt_h-#ppt_h*((1.5-1.5*$)^3-(1.5-1.5*$)^2)">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45067"/>
                                        </p:tgtEl>
                                        <p:attrNameLst>
                                          <p:attrName>style.visibility</p:attrName>
                                        </p:attrNameLst>
                                      </p:cBhvr>
                                      <p:to>
                                        <p:strVal val="visible"/>
                                      </p:to>
                                    </p:set>
                                    <p:anim to="" calcmode="lin" valueType="num">
                                      <p:cBhvr>
                                        <p:cTn id="43" dur="700" fill="hold">
                                          <p:stCondLst>
                                            <p:cond delay="0"/>
                                          </p:stCondLst>
                                        </p:cTn>
                                        <p:tgtEl>
                                          <p:spTgt spid="45067"/>
                                        </p:tgtEl>
                                        <p:attrNameLst>
                                          <p:attrName>ppt_y</p:attrName>
                                        </p:attrNameLst>
                                      </p:cBhvr>
                                      <p:tavLst>
                                        <p:tav tm="0" fmla="#ppt_y+#ppt_h/2*((1.5-1.5*$)^3-(1.5-1.5*$)^2)*8/9">
                                          <p:val>
                                            <p:strVal val="0"/>
                                          </p:val>
                                        </p:tav>
                                        <p:tav tm="100000">
                                          <p:val>
                                            <p:strVal val="1"/>
                                          </p:val>
                                        </p:tav>
                                      </p:tavLst>
                                    </p:anim>
                                    <p:anim to="" calcmode="lin" valueType="num">
                                      <p:cBhvr>
                                        <p:cTn id="44" dur="700" fill="hold">
                                          <p:stCondLst>
                                            <p:cond delay="0"/>
                                          </p:stCondLst>
                                        </p:cTn>
                                        <p:tgtEl>
                                          <p:spTgt spid="45067"/>
                                        </p:tgtEl>
                                        <p:attrNameLst>
                                          <p:attrName>ppt_h</p:attrName>
                                        </p:attrNameLst>
                                      </p:cBhvr>
                                      <p:tavLst>
                                        <p:tav tm="0" fmla="#ppt_h-#ppt_h*((1.5-1.5*$)^3-(1.5-1.5*$)^2)">
                                          <p:val>
                                            <p:strVal val="0"/>
                                          </p:val>
                                        </p:tav>
                                        <p:tav tm="100000">
                                          <p:val>
                                            <p:str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45068"/>
                                        </p:tgtEl>
                                        <p:attrNameLst>
                                          <p:attrName>style.visibility</p:attrName>
                                        </p:attrNameLst>
                                      </p:cBhvr>
                                      <p:to>
                                        <p:strVal val="visible"/>
                                      </p:to>
                                    </p:set>
                                    <p:anim to="" calcmode="lin" valueType="num">
                                      <p:cBhvr>
                                        <p:cTn id="47" dur="700" fill="hold">
                                          <p:stCondLst>
                                            <p:cond delay="0"/>
                                          </p:stCondLst>
                                        </p:cTn>
                                        <p:tgtEl>
                                          <p:spTgt spid="45068"/>
                                        </p:tgtEl>
                                        <p:attrNameLst>
                                          <p:attrName>ppt_y</p:attrName>
                                        </p:attrNameLst>
                                      </p:cBhvr>
                                      <p:tavLst>
                                        <p:tav tm="0" fmla="#ppt_y+#ppt_h/2*((1.5-1.5*$)^3-(1.5-1.5*$)^2)*8/9">
                                          <p:val>
                                            <p:strVal val="0"/>
                                          </p:val>
                                        </p:tav>
                                        <p:tav tm="100000">
                                          <p:val>
                                            <p:strVal val="1"/>
                                          </p:val>
                                        </p:tav>
                                      </p:tavLst>
                                    </p:anim>
                                    <p:anim to="" calcmode="lin" valueType="num">
                                      <p:cBhvr>
                                        <p:cTn id="48" dur="700" fill="hold">
                                          <p:stCondLst>
                                            <p:cond delay="0"/>
                                          </p:stCondLst>
                                        </p:cTn>
                                        <p:tgtEl>
                                          <p:spTgt spid="45068"/>
                                        </p:tgtEl>
                                        <p:attrNameLst>
                                          <p:attrName>ppt_h</p:attrName>
                                        </p:attrNameLst>
                                      </p:cBhvr>
                                      <p:tavLst>
                                        <p:tav tm="0" fmla="#ppt_h-#ppt_h*((1.5-1.5*$)^3-(1.5-1.5*$)^2)">
                                          <p:val>
                                            <p:strVal val="0"/>
                                          </p:val>
                                        </p:tav>
                                        <p:tav tm="100000">
                                          <p:val>
                                            <p:strVal val="1"/>
                                          </p:val>
                                        </p:tav>
                                      </p:tavLst>
                                    </p:anim>
                                  </p:childTnLst>
                                </p:cTn>
                              </p:par>
                              <p:par>
                                <p:cTn id="49" presetID="0" presetClass="entr" presetSubtype="0" fill="hold" nodeType="withEffect">
                                  <p:stCondLst>
                                    <p:cond delay="0"/>
                                  </p:stCondLst>
                                  <p:iterate type="lt">
                                    <p:tmPct val="10000"/>
                                  </p:iterate>
                                  <p:childTnLst>
                                    <p:set>
                                      <p:cBhvr>
                                        <p:cTn id="50" dur="1" fill="hold">
                                          <p:stCondLst>
                                            <p:cond delay="0"/>
                                          </p:stCondLst>
                                        </p:cTn>
                                        <p:tgtEl>
                                          <p:spTgt spid="45069"/>
                                        </p:tgtEl>
                                        <p:attrNameLst>
                                          <p:attrName>style.visibility</p:attrName>
                                        </p:attrNameLst>
                                      </p:cBhvr>
                                      <p:to>
                                        <p:strVal val="visible"/>
                                      </p:to>
                                    </p:set>
                                    <p:anim to="" calcmode="lin" valueType="num">
                                      <p:cBhvr>
                                        <p:cTn id="51" dur="700" fill="hold">
                                          <p:stCondLst>
                                            <p:cond delay="0"/>
                                          </p:stCondLst>
                                        </p:cTn>
                                        <p:tgtEl>
                                          <p:spTgt spid="45069"/>
                                        </p:tgtEl>
                                        <p:attrNameLst>
                                          <p:attrName>ppt_y</p:attrName>
                                        </p:attrNameLst>
                                      </p:cBhvr>
                                      <p:tavLst>
                                        <p:tav tm="0" fmla="#ppt_y+#ppt_h/2*((1.5-1.5*$)^3-(1.5-1.5*$)^2)*8/9">
                                          <p:val>
                                            <p:strVal val="0"/>
                                          </p:val>
                                        </p:tav>
                                        <p:tav tm="100000">
                                          <p:val>
                                            <p:strVal val="1"/>
                                          </p:val>
                                        </p:tav>
                                      </p:tavLst>
                                    </p:anim>
                                    <p:anim to="" calcmode="lin" valueType="num">
                                      <p:cBhvr>
                                        <p:cTn id="52" dur="700" fill="hold">
                                          <p:stCondLst>
                                            <p:cond delay="0"/>
                                          </p:stCondLst>
                                        </p:cTn>
                                        <p:tgtEl>
                                          <p:spTgt spid="45069"/>
                                        </p:tgtEl>
                                        <p:attrNameLst>
                                          <p:attrName>ppt_h</p:attrName>
                                        </p:attrNameLst>
                                      </p:cBhvr>
                                      <p:tavLst>
                                        <p:tav tm="0" fmla="#ppt_h-#ppt_h*((1.5-1.5*$)^3-(1.5-1.5*$)^2)">
                                          <p:val>
                                            <p:strVal val="0"/>
                                          </p:val>
                                        </p:tav>
                                        <p:tav tm="100000">
                                          <p:val>
                                            <p:strVal val="1"/>
                                          </p:val>
                                        </p:tav>
                                      </p:tavLst>
                                    </p:anim>
                                  </p:childTnLst>
                                </p:cTn>
                              </p:par>
                              <p:par>
                                <p:cTn id="53" presetID="0" presetClass="entr" presetSubtype="0" fill="hold" nodeType="withEffect">
                                  <p:stCondLst>
                                    <p:cond delay="0"/>
                                  </p:stCondLst>
                                  <p:iterate type="lt">
                                    <p:tmPct val="10000"/>
                                  </p:iterate>
                                  <p:childTnLst>
                                    <p:set>
                                      <p:cBhvr>
                                        <p:cTn id="54" dur="1" fill="hold">
                                          <p:stCondLst>
                                            <p:cond delay="0"/>
                                          </p:stCondLst>
                                        </p:cTn>
                                        <p:tgtEl>
                                          <p:spTgt spid="45070"/>
                                        </p:tgtEl>
                                        <p:attrNameLst>
                                          <p:attrName>style.visibility</p:attrName>
                                        </p:attrNameLst>
                                      </p:cBhvr>
                                      <p:to>
                                        <p:strVal val="visible"/>
                                      </p:to>
                                    </p:set>
                                    <p:anim to="" calcmode="lin" valueType="num">
                                      <p:cBhvr>
                                        <p:cTn id="55" dur="700" fill="hold">
                                          <p:stCondLst>
                                            <p:cond delay="0"/>
                                          </p:stCondLst>
                                        </p:cTn>
                                        <p:tgtEl>
                                          <p:spTgt spid="45070"/>
                                        </p:tgtEl>
                                        <p:attrNameLst>
                                          <p:attrName>ppt_y</p:attrName>
                                        </p:attrNameLst>
                                      </p:cBhvr>
                                      <p:tavLst>
                                        <p:tav tm="0" fmla="#ppt_y+#ppt_h/2*((1.5-1.5*$)^3-(1.5-1.5*$)^2)*8/9">
                                          <p:val>
                                            <p:strVal val="0"/>
                                          </p:val>
                                        </p:tav>
                                        <p:tav tm="100000">
                                          <p:val>
                                            <p:strVal val="1"/>
                                          </p:val>
                                        </p:tav>
                                      </p:tavLst>
                                    </p:anim>
                                    <p:anim to="" calcmode="lin" valueType="num">
                                      <p:cBhvr>
                                        <p:cTn id="56" dur="700" fill="hold">
                                          <p:stCondLst>
                                            <p:cond delay="0"/>
                                          </p:stCondLst>
                                        </p:cTn>
                                        <p:tgtEl>
                                          <p:spTgt spid="45070"/>
                                        </p:tgtEl>
                                        <p:attrNameLst>
                                          <p:attrName>ppt_h</p:attrName>
                                        </p:attrNameLst>
                                      </p:cBhvr>
                                      <p:tavLst>
                                        <p:tav tm="0" fmla="#ppt_h-#ppt_h*((1.5-1.5*$)^3-(1.5-1.5*$)^2)">
                                          <p:val>
                                            <p:strVal val="0"/>
                                          </p:val>
                                        </p:tav>
                                        <p:tav tm="100000">
                                          <p:val>
                                            <p:strVal val="1"/>
                                          </p:val>
                                        </p:tav>
                                      </p:tavLst>
                                    </p:anim>
                                  </p:childTnLst>
                                </p:cTn>
                              </p:par>
                              <p:par>
                                <p:cTn id="57" presetID="0" presetClass="entr" presetSubtype="0" fill="hold" nodeType="withEffect">
                                  <p:stCondLst>
                                    <p:cond delay="0"/>
                                  </p:stCondLst>
                                  <p:iterate type="lt">
                                    <p:tmPct val="10000"/>
                                  </p:iterate>
                                  <p:childTnLst>
                                    <p:set>
                                      <p:cBhvr>
                                        <p:cTn id="58" dur="1" fill="hold">
                                          <p:stCondLst>
                                            <p:cond delay="0"/>
                                          </p:stCondLst>
                                        </p:cTn>
                                        <p:tgtEl>
                                          <p:spTgt spid="45071"/>
                                        </p:tgtEl>
                                        <p:attrNameLst>
                                          <p:attrName>style.visibility</p:attrName>
                                        </p:attrNameLst>
                                      </p:cBhvr>
                                      <p:to>
                                        <p:strVal val="visible"/>
                                      </p:to>
                                    </p:set>
                                    <p:anim to="" calcmode="lin" valueType="num">
                                      <p:cBhvr>
                                        <p:cTn id="59" dur="700" fill="hold">
                                          <p:stCondLst>
                                            <p:cond delay="0"/>
                                          </p:stCondLst>
                                        </p:cTn>
                                        <p:tgtEl>
                                          <p:spTgt spid="45071"/>
                                        </p:tgtEl>
                                        <p:attrNameLst>
                                          <p:attrName>ppt_y</p:attrName>
                                        </p:attrNameLst>
                                      </p:cBhvr>
                                      <p:tavLst>
                                        <p:tav tm="0" fmla="#ppt_y+#ppt_h/2*((1.5-1.5*$)^3-(1.5-1.5*$)^2)*8/9">
                                          <p:val>
                                            <p:strVal val="0"/>
                                          </p:val>
                                        </p:tav>
                                        <p:tav tm="100000">
                                          <p:val>
                                            <p:strVal val="1"/>
                                          </p:val>
                                        </p:tav>
                                      </p:tavLst>
                                    </p:anim>
                                    <p:anim to="" calcmode="lin" valueType="num">
                                      <p:cBhvr>
                                        <p:cTn id="60" dur="700" fill="hold">
                                          <p:stCondLst>
                                            <p:cond delay="0"/>
                                          </p:stCondLst>
                                        </p:cTn>
                                        <p:tgtEl>
                                          <p:spTgt spid="45071"/>
                                        </p:tgtEl>
                                        <p:attrNameLst>
                                          <p:attrName>ppt_h</p:attrName>
                                        </p:attrNameLst>
                                      </p:cBhvr>
                                      <p:tavLst>
                                        <p:tav tm="0" fmla="#ppt_h-#ppt_h*((1.5-1.5*$)^3-(1.5-1.5*$)^2)">
                                          <p:val>
                                            <p:strVal val="0"/>
                                          </p:val>
                                        </p:tav>
                                        <p:tav tm="100000">
                                          <p:val>
                                            <p:strVal val="1"/>
                                          </p:val>
                                        </p:tav>
                                      </p:tavLst>
                                    </p:anim>
                                  </p:childTnLst>
                                </p:cTn>
                              </p:par>
                              <p:par>
                                <p:cTn id="61" presetID="0" presetClass="entr" presetSubtype="0" fill="hold" nodeType="withEffect">
                                  <p:stCondLst>
                                    <p:cond delay="0"/>
                                  </p:stCondLst>
                                  <p:iterate type="lt">
                                    <p:tmPct val="10000"/>
                                  </p:iterate>
                                  <p:childTnLst>
                                    <p:set>
                                      <p:cBhvr>
                                        <p:cTn id="62" dur="1" fill="hold">
                                          <p:stCondLst>
                                            <p:cond delay="0"/>
                                          </p:stCondLst>
                                        </p:cTn>
                                        <p:tgtEl>
                                          <p:spTgt spid="45072"/>
                                        </p:tgtEl>
                                        <p:attrNameLst>
                                          <p:attrName>style.visibility</p:attrName>
                                        </p:attrNameLst>
                                      </p:cBhvr>
                                      <p:to>
                                        <p:strVal val="visible"/>
                                      </p:to>
                                    </p:set>
                                    <p:anim to="" calcmode="lin" valueType="num">
                                      <p:cBhvr>
                                        <p:cTn id="63" dur="700" fill="hold">
                                          <p:stCondLst>
                                            <p:cond delay="0"/>
                                          </p:stCondLst>
                                        </p:cTn>
                                        <p:tgtEl>
                                          <p:spTgt spid="45072"/>
                                        </p:tgtEl>
                                        <p:attrNameLst>
                                          <p:attrName>ppt_y</p:attrName>
                                        </p:attrNameLst>
                                      </p:cBhvr>
                                      <p:tavLst>
                                        <p:tav tm="0" fmla="#ppt_y+#ppt_h/2*((1.5-1.5*$)^3-(1.5-1.5*$)^2)*8/9">
                                          <p:val>
                                            <p:strVal val="0"/>
                                          </p:val>
                                        </p:tav>
                                        <p:tav tm="100000">
                                          <p:val>
                                            <p:strVal val="1"/>
                                          </p:val>
                                        </p:tav>
                                      </p:tavLst>
                                    </p:anim>
                                    <p:anim to="" calcmode="lin" valueType="num">
                                      <p:cBhvr>
                                        <p:cTn id="64" dur="700" fill="hold">
                                          <p:stCondLst>
                                            <p:cond delay="0"/>
                                          </p:stCondLst>
                                        </p:cTn>
                                        <p:tgtEl>
                                          <p:spTgt spid="45072"/>
                                        </p:tgtEl>
                                        <p:attrNameLst>
                                          <p:attrName>ppt_h</p:attrName>
                                        </p:attrNameLst>
                                      </p:cBhvr>
                                      <p:tavLst>
                                        <p:tav tm="0" fmla="#ppt_h-#ppt_h*((1.5-1.5*$)^3-(1.5-1.5*$)^2)">
                                          <p:val>
                                            <p:strVal val="0"/>
                                          </p:val>
                                        </p:tav>
                                        <p:tav tm="100000">
                                          <p:val>
                                            <p:strVal val="1"/>
                                          </p:val>
                                        </p:tav>
                                      </p:tavLst>
                                    </p:anim>
                                  </p:childTnLst>
                                </p:cTn>
                              </p:par>
                              <p:par>
                                <p:cTn id="65" presetID="0" presetClass="entr" presetSubtype="0" fill="hold" nodeType="withEffect">
                                  <p:stCondLst>
                                    <p:cond delay="0"/>
                                  </p:stCondLst>
                                  <p:iterate type="lt">
                                    <p:tmPct val="10000"/>
                                  </p:iterate>
                                  <p:childTnLst>
                                    <p:set>
                                      <p:cBhvr>
                                        <p:cTn id="66" dur="1" fill="hold">
                                          <p:stCondLst>
                                            <p:cond delay="0"/>
                                          </p:stCondLst>
                                        </p:cTn>
                                        <p:tgtEl>
                                          <p:spTgt spid="45073"/>
                                        </p:tgtEl>
                                        <p:attrNameLst>
                                          <p:attrName>style.visibility</p:attrName>
                                        </p:attrNameLst>
                                      </p:cBhvr>
                                      <p:to>
                                        <p:strVal val="visible"/>
                                      </p:to>
                                    </p:set>
                                    <p:anim to="" calcmode="lin" valueType="num">
                                      <p:cBhvr>
                                        <p:cTn id="67" dur="700" fill="hold">
                                          <p:stCondLst>
                                            <p:cond delay="0"/>
                                          </p:stCondLst>
                                        </p:cTn>
                                        <p:tgtEl>
                                          <p:spTgt spid="45073"/>
                                        </p:tgtEl>
                                        <p:attrNameLst>
                                          <p:attrName>ppt_y</p:attrName>
                                        </p:attrNameLst>
                                      </p:cBhvr>
                                      <p:tavLst>
                                        <p:tav tm="0" fmla="#ppt_y+#ppt_h/2*((1.5-1.5*$)^3-(1.5-1.5*$)^2)*8/9">
                                          <p:val>
                                            <p:strVal val="0"/>
                                          </p:val>
                                        </p:tav>
                                        <p:tav tm="100000">
                                          <p:val>
                                            <p:strVal val="1"/>
                                          </p:val>
                                        </p:tav>
                                      </p:tavLst>
                                    </p:anim>
                                    <p:anim to="" calcmode="lin" valueType="num">
                                      <p:cBhvr>
                                        <p:cTn id="68" dur="700" fill="hold">
                                          <p:stCondLst>
                                            <p:cond delay="0"/>
                                          </p:stCondLst>
                                        </p:cTn>
                                        <p:tgtEl>
                                          <p:spTgt spid="45073"/>
                                        </p:tgtEl>
                                        <p:attrNameLst>
                                          <p:attrName>ppt_h</p:attrName>
                                        </p:attrNameLst>
                                      </p:cBhvr>
                                      <p:tavLst>
                                        <p:tav tm="0" fmla="#ppt_h-#ppt_h*((1.5-1.5*$)^3-(1.5-1.5*$)^2)">
                                          <p:val>
                                            <p:strVal val="0"/>
                                          </p:val>
                                        </p:tav>
                                        <p:tav tm="100000">
                                          <p:val>
                                            <p:strVal val="1"/>
                                          </p:val>
                                        </p:tav>
                                      </p:tavLst>
                                    </p:anim>
                                  </p:childTnLst>
                                </p:cTn>
                              </p:par>
                              <p:par>
                                <p:cTn id="69" presetID="0" presetClass="entr" presetSubtype="0" fill="hold" nodeType="withEffect">
                                  <p:stCondLst>
                                    <p:cond delay="0"/>
                                  </p:stCondLst>
                                  <p:iterate type="lt">
                                    <p:tmPct val="10000"/>
                                  </p:iterate>
                                  <p:childTnLst>
                                    <p:set>
                                      <p:cBhvr>
                                        <p:cTn id="70" dur="1" fill="hold">
                                          <p:stCondLst>
                                            <p:cond delay="0"/>
                                          </p:stCondLst>
                                        </p:cTn>
                                        <p:tgtEl>
                                          <p:spTgt spid="45074"/>
                                        </p:tgtEl>
                                        <p:attrNameLst>
                                          <p:attrName>style.visibility</p:attrName>
                                        </p:attrNameLst>
                                      </p:cBhvr>
                                      <p:to>
                                        <p:strVal val="visible"/>
                                      </p:to>
                                    </p:set>
                                    <p:anim to="" calcmode="lin" valueType="num">
                                      <p:cBhvr>
                                        <p:cTn id="71" dur="700" fill="hold">
                                          <p:stCondLst>
                                            <p:cond delay="0"/>
                                          </p:stCondLst>
                                        </p:cTn>
                                        <p:tgtEl>
                                          <p:spTgt spid="45074"/>
                                        </p:tgtEl>
                                        <p:attrNameLst>
                                          <p:attrName>ppt_y</p:attrName>
                                        </p:attrNameLst>
                                      </p:cBhvr>
                                      <p:tavLst>
                                        <p:tav tm="0" fmla="#ppt_y+#ppt_h/2*((1.5-1.5*$)^3-(1.5-1.5*$)^2)*8/9">
                                          <p:val>
                                            <p:strVal val="0"/>
                                          </p:val>
                                        </p:tav>
                                        <p:tav tm="100000">
                                          <p:val>
                                            <p:strVal val="1"/>
                                          </p:val>
                                        </p:tav>
                                      </p:tavLst>
                                    </p:anim>
                                    <p:anim to="" calcmode="lin" valueType="num">
                                      <p:cBhvr>
                                        <p:cTn id="72" dur="700" fill="hold">
                                          <p:stCondLst>
                                            <p:cond delay="0"/>
                                          </p:stCondLst>
                                        </p:cTn>
                                        <p:tgtEl>
                                          <p:spTgt spid="45074"/>
                                        </p:tgtEl>
                                        <p:attrNameLst>
                                          <p:attrName>ppt_h</p:attrName>
                                        </p:attrNameLst>
                                      </p:cBhvr>
                                      <p:tavLst>
                                        <p:tav tm="0" fmla="#ppt_h-#ppt_h*((1.5-1.5*$)^3-(1.5-1.5*$)^2)">
                                          <p:val>
                                            <p:strVal val="0"/>
                                          </p:val>
                                        </p:tav>
                                        <p:tav tm="100000">
                                          <p:val>
                                            <p:strVal val="1"/>
                                          </p:val>
                                        </p:tav>
                                      </p:tavLst>
                                    </p:anim>
                                  </p:childTnLst>
                                </p:cTn>
                              </p:par>
                              <p:par>
                                <p:cTn id="73" presetID="10" presetClass="entr" presetSubtype="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700"/>
                                        <p:tgtEl>
                                          <p:spTgt spid="19"/>
                                        </p:tgtEl>
                                      </p:cBhvr>
                                    </p:animEffect>
                                  </p:childTnLst>
                                </p:cTn>
                              </p:par>
                              <p:par>
                                <p:cTn id="76" presetID="0" presetClass="entr" presetSubtype="0" fill="hold" nodeType="withEffect">
                                  <p:stCondLst>
                                    <p:cond delay="0"/>
                                  </p:stCondLst>
                                  <p:childTnLst>
                                    <p:set>
                                      <p:cBhvr>
                                        <p:cTn id="77" dur="700" fill="hold">
                                          <p:stCondLst>
                                            <p:cond delay="0"/>
                                          </p:stCondLst>
                                        </p:cTn>
                                        <p:tgtEl>
                                          <p:spTgt spid="40"/>
                                        </p:tgtEl>
                                        <p:attrNameLst>
                                          <p:attrName>style.visibility</p:attrName>
                                        </p:attrNameLst>
                                      </p:cBhvr>
                                      <p:to>
                                        <p:strVal val="visible"/>
                                      </p:to>
                                    </p:set>
                                    <p:anim to="" calcmode="lin" valueType="num">
                                      <p:cBhvr>
                                        <p:cTn id="78" dur="700" fill="hold">
                                          <p:stCondLst>
                                            <p:cond delay="0"/>
                                          </p:stCondLst>
                                        </p:cTn>
                                        <p:tgtEl>
                                          <p:spTgt spid="40"/>
                                        </p:tgtEl>
                                        <p:attrNameLst>
                                          <p:attrName>ppt_x</p:attrName>
                                        </p:attrNameLst>
                                      </p:cBhvr>
                                      <p:tavLst>
                                        <p:tav tm="0" fmla="#ppt_x-#ppt_w*((1.5-1.5*$)^3-(1.5-1.5*$)^2)">
                                          <p:val>
                                            <p:strVal val="0"/>
                                          </p:val>
                                        </p:tav>
                                        <p:tav tm="100000">
                                          <p:val>
                                            <p:strVal val="1"/>
                                          </p:val>
                                        </p:tav>
                                      </p:tavLst>
                                    </p:anim>
                                    <p:animEffect filter="fade">
                                      <p:cBhvr>
                                        <p:cTn id="79" dur="700">
                                          <p:stCondLst>
                                            <p:cond delay="0"/>
                                          </p:stCondLst>
                                        </p:cTn>
                                        <p:tgtEl>
                                          <p:spTgt spid="40"/>
                                        </p:tgtEl>
                                      </p:cBhvr>
                                    </p:animEffect>
                                  </p:childTnLst>
                                </p:cTn>
                              </p:par>
                              <p:par>
                                <p:cTn id="80" presetID="0" presetClass="entr" presetSubtype="0" fill="hold" grpId="0" nodeType="withEffect">
                                  <p:stCondLst>
                                    <p:cond delay="0"/>
                                  </p:stCondLst>
                                  <p:iterate type="lt">
                                    <p:tmPct val="10000"/>
                                  </p:iterate>
                                  <p:childTnLst>
                                    <p:set>
                                      <p:cBhvr>
                                        <p:cTn id="81" dur="1" fill="hold">
                                          <p:stCondLst>
                                            <p:cond delay="0"/>
                                          </p:stCondLst>
                                        </p:cTn>
                                        <p:tgtEl>
                                          <p:spTgt spid="42"/>
                                        </p:tgtEl>
                                        <p:attrNameLst>
                                          <p:attrName>style.visibility</p:attrName>
                                        </p:attrNameLst>
                                      </p:cBhvr>
                                      <p:to>
                                        <p:strVal val="visible"/>
                                      </p:to>
                                    </p:set>
                                    <p:anim to="" calcmode="lin" valueType="num">
                                      <p:cBhvr>
                                        <p:cTn id="82" dur="700" fill="hold">
                                          <p:stCondLst>
                                            <p:cond delay="0"/>
                                          </p:stCondLst>
                                        </p:cTn>
                                        <p:tgtEl>
                                          <p:spTgt spid="42"/>
                                        </p:tgtEl>
                                        <p:attrNameLst>
                                          <p:attrName>ppt_y</p:attrName>
                                        </p:attrNameLst>
                                      </p:cBhvr>
                                      <p:tavLst>
                                        <p:tav tm="0" fmla="#ppt_y+#ppt_h/2*((1.5-1.5*$)^3-(1.5-1.5*$)^2)*8/9">
                                          <p:val>
                                            <p:strVal val="0"/>
                                          </p:val>
                                        </p:tav>
                                        <p:tav tm="100000">
                                          <p:val>
                                            <p:strVal val="1"/>
                                          </p:val>
                                        </p:tav>
                                      </p:tavLst>
                                    </p:anim>
                                    <p:anim to="" calcmode="lin" valueType="num">
                                      <p:cBhvr>
                                        <p:cTn id="83" dur="700" fill="hold">
                                          <p:stCondLst>
                                            <p:cond delay="0"/>
                                          </p:stCondLst>
                                        </p:cTn>
                                        <p:tgtEl>
                                          <p:spTgt spid="42"/>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P spid="45063" grpId="0" animBg="1" autoUpdateAnimBg="0"/>
      <p:bldP spid="45064" grpId="0" animBg="1" autoUpdateAnimBg="0"/>
      <p:bldP spid="45065" grpId="0" animBg="1" autoUpdateAnimBg="0"/>
      <p:bldP spid="45066" grpId="0" animBg="1" autoUpdateAnimBg="0"/>
      <p:bldP spid="45067" grpId="0" animBg="1" autoUpdateAnimBg="0"/>
      <p:bldP spid="45068" grpId="0" animBg="1" autoUpdateAnimBg="0"/>
      <p:bldP spid="4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8914" name="PA_椭圆 15">
            <a:extLst>
              <a:ext uri="{FF2B5EF4-FFF2-40B4-BE49-F238E27FC236}">
                <a16:creationId xmlns:a16="http://schemas.microsoft.com/office/drawing/2014/main" id="{259A74BE-9ABD-4B9F-B423-C9822C252CDE}"/>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5" name="PA_椭圆 7">
            <a:extLst>
              <a:ext uri="{FF2B5EF4-FFF2-40B4-BE49-F238E27FC236}">
                <a16:creationId xmlns:a16="http://schemas.microsoft.com/office/drawing/2014/main" id="{C52AA1C7-F8C5-419F-A658-EEDD269ECBC2}"/>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6" name="PA_椭圆 8">
            <a:extLst>
              <a:ext uri="{FF2B5EF4-FFF2-40B4-BE49-F238E27FC236}">
                <a16:creationId xmlns:a16="http://schemas.microsoft.com/office/drawing/2014/main" id="{36F2E5C0-DFDF-4974-A05C-17F34A2C1AEF}"/>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7" name="PA_椭圆 1">
            <a:extLst>
              <a:ext uri="{FF2B5EF4-FFF2-40B4-BE49-F238E27FC236}">
                <a16:creationId xmlns:a16="http://schemas.microsoft.com/office/drawing/2014/main" id="{7BFA50BA-B768-4C44-9D15-E54184A3416B}"/>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8" name="PA_椭圆 9">
            <a:extLst>
              <a:ext uri="{FF2B5EF4-FFF2-40B4-BE49-F238E27FC236}">
                <a16:creationId xmlns:a16="http://schemas.microsoft.com/office/drawing/2014/main" id="{197E79D9-C27A-48F3-8E0D-A98C3E940EA0}"/>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9" name="PA_椭圆 10">
            <a:extLst>
              <a:ext uri="{FF2B5EF4-FFF2-40B4-BE49-F238E27FC236}">
                <a16:creationId xmlns:a16="http://schemas.microsoft.com/office/drawing/2014/main" id="{11717B1E-B50C-401E-93E8-602303F54820}"/>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0" name="PA_椭圆 11">
            <a:extLst>
              <a:ext uri="{FF2B5EF4-FFF2-40B4-BE49-F238E27FC236}">
                <a16:creationId xmlns:a16="http://schemas.microsoft.com/office/drawing/2014/main" id="{A8843845-DD4B-4F7A-8E84-92BF6B2FF993}"/>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1" name="PA_椭圆 12">
            <a:extLst>
              <a:ext uri="{FF2B5EF4-FFF2-40B4-BE49-F238E27FC236}">
                <a16:creationId xmlns:a16="http://schemas.microsoft.com/office/drawing/2014/main" id="{C8F5FBE8-7D02-4839-90B3-ABA07B29C3AF}"/>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2" name="PA_椭圆 13">
            <a:extLst>
              <a:ext uri="{FF2B5EF4-FFF2-40B4-BE49-F238E27FC236}">
                <a16:creationId xmlns:a16="http://schemas.microsoft.com/office/drawing/2014/main" id="{99263421-9D6D-48FF-A197-348C8A26CFF1}"/>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3" name="PA_椭圆 14">
            <a:extLst>
              <a:ext uri="{FF2B5EF4-FFF2-40B4-BE49-F238E27FC236}">
                <a16:creationId xmlns:a16="http://schemas.microsoft.com/office/drawing/2014/main" id="{BC641B5B-BE29-4E4A-9658-EFBCE0E6E94B}"/>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4" name="PA_文本框 2">
            <a:extLst>
              <a:ext uri="{FF2B5EF4-FFF2-40B4-BE49-F238E27FC236}">
                <a16:creationId xmlns:a16="http://schemas.microsoft.com/office/drawing/2014/main" id="{7B7E8620-B387-4DCA-943F-37D21281B39C}"/>
              </a:ext>
            </a:extLst>
          </p:cNvPr>
          <p:cNvSpPr>
            <a:spLocks noChangeArrowheads="1"/>
          </p:cNvSpPr>
          <p:nvPr>
            <p:custDataLst>
              <p:tags r:id="rId11"/>
            </p:custDataLst>
          </p:nvPr>
        </p:nvSpPr>
        <p:spPr bwMode="auto">
          <a:xfrm>
            <a:off x="4921250" y="1384300"/>
            <a:ext cx="14605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7</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8925" name="PA_文本框 17">
            <a:extLst>
              <a:ext uri="{FF2B5EF4-FFF2-40B4-BE49-F238E27FC236}">
                <a16:creationId xmlns:a16="http://schemas.microsoft.com/office/drawing/2014/main" id="{70EB27CC-3EF3-4666-BEEF-72331F828952}"/>
              </a:ext>
            </a:extLst>
          </p:cNvPr>
          <p:cNvSpPr>
            <a:spLocks noChangeArrowheads="1"/>
          </p:cNvSpPr>
          <p:nvPr>
            <p:custDataLst>
              <p:tags r:id="rId12"/>
            </p:custDataLst>
          </p:nvPr>
        </p:nvSpPr>
        <p:spPr bwMode="auto">
          <a:xfrm>
            <a:off x="7072312" y="1662896"/>
            <a:ext cx="165179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b="0" i="0" u="none" strike="noStrike" kern="1200" cap="none" spc="0" normalizeH="0" baseline="0" noProof="0" dirty="0" err="1">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StarUML</a:t>
            </a:r>
            <a:endParaRPr kumimoji="0" lang="en-US" altLang="zh-CN"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安装</a:t>
            </a:r>
            <a:endParaRPr kumimoji="0" lang="en-US" altLang="zh-CN"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3720874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8914"/>
                                        </p:tgtEl>
                                        <p:attrNameLst>
                                          <p:attrName>style.visibility</p:attrName>
                                        </p:attrNameLst>
                                      </p:cBhvr>
                                      <p:to>
                                        <p:strVal val="visible"/>
                                      </p:to>
                                    </p:set>
                                    <p:anim to="" calcmode="lin" valueType="num">
                                      <p:cBhvr>
                                        <p:cTn id="7" dur="750" fill="hold">
                                          <p:stCondLst>
                                            <p:cond delay="0"/>
                                          </p:stCondLst>
                                        </p:cTn>
                                        <p:tgtEl>
                                          <p:spTgt spid="3891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8" dur="750" fill="hold">
                                          <p:stCondLst>
                                            <p:cond delay="0"/>
                                          </p:stCondLst>
                                        </p:cTn>
                                        <p:tgtEl>
                                          <p:spTgt spid="38914"/>
                                        </p:tgtEl>
                                        <p:attrNameLst>
                                          <p:attrName>ppt_w</p:attrName>
                                        </p:attrNameLst>
                                      </p:cBhvr>
                                      <p:tavLst>
                                        <p:tav tm="0" fmla="#ppt_w/2*($)^8">
                                          <p:val>
                                            <p:strVal val="0"/>
                                          </p:val>
                                        </p:tav>
                                        <p:tav tm="50000" fmla="#ppt_w-#ppt_w/2*(2-$)^8">
                                          <p:val>
                                            <p:strVal val="1"/>
                                          </p:val>
                                        </p:tav>
                                        <p:tav tm="100000">
                                          <p:val>
                                            <p:str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8915"/>
                                        </p:tgtEl>
                                        <p:attrNameLst>
                                          <p:attrName>style.visibility</p:attrName>
                                        </p:attrNameLst>
                                      </p:cBhvr>
                                      <p:to>
                                        <p:strVal val="visible"/>
                                      </p:to>
                                    </p:set>
                                    <p:anim to="" calcmode="lin" valueType="num">
                                      <p:cBhvr>
                                        <p:cTn id="11" dur="750" fill="hold">
                                          <p:stCondLst>
                                            <p:cond delay="0"/>
                                          </p:stCondLst>
                                        </p:cTn>
                                        <p:tgtEl>
                                          <p:spTgt spid="3891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2" dur="750" fill="hold">
                                          <p:stCondLst>
                                            <p:cond delay="0"/>
                                          </p:stCondLst>
                                        </p:cTn>
                                        <p:tgtEl>
                                          <p:spTgt spid="38915"/>
                                        </p:tgtEl>
                                        <p:attrNameLst>
                                          <p:attrName>ppt_w</p:attrName>
                                        </p:attrNameLst>
                                      </p:cBhvr>
                                      <p:tavLst>
                                        <p:tav tm="0" fmla="#ppt_w/2*($)^8">
                                          <p:val>
                                            <p:strVal val="0"/>
                                          </p:val>
                                        </p:tav>
                                        <p:tav tm="50000" fmla="#ppt_w-#ppt_w/2*(2-$)^8">
                                          <p:val>
                                            <p:strVal val="1"/>
                                          </p:val>
                                        </p:tav>
                                        <p:tav tm="100000">
                                          <p:val>
                                            <p:str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8916"/>
                                        </p:tgtEl>
                                        <p:attrNameLst>
                                          <p:attrName>style.visibility</p:attrName>
                                        </p:attrNameLst>
                                      </p:cBhvr>
                                      <p:to>
                                        <p:strVal val="visible"/>
                                      </p:to>
                                    </p:set>
                                    <p:anim to="" calcmode="lin" valueType="num">
                                      <p:cBhvr>
                                        <p:cTn id="15" dur="750" fill="hold">
                                          <p:stCondLst>
                                            <p:cond delay="0"/>
                                          </p:stCondLst>
                                        </p:cTn>
                                        <p:tgtEl>
                                          <p:spTgt spid="38916"/>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6" dur="750" fill="hold">
                                          <p:stCondLst>
                                            <p:cond delay="0"/>
                                          </p:stCondLst>
                                        </p:cTn>
                                        <p:tgtEl>
                                          <p:spTgt spid="38916"/>
                                        </p:tgtEl>
                                        <p:attrNameLst>
                                          <p:attrName>ppt_w</p:attrName>
                                        </p:attrNameLst>
                                      </p:cBhvr>
                                      <p:tavLst>
                                        <p:tav tm="0" fmla="#ppt_w/2*($)^8">
                                          <p:val>
                                            <p:strVal val="0"/>
                                          </p:val>
                                        </p:tav>
                                        <p:tav tm="50000" fmla="#ppt_w-#ppt_w/2*(2-$)^8">
                                          <p:val>
                                            <p:strVal val="1"/>
                                          </p:val>
                                        </p:tav>
                                        <p:tav tm="100000">
                                          <p:val>
                                            <p:str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8917"/>
                                        </p:tgtEl>
                                        <p:attrNameLst>
                                          <p:attrName>style.visibility</p:attrName>
                                        </p:attrNameLst>
                                      </p:cBhvr>
                                      <p:to>
                                        <p:strVal val="visible"/>
                                      </p:to>
                                    </p:set>
                                    <p:anim to="" calcmode="lin" valueType="num">
                                      <p:cBhvr>
                                        <p:cTn id="19" dur="750" fill="hold">
                                          <p:stCondLst>
                                            <p:cond delay="0"/>
                                          </p:stCondLst>
                                        </p:cTn>
                                        <p:tgtEl>
                                          <p:spTgt spid="38917"/>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0" dur="750" fill="hold">
                                          <p:stCondLst>
                                            <p:cond delay="0"/>
                                          </p:stCondLst>
                                        </p:cTn>
                                        <p:tgtEl>
                                          <p:spTgt spid="38917"/>
                                        </p:tgtEl>
                                        <p:attrNameLst>
                                          <p:attrName>ppt_w</p:attrName>
                                        </p:attrNameLst>
                                      </p:cBhvr>
                                      <p:tavLst>
                                        <p:tav tm="0" fmla="#ppt_w/2*($)^8">
                                          <p:val>
                                            <p:strVal val="0"/>
                                          </p:val>
                                        </p:tav>
                                        <p:tav tm="50000" fmla="#ppt_w-#ppt_w/2*(2-$)^8">
                                          <p:val>
                                            <p:strVal val="1"/>
                                          </p:val>
                                        </p:tav>
                                        <p:tav tm="100000">
                                          <p:val>
                                            <p:str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8918"/>
                                        </p:tgtEl>
                                        <p:attrNameLst>
                                          <p:attrName>style.visibility</p:attrName>
                                        </p:attrNameLst>
                                      </p:cBhvr>
                                      <p:to>
                                        <p:strVal val="visible"/>
                                      </p:to>
                                    </p:set>
                                    <p:anim to="" calcmode="lin" valueType="num">
                                      <p:cBhvr>
                                        <p:cTn id="23" dur="750" fill="hold">
                                          <p:stCondLst>
                                            <p:cond delay="0"/>
                                          </p:stCondLst>
                                        </p:cTn>
                                        <p:tgtEl>
                                          <p:spTgt spid="38918"/>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4" dur="750" fill="hold">
                                          <p:stCondLst>
                                            <p:cond delay="0"/>
                                          </p:stCondLst>
                                        </p:cTn>
                                        <p:tgtEl>
                                          <p:spTgt spid="38918"/>
                                        </p:tgtEl>
                                        <p:attrNameLst>
                                          <p:attrName>ppt_w</p:attrName>
                                        </p:attrNameLst>
                                      </p:cBhvr>
                                      <p:tavLst>
                                        <p:tav tm="0" fmla="#ppt_w/2*($)^8">
                                          <p:val>
                                            <p:strVal val="0"/>
                                          </p:val>
                                        </p:tav>
                                        <p:tav tm="50000" fmla="#ppt_w-#ppt_w/2*(2-$)^8">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8919"/>
                                        </p:tgtEl>
                                        <p:attrNameLst>
                                          <p:attrName>style.visibility</p:attrName>
                                        </p:attrNameLst>
                                      </p:cBhvr>
                                      <p:to>
                                        <p:strVal val="visible"/>
                                      </p:to>
                                    </p:set>
                                    <p:anim to="" calcmode="lin" valueType="num">
                                      <p:cBhvr>
                                        <p:cTn id="27" dur="750" fill="hold">
                                          <p:stCondLst>
                                            <p:cond delay="0"/>
                                          </p:stCondLst>
                                        </p:cTn>
                                        <p:tgtEl>
                                          <p:spTgt spid="38919"/>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8" dur="750" fill="hold">
                                          <p:stCondLst>
                                            <p:cond delay="0"/>
                                          </p:stCondLst>
                                        </p:cTn>
                                        <p:tgtEl>
                                          <p:spTgt spid="38919"/>
                                        </p:tgtEl>
                                        <p:attrNameLst>
                                          <p:attrName>ppt_w</p:attrName>
                                        </p:attrNameLst>
                                      </p:cBhvr>
                                      <p:tavLst>
                                        <p:tav tm="0" fmla="#ppt_w/2*($)^8">
                                          <p:val>
                                            <p:strVal val="0"/>
                                          </p:val>
                                        </p:tav>
                                        <p:tav tm="50000" fmla="#ppt_w-#ppt_w/2*(2-$)^8">
                                          <p:val>
                                            <p:strVal val="1"/>
                                          </p:val>
                                        </p:tav>
                                        <p:tav tm="100000">
                                          <p:val>
                                            <p:str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8920"/>
                                        </p:tgtEl>
                                        <p:attrNameLst>
                                          <p:attrName>style.visibility</p:attrName>
                                        </p:attrNameLst>
                                      </p:cBhvr>
                                      <p:to>
                                        <p:strVal val="visible"/>
                                      </p:to>
                                    </p:set>
                                    <p:anim to="" calcmode="lin" valueType="num">
                                      <p:cBhvr>
                                        <p:cTn id="31" dur="750" fill="hold">
                                          <p:stCondLst>
                                            <p:cond delay="0"/>
                                          </p:stCondLst>
                                        </p:cTn>
                                        <p:tgtEl>
                                          <p:spTgt spid="38920"/>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2" dur="750" fill="hold">
                                          <p:stCondLst>
                                            <p:cond delay="0"/>
                                          </p:stCondLst>
                                        </p:cTn>
                                        <p:tgtEl>
                                          <p:spTgt spid="38920"/>
                                        </p:tgtEl>
                                        <p:attrNameLst>
                                          <p:attrName>ppt_w</p:attrName>
                                        </p:attrNameLst>
                                      </p:cBhvr>
                                      <p:tavLst>
                                        <p:tav tm="0" fmla="#ppt_w/2*($)^8">
                                          <p:val>
                                            <p:strVal val="0"/>
                                          </p:val>
                                        </p:tav>
                                        <p:tav tm="50000" fmla="#ppt_w-#ppt_w/2*(2-$)^8">
                                          <p:val>
                                            <p:strVal val="1"/>
                                          </p:val>
                                        </p:tav>
                                        <p:tav tm="100000">
                                          <p:val>
                                            <p:str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921"/>
                                        </p:tgtEl>
                                        <p:attrNameLst>
                                          <p:attrName>style.visibility</p:attrName>
                                        </p:attrNameLst>
                                      </p:cBhvr>
                                      <p:to>
                                        <p:strVal val="visible"/>
                                      </p:to>
                                    </p:set>
                                    <p:anim to="" calcmode="lin" valueType="num">
                                      <p:cBhvr>
                                        <p:cTn id="35" dur="750" fill="hold">
                                          <p:stCondLst>
                                            <p:cond delay="0"/>
                                          </p:stCondLst>
                                        </p:cTn>
                                        <p:tgtEl>
                                          <p:spTgt spid="38921"/>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6" dur="750" fill="hold">
                                          <p:stCondLst>
                                            <p:cond delay="0"/>
                                          </p:stCondLst>
                                        </p:cTn>
                                        <p:tgtEl>
                                          <p:spTgt spid="38921"/>
                                        </p:tgtEl>
                                        <p:attrNameLst>
                                          <p:attrName>ppt_w</p:attrName>
                                        </p:attrNameLst>
                                      </p:cBhvr>
                                      <p:tavLst>
                                        <p:tav tm="0" fmla="#ppt_w/2*($)^8">
                                          <p:val>
                                            <p:strVal val="0"/>
                                          </p:val>
                                        </p:tav>
                                        <p:tav tm="50000" fmla="#ppt_w-#ppt_w/2*(2-$)^8">
                                          <p:val>
                                            <p:strVal val="1"/>
                                          </p:val>
                                        </p:tav>
                                        <p:tav tm="100000">
                                          <p:val>
                                            <p:str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8922"/>
                                        </p:tgtEl>
                                        <p:attrNameLst>
                                          <p:attrName>style.visibility</p:attrName>
                                        </p:attrNameLst>
                                      </p:cBhvr>
                                      <p:to>
                                        <p:strVal val="visible"/>
                                      </p:to>
                                    </p:set>
                                    <p:anim to="" calcmode="lin" valueType="num">
                                      <p:cBhvr>
                                        <p:cTn id="39" dur="750" fill="hold">
                                          <p:stCondLst>
                                            <p:cond delay="0"/>
                                          </p:stCondLst>
                                        </p:cTn>
                                        <p:tgtEl>
                                          <p:spTgt spid="3892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0" dur="750" fill="hold">
                                          <p:stCondLst>
                                            <p:cond delay="0"/>
                                          </p:stCondLst>
                                        </p:cTn>
                                        <p:tgtEl>
                                          <p:spTgt spid="38922"/>
                                        </p:tgtEl>
                                        <p:attrNameLst>
                                          <p:attrName>ppt_w</p:attrName>
                                        </p:attrNameLst>
                                      </p:cBhvr>
                                      <p:tavLst>
                                        <p:tav tm="0" fmla="#ppt_w/2*($)^8">
                                          <p:val>
                                            <p:strVal val="0"/>
                                          </p:val>
                                        </p:tav>
                                        <p:tav tm="50000" fmla="#ppt_w-#ppt_w/2*(2-$)^8">
                                          <p:val>
                                            <p:strVal val="1"/>
                                          </p:val>
                                        </p:tav>
                                        <p:tav tm="100000">
                                          <p:val>
                                            <p:str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8923"/>
                                        </p:tgtEl>
                                        <p:attrNameLst>
                                          <p:attrName>style.visibility</p:attrName>
                                        </p:attrNameLst>
                                      </p:cBhvr>
                                      <p:to>
                                        <p:strVal val="visible"/>
                                      </p:to>
                                    </p:set>
                                    <p:anim to="" calcmode="lin" valueType="num">
                                      <p:cBhvr>
                                        <p:cTn id="43" dur="750" fill="hold">
                                          <p:stCondLst>
                                            <p:cond delay="0"/>
                                          </p:stCondLst>
                                        </p:cTn>
                                        <p:tgtEl>
                                          <p:spTgt spid="3892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4" dur="750" fill="hold">
                                          <p:stCondLst>
                                            <p:cond delay="0"/>
                                          </p:stCondLst>
                                        </p:cTn>
                                        <p:tgtEl>
                                          <p:spTgt spid="38923"/>
                                        </p:tgtEl>
                                        <p:attrNameLst>
                                          <p:attrName>ppt_w</p:attrName>
                                        </p:attrNameLst>
                                      </p:cBhvr>
                                      <p:tavLst>
                                        <p:tav tm="0" fmla="#ppt_w/2*($)^8">
                                          <p:val>
                                            <p:strVal val="0"/>
                                          </p:val>
                                        </p:tav>
                                        <p:tav tm="50000" fmla="#ppt_w-#ppt_w/2*(2-$)^8">
                                          <p:val>
                                            <p:strVal val="1"/>
                                          </p:val>
                                        </p:tav>
                                        <p:tav tm="100000">
                                          <p:val>
                                            <p:str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8924"/>
                                        </p:tgtEl>
                                        <p:attrNameLst>
                                          <p:attrName>style.visibility</p:attrName>
                                        </p:attrNameLst>
                                      </p:cBhvr>
                                      <p:to>
                                        <p:strVal val="visible"/>
                                      </p:to>
                                    </p:set>
                                    <p:anim to="" calcmode="lin" valueType="num">
                                      <p:cBhvr>
                                        <p:cTn id="47" dur="750" fill="hold">
                                          <p:stCondLst>
                                            <p:cond delay="0"/>
                                          </p:stCondLst>
                                        </p:cTn>
                                        <p:tgtEl>
                                          <p:spTgt spid="3892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8" dur="750" fill="hold">
                                          <p:stCondLst>
                                            <p:cond delay="0"/>
                                          </p:stCondLst>
                                        </p:cTn>
                                        <p:tgtEl>
                                          <p:spTgt spid="38924"/>
                                        </p:tgtEl>
                                        <p:attrNameLst>
                                          <p:attrName>ppt_w</p:attrName>
                                        </p:attrNameLst>
                                      </p:cBhvr>
                                      <p:tavLst>
                                        <p:tav tm="0" fmla="#ppt_w/2*($)^8">
                                          <p:val>
                                            <p:strVal val="0"/>
                                          </p:val>
                                        </p:tav>
                                        <p:tav tm="50000" fmla="#ppt_w-#ppt_w/2*(2-$)^8">
                                          <p:val>
                                            <p:strVal val="1"/>
                                          </p:val>
                                        </p:tav>
                                        <p:tav tm="100000">
                                          <p:val>
                                            <p:str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8925"/>
                                        </p:tgtEl>
                                        <p:attrNameLst>
                                          <p:attrName>style.visibility</p:attrName>
                                        </p:attrNameLst>
                                      </p:cBhvr>
                                      <p:to>
                                        <p:strVal val="visible"/>
                                      </p:to>
                                    </p:set>
                                    <p:anim to="" calcmode="lin" valueType="num">
                                      <p:cBhvr>
                                        <p:cTn id="51" dur="750" fill="hold">
                                          <p:stCondLst>
                                            <p:cond delay="0"/>
                                          </p:stCondLst>
                                        </p:cTn>
                                        <p:tgtEl>
                                          <p:spTgt spid="3892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52" dur="750" fill="hold">
                                          <p:stCondLst>
                                            <p:cond delay="0"/>
                                          </p:stCondLst>
                                        </p:cTn>
                                        <p:tgtEl>
                                          <p:spTgt spid="38925"/>
                                        </p:tgtEl>
                                        <p:attrNameLst>
                                          <p:attrName>ppt_w</p:attrName>
                                        </p:attrNameLst>
                                      </p:cBhvr>
                                      <p:tavLst>
                                        <p:tav tm="0" fmla="#ppt_w/2*($)^8">
                                          <p:val>
                                            <p:strVal val="0"/>
                                          </p:val>
                                        </p:tav>
                                        <p:tav tm="50000" fmla="#ppt_w-#ppt_w/2*(2-$)^8">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animBg="1" autoUpdateAnimBg="0"/>
      <p:bldP spid="38916" grpId="0" animBg="1" autoUpdateAnimBg="0"/>
      <p:bldP spid="38917" grpId="0" animBg="1" autoUpdateAnimBg="0"/>
      <p:bldP spid="38918" grpId="0" animBg="1" autoUpdateAnimBg="0"/>
      <p:bldP spid="38919" grpId="0" animBg="1" autoUpdateAnimBg="0"/>
      <p:bldP spid="38920" grpId="0" animBg="1" autoUpdateAnimBg="0"/>
      <p:bldP spid="38921" grpId="0" animBg="1" autoUpdateAnimBg="0"/>
      <p:bldP spid="38922" grpId="0" animBg="1" autoUpdateAnimBg="0"/>
      <p:bldP spid="38923" grpId="0" animBg="1" autoUpdateAnimBg="0"/>
      <p:bldP spid="38924" grpId="0"/>
      <p:bldP spid="38925"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33794" name="PA_矩形 1">
            <a:extLst>
              <a:ext uri="{FF2B5EF4-FFF2-40B4-BE49-F238E27FC236}">
                <a16:creationId xmlns:a16="http://schemas.microsoft.com/office/drawing/2014/main" id="{6683EDE6-D4E3-4CC6-A089-98211E0DB979}"/>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a:extLst>
              <a:ext uri="{FF2B5EF4-FFF2-40B4-BE49-F238E27FC236}">
                <a16:creationId xmlns:a16="http://schemas.microsoft.com/office/drawing/2014/main" id="{8DBEE7BF-8B22-4BE5-9D62-1AE859BBC2E6}"/>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a:extLst>
              <a:ext uri="{FF2B5EF4-FFF2-40B4-BE49-F238E27FC236}">
                <a16:creationId xmlns:a16="http://schemas.microsoft.com/office/drawing/2014/main" id="{D33D04F1-149C-417F-8FB9-3CC9AA1D3550}"/>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a:extLst>
              <a:ext uri="{FF2B5EF4-FFF2-40B4-BE49-F238E27FC236}">
                <a16:creationId xmlns:a16="http://schemas.microsoft.com/office/drawing/2014/main" id="{90D42F54-124F-4475-BFE4-77A5E8FF2209}"/>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8" name="PA_矩形 9">
            <a:extLst>
              <a:ext uri="{FF2B5EF4-FFF2-40B4-BE49-F238E27FC236}">
                <a16:creationId xmlns:a16="http://schemas.microsoft.com/office/drawing/2014/main" id="{C0C7EB34-7A1C-4F95-8799-AA377BCB3E2F}"/>
              </a:ext>
            </a:extLst>
          </p:cNvPr>
          <p:cNvSpPr>
            <a:spLocks noChangeArrowheads="1"/>
          </p:cNvSpPr>
          <p:nvPr>
            <p:custDataLst>
              <p:tags r:id="rId5"/>
            </p:custDataLst>
          </p:nvPr>
        </p:nvSpPr>
        <p:spPr bwMode="auto">
          <a:xfrm>
            <a:off x="2890935" y="76200"/>
            <a:ext cx="23699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StarUML</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安装</a:t>
            </a:r>
          </a:p>
        </p:txBody>
      </p:sp>
      <p:grpSp>
        <p:nvGrpSpPr>
          <p:cNvPr id="28" name="组合 27">
            <a:extLst>
              <a:ext uri="{FF2B5EF4-FFF2-40B4-BE49-F238E27FC236}">
                <a16:creationId xmlns:a16="http://schemas.microsoft.com/office/drawing/2014/main" id="{59B2C43E-91C3-472B-AF90-9718FF9B7E5E}"/>
              </a:ext>
            </a:extLst>
          </p:cNvPr>
          <p:cNvGrpSpPr/>
          <p:nvPr/>
        </p:nvGrpSpPr>
        <p:grpSpPr>
          <a:xfrm>
            <a:off x="546652" y="866120"/>
            <a:ext cx="10494796" cy="584201"/>
            <a:chOff x="560491" y="964724"/>
            <a:chExt cx="10562256" cy="584201"/>
          </a:xfrm>
        </p:grpSpPr>
        <p:grpSp>
          <p:nvGrpSpPr>
            <p:cNvPr id="29" name="组合 28">
              <a:extLst>
                <a:ext uri="{FF2B5EF4-FFF2-40B4-BE49-F238E27FC236}">
                  <a16:creationId xmlns:a16="http://schemas.microsoft.com/office/drawing/2014/main" id="{5DCBE51A-F76A-4DD3-8842-8615B3E9F5E0}"/>
                </a:ext>
              </a:extLst>
            </p:cNvPr>
            <p:cNvGrpSpPr/>
            <p:nvPr/>
          </p:nvGrpSpPr>
          <p:grpSpPr>
            <a:xfrm>
              <a:off x="560491" y="964724"/>
              <a:ext cx="568409" cy="584201"/>
              <a:chOff x="345991" y="637886"/>
              <a:chExt cx="1136817" cy="1152646"/>
            </a:xfrm>
          </p:grpSpPr>
          <p:sp>
            <p:nvSpPr>
              <p:cNvPr id="31" name="PA_任意多边形 47">
                <a:extLst>
                  <a:ext uri="{FF2B5EF4-FFF2-40B4-BE49-F238E27FC236}">
                    <a16:creationId xmlns:a16="http://schemas.microsoft.com/office/drawing/2014/main" id="{DE92FBB4-EC71-4636-BAE5-69551BE7277E}"/>
                  </a:ext>
                </a:extLst>
              </p:cNvPr>
              <p:cNvSpPr>
                <a:spLocks/>
              </p:cNvSpPr>
              <p:nvPr>
                <p:custDataLst>
                  <p:tags r:id="rId10"/>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PA_任意多边形 51">
                <a:extLst>
                  <a:ext uri="{FF2B5EF4-FFF2-40B4-BE49-F238E27FC236}">
                    <a16:creationId xmlns:a16="http://schemas.microsoft.com/office/drawing/2014/main" id="{52DA236B-B6FE-42C1-9C7B-127077D77B88}"/>
                  </a:ext>
                </a:extLst>
              </p:cNvPr>
              <p:cNvSpPr>
                <a:spLocks/>
              </p:cNvSpPr>
              <p:nvPr>
                <p:custDataLst>
                  <p:tags r:id="rId11"/>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PA_任意多边形 63">
                <a:extLst>
                  <a:ext uri="{FF2B5EF4-FFF2-40B4-BE49-F238E27FC236}">
                    <a16:creationId xmlns:a16="http://schemas.microsoft.com/office/drawing/2014/main" id="{8F146493-BB78-4F3F-B945-CC8C287A314B}"/>
                  </a:ext>
                </a:extLst>
              </p:cNvPr>
              <p:cNvSpPr>
                <a:spLocks/>
              </p:cNvSpPr>
              <p:nvPr>
                <p:custDataLst>
                  <p:tags r:id="rId12"/>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PA_任意多边形 53">
                <a:extLst>
                  <a:ext uri="{FF2B5EF4-FFF2-40B4-BE49-F238E27FC236}">
                    <a16:creationId xmlns:a16="http://schemas.microsoft.com/office/drawing/2014/main" id="{BFB5EC86-CE5A-4643-B4DB-00CA81ABF127}"/>
                  </a:ext>
                </a:extLst>
              </p:cNvPr>
              <p:cNvSpPr>
                <a:spLocks/>
              </p:cNvSpPr>
              <p:nvPr>
                <p:custDataLst>
                  <p:tags r:id="rId13"/>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PA_任意多边形 55">
                <a:extLst>
                  <a:ext uri="{FF2B5EF4-FFF2-40B4-BE49-F238E27FC236}">
                    <a16:creationId xmlns:a16="http://schemas.microsoft.com/office/drawing/2014/main" id="{D3010D8E-FA51-49CC-80E3-AACD788B0D59}"/>
                  </a:ext>
                </a:extLst>
              </p:cNvPr>
              <p:cNvSpPr>
                <a:spLocks/>
              </p:cNvSpPr>
              <p:nvPr>
                <p:custDataLst>
                  <p:tags r:id="rId14"/>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PA_任意多边形 56">
                <a:extLst>
                  <a:ext uri="{FF2B5EF4-FFF2-40B4-BE49-F238E27FC236}">
                    <a16:creationId xmlns:a16="http://schemas.microsoft.com/office/drawing/2014/main" id="{2C4A95B6-8A36-4ED8-90AE-A85A5DE9E015}"/>
                  </a:ext>
                </a:extLst>
              </p:cNvPr>
              <p:cNvSpPr>
                <a:spLocks/>
              </p:cNvSpPr>
              <p:nvPr>
                <p:custDataLst>
                  <p:tags r:id="rId15"/>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PA_任意多边形 58">
                <a:extLst>
                  <a:ext uri="{FF2B5EF4-FFF2-40B4-BE49-F238E27FC236}">
                    <a16:creationId xmlns:a16="http://schemas.microsoft.com/office/drawing/2014/main" id="{8A8E2FF8-C256-45B9-8084-458FEB350135}"/>
                  </a:ext>
                </a:extLst>
              </p:cNvPr>
              <p:cNvSpPr>
                <a:spLocks/>
              </p:cNvSpPr>
              <p:nvPr>
                <p:custDataLst>
                  <p:tags r:id="rId16"/>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PA_任意多边形 59">
                <a:extLst>
                  <a:ext uri="{FF2B5EF4-FFF2-40B4-BE49-F238E27FC236}">
                    <a16:creationId xmlns:a16="http://schemas.microsoft.com/office/drawing/2014/main" id="{21D421E6-2EB9-4175-878E-F8BE87EE42D1}"/>
                  </a:ext>
                </a:extLst>
              </p:cNvPr>
              <p:cNvSpPr>
                <a:spLocks/>
              </p:cNvSpPr>
              <p:nvPr>
                <p:custDataLst>
                  <p:tags r:id="rId17"/>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9" name="PA_组合 27">
                <a:extLst>
                  <a:ext uri="{FF2B5EF4-FFF2-40B4-BE49-F238E27FC236}">
                    <a16:creationId xmlns:a16="http://schemas.microsoft.com/office/drawing/2014/main" id="{D726904C-3FFD-46EE-AB65-EDD0A332E50E}"/>
                  </a:ext>
                </a:extLst>
              </p:cNvPr>
              <p:cNvGrpSpPr>
                <a:grpSpLocks/>
              </p:cNvGrpSpPr>
              <p:nvPr>
                <p:custDataLst>
                  <p:tags r:id="rId18"/>
                </p:custDataLst>
              </p:nvPr>
            </p:nvGrpSpPr>
            <p:grpSpPr bwMode="auto">
              <a:xfrm>
                <a:off x="345991" y="1081008"/>
                <a:ext cx="337560" cy="326313"/>
                <a:chOff x="0" y="0"/>
                <a:chExt cx="1375837" cy="1380067"/>
              </a:xfrm>
            </p:grpSpPr>
            <p:grpSp>
              <p:nvGrpSpPr>
                <p:cNvPr id="40" name="组合 25">
                  <a:extLst>
                    <a:ext uri="{FF2B5EF4-FFF2-40B4-BE49-F238E27FC236}">
                      <a16:creationId xmlns:a16="http://schemas.microsoft.com/office/drawing/2014/main" id="{65DD3337-CAE2-4265-86B4-62770F7F3C7E}"/>
                    </a:ext>
                  </a:extLst>
                </p:cNvPr>
                <p:cNvGrpSpPr>
                  <a:grpSpLocks/>
                </p:cNvGrpSpPr>
                <p:nvPr/>
              </p:nvGrpSpPr>
              <p:grpSpPr bwMode="auto">
                <a:xfrm>
                  <a:off x="0" y="0"/>
                  <a:ext cx="1375837" cy="1380067"/>
                  <a:chOff x="0" y="0"/>
                  <a:chExt cx="1375837" cy="1380067"/>
                </a:xfrm>
              </p:grpSpPr>
              <p:sp>
                <p:nvSpPr>
                  <p:cNvPr id="42" name="矩形 11">
                    <a:extLst>
                      <a:ext uri="{FF2B5EF4-FFF2-40B4-BE49-F238E27FC236}">
                        <a16:creationId xmlns:a16="http://schemas.microsoft.com/office/drawing/2014/main" id="{1E490628-55C3-44E3-8E3B-06A15DD5ADF5}"/>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3" name="矩形 12">
                    <a:extLst>
                      <a:ext uri="{FF2B5EF4-FFF2-40B4-BE49-F238E27FC236}">
                        <a16:creationId xmlns:a16="http://schemas.microsoft.com/office/drawing/2014/main" id="{00575171-A58F-4CF2-8236-527169D20807}"/>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矩形 13">
                    <a:extLst>
                      <a:ext uri="{FF2B5EF4-FFF2-40B4-BE49-F238E27FC236}">
                        <a16:creationId xmlns:a16="http://schemas.microsoft.com/office/drawing/2014/main" id="{C92EF9EC-49E8-4ECD-8AD0-75210CC4A214}"/>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 name="任意多边形 18">
                    <a:extLst>
                      <a:ext uri="{FF2B5EF4-FFF2-40B4-BE49-F238E27FC236}">
                        <a16:creationId xmlns:a16="http://schemas.microsoft.com/office/drawing/2014/main" id="{5D20F70E-970C-4F0C-86AF-A9CCA9ED65A7}"/>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任意多边形 21">
                    <a:extLst>
                      <a:ext uri="{FF2B5EF4-FFF2-40B4-BE49-F238E27FC236}">
                        <a16:creationId xmlns:a16="http://schemas.microsoft.com/office/drawing/2014/main" id="{C8D9845F-3C16-4869-80B7-891A4949F355}"/>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椭圆 22">
                    <a:extLst>
                      <a:ext uri="{FF2B5EF4-FFF2-40B4-BE49-F238E27FC236}">
                        <a16:creationId xmlns:a16="http://schemas.microsoft.com/office/drawing/2014/main" id="{33094BAF-DACC-4737-8B82-57DCF5885DF8}"/>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 name="矩形 23">
                    <a:extLst>
                      <a:ext uri="{FF2B5EF4-FFF2-40B4-BE49-F238E27FC236}">
                        <a16:creationId xmlns:a16="http://schemas.microsoft.com/office/drawing/2014/main" id="{38F099D7-DC74-4DEE-9FF5-2D1BDDABF640}"/>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1" name="椭圆 26">
                  <a:extLst>
                    <a:ext uri="{FF2B5EF4-FFF2-40B4-BE49-F238E27FC236}">
                      <a16:creationId xmlns:a16="http://schemas.microsoft.com/office/drawing/2014/main" id="{FA9DBECA-0278-4E7C-8A1B-FF1083DBC0CA}"/>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30" name="文本框 29">
              <a:extLst>
                <a:ext uri="{FF2B5EF4-FFF2-40B4-BE49-F238E27FC236}">
                  <a16:creationId xmlns:a16="http://schemas.microsoft.com/office/drawing/2014/main" id="{50ED9C56-BEA5-4173-9A22-6F9915579B1A}"/>
                </a:ext>
              </a:extLst>
            </p:cNvPr>
            <p:cNvSpPr txBox="1"/>
            <p:nvPr/>
          </p:nvSpPr>
          <p:spPr>
            <a:xfrm>
              <a:off x="1150143" y="1038403"/>
              <a:ext cx="9972604" cy="400110"/>
            </a:xfrm>
            <a:prstGeom prst="rect">
              <a:avLst/>
            </a:prstGeom>
            <a:noFill/>
          </p:spPr>
          <p:txBody>
            <a:bodyPr wrap="square" rtlCol="0">
              <a:spAutoFit/>
            </a:bodyPr>
            <a:lstStyle/>
            <a:p>
              <a:r>
                <a:rPr lang="zh-CN" altLang="en-US" sz="2000" dirty="0">
                  <a:latin typeface="+mn-ea"/>
                </a:rPr>
                <a:t>本次安装使用的是</a:t>
              </a:r>
              <a:r>
                <a:rPr lang="en-US" altLang="zh-CN" sz="2000" dirty="0">
                  <a:latin typeface="+mn-ea"/>
                </a:rPr>
                <a:t>StarUML5.0.2</a:t>
              </a:r>
              <a:r>
                <a:rPr lang="zh-CN" altLang="en-US" sz="2000" dirty="0">
                  <a:latin typeface="+mn-ea"/>
                </a:rPr>
                <a:t>版本。</a:t>
              </a:r>
            </a:p>
          </p:txBody>
        </p:sp>
      </p:grpSp>
      <p:pic>
        <p:nvPicPr>
          <p:cNvPr id="3" name="图片 2">
            <a:extLst>
              <a:ext uri="{FF2B5EF4-FFF2-40B4-BE49-F238E27FC236}">
                <a16:creationId xmlns:a16="http://schemas.microsoft.com/office/drawing/2014/main" id="{2C67F170-F390-4264-9F55-AEEC991DD5E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10934" y="1894603"/>
            <a:ext cx="2638931" cy="2048252"/>
          </a:xfrm>
          <a:prstGeom prst="rect">
            <a:avLst/>
          </a:prstGeom>
        </p:spPr>
      </p:pic>
      <p:sp>
        <p:nvSpPr>
          <p:cNvPr id="51" name="PA_等腰三角形 12">
            <a:extLst>
              <a:ext uri="{FF2B5EF4-FFF2-40B4-BE49-F238E27FC236}">
                <a16:creationId xmlns:a16="http://schemas.microsoft.com/office/drawing/2014/main" id="{7F6EAEE1-A383-4860-BE92-6B31B0E64980}"/>
              </a:ext>
            </a:extLst>
          </p:cNvPr>
          <p:cNvSpPr>
            <a:spLocks noChangeArrowheads="1"/>
          </p:cNvSpPr>
          <p:nvPr>
            <p:custDataLst>
              <p:tags r:id="rId6"/>
            </p:custDataLst>
          </p:nvPr>
        </p:nvSpPr>
        <p:spPr bwMode="auto">
          <a:xfrm rot="5400000">
            <a:off x="3618219" y="2507142"/>
            <a:ext cx="952857" cy="820835"/>
          </a:xfrm>
          <a:prstGeom prst="triangle">
            <a:avLst>
              <a:gd name="adj" fmla="val 50000"/>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PA_等腰三角形 13">
            <a:extLst>
              <a:ext uri="{FF2B5EF4-FFF2-40B4-BE49-F238E27FC236}">
                <a16:creationId xmlns:a16="http://schemas.microsoft.com/office/drawing/2014/main" id="{693CE252-25C7-4883-886E-A89E5FE80B43}"/>
              </a:ext>
            </a:extLst>
          </p:cNvPr>
          <p:cNvSpPr>
            <a:spLocks noChangeArrowheads="1"/>
          </p:cNvSpPr>
          <p:nvPr>
            <p:custDataLst>
              <p:tags r:id="rId7"/>
            </p:custDataLst>
          </p:nvPr>
        </p:nvSpPr>
        <p:spPr bwMode="auto">
          <a:xfrm rot="5400000">
            <a:off x="3617860" y="5103605"/>
            <a:ext cx="952857" cy="821552"/>
          </a:xfrm>
          <a:prstGeom prst="triangle">
            <a:avLst>
              <a:gd name="adj" fmla="val 5000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 name="PA_等腰三角形 14">
            <a:extLst>
              <a:ext uri="{FF2B5EF4-FFF2-40B4-BE49-F238E27FC236}">
                <a16:creationId xmlns:a16="http://schemas.microsoft.com/office/drawing/2014/main" id="{14584EDF-9688-4992-8639-02709AFF997F}"/>
              </a:ext>
            </a:extLst>
          </p:cNvPr>
          <p:cNvSpPr>
            <a:spLocks noChangeArrowheads="1"/>
          </p:cNvSpPr>
          <p:nvPr>
            <p:custDataLst>
              <p:tags r:id="rId8"/>
            </p:custDataLst>
          </p:nvPr>
        </p:nvSpPr>
        <p:spPr bwMode="auto">
          <a:xfrm rot="5400000">
            <a:off x="7818438" y="2506784"/>
            <a:ext cx="952858" cy="821553"/>
          </a:xfrm>
          <a:prstGeom prst="triangle">
            <a:avLst>
              <a:gd name="adj" fmla="val 50000"/>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文本框 4">
            <a:extLst>
              <a:ext uri="{FF2B5EF4-FFF2-40B4-BE49-F238E27FC236}">
                <a16:creationId xmlns:a16="http://schemas.microsoft.com/office/drawing/2014/main" id="{D1007829-2702-46D1-B2B2-C892369A209C}"/>
              </a:ext>
            </a:extLst>
          </p:cNvPr>
          <p:cNvSpPr txBox="1"/>
          <p:nvPr/>
        </p:nvSpPr>
        <p:spPr>
          <a:xfrm>
            <a:off x="1011342" y="1538627"/>
            <a:ext cx="1838113" cy="369332"/>
          </a:xfrm>
          <a:prstGeom prst="rect">
            <a:avLst/>
          </a:prstGeom>
          <a:noFill/>
        </p:spPr>
        <p:txBody>
          <a:bodyPr wrap="square" rtlCol="0">
            <a:spAutoFit/>
          </a:bodyPr>
          <a:lstStyle/>
          <a:p>
            <a:r>
              <a:rPr lang="zh-CN" altLang="en-US" dirty="0"/>
              <a:t>首先下载安装包</a:t>
            </a:r>
          </a:p>
        </p:txBody>
      </p:sp>
      <p:pic>
        <p:nvPicPr>
          <p:cNvPr id="7" name="图片 6">
            <a:extLst>
              <a:ext uri="{FF2B5EF4-FFF2-40B4-BE49-F238E27FC236}">
                <a16:creationId xmlns:a16="http://schemas.microsoft.com/office/drawing/2014/main" id="{F3ECF9D9-B9E0-4725-A429-E13A9DCF296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832245" y="1894603"/>
            <a:ext cx="2638932" cy="2045914"/>
          </a:xfrm>
          <a:prstGeom prst="rect">
            <a:avLst/>
          </a:prstGeom>
        </p:spPr>
      </p:pic>
      <p:sp>
        <p:nvSpPr>
          <p:cNvPr id="8" name="文本框 7">
            <a:extLst>
              <a:ext uri="{FF2B5EF4-FFF2-40B4-BE49-F238E27FC236}">
                <a16:creationId xmlns:a16="http://schemas.microsoft.com/office/drawing/2014/main" id="{D1F272A0-0910-49A2-8BAE-15496320D277}"/>
              </a:ext>
            </a:extLst>
          </p:cNvPr>
          <p:cNvSpPr txBox="1"/>
          <p:nvPr/>
        </p:nvSpPr>
        <p:spPr>
          <a:xfrm>
            <a:off x="5136746" y="1538627"/>
            <a:ext cx="2029929" cy="369332"/>
          </a:xfrm>
          <a:prstGeom prst="rect">
            <a:avLst/>
          </a:prstGeom>
          <a:noFill/>
        </p:spPr>
        <p:txBody>
          <a:bodyPr wrap="square" rtlCol="0">
            <a:spAutoFit/>
          </a:bodyPr>
          <a:lstStyle/>
          <a:p>
            <a:r>
              <a:rPr lang="zh-CN" altLang="en-US" dirty="0"/>
              <a:t>选择接受用户协议</a:t>
            </a:r>
          </a:p>
        </p:txBody>
      </p:sp>
      <p:pic>
        <p:nvPicPr>
          <p:cNvPr id="10" name="图片 9">
            <a:extLst>
              <a:ext uri="{FF2B5EF4-FFF2-40B4-BE49-F238E27FC236}">
                <a16:creationId xmlns:a16="http://schemas.microsoft.com/office/drawing/2014/main" id="{565BBBFA-F346-435F-9698-EB4FE5198664}"/>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089977" y="1886591"/>
            <a:ext cx="2638931" cy="2053926"/>
          </a:xfrm>
          <a:prstGeom prst="rect">
            <a:avLst/>
          </a:prstGeom>
        </p:spPr>
      </p:pic>
      <p:sp>
        <p:nvSpPr>
          <p:cNvPr id="11" name="文本框 10">
            <a:extLst>
              <a:ext uri="{FF2B5EF4-FFF2-40B4-BE49-F238E27FC236}">
                <a16:creationId xmlns:a16="http://schemas.microsoft.com/office/drawing/2014/main" id="{482402C3-6702-4403-AFBD-8F288E49352A}"/>
              </a:ext>
            </a:extLst>
          </p:cNvPr>
          <p:cNvSpPr txBox="1"/>
          <p:nvPr/>
        </p:nvSpPr>
        <p:spPr>
          <a:xfrm>
            <a:off x="9394477" y="1496554"/>
            <a:ext cx="2029930" cy="369332"/>
          </a:xfrm>
          <a:prstGeom prst="rect">
            <a:avLst/>
          </a:prstGeom>
          <a:noFill/>
        </p:spPr>
        <p:txBody>
          <a:bodyPr wrap="square" rtlCol="0">
            <a:spAutoFit/>
          </a:bodyPr>
          <a:lstStyle/>
          <a:p>
            <a:r>
              <a:rPr lang="zh-CN" altLang="en-US" dirty="0"/>
              <a:t>选择软件安装地址</a:t>
            </a:r>
          </a:p>
        </p:txBody>
      </p:sp>
      <p:sp>
        <p:nvSpPr>
          <p:cNvPr id="62" name="PA_等腰三角形 13">
            <a:extLst>
              <a:ext uri="{FF2B5EF4-FFF2-40B4-BE49-F238E27FC236}">
                <a16:creationId xmlns:a16="http://schemas.microsoft.com/office/drawing/2014/main" id="{7D9CCE3B-CD29-41BB-B8D9-072D5C9F221F}"/>
              </a:ext>
            </a:extLst>
          </p:cNvPr>
          <p:cNvSpPr>
            <a:spLocks noChangeArrowheads="1"/>
          </p:cNvSpPr>
          <p:nvPr>
            <p:custDataLst>
              <p:tags r:id="rId9"/>
            </p:custDataLst>
          </p:nvPr>
        </p:nvSpPr>
        <p:spPr bwMode="auto">
          <a:xfrm rot="5400000">
            <a:off x="7822982" y="5103606"/>
            <a:ext cx="952857" cy="821552"/>
          </a:xfrm>
          <a:prstGeom prst="triangle">
            <a:avLst>
              <a:gd name="adj" fmla="val 50000"/>
            </a:avLst>
          </a:prstGeom>
          <a:solidFill>
            <a:srgbClr val="F8B193"/>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13" name="图片 12">
            <a:extLst>
              <a:ext uri="{FF2B5EF4-FFF2-40B4-BE49-F238E27FC236}">
                <a16:creationId xmlns:a16="http://schemas.microsoft.com/office/drawing/2014/main" id="{0123C9FE-2A0B-40D8-80E2-2D41604DCF5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30238" y="4604055"/>
            <a:ext cx="2638931" cy="2057255"/>
          </a:xfrm>
          <a:prstGeom prst="rect">
            <a:avLst/>
          </a:prstGeom>
        </p:spPr>
      </p:pic>
      <p:sp>
        <p:nvSpPr>
          <p:cNvPr id="14" name="文本框 13">
            <a:extLst>
              <a:ext uri="{FF2B5EF4-FFF2-40B4-BE49-F238E27FC236}">
                <a16:creationId xmlns:a16="http://schemas.microsoft.com/office/drawing/2014/main" id="{C69BE714-0305-40FC-84DC-B1969F7256CC}"/>
              </a:ext>
            </a:extLst>
          </p:cNvPr>
          <p:cNvSpPr txBox="1"/>
          <p:nvPr/>
        </p:nvSpPr>
        <p:spPr>
          <a:xfrm>
            <a:off x="686595" y="4195599"/>
            <a:ext cx="2526216" cy="369332"/>
          </a:xfrm>
          <a:prstGeom prst="rect">
            <a:avLst/>
          </a:prstGeom>
          <a:noFill/>
        </p:spPr>
        <p:txBody>
          <a:bodyPr wrap="square" rtlCol="0">
            <a:spAutoFit/>
          </a:bodyPr>
          <a:lstStyle/>
          <a:p>
            <a:r>
              <a:rPr lang="zh-CN" altLang="en-US" dirty="0"/>
              <a:t>选择开始菜单栏文件夹</a:t>
            </a:r>
          </a:p>
        </p:txBody>
      </p:sp>
      <p:pic>
        <p:nvPicPr>
          <p:cNvPr id="16" name="图片 15">
            <a:extLst>
              <a:ext uri="{FF2B5EF4-FFF2-40B4-BE49-F238E27FC236}">
                <a16:creationId xmlns:a16="http://schemas.microsoft.com/office/drawing/2014/main" id="{3B20797A-6C1D-44E2-8875-9E158C63678F}"/>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832245" y="4564931"/>
            <a:ext cx="2638932" cy="2050608"/>
          </a:xfrm>
          <a:prstGeom prst="rect">
            <a:avLst/>
          </a:prstGeom>
        </p:spPr>
      </p:pic>
      <p:sp>
        <p:nvSpPr>
          <p:cNvPr id="17" name="文本框 16">
            <a:extLst>
              <a:ext uri="{FF2B5EF4-FFF2-40B4-BE49-F238E27FC236}">
                <a16:creationId xmlns:a16="http://schemas.microsoft.com/office/drawing/2014/main" id="{07E8731C-42FA-4CDF-A707-A5290A98CC60}"/>
              </a:ext>
            </a:extLst>
          </p:cNvPr>
          <p:cNvSpPr txBox="1"/>
          <p:nvPr/>
        </p:nvSpPr>
        <p:spPr>
          <a:xfrm>
            <a:off x="4847968" y="4195599"/>
            <a:ext cx="2623210" cy="369332"/>
          </a:xfrm>
          <a:prstGeom prst="rect">
            <a:avLst/>
          </a:prstGeom>
          <a:noFill/>
        </p:spPr>
        <p:txBody>
          <a:bodyPr wrap="square" rtlCol="0">
            <a:spAutoFit/>
          </a:bodyPr>
          <a:lstStyle/>
          <a:p>
            <a:r>
              <a:rPr lang="zh-CN" altLang="en-US" dirty="0"/>
              <a:t>选择创建桌面快捷方式</a:t>
            </a:r>
          </a:p>
        </p:txBody>
      </p:sp>
      <p:pic>
        <p:nvPicPr>
          <p:cNvPr id="19" name="图片 18">
            <a:extLst>
              <a:ext uri="{FF2B5EF4-FFF2-40B4-BE49-F238E27FC236}">
                <a16:creationId xmlns:a16="http://schemas.microsoft.com/office/drawing/2014/main" id="{87DCF179-4048-450C-935A-41457AFDBF5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089977" y="4630197"/>
            <a:ext cx="2611900" cy="2048881"/>
          </a:xfrm>
          <a:prstGeom prst="rect">
            <a:avLst/>
          </a:prstGeom>
        </p:spPr>
      </p:pic>
      <p:sp>
        <p:nvSpPr>
          <p:cNvPr id="20" name="文本框 19">
            <a:extLst>
              <a:ext uri="{FF2B5EF4-FFF2-40B4-BE49-F238E27FC236}">
                <a16:creationId xmlns:a16="http://schemas.microsoft.com/office/drawing/2014/main" id="{9B6AC45C-5C02-4B05-AC54-CD0026C7587C}"/>
              </a:ext>
            </a:extLst>
          </p:cNvPr>
          <p:cNvSpPr txBox="1"/>
          <p:nvPr/>
        </p:nvSpPr>
        <p:spPr>
          <a:xfrm>
            <a:off x="9297353" y="4258166"/>
            <a:ext cx="2197147" cy="369332"/>
          </a:xfrm>
          <a:prstGeom prst="rect">
            <a:avLst/>
          </a:prstGeom>
          <a:noFill/>
        </p:spPr>
        <p:txBody>
          <a:bodyPr wrap="square" rtlCol="0">
            <a:spAutoFit/>
          </a:bodyPr>
          <a:lstStyle/>
          <a:p>
            <a:r>
              <a:rPr lang="zh-CN" altLang="en-US" dirty="0"/>
              <a:t>点击</a:t>
            </a:r>
            <a:r>
              <a:rPr lang="en-US" altLang="zh-CN" dirty="0"/>
              <a:t>install</a:t>
            </a:r>
            <a:r>
              <a:rPr lang="zh-CN" altLang="en-US" dirty="0"/>
              <a:t>确定安装</a:t>
            </a:r>
          </a:p>
        </p:txBody>
      </p:sp>
    </p:spTree>
    <p:extLst>
      <p:ext uri="{BB962C8B-B14F-4D97-AF65-F5344CB8AC3E}">
        <p14:creationId xmlns:p14="http://schemas.microsoft.com/office/powerpoint/2010/main" val="2016411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3798"/>
                                        </p:tgtEl>
                                        <p:attrNameLst>
                                          <p:attrName>style.visibility</p:attrName>
                                        </p:attrNameLst>
                                      </p:cBhvr>
                                      <p:to>
                                        <p:strVal val="visible"/>
                                      </p:to>
                                    </p:set>
                                    <p:anim to="" calcmode="lin" valueType="num">
                                      <p:cBhvr>
                                        <p:cTn id="23" dur="700" fill="hold">
                                          <p:stCondLst>
                                            <p:cond delay="0"/>
                                          </p:stCondLst>
                                        </p:cTn>
                                        <p:tgtEl>
                                          <p:spTgt spid="33798"/>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33798"/>
                                        </p:tgtEl>
                                      </p:cBhvr>
                                    </p:animEffect>
                                  </p:childTnLst>
                                </p:cTn>
                              </p:par>
                              <p:par>
                                <p:cTn id="25" presetID="10"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700"/>
                                        <p:tgtEl>
                                          <p:spTgt spid="28"/>
                                        </p:tgtEl>
                                      </p:cBhvr>
                                    </p:animEffect>
                                  </p:childTnLst>
                                </p:cTn>
                              </p:par>
                              <p:par>
                                <p:cTn id="28" presetID="0" presetClass="entr" presetSubtype="0" fill="hold" grpId="0" nodeType="withEffect">
                                  <p:stCondLst>
                                    <p:cond delay="0"/>
                                  </p:stCondLst>
                                  <p:iterate type="lt">
                                    <p:tmPct val="10000"/>
                                  </p:iterate>
                                  <p:childTnLst>
                                    <p:set>
                                      <p:cBhvr>
                                        <p:cTn id="29" dur="1" fill="hold">
                                          <p:stCondLst>
                                            <p:cond delay="0"/>
                                          </p:stCondLst>
                                        </p:cTn>
                                        <p:tgtEl>
                                          <p:spTgt spid="51"/>
                                        </p:tgtEl>
                                        <p:attrNameLst>
                                          <p:attrName>style.visibility</p:attrName>
                                        </p:attrNameLst>
                                      </p:cBhvr>
                                      <p:to>
                                        <p:strVal val="visible"/>
                                      </p:to>
                                    </p:set>
                                    <p:anim to="" calcmode="lin" valueType="num">
                                      <p:cBhvr>
                                        <p:cTn id="30" dur="700" fill="hold">
                                          <p:stCondLst>
                                            <p:cond delay="0"/>
                                          </p:stCondLst>
                                        </p:cTn>
                                        <p:tgtEl>
                                          <p:spTgt spid="51"/>
                                        </p:tgtEl>
                                        <p:attrNameLst>
                                          <p:attrName>ppt_y</p:attrName>
                                        </p:attrNameLst>
                                      </p:cBhvr>
                                      <p:tavLst>
                                        <p:tav tm="0" fmla="#ppt_y+#ppt_h/2*((1.5-1.5*$)^3-(1.5-1.5*$)^2)*8/9">
                                          <p:val>
                                            <p:strVal val="0"/>
                                          </p:val>
                                        </p:tav>
                                        <p:tav tm="100000">
                                          <p:val>
                                            <p:strVal val="1"/>
                                          </p:val>
                                        </p:tav>
                                      </p:tavLst>
                                    </p:anim>
                                    <p:anim to="" calcmode="lin" valueType="num">
                                      <p:cBhvr>
                                        <p:cTn id="31" dur="700" fill="hold">
                                          <p:stCondLst>
                                            <p:cond delay="0"/>
                                          </p:stCondLst>
                                        </p:cTn>
                                        <p:tgtEl>
                                          <p:spTgt spid="51"/>
                                        </p:tgtEl>
                                        <p:attrNameLst>
                                          <p:attrName>ppt_h</p:attrName>
                                        </p:attrNameLst>
                                      </p:cBhvr>
                                      <p:tavLst>
                                        <p:tav tm="0" fmla="#ppt_h-#ppt_h*((1.5-1.5*$)^3-(1.5-1.5*$)^2)">
                                          <p:val>
                                            <p:strVal val="0"/>
                                          </p:val>
                                        </p:tav>
                                        <p:tav tm="100000">
                                          <p:val>
                                            <p:strVal val="1"/>
                                          </p:val>
                                        </p:tav>
                                      </p:tavLst>
                                    </p:anim>
                                  </p:childTnLst>
                                </p:cTn>
                              </p:par>
                              <p:par>
                                <p:cTn id="32" presetID="0" presetClass="entr" presetSubtype="0" fill="hold" grpId="0" nodeType="withEffect">
                                  <p:stCondLst>
                                    <p:cond delay="0"/>
                                  </p:stCondLst>
                                  <p:iterate type="lt">
                                    <p:tmPct val="10000"/>
                                  </p:iterate>
                                  <p:childTnLst>
                                    <p:set>
                                      <p:cBhvr>
                                        <p:cTn id="33" dur="1" fill="hold">
                                          <p:stCondLst>
                                            <p:cond delay="0"/>
                                          </p:stCondLst>
                                        </p:cTn>
                                        <p:tgtEl>
                                          <p:spTgt spid="52"/>
                                        </p:tgtEl>
                                        <p:attrNameLst>
                                          <p:attrName>style.visibility</p:attrName>
                                        </p:attrNameLst>
                                      </p:cBhvr>
                                      <p:to>
                                        <p:strVal val="visible"/>
                                      </p:to>
                                    </p:set>
                                    <p:anim to="" calcmode="lin" valueType="num">
                                      <p:cBhvr>
                                        <p:cTn id="34" dur="700" fill="hold">
                                          <p:stCondLst>
                                            <p:cond delay="0"/>
                                          </p:stCondLst>
                                        </p:cTn>
                                        <p:tgtEl>
                                          <p:spTgt spid="52"/>
                                        </p:tgtEl>
                                        <p:attrNameLst>
                                          <p:attrName>ppt_y</p:attrName>
                                        </p:attrNameLst>
                                      </p:cBhvr>
                                      <p:tavLst>
                                        <p:tav tm="0" fmla="#ppt_y+#ppt_h/2*((1.5-1.5*$)^3-(1.5-1.5*$)^2)*8/9">
                                          <p:val>
                                            <p:strVal val="0"/>
                                          </p:val>
                                        </p:tav>
                                        <p:tav tm="100000">
                                          <p:val>
                                            <p:strVal val="1"/>
                                          </p:val>
                                        </p:tav>
                                      </p:tavLst>
                                    </p:anim>
                                    <p:anim to="" calcmode="lin" valueType="num">
                                      <p:cBhvr>
                                        <p:cTn id="35" dur="700" fill="hold">
                                          <p:stCondLst>
                                            <p:cond delay="0"/>
                                          </p:stCondLst>
                                        </p:cTn>
                                        <p:tgtEl>
                                          <p:spTgt spid="52"/>
                                        </p:tgtEl>
                                        <p:attrNameLst>
                                          <p:attrName>ppt_h</p:attrName>
                                        </p:attrNameLst>
                                      </p:cBhvr>
                                      <p:tavLst>
                                        <p:tav tm="0" fmla="#ppt_h-#ppt_h*((1.5-1.5*$)^3-(1.5-1.5*$)^2)">
                                          <p:val>
                                            <p:strVal val="0"/>
                                          </p:val>
                                        </p:tav>
                                        <p:tav tm="100000">
                                          <p:val>
                                            <p:strVal val="1"/>
                                          </p:val>
                                        </p:tav>
                                      </p:tavLst>
                                    </p:anim>
                                  </p:childTnLst>
                                </p:cTn>
                              </p:par>
                              <p:par>
                                <p:cTn id="36" presetID="0" presetClass="entr" presetSubtype="0" fill="hold" grpId="0" nodeType="withEffect">
                                  <p:stCondLst>
                                    <p:cond delay="0"/>
                                  </p:stCondLst>
                                  <p:iterate type="lt">
                                    <p:tmPct val="10000"/>
                                  </p:iterate>
                                  <p:childTnLst>
                                    <p:set>
                                      <p:cBhvr>
                                        <p:cTn id="37" dur="1" fill="hold">
                                          <p:stCondLst>
                                            <p:cond delay="0"/>
                                          </p:stCondLst>
                                        </p:cTn>
                                        <p:tgtEl>
                                          <p:spTgt spid="53"/>
                                        </p:tgtEl>
                                        <p:attrNameLst>
                                          <p:attrName>style.visibility</p:attrName>
                                        </p:attrNameLst>
                                      </p:cBhvr>
                                      <p:to>
                                        <p:strVal val="visible"/>
                                      </p:to>
                                    </p:set>
                                    <p:anim to="" calcmode="lin" valueType="num">
                                      <p:cBhvr>
                                        <p:cTn id="38" dur="700" fill="hold">
                                          <p:stCondLst>
                                            <p:cond delay="0"/>
                                          </p:stCondLst>
                                        </p:cTn>
                                        <p:tgtEl>
                                          <p:spTgt spid="53"/>
                                        </p:tgtEl>
                                        <p:attrNameLst>
                                          <p:attrName>ppt_y</p:attrName>
                                        </p:attrNameLst>
                                      </p:cBhvr>
                                      <p:tavLst>
                                        <p:tav tm="0" fmla="#ppt_y+#ppt_h/2*((1.5-1.5*$)^3-(1.5-1.5*$)^2)*8/9">
                                          <p:val>
                                            <p:strVal val="0"/>
                                          </p:val>
                                        </p:tav>
                                        <p:tav tm="100000">
                                          <p:val>
                                            <p:strVal val="1"/>
                                          </p:val>
                                        </p:tav>
                                      </p:tavLst>
                                    </p:anim>
                                    <p:anim to="" calcmode="lin" valueType="num">
                                      <p:cBhvr>
                                        <p:cTn id="39" dur="700" fill="hold">
                                          <p:stCondLst>
                                            <p:cond delay="0"/>
                                          </p:stCondLst>
                                        </p:cTn>
                                        <p:tgtEl>
                                          <p:spTgt spid="53"/>
                                        </p:tgtEl>
                                        <p:attrNameLst>
                                          <p:attrName>ppt_h</p:attrName>
                                        </p:attrNameLst>
                                      </p:cBhvr>
                                      <p:tavLst>
                                        <p:tav tm="0" fmla="#ppt_h-#ppt_h*((1.5-1.5*$)^3-(1.5-1.5*$)^2)">
                                          <p:val>
                                            <p:strVal val="0"/>
                                          </p:val>
                                        </p:tav>
                                        <p:tav tm="100000">
                                          <p:val>
                                            <p:strVal val="1"/>
                                          </p:val>
                                        </p:tav>
                                      </p:tavLst>
                                    </p:anim>
                                  </p:childTnLst>
                                </p:cTn>
                              </p:par>
                              <p:par>
                                <p:cTn id="40" presetID="0" presetClass="entr" presetSubtype="0" fill="hold" grpId="0" nodeType="withEffect">
                                  <p:stCondLst>
                                    <p:cond delay="0"/>
                                  </p:stCondLst>
                                  <p:iterate type="lt">
                                    <p:tmPct val="10000"/>
                                  </p:iterate>
                                  <p:childTnLst>
                                    <p:set>
                                      <p:cBhvr>
                                        <p:cTn id="41" dur="1" fill="hold">
                                          <p:stCondLst>
                                            <p:cond delay="0"/>
                                          </p:stCondLst>
                                        </p:cTn>
                                        <p:tgtEl>
                                          <p:spTgt spid="62"/>
                                        </p:tgtEl>
                                        <p:attrNameLst>
                                          <p:attrName>style.visibility</p:attrName>
                                        </p:attrNameLst>
                                      </p:cBhvr>
                                      <p:to>
                                        <p:strVal val="visible"/>
                                      </p:to>
                                    </p:set>
                                    <p:anim to="" calcmode="lin" valueType="num">
                                      <p:cBhvr>
                                        <p:cTn id="42" dur="700" fill="hold">
                                          <p:stCondLst>
                                            <p:cond delay="0"/>
                                          </p:stCondLst>
                                        </p:cTn>
                                        <p:tgtEl>
                                          <p:spTgt spid="62"/>
                                        </p:tgtEl>
                                        <p:attrNameLst>
                                          <p:attrName>ppt_y</p:attrName>
                                        </p:attrNameLst>
                                      </p:cBhvr>
                                      <p:tavLst>
                                        <p:tav tm="0" fmla="#ppt_y+#ppt_h/2*((1.5-1.5*$)^3-(1.5-1.5*$)^2)*8/9">
                                          <p:val>
                                            <p:strVal val="0"/>
                                          </p:val>
                                        </p:tav>
                                        <p:tav tm="100000">
                                          <p:val>
                                            <p:strVal val="1"/>
                                          </p:val>
                                        </p:tav>
                                      </p:tavLst>
                                    </p:anim>
                                    <p:anim to="" calcmode="lin" valueType="num">
                                      <p:cBhvr>
                                        <p:cTn id="43" dur="700" fill="hold">
                                          <p:stCondLst>
                                            <p:cond delay="0"/>
                                          </p:stCondLst>
                                        </p:cTn>
                                        <p:tgtEl>
                                          <p:spTgt spid="62"/>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P spid="33795" grpId="0" animBg="1"/>
      <p:bldP spid="33796" grpId="0" animBg="1"/>
      <p:bldP spid="33797" grpId="0" animBg="1"/>
      <p:bldP spid="33798" grpId="0"/>
      <p:bldP spid="51" grpId="0" animBg="1" autoUpdateAnimBg="0"/>
      <p:bldP spid="52" grpId="0" animBg="1" autoUpdateAnimBg="0"/>
      <p:bldP spid="53" grpId="0" animBg="1" autoUpdateAnimBg="0"/>
      <p:bldP spid="62"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A" val="v4.1.3"/>
</p:tagLst>
</file>

<file path=ppt/tags/tag101.xml><?xml version="1.0" encoding="utf-8"?>
<p:tagLst xmlns:a="http://schemas.openxmlformats.org/drawingml/2006/main" xmlns:r="http://schemas.openxmlformats.org/officeDocument/2006/relationships" xmlns:p="http://schemas.openxmlformats.org/presentationml/2006/main">
  <p:tag name="PA" val="v4.1.3"/>
</p:tagLst>
</file>

<file path=ppt/tags/tag102.xml><?xml version="1.0" encoding="utf-8"?>
<p:tagLst xmlns:a="http://schemas.openxmlformats.org/drawingml/2006/main" xmlns:r="http://schemas.openxmlformats.org/officeDocument/2006/relationships" xmlns:p="http://schemas.openxmlformats.org/presentationml/2006/main">
  <p:tag name="PA" val="v4.1.3"/>
</p:tagLst>
</file>

<file path=ppt/tags/tag103.xml><?xml version="1.0" encoding="utf-8"?>
<p:tagLst xmlns:a="http://schemas.openxmlformats.org/drawingml/2006/main" xmlns:r="http://schemas.openxmlformats.org/officeDocument/2006/relationships" xmlns:p="http://schemas.openxmlformats.org/presentationml/2006/main">
  <p:tag name="PA" val="v4.1.3"/>
</p:tagLst>
</file>

<file path=ppt/tags/tag104.xml><?xml version="1.0" encoding="utf-8"?>
<p:tagLst xmlns:a="http://schemas.openxmlformats.org/drawingml/2006/main" xmlns:r="http://schemas.openxmlformats.org/officeDocument/2006/relationships" xmlns:p="http://schemas.openxmlformats.org/presentationml/2006/main">
  <p:tag name="PA" val="v4.1.3"/>
</p:tagLst>
</file>

<file path=ppt/tags/tag105.xml><?xml version="1.0" encoding="utf-8"?>
<p:tagLst xmlns:a="http://schemas.openxmlformats.org/drawingml/2006/main" xmlns:r="http://schemas.openxmlformats.org/officeDocument/2006/relationships" xmlns:p="http://schemas.openxmlformats.org/presentationml/2006/main">
  <p:tag name="PA" val="v4.1.3"/>
</p:tagLst>
</file>

<file path=ppt/tags/tag106.xml><?xml version="1.0" encoding="utf-8"?>
<p:tagLst xmlns:a="http://schemas.openxmlformats.org/drawingml/2006/main" xmlns:r="http://schemas.openxmlformats.org/officeDocument/2006/relationships" xmlns:p="http://schemas.openxmlformats.org/presentationml/2006/main">
  <p:tag name="PA" val="v4.1.3"/>
</p:tagLst>
</file>

<file path=ppt/tags/tag107.xml><?xml version="1.0" encoding="utf-8"?>
<p:tagLst xmlns:a="http://schemas.openxmlformats.org/drawingml/2006/main" xmlns:r="http://schemas.openxmlformats.org/officeDocument/2006/relationships" xmlns:p="http://schemas.openxmlformats.org/presentationml/2006/main">
  <p:tag name="PA" val="v4.1.3"/>
</p:tagLst>
</file>

<file path=ppt/tags/tag108.xml><?xml version="1.0" encoding="utf-8"?>
<p:tagLst xmlns:a="http://schemas.openxmlformats.org/drawingml/2006/main" xmlns:r="http://schemas.openxmlformats.org/officeDocument/2006/relationships" xmlns:p="http://schemas.openxmlformats.org/presentationml/2006/main">
  <p:tag name="PA" val="v4.1.3"/>
</p:tagLst>
</file>

<file path=ppt/tags/tag109.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1.3"/>
</p:tagLst>
</file>

<file path=ppt/tags/tag111.xml><?xml version="1.0" encoding="utf-8"?>
<p:tagLst xmlns:a="http://schemas.openxmlformats.org/drawingml/2006/main" xmlns:r="http://schemas.openxmlformats.org/officeDocument/2006/relationships" xmlns:p="http://schemas.openxmlformats.org/presentationml/2006/main">
  <p:tag name="PA" val="v4.1.3"/>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PA" val="v4.1.3"/>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PA" val="v4.1.3"/>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PA" val="v4.1.3"/>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26.xml><?xml version="1.0" encoding="utf-8"?>
<p:tagLst xmlns:a="http://schemas.openxmlformats.org/drawingml/2006/main" xmlns:r="http://schemas.openxmlformats.org/officeDocument/2006/relationships" xmlns:p="http://schemas.openxmlformats.org/presentationml/2006/main">
  <p:tag name="PA" val="v4.1.3"/>
</p:tagLst>
</file>

<file path=ppt/tags/tag127.xml><?xml version="1.0" encoding="utf-8"?>
<p:tagLst xmlns:a="http://schemas.openxmlformats.org/drawingml/2006/main" xmlns:r="http://schemas.openxmlformats.org/officeDocument/2006/relationships" xmlns:p="http://schemas.openxmlformats.org/presentationml/2006/main">
  <p:tag name="PA" val="v4.1.3"/>
</p:tagLst>
</file>

<file path=ppt/tags/tag128.xml><?xml version="1.0" encoding="utf-8"?>
<p:tagLst xmlns:a="http://schemas.openxmlformats.org/drawingml/2006/main" xmlns:r="http://schemas.openxmlformats.org/officeDocument/2006/relationships" xmlns:p="http://schemas.openxmlformats.org/presentationml/2006/main">
  <p:tag name="PA" val="v4.1.3"/>
</p:tagLst>
</file>

<file path=ppt/tags/tag129.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30.xml><?xml version="1.0" encoding="utf-8"?>
<p:tagLst xmlns:a="http://schemas.openxmlformats.org/drawingml/2006/main" xmlns:r="http://schemas.openxmlformats.org/officeDocument/2006/relationships" xmlns:p="http://schemas.openxmlformats.org/presentationml/2006/main">
  <p:tag name="PA" val="v4.1.3"/>
</p:tagLst>
</file>

<file path=ppt/tags/tag131.xml><?xml version="1.0" encoding="utf-8"?>
<p:tagLst xmlns:a="http://schemas.openxmlformats.org/drawingml/2006/main" xmlns:r="http://schemas.openxmlformats.org/officeDocument/2006/relationships" xmlns:p="http://schemas.openxmlformats.org/presentationml/2006/main">
  <p:tag name="PA" val="v4.1.3"/>
</p:tagLst>
</file>

<file path=ppt/tags/tag132.xml><?xml version="1.0" encoding="utf-8"?>
<p:tagLst xmlns:a="http://schemas.openxmlformats.org/drawingml/2006/main" xmlns:r="http://schemas.openxmlformats.org/officeDocument/2006/relationships" xmlns:p="http://schemas.openxmlformats.org/presentationml/2006/main">
  <p:tag name="PA" val="v4.1.3"/>
</p:tagLst>
</file>

<file path=ppt/tags/tag133.xml><?xml version="1.0" encoding="utf-8"?>
<p:tagLst xmlns:a="http://schemas.openxmlformats.org/drawingml/2006/main" xmlns:r="http://schemas.openxmlformats.org/officeDocument/2006/relationships" xmlns:p="http://schemas.openxmlformats.org/presentationml/2006/main">
  <p:tag name="PA" val="v4.1.3"/>
</p:tagLst>
</file>

<file path=ppt/tags/tag134.xml><?xml version="1.0" encoding="utf-8"?>
<p:tagLst xmlns:a="http://schemas.openxmlformats.org/drawingml/2006/main" xmlns:r="http://schemas.openxmlformats.org/officeDocument/2006/relationships" xmlns:p="http://schemas.openxmlformats.org/presentationml/2006/main">
  <p:tag name="PA" val="v4.1.3"/>
</p:tagLst>
</file>

<file path=ppt/tags/tag135.xml><?xml version="1.0" encoding="utf-8"?>
<p:tagLst xmlns:a="http://schemas.openxmlformats.org/drawingml/2006/main" xmlns:r="http://schemas.openxmlformats.org/officeDocument/2006/relationships" xmlns:p="http://schemas.openxmlformats.org/presentationml/2006/main">
  <p:tag name="PA" val="v4.1.3"/>
</p:tagLst>
</file>

<file path=ppt/tags/tag136.xml><?xml version="1.0" encoding="utf-8"?>
<p:tagLst xmlns:a="http://schemas.openxmlformats.org/drawingml/2006/main" xmlns:r="http://schemas.openxmlformats.org/officeDocument/2006/relationships" xmlns:p="http://schemas.openxmlformats.org/presentationml/2006/main">
  <p:tag name="PA" val="v4.1.3"/>
</p:tagLst>
</file>

<file path=ppt/tags/tag137.xml><?xml version="1.0" encoding="utf-8"?>
<p:tagLst xmlns:a="http://schemas.openxmlformats.org/drawingml/2006/main" xmlns:r="http://schemas.openxmlformats.org/officeDocument/2006/relationships" xmlns:p="http://schemas.openxmlformats.org/presentationml/2006/main">
  <p:tag name="PA" val="v4.1.3"/>
</p:tagLst>
</file>

<file path=ppt/tags/tag138.xml><?xml version="1.0" encoding="utf-8"?>
<p:tagLst xmlns:a="http://schemas.openxmlformats.org/drawingml/2006/main" xmlns:r="http://schemas.openxmlformats.org/officeDocument/2006/relationships" xmlns:p="http://schemas.openxmlformats.org/presentationml/2006/main">
  <p:tag name="PA" val="v4.1.3"/>
</p:tagLst>
</file>

<file path=ppt/tags/tag139.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40.xml><?xml version="1.0" encoding="utf-8"?>
<p:tagLst xmlns:a="http://schemas.openxmlformats.org/drawingml/2006/main" xmlns:r="http://schemas.openxmlformats.org/officeDocument/2006/relationships" xmlns:p="http://schemas.openxmlformats.org/presentationml/2006/main">
  <p:tag name="PA" val="v4.1.3"/>
</p:tagLst>
</file>

<file path=ppt/tags/tag141.xml><?xml version="1.0" encoding="utf-8"?>
<p:tagLst xmlns:a="http://schemas.openxmlformats.org/drawingml/2006/main" xmlns:r="http://schemas.openxmlformats.org/officeDocument/2006/relationships" xmlns:p="http://schemas.openxmlformats.org/presentationml/2006/main">
  <p:tag name="PA" val="v4.1.3"/>
</p:tagLst>
</file>

<file path=ppt/tags/tag142.xml><?xml version="1.0" encoding="utf-8"?>
<p:tagLst xmlns:a="http://schemas.openxmlformats.org/drawingml/2006/main" xmlns:r="http://schemas.openxmlformats.org/officeDocument/2006/relationships" xmlns:p="http://schemas.openxmlformats.org/presentationml/2006/main">
  <p:tag name="PA" val="v4.1.3"/>
</p:tagLst>
</file>

<file path=ppt/tags/tag143.xml><?xml version="1.0" encoding="utf-8"?>
<p:tagLst xmlns:a="http://schemas.openxmlformats.org/drawingml/2006/main" xmlns:r="http://schemas.openxmlformats.org/officeDocument/2006/relationships" xmlns:p="http://schemas.openxmlformats.org/presentationml/2006/main">
  <p:tag name="PA" val="v4.1.3"/>
</p:tagLst>
</file>

<file path=ppt/tags/tag144.xml><?xml version="1.0" encoding="utf-8"?>
<p:tagLst xmlns:a="http://schemas.openxmlformats.org/drawingml/2006/main" xmlns:r="http://schemas.openxmlformats.org/officeDocument/2006/relationships" xmlns:p="http://schemas.openxmlformats.org/presentationml/2006/main">
  <p:tag name="PA" val="v4.1.3"/>
</p:tagLst>
</file>

<file path=ppt/tags/tag145.xml><?xml version="1.0" encoding="utf-8"?>
<p:tagLst xmlns:a="http://schemas.openxmlformats.org/drawingml/2006/main" xmlns:r="http://schemas.openxmlformats.org/officeDocument/2006/relationships" xmlns:p="http://schemas.openxmlformats.org/presentationml/2006/main">
  <p:tag name="PA" val="v4.1.3"/>
</p:tagLst>
</file>

<file path=ppt/tags/tag146.xml><?xml version="1.0" encoding="utf-8"?>
<p:tagLst xmlns:a="http://schemas.openxmlformats.org/drawingml/2006/main" xmlns:r="http://schemas.openxmlformats.org/officeDocument/2006/relationships" xmlns:p="http://schemas.openxmlformats.org/presentationml/2006/main">
  <p:tag name="PA" val="v4.1.3"/>
</p:tagLst>
</file>

<file path=ppt/tags/tag147.xml><?xml version="1.0" encoding="utf-8"?>
<p:tagLst xmlns:a="http://schemas.openxmlformats.org/drawingml/2006/main" xmlns:r="http://schemas.openxmlformats.org/officeDocument/2006/relationships" xmlns:p="http://schemas.openxmlformats.org/presentationml/2006/main">
  <p:tag name="PA" val="v4.1.3"/>
</p:tagLst>
</file>

<file path=ppt/tags/tag148.xml><?xml version="1.0" encoding="utf-8"?>
<p:tagLst xmlns:a="http://schemas.openxmlformats.org/drawingml/2006/main" xmlns:r="http://schemas.openxmlformats.org/officeDocument/2006/relationships" xmlns:p="http://schemas.openxmlformats.org/presentationml/2006/main">
  <p:tag name="PA" val="v4.1.3"/>
</p:tagLst>
</file>

<file path=ppt/tags/tag149.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50.xml><?xml version="1.0" encoding="utf-8"?>
<p:tagLst xmlns:a="http://schemas.openxmlformats.org/drawingml/2006/main" xmlns:r="http://schemas.openxmlformats.org/officeDocument/2006/relationships" xmlns:p="http://schemas.openxmlformats.org/presentationml/2006/main">
  <p:tag name="PA" val="v4.1.3"/>
</p:tagLst>
</file>

<file path=ppt/tags/tag151.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85.xml><?xml version="1.0" encoding="utf-8"?>
<p:tagLst xmlns:a="http://schemas.openxmlformats.org/drawingml/2006/main" xmlns:r="http://schemas.openxmlformats.org/officeDocument/2006/relationships" xmlns:p="http://schemas.openxmlformats.org/presentationml/2006/main">
  <p:tag name="PA" val="v4.1.3"/>
</p:tagLst>
</file>

<file path=ppt/tags/tag86.xml><?xml version="1.0" encoding="utf-8"?>
<p:tagLst xmlns:a="http://schemas.openxmlformats.org/drawingml/2006/main" xmlns:r="http://schemas.openxmlformats.org/officeDocument/2006/relationships" xmlns:p="http://schemas.openxmlformats.org/presentationml/2006/main">
  <p:tag name="PA" val="v4.1.3"/>
</p:tagLst>
</file>

<file path=ppt/tags/tag87.xml><?xml version="1.0" encoding="utf-8"?>
<p:tagLst xmlns:a="http://schemas.openxmlformats.org/drawingml/2006/main" xmlns:r="http://schemas.openxmlformats.org/officeDocument/2006/relationships" xmlns:p="http://schemas.openxmlformats.org/presentationml/2006/main">
  <p:tag name="PA" val="v4.1.3"/>
</p:tagLst>
</file>

<file path=ppt/tags/tag88.xml><?xml version="1.0" encoding="utf-8"?>
<p:tagLst xmlns:a="http://schemas.openxmlformats.org/drawingml/2006/main" xmlns:r="http://schemas.openxmlformats.org/officeDocument/2006/relationships" xmlns:p="http://schemas.openxmlformats.org/presentationml/2006/main">
  <p:tag name="PA" val="v4.1.3"/>
</p:tagLst>
</file>

<file path=ppt/tags/tag89.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A" val="v4.1.3"/>
</p:tagLst>
</file>

<file path=ppt/tags/tag91.xml><?xml version="1.0" encoding="utf-8"?>
<p:tagLst xmlns:a="http://schemas.openxmlformats.org/drawingml/2006/main" xmlns:r="http://schemas.openxmlformats.org/officeDocument/2006/relationships" xmlns:p="http://schemas.openxmlformats.org/presentationml/2006/main">
  <p:tag name="PA" val="v4.1.3"/>
</p:tagLst>
</file>

<file path=ppt/tags/tag92.xml><?xml version="1.0" encoding="utf-8"?>
<p:tagLst xmlns:a="http://schemas.openxmlformats.org/drawingml/2006/main" xmlns:r="http://schemas.openxmlformats.org/officeDocument/2006/relationships" xmlns:p="http://schemas.openxmlformats.org/presentationml/2006/main">
  <p:tag name="PA" val="v4.1.3"/>
</p:tagLst>
</file>

<file path=ppt/tags/tag93.xml><?xml version="1.0" encoding="utf-8"?>
<p:tagLst xmlns:a="http://schemas.openxmlformats.org/drawingml/2006/main" xmlns:r="http://schemas.openxmlformats.org/officeDocument/2006/relationships" xmlns:p="http://schemas.openxmlformats.org/presentationml/2006/main">
  <p:tag name="PA" val="v4.1.3"/>
</p:tagLst>
</file>

<file path=ppt/tags/tag94.xml><?xml version="1.0" encoding="utf-8"?>
<p:tagLst xmlns:a="http://schemas.openxmlformats.org/drawingml/2006/main" xmlns:r="http://schemas.openxmlformats.org/officeDocument/2006/relationships" xmlns:p="http://schemas.openxmlformats.org/presentationml/2006/main">
  <p:tag name="PA" val="v4.1.3"/>
</p:tagLst>
</file>

<file path=ppt/tags/tag95.xml><?xml version="1.0" encoding="utf-8"?>
<p:tagLst xmlns:a="http://schemas.openxmlformats.org/drawingml/2006/main" xmlns:r="http://schemas.openxmlformats.org/officeDocument/2006/relationships" xmlns:p="http://schemas.openxmlformats.org/presentationml/2006/main">
  <p:tag name="PA" val="v4.1.3"/>
</p:tagLst>
</file>

<file path=ppt/tags/tag96.xml><?xml version="1.0" encoding="utf-8"?>
<p:tagLst xmlns:a="http://schemas.openxmlformats.org/drawingml/2006/main" xmlns:r="http://schemas.openxmlformats.org/officeDocument/2006/relationships" xmlns:p="http://schemas.openxmlformats.org/presentationml/2006/main">
  <p:tag name="PA" val="v4.1.3"/>
</p:tagLst>
</file>

<file path=ppt/tags/tag97.xml><?xml version="1.0" encoding="utf-8"?>
<p:tagLst xmlns:a="http://schemas.openxmlformats.org/drawingml/2006/main" xmlns:r="http://schemas.openxmlformats.org/officeDocument/2006/relationships" xmlns:p="http://schemas.openxmlformats.org/presentationml/2006/main">
  <p:tag name="PA" val="v4.1.3"/>
</p:tagLst>
</file>

<file path=ppt/tags/tag98.xml><?xml version="1.0" encoding="utf-8"?>
<p:tagLst xmlns:a="http://schemas.openxmlformats.org/drawingml/2006/main" xmlns:r="http://schemas.openxmlformats.org/officeDocument/2006/relationships" xmlns:p="http://schemas.openxmlformats.org/presentationml/2006/main">
  <p:tag name="PA" val="v4.1.3"/>
</p:tagLst>
</file>

<file path=ppt/tags/tag9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TotalTime>
  <Words>787</Words>
  <Application>Microsoft Office PowerPoint</Application>
  <PresentationFormat>宽屏</PresentationFormat>
  <Paragraphs>78</Paragraphs>
  <Slides>7</Slides>
  <Notes>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7</vt:i4>
      </vt:variant>
    </vt:vector>
  </HeadingPairs>
  <TitlesOfParts>
    <vt:vector size="17" baseType="lpstr">
      <vt:lpstr>等线</vt:lpstr>
      <vt:lpstr>等线 Light</vt:lpstr>
      <vt:lpstr>方正姚体</vt:lpstr>
      <vt:lpstr>宋体</vt:lpstr>
      <vt:lpstr>微软雅黑</vt:lpstr>
      <vt:lpstr>Arial</vt:lpstr>
      <vt:lpstr>Calibri</vt:lpstr>
      <vt:lpstr>Calibri Light</vt:lpstr>
      <vt:lpstr>Office 主题​​</vt:lpstr>
      <vt:lpstr>12_Office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Sandy</dc:creator>
  <cp:lastModifiedBy>Windows 用户</cp:lastModifiedBy>
  <cp:revision>26</cp:revision>
  <dcterms:created xsi:type="dcterms:W3CDTF">2016-08-30T15:41:43Z</dcterms:created>
  <dcterms:modified xsi:type="dcterms:W3CDTF">2021-04-03T23:17:00Z</dcterms:modified>
</cp:coreProperties>
</file>