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5.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6.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7.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8.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notesSlides/notesSlide9.xml" ContentType="application/vnd.openxmlformats-officedocument.presentationml.notesSlide+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notesSlides/notesSlide10.xml" ContentType="application/vnd.openxmlformats-officedocument.presentationml.notesSlide+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notesSlides/notesSlide11.xml" ContentType="application/vnd.openxmlformats-officedocument.presentationml.notesSlide+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notesSlides/notesSlide12.xml" ContentType="application/vnd.openxmlformats-officedocument.presentationml.notesSlide+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notesSlides/notesSlide13.xml" ContentType="application/vnd.openxmlformats-officedocument.presentationml.notesSlide+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notesSlides/notesSlide14.xml" ContentType="application/vnd.openxmlformats-officedocument.presentationml.notesSlide+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notesSlides/notesSlide15.xml" ContentType="application/vnd.openxmlformats-officedocument.presentationml.notesSlide+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notesSlides/notesSlide16.xml" ContentType="application/vnd.openxmlformats-officedocument.presentationml.notesSlide+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61"/>
  </p:notesMasterIdLst>
  <p:sldIdLst>
    <p:sldId id="258" r:id="rId6"/>
    <p:sldId id="335" r:id="rId7"/>
    <p:sldId id="298" r:id="rId8"/>
    <p:sldId id="266" r:id="rId9"/>
    <p:sldId id="267" r:id="rId10"/>
    <p:sldId id="494" r:id="rId11"/>
    <p:sldId id="325" r:id="rId12"/>
    <p:sldId id="358" r:id="rId13"/>
    <p:sldId id="279" r:id="rId14"/>
    <p:sldId id="261" r:id="rId15"/>
    <p:sldId id="281" r:id="rId16"/>
    <p:sldId id="359" r:id="rId17"/>
    <p:sldId id="264" r:id="rId18"/>
    <p:sldId id="360" r:id="rId19"/>
    <p:sldId id="262" r:id="rId20"/>
    <p:sldId id="361" r:id="rId21"/>
    <p:sldId id="362" r:id="rId22"/>
    <p:sldId id="363" r:id="rId23"/>
    <p:sldId id="364" r:id="rId24"/>
    <p:sldId id="365" r:id="rId25"/>
    <p:sldId id="263" r:id="rId26"/>
    <p:sldId id="336" r:id="rId27"/>
    <p:sldId id="458" r:id="rId28"/>
    <p:sldId id="423" r:id="rId29"/>
    <p:sldId id="455" r:id="rId30"/>
    <p:sldId id="456" r:id="rId31"/>
    <p:sldId id="424" r:id="rId32"/>
    <p:sldId id="457" r:id="rId33"/>
    <p:sldId id="368" r:id="rId34"/>
    <p:sldId id="375" r:id="rId35"/>
    <p:sldId id="492" r:id="rId36"/>
    <p:sldId id="372" r:id="rId37"/>
    <p:sldId id="377" r:id="rId38"/>
    <p:sldId id="378" r:id="rId39"/>
    <p:sldId id="379" r:id="rId40"/>
    <p:sldId id="370" r:id="rId41"/>
    <p:sldId id="376" r:id="rId42"/>
    <p:sldId id="373" r:id="rId43"/>
    <p:sldId id="380" r:id="rId44"/>
    <p:sldId id="381" r:id="rId45"/>
    <p:sldId id="484" r:id="rId46"/>
    <p:sldId id="485" r:id="rId47"/>
    <p:sldId id="486" r:id="rId48"/>
    <p:sldId id="487" r:id="rId49"/>
    <p:sldId id="488" r:id="rId50"/>
    <p:sldId id="489" r:id="rId51"/>
    <p:sldId id="490" r:id="rId52"/>
    <p:sldId id="491" r:id="rId53"/>
    <p:sldId id="366" r:id="rId54"/>
    <p:sldId id="319" r:id="rId55"/>
    <p:sldId id="337" r:id="rId56"/>
    <p:sldId id="323" r:id="rId57"/>
    <p:sldId id="338" r:id="rId58"/>
    <p:sldId id="322" r:id="rId59"/>
    <p:sldId id="285"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B7B"/>
    <a:srgbClr val="DDE2E6"/>
    <a:srgbClr val="F8B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4" autoAdjust="0"/>
    <p:restoredTop sz="94660"/>
  </p:normalViewPr>
  <p:slideViewPr>
    <p:cSldViewPr snapToGrid="0" showGuides="1">
      <p:cViewPr varScale="1">
        <p:scale>
          <a:sx n="99" d="100"/>
          <a:sy n="99" d="100"/>
        </p:scale>
        <p:origin x="102" y="57"/>
      </p:cViewPr>
      <p:guideLst>
        <p:guide orient="horz" pos="21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55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54566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B990BF1-1013-4728-9F25-3C00503A7753}"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2021/6/1</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2021/6/1</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2021/6/1</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2021/6/1</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2021/6/1</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2021/6/1</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2021/6/1</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2021/6/1</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2021/6/1</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2021/6/1</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2021/6/1</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2021/6/1</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2021/6/1</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2021/6/1</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2021/6/1</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2021/6/1</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2021/6/1</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2021/6/1</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png"/><Relationship Id="rId2" Type="http://schemas.openxmlformats.org/officeDocument/2006/relationships/tags" Target="../tags/tag2.xml"/><Relationship Id="rId16" Type="http://schemas.openxmlformats.org/officeDocument/2006/relationships/image" Target="../media/image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8.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18" Type="http://schemas.openxmlformats.org/officeDocument/2006/relationships/tags" Target="../tags/tag140.xml"/><Relationship Id="rId26" Type="http://schemas.openxmlformats.org/officeDocument/2006/relationships/tags" Target="../tags/tag148.xml"/><Relationship Id="rId39" Type="http://schemas.openxmlformats.org/officeDocument/2006/relationships/image" Target="../media/image6.png"/><Relationship Id="rId3" Type="http://schemas.openxmlformats.org/officeDocument/2006/relationships/tags" Target="../tags/tag125.xml"/><Relationship Id="rId21" Type="http://schemas.openxmlformats.org/officeDocument/2006/relationships/tags" Target="../tags/tag143.xml"/><Relationship Id="rId34" Type="http://schemas.openxmlformats.org/officeDocument/2006/relationships/tags" Target="../tags/tag156.xml"/><Relationship Id="rId7" Type="http://schemas.openxmlformats.org/officeDocument/2006/relationships/tags" Target="../tags/tag129.xml"/><Relationship Id="rId12" Type="http://schemas.openxmlformats.org/officeDocument/2006/relationships/tags" Target="../tags/tag134.xml"/><Relationship Id="rId17" Type="http://schemas.openxmlformats.org/officeDocument/2006/relationships/tags" Target="../tags/tag139.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image" Target="../media/image5.png"/><Relationship Id="rId2" Type="http://schemas.openxmlformats.org/officeDocument/2006/relationships/tags" Target="../tags/tag124.xml"/><Relationship Id="rId16" Type="http://schemas.openxmlformats.org/officeDocument/2006/relationships/tags" Target="../tags/tag138.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image" Target="../media/image8.png"/><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image" Target="../media/image1.png"/><Relationship Id="rId40" Type="http://schemas.openxmlformats.org/officeDocument/2006/relationships/image" Target="../media/image7.png"/><Relationship Id="rId5" Type="http://schemas.openxmlformats.org/officeDocument/2006/relationships/tags" Target="../tags/tag127.xml"/><Relationship Id="rId15" Type="http://schemas.openxmlformats.org/officeDocument/2006/relationships/tags" Target="../tags/tag137.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notesSlide" Target="../notesSlides/notesSlide6.xml"/><Relationship Id="rId10" Type="http://schemas.openxmlformats.org/officeDocument/2006/relationships/tags" Target="../tags/tag132.xml"/><Relationship Id="rId19" Type="http://schemas.openxmlformats.org/officeDocument/2006/relationships/tags" Target="../tags/tag141.xml"/><Relationship Id="rId31" Type="http://schemas.openxmlformats.org/officeDocument/2006/relationships/tags" Target="../tags/tag153.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tags" Target="../tags/tag136.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tags" Target="../tags/tag169.xml"/><Relationship Id="rId18" Type="http://schemas.openxmlformats.org/officeDocument/2006/relationships/tags" Target="../tags/tag174.xml"/><Relationship Id="rId3" Type="http://schemas.openxmlformats.org/officeDocument/2006/relationships/tags" Target="../tags/tag159.xml"/><Relationship Id="rId21" Type="http://schemas.openxmlformats.org/officeDocument/2006/relationships/tags" Target="../tags/tag177.xml"/><Relationship Id="rId7" Type="http://schemas.openxmlformats.org/officeDocument/2006/relationships/tags" Target="../tags/tag163.xml"/><Relationship Id="rId12" Type="http://schemas.openxmlformats.org/officeDocument/2006/relationships/tags" Target="../tags/tag168.xml"/><Relationship Id="rId17" Type="http://schemas.openxmlformats.org/officeDocument/2006/relationships/tags" Target="../tags/tag173.xml"/><Relationship Id="rId25" Type="http://schemas.openxmlformats.org/officeDocument/2006/relationships/image" Target="../media/image9.png"/><Relationship Id="rId2" Type="http://schemas.openxmlformats.org/officeDocument/2006/relationships/tags" Target="../tags/tag158.xml"/><Relationship Id="rId16" Type="http://schemas.openxmlformats.org/officeDocument/2006/relationships/tags" Target="../tags/tag172.xml"/><Relationship Id="rId20" Type="http://schemas.openxmlformats.org/officeDocument/2006/relationships/tags" Target="../tags/tag176.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tags" Target="../tags/tag167.xml"/><Relationship Id="rId24" Type="http://schemas.openxmlformats.org/officeDocument/2006/relationships/image" Target="../media/image1.png"/><Relationship Id="rId5" Type="http://schemas.openxmlformats.org/officeDocument/2006/relationships/tags" Target="../tags/tag161.xml"/><Relationship Id="rId15" Type="http://schemas.openxmlformats.org/officeDocument/2006/relationships/tags" Target="../tags/tag171.xml"/><Relationship Id="rId23" Type="http://schemas.openxmlformats.org/officeDocument/2006/relationships/slideLayout" Target="../slideLayouts/slideLayout51.xml"/><Relationship Id="rId10" Type="http://schemas.openxmlformats.org/officeDocument/2006/relationships/tags" Target="../tags/tag166.xml"/><Relationship Id="rId19" Type="http://schemas.openxmlformats.org/officeDocument/2006/relationships/tags" Target="../tags/tag175.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tags" Target="../tags/tag170.xml"/><Relationship Id="rId22" Type="http://schemas.openxmlformats.org/officeDocument/2006/relationships/tags" Target="../tags/tag178.xml"/></Relationships>
</file>

<file path=ppt/slides/_rels/slide12.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18" Type="http://schemas.openxmlformats.org/officeDocument/2006/relationships/tags" Target="../tags/tag196.xml"/><Relationship Id="rId26" Type="http://schemas.openxmlformats.org/officeDocument/2006/relationships/image" Target="../media/image1.png"/><Relationship Id="rId3" Type="http://schemas.openxmlformats.org/officeDocument/2006/relationships/tags" Target="../tags/tag181.xml"/><Relationship Id="rId21" Type="http://schemas.openxmlformats.org/officeDocument/2006/relationships/tags" Target="../tags/tag199.xml"/><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tags" Target="../tags/tag195.xml"/><Relationship Id="rId25" Type="http://schemas.openxmlformats.org/officeDocument/2006/relationships/slideLayout" Target="../slideLayouts/slideLayout51.xml"/><Relationship Id="rId2" Type="http://schemas.openxmlformats.org/officeDocument/2006/relationships/tags" Target="../tags/tag180.xml"/><Relationship Id="rId16" Type="http://schemas.openxmlformats.org/officeDocument/2006/relationships/tags" Target="../tags/tag194.xml"/><Relationship Id="rId20" Type="http://schemas.openxmlformats.org/officeDocument/2006/relationships/tags" Target="../tags/tag198.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24" Type="http://schemas.openxmlformats.org/officeDocument/2006/relationships/tags" Target="../tags/tag202.xml"/><Relationship Id="rId5" Type="http://schemas.openxmlformats.org/officeDocument/2006/relationships/tags" Target="../tags/tag183.xml"/><Relationship Id="rId15" Type="http://schemas.openxmlformats.org/officeDocument/2006/relationships/tags" Target="../tags/tag193.xml"/><Relationship Id="rId23" Type="http://schemas.openxmlformats.org/officeDocument/2006/relationships/tags" Target="../tags/tag201.xml"/><Relationship Id="rId10" Type="http://schemas.openxmlformats.org/officeDocument/2006/relationships/tags" Target="../tags/tag188.xml"/><Relationship Id="rId19" Type="http://schemas.openxmlformats.org/officeDocument/2006/relationships/tags" Target="../tags/tag197.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tags" Target="../tags/tag192.xml"/><Relationship Id="rId22" Type="http://schemas.openxmlformats.org/officeDocument/2006/relationships/tags" Target="../tags/tag200.xml"/></Relationships>
</file>

<file path=ppt/slides/_rels/slide13.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tags" Target="../tags/tag215.xml"/><Relationship Id="rId18" Type="http://schemas.openxmlformats.org/officeDocument/2006/relationships/tags" Target="../tags/tag220.xml"/><Relationship Id="rId26" Type="http://schemas.openxmlformats.org/officeDocument/2006/relationships/tags" Target="../tags/tag228.xml"/><Relationship Id="rId3" Type="http://schemas.openxmlformats.org/officeDocument/2006/relationships/tags" Target="../tags/tag205.xml"/><Relationship Id="rId21" Type="http://schemas.openxmlformats.org/officeDocument/2006/relationships/tags" Target="../tags/tag223.xml"/><Relationship Id="rId34" Type="http://schemas.openxmlformats.org/officeDocument/2006/relationships/image" Target="../media/image1.png"/><Relationship Id="rId7" Type="http://schemas.openxmlformats.org/officeDocument/2006/relationships/tags" Target="../tags/tag209.xml"/><Relationship Id="rId12" Type="http://schemas.openxmlformats.org/officeDocument/2006/relationships/tags" Target="../tags/tag214.xml"/><Relationship Id="rId17" Type="http://schemas.openxmlformats.org/officeDocument/2006/relationships/tags" Target="../tags/tag219.xml"/><Relationship Id="rId25" Type="http://schemas.openxmlformats.org/officeDocument/2006/relationships/tags" Target="../tags/tag227.xml"/><Relationship Id="rId33" Type="http://schemas.openxmlformats.org/officeDocument/2006/relationships/slideLayout" Target="../slideLayouts/slideLayout51.xml"/><Relationship Id="rId2" Type="http://schemas.openxmlformats.org/officeDocument/2006/relationships/tags" Target="../tags/tag204.xml"/><Relationship Id="rId16" Type="http://schemas.openxmlformats.org/officeDocument/2006/relationships/tags" Target="../tags/tag218.xml"/><Relationship Id="rId20" Type="http://schemas.openxmlformats.org/officeDocument/2006/relationships/tags" Target="../tags/tag222.xml"/><Relationship Id="rId29" Type="http://schemas.openxmlformats.org/officeDocument/2006/relationships/tags" Target="../tags/tag231.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tags" Target="../tags/tag213.xml"/><Relationship Id="rId24" Type="http://schemas.openxmlformats.org/officeDocument/2006/relationships/tags" Target="../tags/tag226.xml"/><Relationship Id="rId32" Type="http://schemas.openxmlformats.org/officeDocument/2006/relationships/tags" Target="../tags/tag234.xml"/><Relationship Id="rId5" Type="http://schemas.openxmlformats.org/officeDocument/2006/relationships/tags" Target="../tags/tag207.xml"/><Relationship Id="rId15" Type="http://schemas.openxmlformats.org/officeDocument/2006/relationships/tags" Target="../tags/tag217.xml"/><Relationship Id="rId23" Type="http://schemas.openxmlformats.org/officeDocument/2006/relationships/tags" Target="../tags/tag225.xml"/><Relationship Id="rId28" Type="http://schemas.openxmlformats.org/officeDocument/2006/relationships/tags" Target="../tags/tag230.xml"/><Relationship Id="rId10" Type="http://schemas.openxmlformats.org/officeDocument/2006/relationships/tags" Target="../tags/tag212.xml"/><Relationship Id="rId19" Type="http://schemas.openxmlformats.org/officeDocument/2006/relationships/tags" Target="../tags/tag221.xml"/><Relationship Id="rId31" Type="http://schemas.openxmlformats.org/officeDocument/2006/relationships/tags" Target="../tags/tag233.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tags" Target="../tags/tag216.xml"/><Relationship Id="rId22" Type="http://schemas.openxmlformats.org/officeDocument/2006/relationships/tags" Target="../tags/tag224.xml"/><Relationship Id="rId27" Type="http://schemas.openxmlformats.org/officeDocument/2006/relationships/tags" Target="../tags/tag229.xml"/><Relationship Id="rId30" Type="http://schemas.openxmlformats.org/officeDocument/2006/relationships/tags" Target="../tags/tag232.xml"/></Relationships>
</file>

<file path=ppt/slides/_rels/slide14.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slideLayout" Target="../slideLayouts/slideLayout51.xml"/><Relationship Id="rId18" Type="http://schemas.openxmlformats.org/officeDocument/2006/relationships/image" Target="../media/image12.png"/><Relationship Id="rId3" Type="http://schemas.openxmlformats.org/officeDocument/2006/relationships/tags" Target="../tags/tag237.xml"/><Relationship Id="rId21" Type="http://schemas.openxmlformats.org/officeDocument/2006/relationships/image" Target="../media/image15.png"/><Relationship Id="rId7" Type="http://schemas.openxmlformats.org/officeDocument/2006/relationships/tags" Target="../tags/tag241.xml"/><Relationship Id="rId12" Type="http://schemas.openxmlformats.org/officeDocument/2006/relationships/tags" Target="../tags/tag246.xml"/><Relationship Id="rId17" Type="http://schemas.openxmlformats.org/officeDocument/2006/relationships/image" Target="../media/image11.png"/><Relationship Id="rId2" Type="http://schemas.openxmlformats.org/officeDocument/2006/relationships/tags" Target="../tags/tag236.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tags" Target="../tags/tag245.xml"/><Relationship Id="rId5" Type="http://schemas.openxmlformats.org/officeDocument/2006/relationships/tags" Target="../tags/tag239.xml"/><Relationship Id="rId15" Type="http://schemas.openxmlformats.org/officeDocument/2006/relationships/image" Target="../media/image1.png"/><Relationship Id="rId10" Type="http://schemas.openxmlformats.org/officeDocument/2006/relationships/tags" Target="../tags/tag244.xml"/><Relationship Id="rId19" Type="http://schemas.openxmlformats.org/officeDocument/2006/relationships/image" Target="../media/image13.png"/><Relationship Id="rId4" Type="http://schemas.openxmlformats.org/officeDocument/2006/relationships/tags" Target="../tags/tag238.xml"/><Relationship Id="rId9" Type="http://schemas.openxmlformats.org/officeDocument/2006/relationships/tags" Target="../tags/tag243.xml"/><Relationship Id="rId14" Type="http://schemas.openxmlformats.org/officeDocument/2006/relationships/notesSlide" Target="../notesSlides/notesSlide7.xml"/><Relationship Id="rId22"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tags" Target="../tags/tag259.xml"/><Relationship Id="rId18" Type="http://schemas.openxmlformats.org/officeDocument/2006/relationships/image" Target="../media/image1.png"/><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tags" Target="../tags/tag258.xml"/><Relationship Id="rId17" Type="http://schemas.openxmlformats.org/officeDocument/2006/relationships/slideLayout" Target="../slideLayouts/slideLayout51.xml"/><Relationship Id="rId2" Type="http://schemas.openxmlformats.org/officeDocument/2006/relationships/tags" Target="../tags/tag248.xml"/><Relationship Id="rId16" Type="http://schemas.openxmlformats.org/officeDocument/2006/relationships/tags" Target="../tags/tag262.xml"/><Relationship Id="rId20" Type="http://schemas.openxmlformats.org/officeDocument/2006/relationships/image" Target="../media/image18.png"/><Relationship Id="rId1" Type="http://schemas.openxmlformats.org/officeDocument/2006/relationships/tags" Target="../tags/tag247.xml"/><Relationship Id="rId6" Type="http://schemas.openxmlformats.org/officeDocument/2006/relationships/tags" Target="../tags/tag252.xml"/><Relationship Id="rId11" Type="http://schemas.openxmlformats.org/officeDocument/2006/relationships/tags" Target="../tags/tag257.xml"/><Relationship Id="rId5" Type="http://schemas.openxmlformats.org/officeDocument/2006/relationships/tags" Target="../tags/tag251.xml"/><Relationship Id="rId15" Type="http://schemas.openxmlformats.org/officeDocument/2006/relationships/tags" Target="../tags/tag261.xml"/><Relationship Id="rId10" Type="http://schemas.openxmlformats.org/officeDocument/2006/relationships/tags" Target="../tags/tag256.xml"/><Relationship Id="rId19" Type="http://schemas.openxmlformats.org/officeDocument/2006/relationships/image" Target="../media/image17.png"/><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tags" Target="../tags/tag260.xml"/></Relationships>
</file>

<file path=ppt/slides/_rels/slide16.xml.rels><?xml version="1.0" encoding="UTF-8" standalone="yes"?>
<Relationships xmlns="http://schemas.openxmlformats.org/package/2006/relationships"><Relationship Id="rId8" Type="http://schemas.openxmlformats.org/officeDocument/2006/relationships/tags" Target="../tags/tag270.xml"/><Relationship Id="rId13" Type="http://schemas.openxmlformats.org/officeDocument/2006/relationships/tags" Target="../tags/tag275.xml"/><Relationship Id="rId18" Type="http://schemas.openxmlformats.org/officeDocument/2006/relationships/tags" Target="../tags/tag280.xml"/><Relationship Id="rId26" Type="http://schemas.openxmlformats.org/officeDocument/2006/relationships/image" Target="../media/image1.png"/><Relationship Id="rId3" Type="http://schemas.openxmlformats.org/officeDocument/2006/relationships/tags" Target="../tags/tag265.xml"/><Relationship Id="rId21" Type="http://schemas.openxmlformats.org/officeDocument/2006/relationships/tags" Target="../tags/tag283.xml"/><Relationship Id="rId7" Type="http://schemas.openxmlformats.org/officeDocument/2006/relationships/tags" Target="../tags/tag269.xml"/><Relationship Id="rId12" Type="http://schemas.openxmlformats.org/officeDocument/2006/relationships/tags" Target="../tags/tag274.xml"/><Relationship Id="rId17" Type="http://schemas.openxmlformats.org/officeDocument/2006/relationships/tags" Target="../tags/tag279.xml"/><Relationship Id="rId25" Type="http://schemas.openxmlformats.org/officeDocument/2006/relationships/slideLayout" Target="../slideLayouts/slideLayout51.xml"/><Relationship Id="rId2" Type="http://schemas.openxmlformats.org/officeDocument/2006/relationships/tags" Target="../tags/tag264.xml"/><Relationship Id="rId16" Type="http://schemas.openxmlformats.org/officeDocument/2006/relationships/tags" Target="../tags/tag278.xml"/><Relationship Id="rId20" Type="http://schemas.openxmlformats.org/officeDocument/2006/relationships/tags" Target="../tags/tag282.xml"/><Relationship Id="rId1" Type="http://schemas.openxmlformats.org/officeDocument/2006/relationships/tags" Target="../tags/tag263.xml"/><Relationship Id="rId6" Type="http://schemas.openxmlformats.org/officeDocument/2006/relationships/tags" Target="../tags/tag268.xml"/><Relationship Id="rId11" Type="http://schemas.openxmlformats.org/officeDocument/2006/relationships/tags" Target="../tags/tag273.xml"/><Relationship Id="rId24" Type="http://schemas.openxmlformats.org/officeDocument/2006/relationships/tags" Target="../tags/tag286.xml"/><Relationship Id="rId5" Type="http://schemas.openxmlformats.org/officeDocument/2006/relationships/tags" Target="../tags/tag267.xml"/><Relationship Id="rId15" Type="http://schemas.openxmlformats.org/officeDocument/2006/relationships/tags" Target="../tags/tag277.xml"/><Relationship Id="rId23" Type="http://schemas.openxmlformats.org/officeDocument/2006/relationships/tags" Target="../tags/tag285.xml"/><Relationship Id="rId10" Type="http://schemas.openxmlformats.org/officeDocument/2006/relationships/tags" Target="../tags/tag272.xml"/><Relationship Id="rId19" Type="http://schemas.openxmlformats.org/officeDocument/2006/relationships/tags" Target="../tags/tag281.xml"/><Relationship Id="rId4" Type="http://schemas.openxmlformats.org/officeDocument/2006/relationships/tags" Target="../tags/tag266.xml"/><Relationship Id="rId9" Type="http://schemas.openxmlformats.org/officeDocument/2006/relationships/tags" Target="../tags/tag271.xml"/><Relationship Id="rId14" Type="http://schemas.openxmlformats.org/officeDocument/2006/relationships/tags" Target="../tags/tag276.xml"/><Relationship Id="rId22" Type="http://schemas.openxmlformats.org/officeDocument/2006/relationships/tags" Target="../tags/tag284.xml"/><Relationship Id="rId27" Type="http://schemas.openxmlformats.org/officeDocument/2006/relationships/image" Target="../media/image19.jpeg"/></Relationships>
</file>

<file path=ppt/slides/_rels/slide17.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tags" Target="../tags/tag299.xml"/><Relationship Id="rId18" Type="http://schemas.openxmlformats.org/officeDocument/2006/relationships/tags" Target="../tags/tag304.xml"/><Relationship Id="rId3" Type="http://schemas.openxmlformats.org/officeDocument/2006/relationships/tags" Target="../tags/tag289.xml"/><Relationship Id="rId21" Type="http://schemas.openxmlformats.org/officeDocument/2006/relationships/tags" Target="../tags/tag307.xml"/><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tags" Target="../tags/tag303.xml"/><Relationship Id="rId25" Type="http://schemas.openxmlformats.org/officeDocument/2006/relationships/image" Target="../media/image1.png"/><Relationship Id="rId2" Type="http://schemas.openxmlformats.org/officeDocument/2006/relationships/tags" Target="../tags/tag288.xml"/><Relationship Id="rId16" Type="http://schemas.openxmlformats.org/officeDocument/2006/relationships/tags" Target="../tags/tag302.xml"/><Relationship Id="rId20" Type="http://schemas.openxmlformats.org/officeDocument/2006/relationships/tags" Target="../tags/tag306.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tags" Target="../tags/tag297.xml"/><Relationship Id="rId24" Type="http://schemas.openxmlformats.org/officeDocument/2006/relationships/slideLayout" Target="../slideLayouts/slideLayout51.xml"/><Relationship Id="rId5" Type="http://schemas.openxmlformats.org/officeDocument/2006/relationships/tags" Target="../tags/tag291.xml"/><Relationship Id="rId15" Type="http://schemas.openxmlformats.org/officeDocument/2006/relationships/tags" Target="../tags/tag301.xml"/><Relationship Id="rId23" Type="http://schemas.openxmlformats.org/officeDocument/2006/relationships/tags" Target="../tags/tag309.xml"/><Relationship Id="rId10" Type="http://schemas.openxmlformats.org/officeDocument/2006/relationships/tags" Target="../tags/tag296.xml"/><Relationship Id="rId19" Type="http://schemas.openxmlformats.org/officeDocument/2006/relationships/tags" Target="../tags/tag305.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 Id="rId22" Type="http://schemas.openxmlformats.org/officeDocument/2006/relationships/tags" Target="../tags/tag308.xml"/></Relationships>
</file>

<file path=ppt/slides/_rels/slide18.xml.rels><?xml version="1.0" encoding="UTF-8" standalone="yes"?>
<Relationships xmlns="http://schemas.openxmlformats.org/package/2006/relationships"><Relationship Id="rId8" Type="http://schemas.openxmlformats.org/officeDocument/2006/relationships/tags" Target="../tags/tag317.xml"/><Relationship Id="rId13" Type="http://schemas.openxmlformats.org/officeDocument/2006/relationships/image" Target="../media/image22.png"/><Relationship Id="rId3" Type="http://schemas.openxmlformats.org/officeDocument/2006/relationships/tags" Target="../tags/tag312.xml"/><Relationship Id="rId7" Type="http://schemas.openxmlformats.org/officeDocument/2006/relationships/tags" Target="../tags/tag316.xml"/><Relationship Id="rId12" Type="http://schemas.openxmlformats.org/officeDocument/2006/relationships/image" Target="../media/image21.png"/><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tags" Target="../tags/tag315.xml"/><Relationship Id="rId11" Type="http://schemas.openxmlformats.org/officeDocument/2006/relationships/image" Target="../media/image20.png"/><Relationship Id="rId5" Type="http://schemas.openxmlformats.org/officeDocument/2006/relationships/tags" Target="../tags/tag314.xml"/><Relationship Id="rId10" Type="http://schemas.openxmlformats.org/officeDocument/2006/relationships/image" Target="../media/image1.png"/><Relationship Id="rId4" Type="http://schemas.openxmlformats.org/officeDocument/2006/relationships/tags" Target="../tags/tag313.xml"/><Relationship Id="rId9"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tags" Target="../tags/tag330.xml"/><Relationship Id="rId18" Type="http://schemas.openxmlformats.org/officeDocument/2006/relationships/image" Target="../media/image1.png"/><Relationship Id="rId3" Type="http://schemas.openxmlformats.org/officeDocument/2006/relationships/tags" Target="../tags/tag320.xml"/><Relationship Id="rId7" Type="http://schemas.openxmlformats.org/officeDocument/2006/relationships/tags" Target="../tags/tag324.xml"/><Relationship Id="rId12" Type="http://schemas.openxmlformats.org/officeDocument/2006/relationships/tags" Target="../tags/tag329.xml"/><Relationship Id="rId17" Type="http://schemas.openxmlformats.org/officeDocument/2006/relationships/slideLayout" Target="../slideLayouts/slideLayout51.xml"/><Relationship Id="rId2" Type="http://schemas.openxmlformats.org/officeDocument/2006/relationships/tags" Target="../tags/tag319.xml"/><Relationship Id="rId16" Type="http://schemas.openxmlformats.org/officeDocument/2006/relationships/tags" Target="../tags/tag333.xml"/><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tags" Target="../tags/tag328.xml"/><Relationship Id="rId5" Type="http://schemas.openxmlformats.org/officeDocument/2006/relationships/tags" Target="../tags/tag322.xml"/><Relationship Id="rId15" Type="http://schemas.openxmlformats.org/officeDocument/2006/relationships/tags" Target="../tags/tag332.xml"/><Relationship Id="rId10" Type="http://schemas.openxmlformats.org/officeDocument/2006/relationships/tags" Target="../tags/tag327.xml"/><Relationship Id="rId19" Type="http://schemas.openxmlformats.org/officeDocument/2006/relationships/image" Target="../media/image23.png"/><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tags" Target="../tags/tag331.xml"/></Relationships>
</file>

<file path=ppt/slides/_rels/slide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notesSlide" Target="../notesSlides/notesSlide1.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slideLayout" Target="../slideLayouts/slideLayout18.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tags" Target="../tags/tag341.xml"/><Relationship Id="rId13" Type="http://schemas.openxmlformats.org/officeDocument/2006/relationships/tags" Target="../tags/tag346.xml"/><Relationship Id="rId18" Type="http://schemas.openxmlformats.org/officeDocument/2006/relationships/image" Target="../media/image24.png"/><Relationship Id="rId3" Type="http://schemas.openxmlformats.org/officeDocument/2006/relationships/tags" Target="../tags/tag336.xml"/><Relationship Id="rId7" Type="http://schemas.openxmlformats.org/officeDocument/2006/relationships/tags" Target="../tags/tag340.xml"/><Relationship Id="rId12" Type="http://schemas.openxmlformats.org/officeDocument/2006/relationships/tags" Target="../tags/tag345.xml"/><Relationship Id="rId17" Type="http://schemas.openxmlformats.org/officeDocument/2006/relationships/slideLayout" Target="../slideLayouts/slideLayout51.xml"/><Relationship Id="rId2" Type="http://schemas.openxmlformats.org/officeDocument/2006/relationships/tags" Target="../tags/tag335.xml"/><Relationship Id="rId16" Type="http://schemas.openxmlformats.org/officeDocument/2006/relationships/tags" Target="../tags/tag349.xml"/><Relationship Id="rId1" Type="http://schemas.openxmlformats.org/officeDocument/2006/relationships/tags" Target="../tags/tag334.xml"/><Relationship Id="rId6" Type="http://schemas.openxmlformats.org/officeDocument/2006/relationships/tags" Target="../tags/tag339.xml"/><Relationship Id="rId11" Type="http://schemas.openxmlformats.org/officeDocument/2006/relationships/tags" Target="../tags/tag344.xml"/><Relationship Id="rId5" Type="http://schemas.openxmlformats.org/officeDocument/2006/relationships/tags" Target="../tags/tag338.xml"/><Relationship Id="rId15" Type="http://schemas.openxmlformats.org/officeDocument/2006/relationships/tags" Target="../tags/tag348.xml"/><Relationship Id="rId10" Type="http://schemas.openxmlformats.org/officeDocument/2006/relationships/tags" Target="../tags/tag343.xml"/><Relationship Id="rId19" Type="http://schemas.openxmlformats.org/officeDocument/2006/relationships/image" Target="../media/image25.png"/><Relationship Id="rId4" Type="http://schemas.openxmlformats.org/officeDocument/2006/relationships/tags" Target="../tags/tag337.xml"/><Relationship Id="rId9" Type="http://schemas.openxmlformats.org/officeDocument/2006/relationships/tags" Target="../tags/tag342.xml"/><Relationship Id="rId14" Type="http://schemas.openxmlformats.org/officeDocument/2006/relationships/tags" Target="../tags/tag347.xml"/></Relationships>
</file>

<file path=ppt/slides/_rels/slide21.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tags" Target="../tags/tag362.xml"/><Relationship Id="rId18" Type="http://schemas.openxmlformats.org/officeDocument/2006/relationships/tags" Target="../tags/tag367.xml"/><Relationship Id="rId3" Type="http://schemas.openxmlformats.org/officeDocument/2006/relationships/tags" Target="../tags/tag352.xml"/><Relationship Id="rId7" Type="http://schemas.openxmlformats.org/officeDocument/2006/relationships/tags" Target="../tags/tag356.xml"/><Relationship Id="rId12" Type="http://schemas.openxmlformats.org/officeDocument/2006/relationships/tags" Target="../tags/tag361.xml"/><Relationship Id="rId17" Type="http://schemas.openxmlformats.org/officeDocument/2006/relationships/tags" Target="../tags/tag366.xml"/><Relationship Id="rId2" Type="http://schemas.openxmlformats.org/officeDocument/2006/relationships/tags" Target="../tags/tag351.xml"/><Relationship Id="rId16" Type="http://schemas.openxmlformats.org/officeDocument/2006/relationships/tags" Target="../tags/tag365.xml"/><Relationship Id="rId20" Type="http://schemas.openxmlformats.org/officeDocument/2006/relationships/image" Target="../media/image1.png"/><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tags" Target="../tags/tag360.xml"/><Relationship Id="rId5" Type="http://schemas.openxmlformats.org/officeDocument/2006/relationships/tags" Target="../tags/tag354.xml"/><Relationship Id="rId15" Type="http://schemas.openxmlformats.org/officeDocument/2006/relationships/tags" Target="../tags/tag364.xml"/><Relationship Id="rId10" Type="http://schemas.openxmlformats.org/officeDocument/2006/relationships/tags" Target="../tags/tag359.xml"/><Relationship Id="rId19" Type="http://schemas.openxmlformats.org/officeDocument/2006/relationships/slideLayout" Target="../slideLayouts/slideLayout51.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tags" Target="../tags/tag363.xml"/></Relationships>
</file>

<file path=ppt/slides/_rels/slide22.xml.rels><?xml version="1.0" encoding="UTF-8" standalone="yes"?>
<Relationships xmlns="http://schemas.openxmlformats.org/package/2006/relationships"><Relationship Id="rId8" Type="http://schemas.openxmlformats.org/officeDocument/2006/relationships/tags" Target="../tags/tag375.xml"/><Relationship Id="rId13" Type="http://schemas.openxmlformats.org/officeDocument/2006/relationships/slideLayout" Target="../slideLayouts/slideLayout29.xml"/><Relationship Id="rId3" Type="http://schemas.openxmlformats.org/officeDocument/2006/relationships/tags" Target="../tags/tag370.xml"/><Relationship Id="rId7" Type="http://schemas.openxmlformats.org/officeDocument/2006/relationships/tags" Target="../tags/tag374.xml"/><Relationship Id="rId12" Type="http://schemas.openxmlformats.org/officeDocument/2006/relationships/tags" Target="../tags/tag379.xml"/><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tags" Target="../tags/tag373.xml"/><Relationship Id="rId11" Type="http://schemas.openxmlformats.org/officeDocument/2006/relationships/tags" Target="../tags/tag378.xml"/><Relationship Id="rId5" Type="http://schemas.openxmlformats.org/officeDocument/2006/relationships/tags" Target="../tags/tag372.xml"/><Relationship Id="rId10" Type="http://schemas.openxmlformats.org/officeDocument/2006/relationships/tags" Target="../tags/tag377.xml"/><Relationship Id="rId4" Type="http://schemas.openxmlformats.org/officeDocument/2006/relationships/tags" Target="../tags/tag371.xml"/><Relationship Id="rId9" Type="http://schemas.openxmlformats.org/officeDocument/2006/relationships/tags" Target="../tags/tag376.xml"/><Relationship Id="rId1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tags" Target="../tags/tag387.xml"/><Relationship Id="rId13" Type="http://schemas.openxmlformats.org/officeDocument/2006/relationships/tags" Target="../tags/tag392.xml"/><Relationship Id="rId18" Type="http://schemas.openxmlformats.org/officeDocument/2006/relationships/image" Target="../media/image27.png"/><Relationship Id="rId3" Type="http://schemas.openxmlformats.org/officeDocument/2006/relationships/tags" Target="../tags/tag382.xml"/><Relationship Id="rId7" Type="http://schemas.openxmlformats.org/officeDocument/2006/relationships/tags" Target="../tags/tag386.xml"/><Relationship Id="rId12" Type="http://schemas.openxmlformats.org/officeDocument/2006/relationships/tags" Target="../tags/tag391.xml"/><Relationship Id="rId17" Type="http://schemas.openxmlformats.org/officeDocument/2006/relationships/image" Target="../media/image26.png"/><Relationship Id="rId2" Type="http://schemas.openxmlformats.org/officeDocument/2006/relationships/tags" Target="../tags/tag381.xml"/><Relationship Id="rId16" Type="http://schemas.openxmlformats.org/officeDocument/2006/relationships/image" Target="../media/image1.png"/><Relationship Id="rId1" Type="http://schemas.openxmlformats.org/officeDocument/2006/relationships/tags" Target="../tags/tag380.xml"/><Relationship Id="rId6" Type="http://schemas.openxmlformats.org/officeDocument/2006/relationships/tags" Target="../tags/tag385.xml"/><Relationship Id="rId11" Type="http://schemas.openxmlformats.org/officeDocument/2006/relationships/tags" Target="../tags/tag390.xml"/><Relationship Id="rId5" Type="http://schemas.openxmlformats.org/officeDocument/2006/relationships/tags" Target="../tags/tag384.xml"/><Relationship Id="rId15" Type="http://schemas.openxmlformats.org/officeDocument/2006/relationships/slideLayout" Target="../slideLayouts/slideLayout18.xml"/><Relationship Id="rId10" Type="http://schemas.openxmlformats.org/officeDocument/2006/relationships/tags" Target="../tags/tag389.xml"/><Relationship Id="rId19" Type="http://schemas.openxmlformats.org/officeDocument/2006/relationships/image" Target="../media/image28.wmf"/><Relationship Id="rId4" Type="http://schemas.openxmlformats.org/officeDocument/2006/relationships/tags" Target="../tags/tag383.xml"/><Relationship Id="rId9" Type="http://schemas.openxmlformats.org/officeDocument/2006/relationships/tags" Target="../tags/tag388.xml"/><Relationship Id="rId14" Type="http://schemas.openxmlformats.org/officeDocument/2006/relationships/tags" Target="../tags/tag393.xml"/></Relationships>
</file>

<file path=ppt/slides/_rels/slide24.xml.rels><?xml version="1.0" encoding="UTF-8" standalone="yes"?>
<Relationships xmlns="http://schemas.openxmlformats.org/package/2006/relationships"><Relationship Id="rId8" Type="http://schemas.openxmlformats.org/officeDocument/2006/relationships/tags" Target="../tags/tag401.xml"/><Relationship Id="rId13" Type="http://schemas.openxmlformats.org/officeDocument/2006/relationships/image" Target="../media/image29.wmf"/><Relationship Id="rId3" Type="http://schemas.openxmlformats.org/officeDocument/2006/relationships/tags" Target="../tags/tag396.xml"/><Relationship Id="rId7" Type="http://schemas.openxmlformats.org/officeDocument/2006/relationships/tags" Target="../tags/tag400.xml"/><Relationship Id="rId12" Type="http://schemas.openxmlformats.org/officeDocument/2006/relationships/image" Target="../media/image1.png"/><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tags" Target="../tags/tag399.xml"/><Relationship Id="rId11" Type="http://schemas.openxmlformats.org/officeDocument/2006/relationships/slideLayout" Target="../slideLayouts/slideLayout18.xml"/><Relationship Id="rId5" Type="http://schemas.openxmlformats.org/officeDocument/2006/relationships/tags" Target="../tags/tag398.xml"/><Relationship Id="rId10" Type="http://schemas.openxmlformats.org/officeDocument/2006/relationships/tags" Target="../tags/tag403.xml"/><Relationship Id="rId4" Type="http://schemas.openxmlformats.org/officeDocument/2006/relationships/tags" Target="../tags/tag397.xml"/><Relationship Id="rId9" Type="http://schemas.openxmlformats.org/officeDocument/2006/relationships/tags" Target="../tags/tag402.xml"/></Relationships>
</file>

<file path=ppt/slides/_rels/slide25.xml.rels><?xml version="1.0" encoding="UTF-8" standalone="yes"?>
<Relationships xmlns="http://schemas.openxmlformats.org/package/2006/relationships"><Relationship Id="rId8" Type="http://schemas.openxmlformats.org/officeDocument/2006/relationships/tags" Target="../tags/tag411.xml"/><Relationship Id="rId13" Type="http://schemas.openxmlformats.org/officeDocument/2006/relationships/image" Target="../media/image30.wmf"/><Relationship Id="rId3" Type="http://schemas.openxmlformats.org/officeDocument/2006/relationships/tags" Target="../tags/tag406.xml"/><Relationship Id="rId7" Type="http://schemas.openxmlformats.org/officeDocument/2006/relationships/tags" Target="../tags/tag410.xml"/><Relationship Id="rId12" Type="http://schemas.openxmlformats.org/officeDocument/2006/relationships/image" Target="../media/image1.png"/><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tags" Target="../tags/tag409.xml"/><Relationship Id="rId11" Type="http://schemas.openxmlformats.org/officeDocument/2006/relationships/slideLayout" Target="../slideLayouts/slideLayout18.xml"/><Relationship Id="rId5" Type="http://schemas.openxmlformats.org/officeDocument/2006/relationships/tags" Target="../tags/tag408.xml"/><Relationship Id="rId10" Type="http://schemas.openxmlformats.org/officeDocument/2006/relationships/tags" Target="../tags/tag413.xml"/><Relationship Id="rId4" Type="http://schemas.openxmlformats.org/officeDocument/2006/relationships/tags" Target="../tags/tag407.xml"/><Relationship Id="rId9" Type="http://schemas.openxmlformats.org/officeDocument/2006/relationships/tags" Target="../tags/tag412.xml"/></Relationships>
</file>

<file path=ppt/slides/_rels/slide26.xml.rels><?xml version="1.0" encoding="UTF-8" standalone="yes"?>
<Relationships xmlns="http://schemas.openxmlformats.org/package/2006/relationships"><Relationship Id="rId8" Type="http://schemas.openxmlformats.org/officeDocument/2006/relationships/tags" Target="../tags/tag421.xml"/><Relationship Id="rId13" Type="http://schemas.openxmlformats.org/officeDocument/2006/relationships/image" Target="../media/image31.wmf"/><Relationship Id="rId3" Type="http://schemas.openxmlformats.org/officeDocument/2006/relationships/tags" Target="../tags/tag416.xml"/><Relationship Id="rId7" Type="http://schemas.openxmlformats.org/officeDocument/2006/relationships/tags" Target="../tags/tag420.xml"/><Relationship Id="rId12" Type="http://schemas.openxmlformats.org/officeDocument/2006/relationships/image" Target="../media/image1.png"/><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tags" Target="../tags/tag419.xml"/><Relationship Id="rId11" Type="http://schemas.openxmlformats.org/officeDocument/2006/relationships/slideLayout" Target="../slideLayouts/slideLayout18.xml"/><Relationship Id="rId5" Type="http://schemas.openxmlformats.org/officeDocument/2006/relationships/tags" Target="../tags/tag418.xml"/><Relationship Id="rId10" Type="http://schemas.openxmlformats.org/officeDocument/2006/relationships/tags" Target="../tags/tag423.xml"/><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image" Target="../media/image32.wmf"/></Relationships>
</file>

<file path=ppt/slides/_rels/slide27.xml.rels><?xml version="1.0" encoding="UTF-8" standalone="yes"?>
<Relationships xmlns="http://schemas.openxmlformats.org/package/2006/relationships"><Relationship Id="rId8" Type="http://schemas.openxmlformats.org/officeDocument/2006/relationships/tags" Target="../tags/tag431.xml"/><Relationship Id="rId3" Type="http://schemas.openxmlformats.org/officeDocument/2006/relationships/tags" Target="../tags/tag426.xml"/><Relationship Id="rId7" Type="http://schemas.openxmlformats.org/officeDocument/2006/relationships/tags" Target="../tags/tag430.xml"/><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tags" Target="../tags/tag429.xml"/><Relationship Id="rId11" Type="http://schemas.openxmlformats.org/officeDocument/2006/relationships/image" Target="../media/image1.png"/><Relationship Id="rId5" Type="http://schemas.openxmlformats.org/officeDocument/2006/relationships/tags" Target="../tags/tag428.xml"/><Relationship Id="rId10" Type="http://schemas.openxmlformats.org/officeDocument/2006/relationships/slideLayout" Target="../slideLayouts/slideLayout18.xml"/><Relationship Id="rId4" Type="http://schemas.openxmlformats.org/officeDocument/2006/relationships/tags" Target="../tags/tag427.xml"/><Relationship Id="rId9" Type="http://schemas.openxmlformats.org/officeDocument/2006/relationships/tags" Target="../tags/tag432.xml"/></Relationships>
</file>

<file path=ppt/slides/_rels/slide28.xml.rels><?xml version="1.0" encoding="UTF-8" standalone="yes"?>
<Relationships xmlns="http://schemas.openxmlformats.org/package/2006/relationships"><Relationship Id="rId8" Type="http://schemas.openxmlformats.org/officeDocument/2006/relationships/tags" Target="../tags/tag440.xml"/><Relationship Id="rId3" Type="http://schemas.openxmlformats.org/officeDocument/2006/relationships/tags" Target="../tags/tag435.xml"/><Relationship Id="rId7" Type="http://schemas.openxmlformats.org/officeDocument/2006/relationships/tags" Target="../tags/tag439.xml"/><Relationship Id="rId12" Type="http://schemas.openxmlformats.org/officeDocument/2006/relationships/image" Target="../media/image33.wmf"/><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tags" Target="../tags/tag438.xml"/><Relationship Id="rId11" Type="http://schemas.openxmlformats.org/officeDocument/2006/relationships/image" Target="../media/image1.png"/><Relationship Id="rId5" Type="http://schemas.openxmlformats.org/officeDocument/2006/relationships/tags" Target="../tags/tag437.xml"/><Relationship Id="rId10" Type="http://schemas.openxmlformats.org/officeDocument/2006/relationships/slideLayout" Target="../slideLayouts/slideLayout18.xml"/><Relationship Id="rId4" Type="http://schemas.openxmlformats.org/officeDocument/2006/relationships/tags" Target="../tags/tag436.xml"/><Relationship Id="rId9" Type="http://schemas.openxmlformats.org/officeDocument/2006/relationships/tags" Target="../tags/tag441.xml"/></Relationships>
</file>

<file path=ppt/slides/_rels/slide29.xml.rels><?xml version="1.0" encoding="UTF-8" standalone="yes"?>
<Relationships xmlns="http://schemas.openxmlformats.org/package/2006/relationships"><Relationship Id="rId8" Type="http://schemas.openxmlformats.org/officeDocument/2006/relationships/tags" Target="../tags/tag449.xml"/><Relationship Id="rId13" Type="http://schemas.openxmlformats.org/officeDocument/2006/relationships/slideLayout" Target="../slideLayouts/slideLayout29.xml"/><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tags" Target="../tags/tag453.xml"/><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tags" Target="../tags/tag447.xml"/><Relationship Id="rId11" Type="http://schemas.openxmlformats.org/officeDocument/2006/relationships/tags" Target="../tags/tag452.xml"/><Relationship Id="rId5" Type="http://schemas.openxmlformats.org/officeDocument/2006/relationships/tags" Target="../tags/tag446.xml"/><Relationship Id="rId10" Type="http://schemas.openxmlformats.org/officeDocument/2006/relationships/tags" Target="../tags/tag451.xml"/><Relationship Id="rId4" Type="http://schemas.openxmlformats.org/officeDocument/2006/relationships/tags" Target="../tags/tag445.xml"/><Relationship Id="rId9" Type="http://schemas.openxmlformats.org/officeDocument/2006/relationships/tags" Target="../tags/tag450.xml"/><Relationship Id="rId1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18.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tags" Target="../tags/tag461.xml"/><Relationship Id="rId3" Type="http://schemas.openxmlformats.org/officeDocument/2006/relationships/tags" Target="../tags/tag456.xml"/><Relationship Id="rId7" Type="http://schemas.openxmlformats.org/officeDocument/2006/relationships/tags" Target="../tags/tag460.xml"/><Relationship Id="rId2" Type="http://schemas.openxmlformats.org/officeDocument/2006/relationships/tags" Target="../tags/tag455.xml"/><Relationship Id="rId1" Type="http://schemas.openxmlformats.org/officeDocument/2006/relationships/tags" Target="../tags/tag454.xml"/><Relationship Id="rId6" Type="http://schemas.openxmlformats.org/officeDocument/2006/relationships/tags" Target="../tags/tag459.xml"/><Relationship Id="rId11" Type="http://schemas.openxmlformats.org/officeDocument/2006/relationships/image" Target="../media/image27.png"/><Relationship Id="rId5" Type="http://schemas.openxmlformats.org/officeDocument/2006/relationships/tags" Target="../tags/tag458.xml"/><Relationship Id="rId10" Type="http://schemas.openxmlformats.org/officeDocument/2006/relationships/image" Target="../media/image1.png"/><Relationship Id="rId4" Type="http://schemas.openxmlformats.org/officeDocument/2006/relationships/tags" Target="../tags/tag457.xml"/><Relationship Id="rId9"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8" Type="http://schemas.openxmlformats.org/officeDocument/2006/relationships/tags" Target="../tags/tag469.xml"/><Relationship Id="rId3" Type="http://schemas.openxmlformats.org/officeDocument/2006/relationships/tags" Target="../tags/tag464.xml"/><Relationship Id="rId7" Type="http://schemas.openxmlformats.org/officeDocument/2006/relationships/tags" Target="../tags/tag468.xml"/><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tags" Target="../tags/tag467.xml"/><Relationship Id="rId11" Type="http://schemas.openxmlformats.org/officeDocument/2006/relationships/image" Target="../media/image27.png"/><Relationship Id="rId5" Type="http://schemas.openxmlformats.org/officeDocument/2006/relationships/tags" Target="../tags/tag466.xml"/><Relationship Id="rId10" Type="http://schemas.openxmlformats.org/officeDocument/2006/relationships/image" Target="../media/image1.png"/><Relationship Id="rId4" Type="http://schemas.openxmlformats.org/officeDocument/2006/relationships/tags" Target="../tags/tag465.xml"/><Relationship Id="rId9"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8" Type="http://schemas.openxmlformats.org/officeDocument/2006/relationships/tags" Target="../tags/tag477.xml"/><Relationship Id="rId13" Type="http://schemas.openxmlformats.org/officeDocument/2006/relationships/notesSlide" Target="../notesSlides/notesSlide8.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slideLayout" Target="../slideLayouts/slideLayout18.xml"/><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tags" Target="../tags/tag475.xml"/><Relationship Id="rId11" Type="http://schemas.openxmlformats.org/officeDocument/2006/relationships/tags" Target="../tags/tag480.xml"/><Relationship Id="rId5" Type="http://schemas.openxmlformats.org/officeDocument/2006/relationships/tags" Target="../tags/tag474.xml"/><Relationship Id="rId15" Type="http://schemas.openxmlformats.org/officeDocument/2006/relationships/image" Target="../media/image34.png"/><Relationship Id="rId10" Type="http://schemas.openxmlformats.org/officeDocument/2006/relationships/tags" Target="../tags/tag479.xml"/><Relationship Id="rId4" Type="http://schemas.openxmlformats.org/officeDocument/2006/relationships/tags" Target="../tags/tag473.xml"/><Relationship Id="rId9" Type="http://schemas.openxmlformats.org/officeDocument/2006/relationships/tags" Target="../tags/tag478.xml"/><Relationship Id="rId14" Type="http://schemas.openxmlformats.org/officeDocument/2006/relationships/image" Target="../media/image1.png"/></Relationships>
</file>

<file path=ppt/slides/_rels/slide33.xml.rels><?xml version="1.0" encoding="UTF-8" standalone="yes"?>
<Relationships xmlns="http://schemas.openxmlformats.org/package/2006/relationships"><Relationship Id="rId8" Type="http://schemas.openxmlformats.org/officeDocument/2006/relationships/tags" Target="../tags/tag488.xml"/><Relationship Id="rId13" Type="http://schemas.openxmlformats.org/officeDocument/2006/relationships/image" Target="../media/image35.png"/><Relationship Id="rId3" Type="http://schemas.openxmlformats.org/officeDocument/2006/relationships/tags" Target="../tags/tag483.xml"/><Relationship Id="rId7" Type="http://schemas.openxmlformats.org/officeDocument/2006/relationships/tags" Target="../tags/tag487.xml"/><Relationship Id="rId12" Type="http://schemas.openxmlformats.org/officeDocument/2006/relationships/image" Target="../media/image1.png"/><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11" Type="http://schemas.openxmlformats.org/officeDocument/2006/relationships/notesSlide" Target="../notesSlides/notesSlide9.xml"/><Relationship Id="rId5" Type="http://schemas.openxmlformats.org/officeDocument/2006/relationships/tags" Target="../tags/tag485.xml"/><Relationship Id="rId10" Type="http://schemas.openxmlformats.org/officeDocument/2006/relationships/slideLayout" Target="../slideLayouts/slideLayout18.xml"/><Relationship Id="rId4" Type="http://schemas.openxmlformats.org/officeDocument/2006/relationships/tags" Target="../tags/tag484.xml"/><Relationship Id="rId9" Type="http://schemas.openxmlformats.org/officeDocument/2006/relationships/tags" Target="../tags/tag489.xml"/></Relationships>
</file>

<file path=ppt/slides/_rels/slide34.xml.rels><?xml version="1.0" encoding="UTF-8" standalone="yes"?>
<Relationships xmlns="http://schemas.openxmlformats.org/package/2006/relationships"><Relationship Id="rId8" Type="http://schemas.openxmlformats.org/officeDocument/2006/relationships/tags" Target="../tags/tag497.xml"/><Relationship Id="rId3" Type="http://schemas.openxmlformats.org/officeDocument/2006/relationships/tags" Target="../tags/tag492.xml"/><Relationship Id="rId7" Type="http://schemas.openxmlformats.org/officeDocument/2006/relationships/tags" Target="../tags/tag496.xml"/><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tags" Target="../tags/tag495.xml"/><Relationship Id="rId11" Type="http://schemas.openxmlformats.org/officeDocument/2006/relationships/image" Target="../media/image7.png"/><Relationship Id="rId5" Type="http://schemas.openxmlformats.org/officeDocument/2006/relationships/tags" Target="../tags/tag494.xml"/><Relationship Id="rId10" Type="http://schemas.openxmlformats.org/officeDocument/2006/relationships/image" Target="../media/image1.png"/><Relationship Id="rId4" Type="http://schemas.openxmlformats.org/officeDocument/2006/relationships/tags" Target="../tags/tag493.xml"/><Relationship Id="rId9"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8" Type="http://schemas.openxmlformats.org/officeDocument/2006/relationships/tags" Target="../tags/tag505.xml"/><Relationship Id="rId13" Type="http://schemas.openxmlformats.org/officeDocument/2006/relationships/image" Target="../media/image1.png"/><Relationship Id="rId3" Type="http://schemas.openxmlformats.org/officeDocument/2006/relationships/tags" Target="../tags/tag500.xml"/><Relationship Id="rId7" Type="http://schemas.openxmlformats.org/officeDocument/2006/relationships/tags" Target="../tags/tag504.xml"/><Relationship Id="rId12" Type="http://schemas.openxmlformats.org/officeDocument/2006/relationships/slideLayout" Target="../slideLayouts/slideLayout18.xml"/><Relationship Id="rId2" Type="http://schemas.openxmlformats.org/officeDocument/2006/relationships/tags" Target="../tags/tag499.xml"/><Relationship Id="rId1" Type="http://schemas.openxmlformats.org/officeDocument/2006/relationships/tags" Target="../tags/tag498.xml"/><Relationship Id="rId6" Type="http://schemas.openxmlformats.org/officeDocument/2006/relationships/tags" Target="../tags/tag503.xml"/><Relationship Id="rId11" Type="http://schemas.openxmlformats.org/officeDocument/2006/relationships/tags" Target="../tags/tag508.xml"/><Relationship Id="rId5" Type="http://schemas.openxmlformats.org/officeDocument/2006/relationships/tags" Target="../tags/tag502.xml"/><Relationship Id="rId10" Type="http://schemas.openxmlformats.org/officeDocument/2006/relationships/tags" Target="../tags/tag507.xml"/><Relationship Id="rId4" Type="http://schemas.openxmlformats.org/officeDocument/2006/relationships/tags" Target="../tags/tag501.xml"/><Relationship Id="rId9" Type="http://schemas.openxmlformats.org/officeDocument/2006/relationships/tags" Target="../tags/tag506.xml"/><Relationship Id="rId14" Type="http://schemas.openxmlformats.org/officeDocument/2006/relationships/image" Target="../media/image7.png"/></Relationships>
</file>

<file path=ppt/slides/_rels/slide36.xml.rels><?xml version="1.0" encoding="UTF-8" standalone="yes"?>
<Relationships xmlns="http://schemas.openxmlformats.org/package/2006/relationships"><Relationship Id="rId8" Type="http://schemas.openxmlformats.org/officeDocument/2006/relationships/tags" Target="../tags/tag516.xml"/><Relationship Id="rId3" Type="http://schemas.openxmlformats.org/officeDocument/2006/relationships/tags" Target="../tags/tag511.xml"/><Relationship Id="rId7" Type="http://schemas.openxmlformats.org/officeDocument/2006/relationships/tags" Target="../tags/tag515.xml"/><Relationship Id="rId2" Type="http://schemas.openxmlformats.org/officeDocument/2006/relationships/tags" Target="../tags/tag510.xml"/><Relationship Id="rId1" Type="http://schemas.openxmlformats.org/officeDocument/2006/relationships/tags" Target="../tags/tag509.xml"/><Relationship Id="rId6" Type="http://schemas.openxmlformats.org/officeDocument/2006/relationships/tags" Target="../tags/tag514.xml"/><Relationship Id="rId11" Type="http://schemas.openxmlformats.org/officeDocument/2006/relationships/image" Target="../media/image27.png"/><Relationship Id="rId5" Type="http://schemas.openxmlformats.org/officeDocument/2006/relationships/tags" Target="../tags/tag513.xml"/><Relationship Id="rId10" Type="http://schemas.openxmlformats.org/officeDocument/2006/relationships/image" Target="../media/image1.png"/><Relationship Id="rId4" Type="http://schemas.openxmlformats.org/officeDocument/2006/relationships/tags" Target="../tags/tag512.xml"/><Relationship Id="rId9"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8" Type="http://schemas.openxmlformats.org/officeDocument/2006/relationships/tags" Target="../tags/tag524.xml"/><Relationship Id="rId13" Type="http://schemas.openxmlformats.org/officeDocument/2006/relationships/tags" Target="../tags/tag529.xml"/><Relationship Id="rId3" Type="http://schemas.openxmlformats.org/officeDocument/2006/relationships/tags" Target="../tags/tag519.xml"/><Relationship Id="rId7" Type="http://schemas.openxmlformats.org/officeDocument/2006/relationships/tags" Target="../tags/tag523.xml"/><Relationship Id="rId12" Type="http://schemas.openxmlformats.org/officeDocument/2006/relationships/tags" Target="../tags/tag528.xml"/><Relationship Id="rId17" Type="http://schemas.openxmlformats.org/officeDocument/2006/relationships/image" Target="../media/image36.png"/><Relationship Id="rId2" Type="http://schemas.openxmlformats.org/officeDocument/2006/relationships/tags" Target="../tags/tag518.xml"/><Relationship Id="rId16" Type="http://schemas.openxmlformats.org/officeDocument/2006/relationships/image" Target="../media/image1.png"/><Relationship Id="rId1" Type="http://schemas.openxmlformats.org/officeDocument/2006/relationships/tags" Target="../tags/tag517.xml"/><Relationship Id="rId6" Type="http://schemas.openxmlformats.org/officeDocument/2006/relationships/tags" Target="../tags/tag522.xml"/><Relationship Id="rId11" Type="http://schemas.openxmlformats.org/officeDocument/2006/relationships/tags" Target="../tags/tag527.xml"/><Relationship Id="rId5" Type="http://schemas.openxmlformats.org/officeDocument/2006/relationships/tags" Target="../tags/tag521.xml"/><Relationship Id="rId15" Type="http://schemas.openxmlformats.org/officeDocument/2006/relationships/notesSlide" Target="../notesSlides/notesSlide10.xml"/><Relationship Id="rId10" Type="http://schemas.openxmlformats.org/officeDocument/2006/relationships/tags" Target="../tags/tag526.xml"/><Relationship Id="rId4" Type="http://schemas.openxmlformats.org/officeDocument/2006/relationships/tags" Target="../tags/tag520.xml"/><Relationship Id="rId9" Type="http://schemas.openxmlformats.org/officeDocument/2006/relationships/tags" Target="../tags/tag525.xml"/><Relationship Id="rId14"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8" Type="http://schemas.openxmlformats.org/officeDocument/2006/relationships/tags" Target="../tags/tag537.xml"/><Relationship Id="rId13" Type="http://schemas.openxmlformats.org/officeDocument/2006/relationships/image" Target="../media/image1.png"/><Relationship Id="rId3" Type="http://schemas.openxmlformats.org/officeDocument/2006/relationships/tags" Target="../tags/tag532.xml"/><Relationship Id="rId7" Type="http://schemas.openxmlformats.org/officeDocument/2006/relationships/tags" Target="../tags/tag536.xml"/><Relationship Id="rId12" Type="http://schemas.openxmlformats.org/officeDocument/2006/relationships/notesSlide" Target="../notesSlides/notesSlide11.xml"/><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tags" Target="../tags/tag535.xml"/><Relationship Id="rId11" Type="http://schemas.openxmlformats.org/officeDocument/2006/relationships/slideLayout" Target="../slideLayouts/slideLayout18.xml"/><Relationship Id="rId5" Type="http://schemas.openxmlformats.org/officeDocument/2006/relationships/tags" Target="../tags/tag534.xml"/><Relationship Id="rId15" Type="http://schemas.openxmlformats.org/officeDocument/2006/relationships/image" Target="../media/image38.png"/><Relationship Id="rId10" Type="http://schemas.openxmlformats.org/officeDocument/2006/relationships/tags" Target="../tags/tag539.xml"/><Relationship Id="rId4" Type="http://schemas.openxmlformats.org/officeDocument/2006/relationships/tags" Target="../tags/tag533.xml"/><Relationship Id="rId9" Type="http://schemas.openxmlformats.org/officeDocument/2006/relationships/tags" Target="../tags/tag538.xml"/><Relationship Id="rId14" Type="http://schemas.openxmlformats.org/officeDocument/2006/relationships/image" Target="../media/image37.png"/></Relationships>
</file>

<file path=ppt/slides/_rels/slide39.xml.rels><?xml version="1.0" encoding="UTF-8" standalone="yes"?>
<Relationships xmlns="http://schemas.openxmlformats.org/package/2006/relationships"><Relationship Id="rId8" Type="http://schemas.openxmlformats.org/officeDocument/2006/relationships/tags" Target="../tags/tag547.xml"/><Relationship Id="rId3" Type="http://schemas.openxmlformats.org/officeDocument/2006/relationships/tags" Target="../tags/tag542.xml"/><Relationship Id="rId7" Type="http://schemas.openxmlformats.org/officeDocument/2006/relationships/tags" Target="../tags/tag546.xml"/><Relationship Id="rId2" Type="http://schemas.openxmlformats.org/officeDocument/2006/relationships/tags" Target="../tags/tag541.xml"/><Relationship Id="rId1" Type="http://schemas.openxmlformats.org/officeDocument/2006/relationships/tags" Target="../tags/tag540.xml"/><Relationship Id="rId6" Type="http://schemas.openxmlformats.org/officeDocument/2006/relationships/tags" Target="../tags/tag545.xml"/><Relationship Id="rId11" Type="http://schemas.openxmlformats.org/officeDocument/2006/relationships/image" Target="../media/image7.png"/><Relationship Id="rId5" Type="http://schemas.openxmlformats.org/officeDocument/2006/relationships/tags" Target="../tags/tag544.xml"/><Relationship Id="rId10" Type="http://schemas.openxmlformats.org/officeDocument/2006/relationships/image" Target="../media/image1.png"/><Relationship Id="rId4" Type="http://schemas.openxmlformats.org/officeDocument/2006/relationships/tags" Target="../tags/tag543.xml"/><Relationship Id="rId9"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1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6" Type="http://schemas.openxmlformats.org/officeDocument/2006/relationships/image" Target="../media/image3.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1.png"/><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8" Type="http://schemas.openxmlformats.org/officeDocument/2006/relationships/tags" Target="../tags/tag555.xml"/><Relationship Id="rId13" Type="http://schemas.openxmlformats.org/officeDocument/2006/relationships/image" Target="../media/image1.png"/><Relationship Id="rId3" Type="http://schemas.openxmlformats.org/officeDocument/2006/relationships/tags" Target="../tags/tag550.xml"/><Relationship Id="rId7" Type="http://schemas.openxmlformats.org/officeDocument/2006/relationships/tags" Target="../tags/tag554.xml"/><Relationship Id="rId12" Type="http://schemas.openxmlformats.org/officeDocument/2006/relationships/slideLayout" Target="../slideLayouts/slideLayout18.xml"/><Relationship Id="rId2" Type="http://schemas.openxmlformats.org/officeDocument/2006/relationships/tags" Target="../tags/tag549.xml"/><Relationship Id="rId1" Type="http://schemas.openxmlformats.org/officeDocument/2006/relationships/tags" Target="../tags/tag548.xml"/><Relationship Id="rId6" Type="http://schemas.openxmlformats.org/officeDocument/2006/relationships/tags" Target="../tags/tag553.xml"/><Relationship Id="rId11" Type="http://schemas.openxmlformats.org/officeDocument/2006/relationships/tags" Target="../tags/tag558.xml"/><Relationship Id="rId5" Type="http://schemas.openxmlformats.org/officeDocument/2006/relationships/tags" Target="../tags/tag552.xml"/><Relationship Id="rId10" Type="http://schemas.openxmlformats.org/officeDocument/2006/relationships/tags" Target="../tags/tag557.xml"/><Relationship Id="rId4" Type="http://schemas.openxmlformats.org/officeDocument/2006/relationships/tags" Target="../tags/tag551.xml"/><Relationship Id="rId9" Type="http://schemas.openxmlformats.org/officeDocument/2006/relationships/tags" Target="../tags/tag556.xml"/><Relationship Id="rId14" Type="http://schemas.openxmlformats.org/officeDocument/2006/relationships/image" Target="../media/image7.png"/></Relationships>
</file>

<file path=ppt/slides/_rels/slide41.xml.rels><?xml version="1.0" encoding="UTF-8" standalone="yes"?>
<Relationships xmlns="http://schemas.openxmlformats.org/package/2006/relationships"><Relationship Id="rId8" Type="http://schemas.openxmlformats.org/officeDocument/2006/relationships/tags" Target="../tags/tag566.xml"/><Relationship Id="rId3" Type="http://schemas.openxmlformats.org/officeDocument/2006/relationships/tags" Target="../tags/tag561.xml"/><Relationship Id="rId7" Type="http://schemas.openxmlformats.org/officeDocument/2006/relationships/tags" Target="../tags/tag565.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tags" Target="../tags/tag564.xml"/><Relationship Id="rId11" Type="http://schemas.openxmlformats.org/officeDocument/2006/relationships/image" Target="../media/image27.png"/><Relationship Id="rId5" Type="http://schemas.openxmlformats.org/officeDocument/2006/relationships/tags" Target="../tags/tag563.xml"/><Relationship Id="rId10" Type="http://schemas.openxmlformats.org/officeDocument/2006/relationships/image" Target="../media/image1.png"/><Relationship Id="rId4" Type="http://schemas.openxmlformats.org/officeDocument/2006/relationships/tags" Target="../tags/tag562.xml"/><Relationship Id="rId9"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8" Type="http://schemas.openxmlformats.org/officeDocument/2006/relationships/tags" Target="../tags/tag574.xml"/><Relationship Id="rId13" Type="http://schemas.openxmlformats.org/officeDocument/2006/relationships/tags" Target="../tags/tag579.xml"/><Relationship Id="rId18" Type="http://schemas.openxmlformats.org/officeDocument/2006/relationships/tags" Target="../tags/tag584.xml"/><Relationship Id="rId3" Type="http://schemas.openxmlformats.org/officeDocument/2006/relationships/tags" Target="../tags/tag569.xml"/><Relationship Id="rId21" Type="http://schemas.openxmlformats.org/officeDocument/2006/relationships/slideLayout" Target="../slideLayouts/slideLayout18.xml"/><Relationship Id="rId7" Type="http://schemas.openxmlformats.org/officeDocument/2006/relationships/tags" Target="../tags/tag573.xml"/><Relationship Id="rId12" Type="http://schemas.openxmlformats.org/officeDocument/2006/relationships/tags" Target="../tags/tag578.xml"/><Relationship Id="rId17" Type="http://schemas.openxmlformats.org/officeDocument/2006/relationships/tags" Target="../tags/tag583.xml"/><Relationship Id="rId2" Type="http://schemas.openxmlformats.org/officeDocument/2006/relationships/tags" Target="../tags/tag568.xml"/><Relationship Id="rId16" Type="http://schemas.openxmlformats.org/officeDocument/2006/relationships/tags" Target="../tags/tag582.xml"/><Relationship Id="rId20" Type="http://schemas.openxmlformats.org/officeDocument/2006/relationships/tags" Target="../tags/tag586.xml"/><Relationship Id="rId1" Type="http://schemas.openxmlformats.org/officeDocument/2006/relationships/tags" Target="../tags/tag567.xml"/><Relationship Id="rId6" Type="http://schemas.openxmlformats.org/officeDocument/2006/relationships/tags" Target="../tags/tag572.xml"/><Relationship Id="rId11" Type="http://schemas.openxmlformats.org/officeDocument/2006/relationships/tags" Target="../tags/tag577.xml"/><Relationship Id="rId5" Type="http://schemas.openxmlformats.org/officeDocument/2006/relationships/tags" Target="../tags/tag571.xml"/><Relationship Id="rId15" Type="http://schemas.openxmlformats.org/officeDocument/2006/relationships/tags" Target="../tags/tag581.xml"/><Relationship Id="rId23" Type="http://schemas.openxmlformats.org/officeDocument/2006/relationships/image" Target="../media/image1.png"/><Relationship Id="rId10" Type="http://schemas.openxmlformats.org/officeDocument/2006/relationships/tags" Target="../tags/tag576.xml"/><Relationship Id="rId19" Type="http://schemas.openxmlformats.org/officeDocument/2006/relationships/tags" Target="../tags/tag585.xml"/><Relationship Id="rId4" Type="http://schemas.openxmlformats.org/officeDocument/2006/relationships/tags" Target="../tags/tag570.xml"/><Relationship Id="rId9" Type="http://schemas.openxmlformats.org/officeDocument/2006/relationships/tags" Target="../tags/tag575.xml"/><Relationship Id="rId14" Type="http://schemas.openxmlformats.org/officeDocument/2006/relationships/tags" Target="../tags/tag580.xml"/><Relationship Id="rId22" Type="http://schemas.openxmlformats.org/officeDocument/2006/relationships/notesSlide" Target="../notesSlides/notesSlide12.xml"/></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589.xml"/><Relationship Id="rId7" Type="http://schemas.openxmlformats.org/officeDocument/2006/relationships/tags" Target="../tags/tag593.xml"/><Relationship Id="rId2" Type="http://schemas.openxmlformats.org/officeDocument/2006/relationships/tags" Target="../tags/tag588.xml"/><Relationship Id="rId1" Type="http://schemas.openxmlformats.org/officeDocument/2006/relationships/tags" Target="../tags/tag587.xml"/><Relationship Id="rId6" Type="http://schemas.openxmlformats.org/officeDocument/2006/relationships/tags" Target="../tags/tag592.xml"/><Relationship Id="rId11" Type="http://schemas.openxmlformats.org/officeDocument/2006/relationships/image" Target="../media/image39.png"/><Relationship Id="rId5" Type="http://schemas.openxmlformats.org/officeDocument/2006/relationships/tags" Target="../tags/tag591.xml"/><Relationship Id="rId10" Type="http://schemas.openxmlformats.org/officeDocument/2006/relationships/image" Target="../media/image1.png"/><Relationship Id="rId4" Type="http://schemas.openxmlformats.org/officeDocument/2006/relationships/tags" Target="../tags/tag590.xml"/><Relationship Id="rId9"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8" Type="http://schemas.openxmlformats.org/officeDocument/2006/relationships/tags" Target="../tags/tag601.xml"/><Relationship Id="rId3" Type="http://schemas.openxmlformats.org/officeDocument/2006/relationships/tags" Target="../tags/tag596.xml"/><Relationship Id="rId7" Type="http://schemas.openxmlformats.org/officeDocument/2006/relationships/tags" Target="../tags/tag600.xml"/><Relationship Id="rId2" Type="http://schemas.openxmlformats.org/officeDocument/2006/relationships/tags" Target="../tags/tag595.xml"/><Relationship Id="rId1" Type="http://schemas.openxmlformats.org/officeDocument/2006/relationships/tags" Target="../tags/tag594.xml"/><Relationship Id="rId6" Type="http://schemas.openxmlformats.org/officeDocument/2006/relationships/tags" Target="../tags/tag599.xml"/><Relationship Id="rId11" Type="http://schemas.openxmlformats.org/officeDocument/2006/relationships/image" Target="../media/image1.png"/><Relationship Id="rId5" Type="http://schemas.openxmlformats.org/officeDocument/2006/relationships/tags" Target="../tags/tag598.xml"/><Relationship Id="rId10" Type="http://schemas.openxmlformats.org/officeDocument/2006/relationships/notesSlide" Target="../notesSlides/notesSlide14.xml"/><Relationship Id="rId4" Type="http://schemas.openxmlformats.org/officeDocument/2006/relationships/tags" Target="../tags/tag597.xml"/><Relationship Id="rId9"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8" Type="http://schemas.openxmlformats.org/officeDocument/2006/relationships/tags" Target="../tags/tag609.xml"/><Relationship Id="rId13" Type="http://schemas.openxmlformats.org/officeDocument/2006/relationships/image" Target="../media/image1.png"/><Relationship Id="rId3" Type="http://schemas.openxmlformats.org/officeDocument/2006/relationships/tags" Target="../tags/tag604.xml"/><Relationship Id="rId7" Type="http://schemas.openxmlformats.org/officeDocument/2006/relationships/tags" Target="../tags/tag608.xml"/><Relationship Id="rId12" Type="http://schemas.openxmlformats.org/officeDocument/2006/relationships/notesSlide" Target="../notesSlides/notesSlide15.xml"/><Relationship Id="rId2" Type="http://schemas.openxmlformats.org/officeDocument/2006/relationships/tags" Target="../tags/tag603.xml"/><Relationship Id="rId1" Type="http://schemas.openxmlformats.org/officeDocument/2006/relationships/tags" Target="../tags/tag602.xml"/><Relationship Id="rId6" Type="http://schemas.openxmlformats.org/officeDocument/2006/relationships/tags" Target="../tags/tag607.xml"/><Relationship Id="rId11" Type="http://schemas.openxmlformats.org/officeDocument/2006/relationships/slideLayout" Target="../slideLayouts/slideLayout18.xml"/><Relationship Id="rId5" Type="http://schemas.openxmlformats.org/officeDocument/2006/relationships/tags" Target="../tags/tag606.xml"/><Relationship Id="rId15" Type="http://schemas.openxmlformats.org/officeDocument/2006/relationships/image" Target="../media/image41.jpeg"/><Relationship Id="rId10" Type="http://schemas.openxmlformats.org/officeDocument/2006/relationships/tags" Target="../tags/tag611.xml"/><Relationship Id="rId4" Type="http://schemas.openxmlformats.org/officeDocument/2006/relationships/tags" Target="../tags/tag605.xml"/><Relationship Id="rId9" Type="http://schemas.openxmlformats.org/officeDocument/2006/relationships/tags" Target="../tags/tag610.xml"/><Relationship Id="rId14" Type="http://schemas.openxmlformats.org/officeDocument/2006/relationships/image" Target="../media/image40.jpeg"/></Relationships>
</file>

<file path=ppt/slides/_rels/slide46.xml.rels><?xml version="1.0" encoding="UTF-8" standalone="yes"?>
<Relationships xmlns="http://schemas.openxmlformats.org/package/2006/relationships"><Relationship Id="rId8" Type="http://schemas.openxmlformats.org/officeDocument/2006/relationships/tags" Target="../tags/tag619.xml"/><Relationship Id="rId3" Type="http://schemas.openxmlformats.org/officeDocument/2006/relationships/tags" Target="../tags/tag614.xml"/><Relationship Id="rId7" Type="http://schemas.openxmlformats.org/officeDocument/2006/relationships/tags" Target="../tags/tag618.xml"/><Relationship Id="rId12" Type="http://schemas.openxmlformats.org/officeDocument/2006/relationships/image" Target="../media/image42.jpeg"/><Relationship Id="rId2" Type="http://schemas.openxmlformats.org/officeDocument/2006/relationships/tags" Target="../tags/tag613.xml"/><Relationship Id="rId1" Type="http://schemas.openxmlformats.org/officeDocument/2006/relationships/tags" Target="../tags/tag612.xml"/><Relationship Id="rId6" Type="http://schemas.openxmlformats.org/officeDocument/2006/relationships/tags" Target="../tags/tag617.xml"/><Relationship Id="rId11" Type="http://schemas.openxmlformats.org/officeDocument/2006/relationships/image" Target="../media/image1.png"/><Relationship Id="rId5" Type="http://schemas.openxmlformats.org/officeDocument/2006/relationships/tags" Target="../tags/tag616.xml"/><Relationship Id="rId10" Type="http://schemas.openxmlformats.org/officeDocument/2006/relationships/notesSlide" Target="../notesSlides/notesSlide16.xml"/><Relationship Id="rId4" Type="http://schemas.openxmlformats.org/officeDocument/2006/relationships/tags" Target="../tags/tag615.xml"/><Relationship Id="rId9"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8" Type="http://schemas.openxmlformats.org/officeDocument/2006/relationships/tags" Target="../tags/tag627.xml"/><Relationship Id="rId3" Type="http://schemas.openxmlformats.org/officeDocument/2006/relationships/tags" Target="../tags/tag622.xml"/><Relationship Id="rId7" Type="http://schemas.openxmlformats.org/officeDocument/2006/relationships/tags" Target="../tags/tag626.xml"/><Relationship Id="rId2" Type="http://schemas.openxmlformats.org/officeDocument/2006/relationships/tags" Target="../tags/tag621.xml"/><Relationship Id="rId1" Type="http://schemas.openxmlformats.org/officeDocument/2006/relationships/tags" Target="../tags/tag620.xml"/><Relationship Id="rId6" Type="http://schemas.openxmlformats.org/officeDocument/2006/relationships/tags" Target="../tags/tag625.xml"/><Relationship Id="rId11" Type="http://schemas.openxmlformats.org/officeDocument/2006/relationships/image" Target="../media/image7.png"/><Relationship Id="rId5" Type="http://schemas.openxmlformats.org/officeDocument/2006/relationships/tags" Target="../tags/tag624.xml"/><Relationship Id="rId10" Type="http://schemas.openxmlformats.org/officeDocument/2006/relationships/image" Target="../media/image1.png"/><Relationship Id="rId4" Type="http://schemas.openxmlformats.org/officeDocument/2006/relationships/tags" Target="../tags/tag623.xml"/><Relationship Id="rId9"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8" Type="http://schemas.openxmlformats.org/officeDocument/2006/relationships/tags" Target="../tags/tag635.xml"/><Relationship Id="rId13" Type="http://schemas.openxmlformats.org/officeDocument/2006/relationships/image" Target="../media/image1.png"/><Relationship Id="rId3" Type="http://schemas.openxmlformats.org/officeDocument/2006/relationships/tags" Target="../tags/tag630.xml"/><Relationship Id="rId7" Type="http://schemas.openxmlformats.org/officeDocument/2006/relationships/tags" Target="../tags/tag634.xml"/><Relationship Id="rId12" Type="http://schemas.openxmlformats.org/officeDocument/2006/relationships/slideLayout" Target="../slideLayouts/slideLayout18.xml"/><Relationship Id="rId2" Type="http://schemas.openxmlformats.org/officeDocument/2006/relationships/tags" Target="../tags/tag629.xml"/><Relationship Id="rId1" Type="http://schemas.openxmlformats.org/officeDocument/2006/relationships/tags" Target="../tags/tag628.xml"/><Relationship Id="rId6" Type="http://schemas.openxmlformats.org/officeDocument/2006/relationships/tags" Target="../tags/tag633.xml"/><Relationship Id="rId11" Type="http://schemas.openxmlformats.org/officeDocument/2006/relationships/tags" Target="../tags/tag638.xml"/><Relationship Id="rId5" Type="http://schemas.openxmlformats.org/officeDocument/2006/relationships/tags" Target="../tags/tag632.xml"/><Relationship Id="rId10" Type="http://schemas.openxmlformats.org/officeDocument/2006/relationships/tags" Target="../tags/tag637.xml"/><Relationship Id="rId4" Type="http://schemas.openxmlformats.org/officeDocument/2006/relationships/tags" Target="../tags/tag631.xml"/><Relationship Id="rId9" Type="http://schemas.openxmlformats.org/officeDocument/2006/relationships/tags" Target="../tags/tag636.xml"/><Relationship Id="rId14" Type="http://schemas.openxmlformats.org/officeDocument/2006/relationships/image" Target="../media/image7.png"/></Relationships>
</file>

<file path=ppt/slides/_rels/slide49.xml.rels><?xml version="1.0" encoding="UTF-8" standalone="yes"?>
<Relationships xmlns="http://schemas.openxmlformats.org/package/2006/relationships"><Relationship Id="rId8" Type="http://schemas.openxmlformats.org/officeDocument/2006/relationships/tags" Target="../tags/tag646.xml"/><Relationship Id="rId13" Type="http://schemas.openxmlformats.org/officeDocument/2006/relationships/slideLayout" Target="../slideLayouts/slideLayout29.xml"/><Relationship Id="rId3" Type="http://schemas.openxmlformats.org/officeDocument/2006/relationships/tags" Target="../tags/tag641.xml"/><Relationship Id="rId7" Type="http://schemas.openxmlformats.org/officeDocument/2006/relationships/tags" Target="../tags/tag645.xml"/><Relationship Id="rId12" Type="http://schemas.openxmlformats.org/officeDocument/2006/relationships/tags" Target="../tags/tag650.xml"/><Relationship Id="rId2" Type="http://schemas.openxmlformats.org/officeDocument/2006/relationships/tags" Target="../tags/tag640.xml"/><Relationship Id="rId1" Type="http://schemas.openxmlformats.org/officeDocument/2006/relationships/tags" Target="../tags/tag639.xml"/><Relationship Id="rId6" Type="http://schemas.openxmlformats.org/officeDocument/2006/relationships/tags" Target="../tags/tag644.xml"/><Relationship Id="rId11" Type="http://schemas.openxmlformats.org/officeDocument/2006/relationships/tags" Target="../tags/tag649.xml"/><Relationship Id="rId5" Type="http://schemas.openxmlformats.org/officeDocument/2006/relationships/tags" Target="../tags/tag643.xml"/><Relationship Id="rId10" Type="http://schemas.openxmlformats.org/officeDocument/2006/relationships/tags" Target="../tags/tag648.xml"/><Relationship Id="rId4" Type="http://schemas.openxmlformats.org/officeDocument/2006/relationships/tags" Target="../tags/tag642.xml"/><Relationship Id="rId9" Type="http://schemas.openxmlformats.org/officeDocument/2006/relationships/tags" Target="../tags/tag647.xml"/><Relationship Id="rId1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image" Target="../media/image1.png"/><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notesSlide" Target="../notesSlides/notesSlide3.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slideLayout" Target="../slideLayouts/slideLayout18.xml"/><Relationship Id="rId5" Type="http://schemas.openxmlformats.org/officeDocument/2006/relationships/tags" Target="../tags/tag6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653.xml"/><Relationship Id="rId7" Type="http://schemas.openxmlformats.org/officeDocument/2006/relationships/image" Target="../media/image1.png"/><Relationship Id="rId2" Type="http://schemas.openxmlformats.org/officeDocument/2006/relationships/tags" Target="../tags/tag652.xml"/><Relationship Id="rId1" Type="http://schemas.openxmlformats.org/officeDocument/2006/relationships/tags" Target="../tags/tag651.xml"/><Relationship Id="rId6" Type="http://schemas.openxmlformats.org/officeDocument/2006/relationships/slideLayout" Target="../slideLayouts/slideLayout40.xml"/><Relationship Id="rId5" Type="http://schemas.openxmlformats.org/officeDocument/2006/relationships/tags" Target="../tags/tag655.xml"/><Relationship Id="rId4" Type="http://schemas.openxmlformats.org/officeDocument/2006/relationships/tags" Target="../tags/tag654.xml"/></Relationships>
</file>

<file path=ppt/slides/_rels/slide51.xml.rels><?xml version="1.0" encoding="UTF-8" standalone="yes"?>
<Relationships xmlns="http://schemas.openxmlformats.org/package/2006/relationships"><Relationship Id="rId8" Type="http://schemas.openxmlformats.org/officeDocument/2006/relationships/tags" Target="../tags/tag663.xml"/><Relationship Id="rId13" Type="http://schemas.openxmlformats.org/officeDocument/2006/relationships/slideLayout" Target="../slideLayouts/slideLayout29.xml"/><Relationship Id="rId3" Type="http://schemas.openxmlformats.org/officeDocument/2006/relationships/tags" Target="../tags/tag658.xml"/><Relationship Id="rId7" Type="http://schemas.openxmlformats.org/officeDocument/2006/relationships/tags" Target="../tags/tag662.xml"/><Relationship Id="rId12" Type="http://schemas.openxmlformats.org/officeDocument/2006/relationships/tags" Target="../tags/tag667.xml"/><Relationship Id="rId2" Type="http://schemas.openxmlformats.org/officeDocument/2006/relationships/tags" Target="../tags/tag657.xml"/><Relationship Id="rId1" Type="http://schemas.openxmlformats.org/officeDocument/2006/relationships/tags" Target="../tags/tag656.xml"/><Relationship Id="rId6" Type="http://schemas.openxmlformats.org/officeDocument/2006/relationships/tags" Target="../tags/tag661.xml"/><Relationship Id="rId11" Type="http://schemas.openxmlformats.org/officeDocument/2006/relationships/tags" Target="../tags/tag666.xml"/><Relationship Id="rId5" Type="http://schemas.openxmlformats.org/officeDocument/2006/relationships/tags" Target="../tags/tag660.xml"/><Relationship Id="rId10" Type="http://schemas.openxmlformats.org/officeDocument/2006/relationships/tags" Target="../tags/tag665.xml"/><Relationship Id="rId4" Type="http://schemas.openxmlformats.org/officeDocument/2006/relationships/tags" Target="../tags/tag659.xml"/><Relationship Id="rId9" Type="http://schemas.openxmlformats.org/officeDocument/2006/relationships/tags" Target="../tags/tag664.xml"/><Relationship Id="rId14" Type="http://schemas.openxmlformats.org/officeDocument/2006/relationships/image" Target="../media/image1.png"/></Relationships>
</file>

<file path=ppt/slides/_rels/slide52.xml.rels><?xml version="1.0" encoding="UTF-8" standalone="yes"?>
<Relationships xmlns="http://schemas.openxmlformats.org/package/2006/relationships"><Relationship Id="rId8" Type="http://schemas.openxmlformats.org/officeDocument/2006/relationships/tags" Target="../tags/tag675.xml"/><Relationship Id="rId13" Type="http://schemas.openxmlformats.org/officeDocument/2006/relationships/tags" Target="../tags/tag680.xml"/><Relationship Id="rId18" Type="http://schemas.openxmlformats.org/officeDocument/2006/relationships/image" Target="../media/image1.png"/><Relationship Id="rId3" Type="http://schemas.openxmlformats.org/officeDocument/2006/relationships/tags" Target="../tags/tag670.xml"/><Relationship Id="rId7" Type="http://schemas.openxmlformats.org/officeDocument/2006/relationships/tags" Target="../tags/tag674.xml"/><Relationship Id="rId12" Type="http://schemas.openxmlformats.org/officeDocument/2006/relationships/tags" Target="../tags/tag679.xml"/><Relationship Id="rId17" Type="http://schemas.openxmlformats.org/officeDocument/2006/relationships/slideLayout" Target="../slideLayouts/slideLayout29.xml"/><Relationship Id="rId2" Type="http://schemas.openxmlformats.org/officeDocument/2006/relationships/tags" Target="../tags/tag669.xml"/><Relationship Id="rId16" Type="http://schemas.openxmlformats.org/officeDocument/2006/relationships/tags" Target="../tags/tag683.xml"/><Relationship Id="rId20" Type="http://schemas.openxmlformats.org/officeDocument/2006/relationships/image" Target="../media/image44.png"/><Relationship Id="rId1" Type="http://schemas.openxmlformats.org/officeDocument/2006/relationships/tags" Target="../tags/tag668.xml"/><Relationship Id="rId6" Type="http://schemas.openxmlformats.org/officeDocument/2006/relationships/tags" Target="../tags/tag673.xml"/><Relationship Id="rId11" Type="http://schemas.openxmlformats.org/officeDocument/2006/relationships/tags" Target="../tags/tag678.xml"/><Relationship Id="rId5" Type="http://schemas.openxmlformats.org/officeDocument/2006/relationships/tags" Target="../tags/tag672.xml"/><Relationship Id="rId15" Type="http://schemas.openxmlformats.org/officeDocument/2006/relationships/tags" Target="../tags/tag682.xml"/><Relationship Id="rId10" Type="http://schemas.openxmlformats.org/officeDocument/2006/relationships/tags" Target="../tags/tag677.xml"/><Relationship Id="rId19" Type="http://schemas.openxmlformats.org/officeDocument/2006/relationships/image" Target="../media/image6.png"/><Relationship Id="rId4" Type="http://schemas.openxmlformats.org/officeDocument/2006/relationships/tags" Target="../tags/tag671.xml"/><Relationship Id="rId9" Type="http://schemas.openxmlformats.org/officeDocument/2006/relationships/tags" Target="../tags/tag676.xml"/><Relationship Id="rId14" Type="http://schemas.openxmlformats.org/officeDocument/2006/relationships/tags" Target="../tags/tag681.xml"/></Relationships>
</file>

<file path=ppt/slides/_rels/slide53.xml.rels><?xml version="1.0" encoding="UTF-8" standalone="yes"?>
<Relationships xmlns="http://schemas.openxmlformats.org/package/2006/relationships"><Relationship Id="rId8" Type="http://schemas.openxmlformats.org/officeDocument/2006/relationships/tags" Target="../tags/tag691.xml"/><Relationship Id="rId13" Type="http://schemas.openxmlformats.org/officeDocument/2006/relationships/slideLayout" Target="../slideLayouts/slideLayout29.xml"/><Relationship Id="rId3" Type="http://schemas.openxmlformats.org/officeDocument/2006/relationships/tags" Target="../tags/tag686.xml"/><Relationship Id="rId7" Type="http://schemas.openxmlformats.org/officeDocument/2006/relationships/tags" Target="../tags/tag690.xml"/><Relationship Id="rId12" Type="http://schemas.openxmlformats.org/officeDocument/2006/relationships/tags" Target="../tags/tag695.xml"/><Relationship Id="rId2" Type="http://schemas.openxmlformats.org/officeDocument/2006/relationships/tags" Target="../tags/tag685.xml"/><Relationship Id="rId1" Type="http://schemas.openxmlformats.org/officeDocument/2006/relationships/tags" Target="../tags/tag684.xml"/><Relationship Id="rId6" Type="http://schemas.openxmlformats.org/officeDocument/2006/relationships/tags" Target="../tags/tag689.xml"/><Relationship Id="rId11" Type="http://schemas.openxmlformats.org/officeDocument/2006/relationships/tags" Target="../tags/tag694.xml"/><Relationship Id="rId5" Type="http://schemas.openxmlformats.org/officeDocument/2006/relationships/tags" Target="../tags/tag688.xml"/><Relationship Id="rId10" Type="http://schemas.openxmlformats.org/officeDocument/2006/relationships/tags" Target="../tags/tag693.xml"/><Relationship Id="rId4" Type="http://schemas.openxmlformats.org/officeDocument/2006/relationships/tags" Target="../tags/tag687.xml"/><Relationship Id="rId9" Type="http://schemas.openxmlformats.org/officeDocument/2006/relationships/tags" Target="../tags/tag692.xml"/><Relationship Id="rId14"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tags" Target="../tags/tag703.xml"/><Relationship Id="rId3" Type="http://schemas.openxmlformats.org/officeDocument/2006/relationships/tags" Target="../tags/tag698.xml"/><Relationship Id="rId7" Type="http://schemas.openxmlformats.org/officeDocument/2006/relationships/tags" Target="../tags/tag702.xml"/><Relationship Id="rId2" Type="http://schemas.openxmlformats.org/officeDocument/2006/relationships/tags" Target="../tags/tag697.xml"/><Relationship Id="rId1" Type="http://schemas.openxmlformats.org/officeDocument/2006/relationships/tags" Target="../tags/tag696.xml"/><Relationship Id="rId6" Type="http://schemas.openxmlformats.org/officeDocument/2006/relationships/tags" Target="../tags/tag701.xml"/><Relationship Id="rId11" Type="http://schemas.openxmlformats.org/officeDocument/2006/relationships/hyperlink" Target="https://blog.csdn.net/litianxiang_kaola/article/details/53978656" TargetMode="External"/><Relationship Id="rId5" Type="http://schemas.openxmlformats.org/officeDocument/2006/relationships/tags" Target="../tags/tag700.xml"/><Relationship Id="rId10" Type="http://schemas.openxmlformats.org/officeDocument/2006/relationships/image" Target="../media/image1.png"/><Relationship Id="rId4" Type="http://schemas.openxmlformats.org/officeDocument/2006/relationships/tags" Target="../tags/tag699.xml"/><Relationship Id="rId9"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706.xml"/><Relationship Id="rId7" Type="http://schemas.openxmlformats.org/officeDocument/2006/relationships/notesSlide" Target="../notesSlides/notesSlide17.xml"/><Relationship Id="rId2" Type="http://schemas.openxmlformats.org/officeDocument/2006/relationships/tags" Target="../tags/tag705.xml"/><Relationship Id="rId1" Type="http://schemas.openxmlformats.org/officeDocument/2006/relationships/tags" Target="../tags/tag704.xml"/><Relationship Id="rId6" Type="http://schemas.openxmlformats.org/officeDocument/2006/relationships/slideLayout" Target="../slideLayouts/slideLayout18.xml"/><Relationship Id="rId5" Type="http://schemas.openxmlformats.org/officeDocument/2006/relationships/tags" Target="../tags/tag708.xml"/><Relationship Id="rId4" Type="http://schemas.openxmlformats.org/officeDocument/2006/relationships/tags" Target="../tags/tag707.xml"/></Relationships>
</file>

<file path=ppt/slides/_rels/slide6.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image" Target="../media/image4.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1.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notesSlide" Target="../notesSlides/notesSlide4.xml"/><Relationship Id="rId5" Type="http://schemas.openxmlformats.org/officeDocument/2006/relationships/tags" Target="../tags/tag77.xml"/><Relationship Id="rId10" Type="http://schemas.openxmlformats.org/officeDocument/2006/relationships/slideLayout" Target="../slideLayouts/slideLayout18.xml"/><Relationship Id="rId4" Type="http://schemas.openxmlformats.org/officeDocument/2006/relationships/tags" Target="../tags/tag76.xml"/><Relationship Id="rId9" Type="http://schemas.openxmlformats.org/officeDocument/2006/relationships/tags" Target="../tags/tag81.xml"/></Relationships>
</file>

<file path=ppt/slides/_rels/slide7.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18.xml"/><Relationship Id="rId5" Type="http://schemas.openxmlformats.org/officeDocument/2006/relationships/tags" Target="../tags/tag86.xml"/><Relationship Id="rId4" Type="http://schemas.openxmlformats.org/officeDocument/2006/relationships/tags" Target="../tags/tag85.xml"/></Relationships>
</file>

<file path=ppt/slides/_rels/slide8.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slideLayout" Target="../slideLayouts/slideLayout51.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tags" Target="../tags/tag111.xml"/><Relationship Id="rId18" Type="http://schemas.openxmlformats.org/officeDocument/2006/relationships/tags" Target="../tags/tag116.xml"/><Relationship Id="rId26" Type="http://schemas.openxmlformats.org/officeDocument/2006/relationships/notesSlide" Target="../notesSlides/notesSlide5.xml"/><Relationship Id="rId3" Type="http://schemas.openxmlformats.org/officeDocument/2006/relationships/tags" Target="../tags/tag101.xml"/><Relationship Id="rId21" Type="http://schemas.openxmlformats.org/officeDocument/2006/relationships/tags" Target="../tags/tag119.xml"/><Relationship Id="rId7" Type="http://schemas.openxmlformats.org/officeDocument/2006/relationships/tags" Target="../tags/tag105.xml"/><Relationship Id="rId12" Type="http://schemas.openxmlformats.org/officeDocument/2006/relationships/tags" Target="../tags/tag110.xml"/><Relationship Id="rId17" Type="http://schemas.openxmlformats.org/officeDocument/2006/relationships/tags" Target="../tags/tag115.xml"/><Relationship Id="rId25" Type="http://schemas.openxmlformats.org/officeDocument/2006/relationships/slideLayout" Target="../slideLayouts/slideLayout51.xml"/><Relationship Id="rId2" Type="http://schemas.openxmlformats.org/officeDocument/2006/relationships/tags" Target="../tags/tag100.xml"/><Relationship Id="rId16" Type="http://schemas.openxmlformats.org/officeDocument/2006/relationships/tags" Target="../tags/tag114.xml"/><Relationship Id="rId20" Type="http://schemas.openxmlformats.org/officeDocument/2006/relationships/tags" Target="../tags/tag118.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24" Type="http://schemas.openxmlformats.org/officeDocument/2006/relationships/tags" Target="../tags/tag122.xml"/><Relationship Id="rId5" Type="http://schemas.openxmlformats.org/officeDocument/2006/relationships/tags" Target="../tags/tag103.xml"/><Relationship Id="rId15" Type="http://schemas.openxmlformats.org/officeDocument/2006/relationships/tags" Target="../tags/tag113.xml"/><Relationship Id="rId23" Type="http://schemas.openxmlformats.org/officeDocument/2006/relationships/tags" Target="../tags/tag121.xml"/><Relationship Id="rId10" Type="http://schemas.openxmlformats.org/officeDocument/2006/relationships/tags" Target="../tags/tag108.xml"/><Relationship Id="rId19" Type="http://schemas.openxmlformats.org/officeDocument/2006/relationships/tags" Target="../tags/tag117.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 Id="rId22" Type="http://schemas.openxmlformats.org/officeDocument/2006/relationships/tags" Target="../tags/tag120.xml"/><Relationship Id="rId2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 name="PA_椭圆 16"/>
          <p:cNvSpPr>
            <a:spLocks noChangeArrowheads="1"/>
          </p:cNvSpPr>
          <p:nvPr>
            <p:custDataLst>
              <p:tags r:id="rId1"/>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4" name="PA_组合 18"/>
          <p:cNvGrpSpPr/>
          <p:nvPr>
            <p:custDataLst>
              <p:tags r:id="rId2"/>
            </p:custDataLst>
          </p:nvPr>
        </p:nvGrpSpPr>
        <p:grpSpPr bwMode="auto">
          <a:xfrm>
            <a:off x="7207250" y="279400"/>
            <a:ext cx="4295775" cy="6216650"/>
            <a:chOff x="0" y="0"/>
            <a:chExt cx="4294972" cy="6217235"/>
          </a:xfrm>
        </p:grpSpPr>
        <p:sp>
          <p:nvSpPr>
            <p:cNvPr id="5" name="椭圆 19"/>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 name="椭圆 20"/>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椭圆 21"/>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 name="椭圆 22"/>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 name="椭圆 23"/>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椭圆 24"/>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1" name="椭圆 25"/>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2" name="椭圆 26"/>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3" name="椭圆 27"/>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椭圆 28"/>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椭圆 29"/>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椭圆 30"/>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椭圆 31"/>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椭圆 32"/>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椭圆 33"/>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椭圆 34"/>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椭圆 35"/>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2" name="椭圆 36"/>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3" name="椭圆 37"/>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椭圆 38"/>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5" name="椭圆 39"/>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 name="椭圆 40"/>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7" name="椭圆 41"/>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 name="椭圆 42"/>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椭圆 43"/>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椭圆 44"/>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椭圆 45"/>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椭圆 46"/>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椭圆 47"/>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椭圆 48"/>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椭圆 49"/>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椭圆 50"/>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椭圆 51"/>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椭圆 52"/>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椭圆 53"/>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椭圆 54"/>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椭圆 55"/>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椭圆 56"/>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椭圆 57"/>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椭圆 58"/>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椭圆 59"/>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 name="椭圆 60"/>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椭圆 61"/>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椭圆 62"/>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椭圆 63"/>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椭圆 64"/>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椭圆 65"/>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椭圆 66"/>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 name="椭圆 67"/>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椭圆 68"/>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椭圆 69"/>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椭圆 70"/>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椭圆 71"/>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椭圆 72"/>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椭圆 73"/>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椭圆 74"/>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椭圆 75"/>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 name="椭圆 76"/>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3" name="椭圆 77"/>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椭圆 78"/>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5" name="椭圆 79"/>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6" name="椭圆 80"/>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7" name="椭圆 81"/>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8" name="椭圆 82"/>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9" name="椭圆 83"/>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0" name="椭圆 84"/>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 name="椭圆 85"/>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2" name="椭圆 86"/>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椭圆 87"/>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椭圆 88"/>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椭圆 89"/>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76" name="PA_任意多边形 90"/>
          <p:cNvSpPr/>
          <p:nvPr>
            <p:custDataLst>
              <p:tags r:id="rId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7" name="PA_椭圆 91"/>
          <p:cNvSpPr>
            <a:spLocks noChangeArrowheads="1"/>
          </p:cNvSpPr>
          <p:nvPr>
            <p:custDataLst>
              <p:tags r:id="rId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8" name="PA_椭圆 92"/>
          <p:cNvSpPr>
            <a:spLocks noChangeArrowheads="1"/>
          </p:cNvSpPr>
          <p:nvPr>
            <p:custDataLst>
              <p:tags r:id="rId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9" name="PA_椭圆 93"/>
          <p:cNvSpPr>
            <a:spLocks noChangeArrowheads="1"/>
          </p:cNvSpPr>
          <p:nvPr>
            <p:custDataLst>
              <p:tags r:id="rId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0" name="PA_任意多边形 94"/>
          <p:cNvSpPr/>
          <p:nvPr>
            <p:custDataLst>
              <p:tags r:id="rId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 name="PA_任意多边形 95"/>
          <p:cNvSpPr/>
          <p:nvPr>
            <p:custDataLst>
              <p:tags r:id="rId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PA_任意多边形 96"/>
          <p:cNvSpPr/>
          <p:nvPr>
            <p:custDataLst>
              <p:tags r:id="rId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PA_任意多边形 97"/>
          <p:cNvSpPr/>
          <p:nvPr>
            <p:custDataLst>
              <p:tags r:id="rId1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4" name="PA_任意多边形 98"/>
          <p:cNvSpPr/>
          <p:nvPr>
            <p:custDataLst>
              <p:tags r:id="rId1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PA_文本框 99"/>
          <p:cNvSpPr>
            <a:spLocks noChangeArrowheads="1"/>
          </p:cNvSpPr>
          <p:nvPr>
            <p:custDataLst>
              <p:tags r:id="rId12"/>
            </p:custDataLst>
          </p:nvPr>
        </p:nvSpPr>
        <p:spPr bwMode="auto">
          <a:xfrm>
            <a:off x="2327502" y="1962468"/>
            <a:ext cx="28403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基础</a:t>
            </a:r>
          </a:p>
        </p:txBody>
      </p:sp>
      <p:sp>
        <p:nvSpPr>
          <p:cNvPr id="86" name="PA_文本框 100"/>
          <p:cNvSpPr>
            <a:spLocks noChangeArrowheads="1"/>
          </p:cNvSpPr>
          <p:nvPr>
            <p:custDataLst>
              <p:tags r:id="rId13"/>
            </p:custDataLst>
          </p:nvPr>
        </p:nvSpPr>
        <p:spPr bwMode="auto">
          <a:xfrm>
            <a:off x="675861" y="3000375"/>
            <a:ext cx="6309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SRA G04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邵美芝 李晓菁 王心怡 曹未 豆欣童</a:t>
            </a:r>
          </a:p>
        </p:txBody>
      </p:sp>
      <p:grpSp>
        <p:nvGrpSpPr>
          <p:cNvPr id="87" name="PA_组合 101"/>
          <p:cNvGrpSpPr/>
          <p:nvPr>
            <p:custDataLst>
              <p:tags r:id="rId14"/>
            </p:custDataLst>
          </p:nvPr>
        </p:nvGrpSpPr>
        <p:grpSpPr bwMode="auto">
          <a:xfrm>
            <a:off x="749300" y="2767013"/>
            <a:ext cx="5995988" cy="195262"/>
            <a:chOff x="0" y="0"/>
            <a:chExt cx="4727045" cy="649007"/>
          </a:xfrm>
        </p:grpSpPr>
        <p:sp>
          <p:nvSpPr>
            <p:cNvPr id="88" name="矩形 102"/>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9" name="矩形 103"/>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0" name="矩形 104"/>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1" name="矩形 105"/>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pic>
        <p:nvPicPr>
          <p:cNvPr id="92" name="图片 9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87132" y="1762780"/>
            <a:ext cx="1021853" cy="1021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
                                        </p:tgtEl>
                                      </p:cBhvr>
                                    </p:animEffect>
                                  </p:childTnLst>
                                </p:cTn>
                              </p:par>
                              <p:par>
                                <p:cTn id="9" presetID="0" presetClass="entr" presetSubtype="0" fill="hold" nodeType="withEffect">
                                  <p:stCondLst>
                                    <p:cond delay="0"/>
                                  </p:stCondLst>
                                  <p:childTnLst>
                                    <p:set>
                                      <p:cBhvr>
                                        <p:cTn id="10" dur="700" fill="hold">
                                          <p:stCondLst>
                                            <p:cond delay="0"/>
                                          </p:stCondLst>
                                        </p:cTn>
                                        <p:tgtEl>
                                          <p:spTgt spid="4"/>
                                        </p:tgtEl>
                                        <p:attrNameLst>
                                          <p:attrName>style.visibility</p:attrName>
                                        </p:attrNameLst>
                                      </p:cBhvr>
                                      <p:to>
                                        <p:strVal val="visible"/>
                                      </p:to>
                                    </p:set>
                                    <p:anim to="" calcmode="lin" valueType="num">
                                      <p:cBhvr>
                                        <p:cTn id="11" dur="700" fill="hold">
                                          <p:stCondLst>
                                            <p:cond delay="0"/>
                                          </p:stCondLst>
                                        </p:cTn>
                                        <p:tgtEl>
                                          <p:spTgt spid="4"/>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76"/>
                                        </p:tgtEl>
                                        <p:attrNameLst>
                                          <p:attrName>style.visibility</p:attrName>
                                        </p:attrNameLst>
                                      </p:cBhvr>
                                      <p:to>
                                        <p:strVal val="visible"/>
                                      </p:to>
                                    </p:set>
                                    <p:anim to="" calcmode="lin" valueType="num">
                                      <p:cBhvr>
                                        <p:cTn id="15" dur="700" fill="hold">
                                          <p:stCondLst>
                                            <p:cond delay="0"/>
                                          </p:stCondLst>
                                        </p:cTn>
                                        <p:tgtEl>
                                          <p:spTgt spid="7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7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77"/>
                                        </p:tgtEl>
                                        <p:attrNameLst>
                                          <p:attrName>style.visibility</p:attrName>
                                        </p:attrNameLst>
                                      </p:cBhvr>
                                      <p:to>
                                        <p:strVal val="visible"/>
                                      </p:to>
                                    </p:set>
                                    <p:anim to="" calcmode="lin" valueType="num">
                                      <p:cBhvr>
                                        <p:cTn id="19" dur="700" fill="hold">
                                          <p:stCondLst>
                                            <p:cond delay="0"/>
                                          </p:stCondLst>
                                        </p:cTn>
                                        <p:tgtEl>
                                          <p:spTgt spid="7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77"/>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78"/>
                                        </p:tgtEl>
                                        <p:attrNameLst>
                                          <p:attrName>style.visibility</p:attrName>
                                        </p:attrNameLst>
                                      </p:cBhvr>
                                      <p:to>
                                        <p:strVal val="visible"/>
                                      </p:to>
                                    </p:set>
                                    <p:anim to="" calcmode="lin" valueType="num">
                                      <p:cBhvr>
                                        <p:cTn id="23" dur="700" fill="hold">
                                          <p:stCondLst>
                                            <p:cond delay="0"/>
                                          </p:stCondLst>
                                        </p:cTn>
                                        <p:tgtEl>
                                          <p:spTgt spid="78"/>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78"/>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79"/>
                                        </p:tgtEl>
                                        <p:attrNameLst>
                                          <p:attrName>style.visibility</p:attrName>
                                        </p:attrNameLst>
                                      </p:cBhvr>
                                      <p:to>
                                        <p:strVal val="visible"/>
                                      </p:to>
                                    </p:set>
                                    <p:anim to="" calcmode="lin" valueType="num">
                                      <p:cBhvr>
                                        <p:cTn id="27" dur="700" fill="hold">
                                          <p:stCondLst>
                                            <p:cond delay="0"/>
                                          </p:stCondLst>
                                        </p:cTn>
                                        <p:tgtEl>
                                          <p:spTgt spid="79"/>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79"/>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80"/>
                                        </p:tgtEl>
                                        <p:attrNameLst>
                                          <p:attrName>style.visibility</p:attrName>
                                        </p:attrNameLst>
                                      </p:cBhvr>
                                      <p:to>
                                        <p:strVal val="visible"/>
                                      </p:to>
                                    </p:set>
                                    <p:anim to="" calcmode="lin" valueType="num">
                                      <p:cBhvr>
                                        <p:cTn id="31" dur="700" fill="hold">
                                          <p:stCondLst>
                                            <p:cond delay="0"/>
                                          </p:stCondLst>
                                        </p:cTn>
                                        <p:tgtEl>
                                          <p:spTgt spid="8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80"/>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81"/>
                                        </p:tgtEl>
                                        <p:attrNameLst>
                                          <p:attrName>style.visibility</p:attrName>
                                        </p:attrNameLst>
                                      </p:cBhvr>
                                      <p:to>
                                        <p:strVal val="visible"/>
                                      </p:to>
                                    </p:set>
                                    <p:anim to="" calcmode="lin" valueType="num">
                                      <p:cBhvr>
                                        <p:cTn id="35" dur="700" fill="hold">
                                          <p:stCondLst>
                                            <p:cond delay="0"/>
                                          </p:stCondLst>
                                        </p:cTn>
                                        <p:tgtEl>
                                          <p:spTgt spid="81"/>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81"/>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82"/>
                                        </p:tgtEl>
                                        <p:attrNameLst>
                                          <p:attrName>style.visibility</p:attrName>
                                        </p:attrNameLst>
                                      </p:cBhvr>
                                      <p:to>
                                        <p:strVal val="visible"/>
                                      </p:to>
                                    </p:set>
                                    <p:anim to="" calcmode="lin" valueType="num">
                                      <p:cBhvr>
                                        <p:cTn id="39" dur="700" fill="hold">
                                          <p:stCondLst>
                                            <p:cond delay="0"/>
                                          </p:stCondLst>
                                        </p:cTn>
                                        <p:tgtEl>
                                          <p:spTgt spid="82"/>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82"/>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83"/>
                                        </p:tgtEl>
                                        <p:attrNameLst>
                                          <p:attrName>style.visibility</p:attrName>
                                        </p:attrNameLst>
                                      </p:cBhvr>
                                      <p:to>
                                        <p:strVal val="visible"/>
                                      </p:to>
                                    </p:set>
                                    <p:anim to="" calcmode="lin" valueType="num">
                                      <p:cBhvr>
                                        <p:cTn id="43" dur="700" fill="hold">
                                          <p:stCondLst>
                                            <p:cond delay="0"/>
                                          </p:stCondLst>
                                        </p:cTn>
                                        <p:tgtEl>
                                          <p:spTgt spid="83"/>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83"/>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84"/>
                                        </p:tgtEl>
                                        <p:attrNameLst>
                                          <p:attrName>style.visibility</p:attrName>
                                        </p:attrNameLst>
                                      </p:cBhvr>
                                      <p:to>
                                        <p:strVal val="visible"/>
                                      </p:to>
                                    </p:set>
                                    <p:anim to="" calcmode="lin" valueType="num">
                                      <p:cBhvr>
                                        <p:cTn id="47" dur="700" fill="hold">
                                          <p:stCondLst>
                                            <p:cond delay="0"/>
                                          </p:stCondLst>
                                        </p:cTn>
                                        <p:tgtEl>
                                          <p:spTgt spid="84"/>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84"/>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85"/>
                                        </p:tgtEl>
                                        <p:attrNameLst>
                                          <p:attrName>style.visibility</p:attrName>
                                        </p:attrNameLst>
                                      </p:cBhvr>
                                      <p:to>
                                        <p:strVal val="visible"/>
                                      </p:to>
                                    </p:set>
                                    <p:anim to="" calcmode="lin" valueType="num">
                                      <p:cBhvr>
                                        <p:cTn id="51" dur="700" fill="hold">
                                          <p:stCondLst>
                                            <p:cond delay="0"/>
                                          </p:stCondLst>
                                        </p:cTn>
                                        <p:tgtEl>
                                          <p:spTgt spid="85"/>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85"/>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86"/>
                                        </p:tgtEl>
                                        <p:attrNameLst>
                                          <p:attrName>style.visibility</p:attrName>
                                        </p:attrNameLst>
                                      </p:cBhvr>
                                      <p:to>
                                        <p:strVal val="visible"/>
                                      </p:to>
                                    </p:set>
                                    <p:anim to="" calcmode="lin" valueType="num">
                                      <p:cBhvr>
                                        <p:cTn id="55" dur="700" fill="hold">
                                          <p:stCondLst>
                                            <p:cond delay="0"/>
                                          </p:stCondLst>
                                        </p:cTn>
                                        <p:tgtEl>
                                          <p:spTgt spid="86"/>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86"/>
                                        </p:tgtEl>
                                      </p:cBhvr>
                                    </p:animEffect>
                                  </p:childTnLst>
                                </p:cTn>
                              </p:par>
                              <p:par>
                                <p:cTn id="57" presetID="0" presetClass="entr" presetSubtype="0" fill="hold" nodeType="withEffect">
                                  <p:stCondLst>
                                    <p:cond delay="0"/>
                                  </p:stCondLst>
                                  <p:childTnLst>
                                    <p:set>
                                      <p:cBhvr>
                                        <p:cTn id="58" dur="700" fill="hold">
                                          <p:stCondLst>
                                            <p:cond delay="0"/>
                                          </p:stCondLst>
                                        </p:cTn>
                                        <p:tgtEl>
                                          <p:spTgt spid="87"/>
                                        </p:tgtEl>
                                        <p:attrNameLst>
                                          <p:attrName>style.visibility</p:attrName>
                                        </p:attrNameLst>
                                      </p:cBhvr>
                                      <p:to>
                                        <p:strVal val="visible"/>
                                      </p:to>
                                    </p:set>
                                    <p:anim to="" calcmode="lin" valueType="num">
                                      <p:cBhvr>
                                        <p:cTn id="59" dur="700" fill="hold">
                                          <p:stCondLst>
                                            <p:cond delay="0"/>
                                          </p:stCondLst>
                                        </p:cTn>
                                        <p:tgtEl>
                                          <p:spTgt spid="87"/>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87"/>
                                        </p:tgtEl>
                                      </p:cBhvr>
                                    </p:animEffect>
                                  </p:childTnLst>
                                </p:cTn>
                              </p:par>
                              <p:par>
                                <p:cTn id="61" presetID="42"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700"/>
                                        <p:tgtEl>
                                          <p:spTgt spid="92"/>
                                        </p:tgtEl>
                                      </p:cBhvr>
                                    </p:animEffect>
                                    <p:anim calcmode="lin" valueType="num">
                                      <p:cBhvr>
                                        <p:cTn id="64" dur="700" fill="hold"/>
                                        <p:tgtEl>
                                          <p:spTgt spid="92"/>
                                        </p:tgtEl>
                                        <p:attrNameLst>
                                          <p:attrName>ppt_x</p:attrName>
                                        </p:attrNameLst>
                                      </p:cBhvr>
                                      <p:tavLst>
                                        <p:tav tm="0">
                                          <p:val>
                                            <p:strVal val="#ppt_x"/>
                                          </p:val>
                                        </p:tav>
                                        <p:tav tm="100000">
                                          <p:val>
                                            <p:strVal val="#ppt_x"/>
                                          </p:val>
                                        </p:tav>
                                      </p:tavLst>
                                    </p:anim>
                                    <p:anim calcmode="lin" valueType="num">
                                      <p:cBhvr>
                                        <p:cTn id="65" dur="7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6" grpId="0" bldLvl="0" animBg="1"/>
      <p:bldP spid="77"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5" grpId="0"/>
      <p:bldP spid="8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7"/>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8" name="PA_矩形 9"/>
          <p:cNvSpPr>
            <a:spLocks noChangeArrowheads="1"/>
          </p:cNvSpPr>
          <p:nvPr>
            <p:custDataLst>
              <p:tags r:id="rId5"/>
            </p:custDataLst>
          </p:nvPr>
        </p:nvSpPr>
        <p:spPr bwMode="auto">
          <a:xfrm>
            <a:off x="3515202" y="62230"/>
            <a:ext cx="1249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a:t>
            </a:r>
          </a:p>
        </p:txBody>
      </p:sp>
      <p:sp>
        <p:nvSpPr>
          <p:cNvPr id="33799" name="PA_任意多边形 33"/>
          <p:cNvSpPr/>
          <p:nvPr>
            <p:custDataLst>
              <p:tags r:id="rId6"/>
            </p:custDataLst>
          </p:nvPr>
        </p:nvSpPr>
        <p:spPr bwMode="auto">
          <a:xfrm flipH="1">
            <a:off x="3822700" y="1944688"/>
            <a:ext cx="7386970"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0" name="PA_任意多边形 34"/>
          <p:cNvSpPr/>
          <p:nvPr>
            <p:custDataLst>
              <p:tags r:id="rId7"/>
            </p:custDataLst>
          </p:nvPr>
        </p:nvSpPr>
        <p:spPr bwMode="auto">
          <a:xfrm flipH="1">
            <a:off x="3290887" y="2870200"/>
            <a:ext cx="6845299" cy="925513"/>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1" name="PA_任意多边形 35"/>
          <p:cNvSpPr/>
          <p:nvPr>
            <p:custDataLst>
              <p:tags r:id="rId8"/>
            </p:custDataLst>
          </p:nvPr>
        </p:nvSpPr>
        <p:spPr bwMode="auto">
          <a:xfrm flipH="1">
            <a:off x="2757488" y="3783013"/>
            <a:ext cx="6342220"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2" name="PA_任意多边形 36"/>
          <p:cNvSpPr/>
          <p:nvPr>
            <p:custDataLst>
              <p:tags r:id="rId9"/>
            </p:custDataLst>
          </p:nvPr>
        </p:nvSpPr>
        <p:spPr bwMode="auto">
          <a:xfrm flipH="1">
            <a:off x="2225674" y="4695825"/>
            <a:ext cx="5747251" cy="925513"/>
          </a:xfrm>
          <a:custGeom>
            <a:avLst/>
            <a:gdLst>
              <a:gd name="T0" fmla="*/ 462526 w 4736306"/>
              <a:gd name="T1" fmla="*/ 0 h 925514"/>
              <a:gd name="T2" fmla="*/ 519645 w 4736306"/>
              <a:gd name="T3" fmla="*/ 5761 h 925514"/>
              <a:gd name="T4" fmla="*/ 519645 w 4736306"/>
              <a:gd name="T5" fmla="*/ 0 h 925514"/>
              <a:gd name="T6" fmla="*/ 4733927 w 4736306"/>
              <a:gd name="T7" fmla="*/ 0 h 925514"/>
              <a:gd name="T8" fmla="*/ 4733927 w 4736306"/>
              <a:gd name="T9" fmla="*/ 925511 h 925514"/>
              <a:gd name="T10" fmla="*/ 519645 w 4736306"/>
              <a:gd name="T11" fmla="*/ 925511 h 925514"/>
              <a:gd name="T12" fmla="*/ 519645 w 4736306"/>
              <a:gd name="T13" fmla="*/ 919750 h 925514"/>
              <a:gd name="T14" fmla="*/ 462526 w 4736306"/>
              <a:gd name="T15" fmla="*/ 925511 h 925514"/>
              <a:gd name="T16" fmla="*/ 0 w 4736306"/>
              <a:gd name="T17" fmla="*/ 462757 h 925514"/>
              <a:gd name="T18" fmla="*/ 462526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3" name="PA_任意多边形 39"/>
          <p:cNvSpPr/>
          <p:nvPr>
            <p:custDataLst>
              <p:tags r:id="rId10"/>
            </p:custDataLst>
          </p:nvPr>
        </p:nvSpPr>
        <p:spPr bwMode="auto">
          <a:xfrm flipH="1">
            <a:off x="0" y="1944688"/>
            <a:ext cx="2135188" cy="925512"/>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4" name="PA_任意多边形 40"/>
          <p:cNvSpPr/>
          <p:nvPr>
            <p:custDataLst>
              <p:tags r:id="rId11"/>
            </p:custDataLst>
          </p:nvPr>
        </p:nvSpPr>
        <p:spPr bwMode="auto">
          <a:xfrm flipH="1">
            <a:off x="0" y="2860675"/>
            <a:ext cx="1638300" cy="925513"/>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5" name="PA_任意多边形 41"/>
          <p:cNvSpPr/>
          <p:nvPr>
            <p:custDataLst>
              <p:tags r:id="rId12"/>
            </p:custDataLst>
          </p:nvPr>
        </p:nvSpPr>
        <p:spPr bwMode="auto">
          <a:xfrm flipH="1">
            <a:off x="0" y="3775075"/>
            <a:ext cx="1104900" cy="92710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6" name="PA_任意多边形 42"/>
          <p:cNvSpPr/>
          <p:nvPr>
            <p:custDataLst>
              <p:tags r:id="rId13"/>
            </p:custDataLst>
          </p:nvPr>
        </p:nvSpPr>
        <p:spPr bwMode="auto">
          <a:xfrm flipH="1">
            <a:off x="0" y="4702175"/>
            <a:ext cx="673100" cy="925513"/>
          </a:xfrm>
          <a:custGeom>
            <a:avLst/>
            <a:gdLst>
              <a:gd name="T0" fmla="*/ 0 w 3720214"/>
              <a:gd name="T1" fmla="*/ 0 h 925514"/>
              <a:gd name="T2" fmla="*/ 22034 w 3720214"/>
              <a:gd name="T3" fmla="*/ 0 h 925514"/>
              <a:gd name="T4" fmla="*/ 22034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7" name="PA_文本框 43"/>
          <p:cNvSpPr>
            <a:spLocks noChangeArrowheads="1"/>
          </p:cNvSpPr>
          <p:nvPr>
            <p:custDataLst>
              <p:tags r:id="rId14"/>
            </p:custDataLst>
          </p:nvPr>
        </p:nvSpPr>
        <p:spPr bwMode="auto">
          <a:xfrm flipH="1">
            <a:off x="4247098" y="2149210"/>
            <a:ext cx="5161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帮助客户理解最终的系统结构。</a:t>
            </a:r>
          </a:p>
        </p:txBody>
      </p:sp>
      <p:sp>
        <p:nvSpPr>
          <p:cNvPr id="33808" name="PA_文本框 44"/>
          <p:cNvSpPr>
            <a:spLocks noChangeArrowheads="1"/>
          </p:cNvSpPr>
          <p:nvPr>
            <p:custDataLst>
              <p:tags r:id="rId15"/>
            </p:custDataLst>
          </p:nvPr>
        </p:nvSpPr>
        <p:spPr bwMode="auto">
          <a:xfrm flipH="1">
            <a:off x="3822700" y="3074722"/>
            <a:ext cx="5161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使开发工作有一个明确的目标。</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3809" name="PA_文本框 45"/>
          <p:cNvSpPr>
            <a:spLocks noChangeArrowheads="1"/>
          </p:cNvSpPr>
          <p:nvPr>
            <p:custDataLst>
              <p:tags r:id="rId16"/>
            </p:custDataLst>
          </p:nvPr>
        </p:nvSpPr>
        <p:spPr bwMode="auto">
          <a:xfrm flipH="1">
            <a:off x="3387725" y="3970708"/>
            <a:ext cx="5516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帮助开发组的其他人员理解系统。</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3810" name="PA_文本框 46"/>
          <p:cNvSpPr>
            <a:spLocks noChangeArrowheads="1"/>
          </p:cNvSpPr>
          <p:nvPr>
            <p:custDataLst>
              <p:tags r:id="rId17"/>
            </p:custDataLst>
          </p:nvPr>
        </p:nvSpPr>
        <p:spPr bwMode="auto">
          <a:xfrm flipH="1">
            <a:off x="2773445" y="4885107"/>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有利于复用软件组件。</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3811" name="PA_文本框 47"/>
          <p:cNvSpPr>
            <a:spLocks noChangeArrowheads="1"/>
          </p:cNvSpPr>
          <p:nvPr>
            <p:custDataLst>
              <p:tags r:id="rId18"/>
            </p:custDataLst>
          </p:nvPr>
        </p:nvSpPr>
        <p:spPr bwMode="auto">
          <a:xfrm>
            <a:off x="2571750" y="2024063"/>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0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2" name="PA_文本框 48"/>
          <p:cNvSpPr>
            <a:spLocks noChangeArrowheads="1"/>
          </p:cNvSpPr>
          <p:nvPr>
            <p:custDataLst>
              <p:tags r:id="rId19"/>
            </p:custDataLst>
          </p:nvPr>
        </p:nvSpPr>
        <p:spPr bwMode="auto">
          <a:xfrm>
            <a:off x="2055813" y="3019425"/>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40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3" name="PA_文本框 49"/>
          <p:cNvSpPr>
            <a:spLocks noChangeArrowheads="1"/>
          </p:cNvSpPr>
          <p:nvPr>
            <p:custDataLst>
              <p:tags r:id="rId20"/>
            </p:custDataLst>
          </p:nvPr>
        </p:nvSpPr>
        <p:spPr bwMode="auto">
          <a:xfrm>
            <a:off x="1524000" y="3875088"/>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0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4" name="PA_文本框 50"/>
          <p:cNvSpPr>
            <a:spLocks noChangeArrowheads="1"/>
          </p:cNvSpPr>
          <p:nvPr>
            <p:custDataLst>
              <p:tags r:id="rId21"/>
            </p:custDataLst>
          </p:nvPr>
        </p:nvSpPr>
        <p:spPr bwMode="auto">
          <a:xfrm>
            <a:off x="1041400" y="4849813"/>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4000" b="1" i="0" u="none" strike="noStrike" kern="1200" cap="none" spc="0" normalizeH="0" baseline="0" noProof="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33815" name="PA_图片 52"/>
          <p:cNvPicPr>
            <a:picLocks noChangeAspect="1" noChangeArrowheads="1"/>
          </p:cNvPicPr>
          <p:nvPr>
            <p:custDataLst>
              <p:tags r:id="rId22"/>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760413" y="2122488"/>
            <a:ext cx="5508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6" name="PA_图片 53"/>
          <p:cNvPicPr>
            <a:picLocks noChangeAspect="1" noChangeArrowheads="1"/>
          </p:cNvPicPr>
          <p:nvPr>
            <p:custDataLst>
              <p:tags r:id="rId23"/>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601663" y="3038475"/>
            <a:ext cx="43338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PA_图片 54"/>
          <p:cNvPicPr>
            <a:picLocks noChangeAspect="1" noChangeArrowheads="1"/>
          </p:cNvPicPr>
          <p:nvPr>
            <p:custDataLst>
              <p:tags r:id="rId24"/>
            </p:custDataLst>
          </p:nvPr>
        </p:nvPicPr>
        <p:blipFill>
          <a:blip r:embed="rId40" cstate="print">
            <a:extLst>
              <a:ext uri="{28A0092B-C50C-407E-A947-70E740481C1C}">
                <a14:useLocalDpi xmlns:a14="http://schemas.microsoft.com/office/drawing/2010/main" val="0"/>
              </a:ext>
            </a:extLst>
          </a:blip>
          <a:srcRect/>
          <a:stretch>
            <a:fillRect/>
          </a:stretch>
        </p:blipFill>
        <p:spPr bwMode="auto">
          <a:xfrm>
            <a:off x="269875" y="3968750"/>
            <a:ext cx="5651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8" name="PA_图片 55"/>
          <p:cNvPicPr>
            <a:picLocks noChangeAspect="1" noChangeArrowheads="1"/>
          </p:cNvPicPr>
          <p:nvPr>
            <p:custDataLst>
              <p:tags r:id="rId25"/>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a:off x="104775" y="4937125"/>
            <a:ext cx="4587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组合 27"/>
          <p:cNvGrpSpPr/>
          <p:nvPr/>
        </p:nvGrpSpPr>
        <p:grpSpPr>
          <a:xfrm>
            <a:off x="457200" y="850900"/>
            <a:ext cx="10752470" cy="584201"/>
            <a:chOff x="560491" y="964724"/>
            <a:chExt cx="10575889" cy="584201"/>
          </a:xfrm>
        </p:grpSpPr>
        <p:grpSp>
          <p:nvGrpSpPr>
            <p:cNvPr id="29" name="组合 28"/>
            <p:cNvGrpSpPr/>
            <p:nvPr/>
          </p:nvGrpSpPr>
          <p:grpSpPr>
            <a:xfrm>
              <a:off x="560491" y="964724"/>
              <a:ext cx="568409" cy="584201"/>
              <a:chOff x="345991" y="637886"/>
              <a:chExt cx="1136817" cy="1152646"/>
            </a:xfrm>
          </p:grpSpPr>
          <p:sp>
            <p:nvSpPr>
              <p:cNvPr id="31" name="PA_任意多边形 47"/>
              <p:cNvSpPr/>
              <p:nvPr>
                <p:custDataLst>
                  <p:tags r:id="rId2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1"/>
              <p:cNvSpPr/>
              <p:nvPr>
                <p:custDataLst>
                  <p:tags r:id="rId2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63"/>
              <p:cNvSpPr/>
              <p:nvPr>
                <p:custDataLst>
                  <p:tags r:id="rId2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3"/>
              <p:cNvSpPr/>
              <p:nvPr>
                <p:custDataLst>
                  <p:tags r:id="rId2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PA_任意多边形 55"/>
              <p:cNvSpPr/>
              <p:nvPr>
                <p:custDataLst>
                  <p:tags r:id="rId3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6"/>
              <p:cNvSpPr/>
              <p:nvPr>
                <p:custDataLst>
                  <p:tags r:id="rId3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58"/>
              <p:cNvSpPr/>
              <p:nvPr>
                <p:custDataLst>
                  <p:tags r:id="rId3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PA_任意多边形 59"/>
              <p:cNvSpPr/>
              <p:nvPr>
                <p:custDataLst>
                  <p:tags r:id="rId3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9" name="PA_组合 27"/>
              <p:cNvGrpSpPr/>
              <p:nvPr>
                <p:custDataLst>
                  <p:tags r:id="rId34"/>
                </p:custDataLst>
              </p:nvPr>
            </p:nvGrpSpPr>
            <p:grpSpPr bwMode="auto">
              <a:xfrm>
                <a:off x="345991" y="1081008"/>
                <a:ext cx="337560" cy="326313"/>
                <a:chOff x="0" y="0"/>
                <a:chExt cx="1375837" cy="1380067"/>
              </a:xfrm>
            </p:grpSpPr>
            <p:grpSp>
              <p:nvGrpSpPr>
                <p:cNvPr id="40" name="组合 25"/>
                <p:cNvGrpSpPr/>
                <p:nvPr/>
              </p:nvGrpSpPr>
              <p:grpSpPr bwMode="auto">
                <a:xfrm>
                  <a:off x="0" y="0"/>
                  <a:ext cx="1375837" cy="1380067"/>
                  <a:chOff x="0" y="0"/>
                  <a:chExt cx="1375837" cy="1380067"/>
                </a:xfrm>
              </p:grpSpPr>
              <p:sp>
                <p:nvSpPr>
                  <p:cNvPr id="42"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1"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30" name="文本框 29"/>
            <p:cNvSpPr txBox="1"/>
            <p:nvPr/>
          </p:nvSpPr>
          <p:spPr>
            <a:xfrm>
              <a:off x="1150142" y="1025705"/>
              <a:ext cx="9986238"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构件图有以下作用：</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583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3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3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3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374" name="PA_矩形 9"/>
          <p:cNvSpPr>
            <a:spLocks noChangeArrowheads="1"/>
          </p:cNvSpPr>
          <p:nvPr>
            <p:custDataLst>
              <p:tags r:id="rId5"/>
            </p:custDataLst>
          </p:nvPr>
        </p:nvSpPr>
        <p:spPr bwMode="auto">
          <a:xfrm>
            <a:off x="3628867"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组件</a:t>
            </a:r>
          </a:p>
        </p:txBody>
      </p:sp>
      <p:grpSp>
        <p:nvGrpSpPr>
          <p:cNvPr id="55" name="组合 54"/>
          <p:cNvGrpSpPr/>
          <p:nvPr/>
        </p:nvGrpSpPr>
        <p:grpSpPr>
          <a:xfrm>
            <a:off x="1338580" y="749300"/>
            <a:ext cx="8166735" cy="584200"/>
            <a:chOff x="560491" y="964724"/>
            <a:chExt cx="10575889" cy="584201"/>
          </a:xfrm>
        </p:grpSpPr>
        <p:grpSp>
          <p:nvGrpSpPr>
            <p:cNvPr id="56" name="组合 55"/>
            <p:cNvGrpSpPr/>
            <p:nvPr/>
          </p:nvGrpSpPr>
          <p:grpSpPr>
            <a:xfrm>
              <a:off x="560491" y="964724"/>
              <a:ext cx="568409" cy="584201"/>
              <a:chOff x="345991" y="637886"/>
              <a:chExt cx="1136817" cy="1152646"/>
            </a:xfrm>
          </p:grpSpPr>
          <p:sp>
            <p:nvSpPr>
              <p:cNvPr id="58" name="PA_任意多边形 47"/>
              <p:cNvSpPr/>
              <p:nvPr>
                <p:custDataLst>
                  <p:tags r:id="rId14"/>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PA_任意多边形 51"/>
              <p:cNvSpPr/>
              <p:nvPr>
                <p:custDataLst>
                  <p:tags r:id="rId15"/>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 name="PA_任意多边形 63"/>
              <p:cNvSpPr/>
              <p:nvPr>
                <p:custDataLst>
                  <p:tags r:id="rId16"/>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PA_任意多边形 53"/>
              <p:cNvSpPr/>
              <p:nvPr>
                <p:custDataLst>
                  <p:tags r:id="rId17"/>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PA_任意多边形 55"/>
              <p:cNvSpPr/>
              <p:nvPr>
                <p:custDataLst>
                  <p:tags r:id="rId18"/>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PA_任意多边形 56"/>
              <p:cNvSpPr/>
              <p:nvPr>
                <p:custDataLst>
                  <p:tags r:id="rId19"/>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PA_任意多边形 58"/>
              <p:cNvSpPr/>
              <p:nvPr>
                <p:custDataLst>
                  <p:tags r:id="rId20"/>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PA_任意多边形 59"/>
              <p:cNvSpPr/>
              <p:nvPr>
                <p:custDataLst>
                  <p:tags r:id="rId21"/>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66" name="PA_组合 27"/>
              <p:cNvGrpSpPr/>
              <p:nvPr>
                <p:custDataLst>
                  <p:tags r:id="rId22"/>
                </p:custDataLst>
              </p:nvPr>
            </p:nvGrpSpPr>
            <p:grpSpPr bwMode="auto">
              <a:xfrm>
                <a:off x="345991" y="1081008"/>
                <a:ext cx="337560" cy="326313"/>
                <a:chOff x="0" y="0"/>
                <a:chExt cx="1375837" cy="1380067"/>
              </a:xfrm>
            </p:grpSpPr>
            <p:grpSp>
              <p:nvGrpSpPr>
                <p:cNvPr id="67" name="组合 25"/>
                <p:cNvGrpSpPr/>
                <p:nvPr/>
              </p:nvGrpSpPr>
              <p:grpSpPr bwMode="auto">
                <a:xfrm>
                  <a:off x="0" y="0"/>
                  <a:ext cx="1375837" cy="1380067"/>
                  <a:chOff x="0" y="0"/>
                  <a:chExt cx="1375837" cy="1380067"/>
                </a:xfrm>
              </p:grpSpPr>
              <p:sp>
                <p:nvSpPr>
                  <p:cNvPr id="69"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0"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2"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8"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57" name="文本框 56"/>
            <p:cNvSpPr txBox="1"/>
            <p:nvPr/>
          </p:nvSpPr>
          <p:spPr>
            <a:xfrm>
              <a:off x="1150142" y="1009663"/>
              <a:ext cx="9986238" cy="5219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组件</a:t>
              </a:r>
              <a:r>
                <a:rPr lang="en-US" altLang="zh-CN" sz="28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(Component)</a:t>
              </a: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的基本概念和图形表示</a:t>
              </a:r>
            </a:p>
          </p:txBody>
        </p:sp>
      </p:grpSp>
      <p:sp>
        <p:nvSpPr>
          <p:cNvPr id="80" name="PA_椭圆 42"/>
          <p:cNvSpPr>
            <a:spLocks noChangeArrowheads="1"/>
          </p:cNvSpPr>
          <p:nvPr>
            <p:custDataLst>
              <p:tags r:id="rId6"/>
            </p:custDataLst>
          </p:nvPr>
        </p:nvSpPr>
        <p:spPr bwMode="auto">
          <a:xfrm>
            <a:off x="647266" y="1333183"/>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1" name="PA_椭圆 43"/>
          <p:cNvSpPr>
            <a:spLocks noChangeArrowheads="1"/>
          </p:cNvSpPr>
          <p:nvPr>
            <p:custDataLst>
              <p:tags r:id="rId7"/>
            </p:custDataLst>
          </p:nvPr>
        </p:nvSpPr>
        <p:spPr bwMode="auto">
          <a:xfrm>
            <a:off x="647266" y="258286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2" name="PA_椭圆 44"/>
          <p:cNvSpPr>
            <a:spLocks noChangeArrowheads="1"/>
          </p:cNvSpPr>
          <p:nvPr>
            <p:custDataLst>
              <p:tags r:id="rId8"/>
            </p:custDataLst>
          </p:nvPr>
        </p:nvSpPr>
        <p:spPr bwMode="auto">
          <a:xfrm>
            <a:off x="636471" y="3771583"/>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3" name="PA_椭圆 45"/>
          <p:cNvSpPr>
            <a:spLocks noChangeArrowheads="1"/>
          </p:cNvSpPr>
          <p:nvPr>
            <p:custDataLst>
              <p:tags r:id="rId9"/>
            </p:custDataLst>
          </p:nvPr>
        </p:nvSpPr>
        <p:spPr bwMode="auto">
          <a:xfrm>
            <a:off x="636471" y="5155881"/>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4" name="PA_文本框 47"/>
          <p:cNvSpPr>
            <a:spLocks noChangeArrowheads="1"/>
          </p:cNvSpPr>
          <p:nvPr>
            <p:custDataLst>
              <p:tags r:id="rId10"/>
            </p:custDataLst>
          </p:nvPr>
        </p:nvSpPr>
        <p:spPr bwMode="auto">
          <a:xfrm>
            <a:off x="1462924" y="1377950"/>
            <a:ext cx="10152974"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组件是系统中遵从一组接口且提供 实现的一个物理部件，通常指开发和运行时类的物理实现。</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85" name="PA_文本框 48"/>
          <p:cNvSpPr>
            <a:spLocks noChangeArrowheads="1"/>
          </p:cNvSpPr>
          <p:nvPr>
            <p:custDataLst>
              <p:tags r:id="rId11"/>
            </p:custDataLst>
          </p:nvPr>
        </p:nvSpPr>
        <p:spPr bwMode="auto">
          <a:xfrm>
            <a:off x="1462924" y="2574925"/>
            <a:ext cx="9867064"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组件常用于对可分配的物理单元建模，组件包括程序源代码、子系统、动态链接库等。</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86" name="PA_文本框 49"/>
          <p:cNvSpPr>
            <a:spLocks noChangeArrowheads="1"/>
          </p:cNvSpPr>
          <p:nvPr>
            <p:custDataLst>
              <p:tags r:id="rId12"/>
            </p:custDataLst>
          </p:nvPr>
        </p:nvSpPr>
        <p:spPr bwMode="auto">
          <a:xfrm>
            <a:off x="1462923" y="3771900"/>
            <a:ext cx="5338929"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右侧为</a:t>
            </a:r>
            <a:r>
              <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中构件图标</a:t>
            </a:r>
            <a:endPar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每一个构件都必须有一个唯一的名称。</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87" name="PA_文本框 50"/>
          <p:cNvSpPr>
            <a:spLocks noChangeArrowheads="1"/>
          </p:cNvSpPr>
          <p:nvPr>
            <p:custDataLst>
              <p:tags r:id="rId13"/>
            </p:custDataLst>
          </p:nvPr>
        </p:nvSpPr>
        <p:spPr bwMode="auto">
          <a:xfrm>
            <a:off x="1462924" y="5155881"/>
            <a:ext cx="5472289"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可以描述构件的属性、操作、请求接口</a:t>
            </a: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(Required Interface)</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和服务接口</a:t>
            </a: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(Provide Interface)</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等。</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9" name="图片 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935213" y="3529032"/>
            <a:ext cx="5040685" cy="25281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2" name="PA_矩形 9"/>
          <p:cNvSpPr>
            <a:spLocks noChangeArrowheads="1"/>
          </p:cNvSpPr>
          <p:nvPr>
            <p:custDataLst>
              <p:tags r:id="rId5"/>
            </p:custDataLst>
          </p:nvPr>
        </p:nvSpPr>
        <p:spPr bwMode="auto">
          <a:xfrm>
            <a:off x="3628870" y="5461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组件</a:t>
            </a:r>
          </a:p>
        </p:txBody>
      </p:sp>
      <p:grpSp>
        <p:nvGrpSpPr>
          <p:cNvPr id="3" name="组合 2"/>
          <p:cNvGrpSpPr/>
          <p:nvPr/>
        </p:nvGrpSpPr>
        <p:grpSpPr>
          <a:xfrm>
            <a:off x="300036" y="1852395"/>
            <a:ext cx="11224895" cy="4710385"/>
            <a:chOff x="358095" y="1504950"/>
            <a:chExt cx="11135893" cy="4782071"/>
          </a:xfrm>
        </p:grpSpPr>
        <p:sp>
          <p:nvSpPr>
            <p:cNvPr id="50183" name="PA_任意多边形 12"/>
            <p:cNvSpPr/>
            <p:nvPr>
              <p:custDataLst>
                <p:tags r:id="rId16"/>
              </p:custDataLst>
            </p:nvPr>
          </p:nvSpPr>
          <p:spPr bwMode="auto">
            <a:xfrm rot="2083007">
              <a:off x="6629400" y="2903538"/>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17"/>
              </p:custDataLst>
            </p:nvPr>
          </p:nvSpPr>
          <p:spPr bwMode="auto">
            <a:xfrm rot="2535249">
              <a:off x="5070475" y="3944938"/>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18"/>
              </p:custDataLst>
            </p:nvPr>
          </p:nvSpPr>
          <p:spPr bwMode="auto">
            <a:xfrm rot="1877475">
              <a:off x="4956175" y="1504950"/>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19"/>
              </p:custDataLst>
            </p:nvPr>
          </p:nvSpPr>
          <p:spPr bwMode="auto">
            <a:xfrm>
              <a:off x="5576888" y="2178050"/>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20"/>
              </p:custDataLst>
            </p:nvPr>
          </p:nvSpPr>
          <p:spPr bwMode="auto">
            <a:xfrm>
              <a:off x="7024688" y="3360738"/>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21"/>
              </p:custDataLst>
            </p:nvPr>
          </p:nvSpPr>
          <p:spPr bwMode="auto">
            <a:xfrm>
              <a:off x="5684838" y="4632325"/>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22"/>
              </p:custDataLst>
            </p:nvPr>
          </p:nvSpPr>
          <p:spPr bwMode="auto">
            <a:xfrm>
              <a:off x="443308" y="1911350"/>
              <a:ext cx="4617643" cy="1779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实施组件</a:t>
              </a: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(Deployment Component)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这类组件是构成一个可执行系统必要和充分的组件。例如动态链接库</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(DLL)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、可执行程序</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(EXE)</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ActiveX</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控件和</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JavaBean</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组件等。</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50190" name="PA_文本框 23"/>
            <p:cNvSpPr>
              <a:spLocks noChangeArrowheads="1"/>
            </p:cNvSpPr>
            <p:nvPr>
              <p:custDataLst>
                <p:tags r:id="rId23"/>
              </p:custDataLst>
            </p:nvPr>
          </p:nvSpPr>
          <p:spPr bwMode="auto">
            <a:xfrm>
              <a:off x="358095" y="3882425"/>
              <a:ext cx="4723677" cy="240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工作产品组件</a:t>
              </a:r>
              <a:endPar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(Work Product Component)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这类组件本质上是开发过程的产物，由源代码文件、数据文件等用来创造实施组件的事物构成。这些组件并不直接地参加可执行系统，而是开发中的工作产品，用于产生可执行系统。</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50191" name="PA_文本框 24"/>
            <p:cNvSpPr>
              <a:spLocks noChangeArrowheads="1"/>
            </p:cNvSpPr>
            <p:nvPr>
              <p:custDataLst>
                <p:tags r:id="rId24"/>
              </p:custDataLst>
            </p:nvPr>
          </p:nvSpPr>
          <p:spPr bwMode="auto">
            <a:xfrm>
              <a:off x="8296285" y="3050854"/>
              <a:ext cx="3197703" cy="20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执行组件</a:t>
              </a:r>
              <a:endPar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(Execution Component)</a:t>
              </a:r>
              <a:endParaRPr kumimoji="0" lang="en-US" altLang="zh-CN" sz="1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这类组件是作为一个正在执行的系统的结果而被创造的，例如由</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DLL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实例化形成的</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COM+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对象。</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grpSp>
      <p:grpSp>
        <p:nvGrpSpPr>
          <p:cNvPr id="47" name="组合 46"/>
          <p:cNvGrpSpPr/>
          <p:nvPr/>
        </p:nvGrpSpPr>
        <p:grpSpPr>
          <a:xfrm>
            <a:off x="1384603" y="708489"/>
            <a:ext cx="3657600" cy="584201"/>
            <a:chOff x="560491" y="964724"/>
            <a:chExt cx="3597534" cy="584201"/>
          </a:xfrm>
        </p:grpSpPr>
        <p:grpSp>
          <p:nvGrpSpPr>
            <p:cNvPr id="48" name="组合 47"/>
            <p:cNvGrpSpPr/>
            <p:nvPr/>
          </p:nvGrpSpPr>
          <p:grpSpPr>
            <a:xfrm>
              <a:off x="560491" y="964724"/>
              <a:ext cx="568409" cy="584201"/>
              <a:chOff x="345991" y="637886"/>
              <a:chExt cx="1136817" cy="1152646"/>
            </a:xfrm>
          </p:grpSpPr>
          <p:sp>
            <p:nvSpPr>
              <p:cNvPr id="50" name="PA_任意多边形 47"/>
              <p:cNvSpPr/>
              <p:nvPr>
                <p:custDataLst>
                  <p:tags r:id="rId7"/>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PA_任意多边形 51"/>
              <p:cNvSpPr/>
              <p:nvPr>
                <p:custDataLst>
                  <p:tags r:id="rId8"/>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PA_任意多边形 63"/>
              <p:cNvSpPr/>
              <p:nvPr>
                <p:custDataLst>
                  <p:tags r:id="rId9"/>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PA_任意多边形 53"/>
              <p:cNvSpPr/>
              <p:nvPr>
                <p:custDataLst>
                  <p:tags r:id="rId10"/>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PA_任意多边形 55"/>
              <p:cNvSpPr/>
              <p:nvPr>
                <p:custDataLst>
                  <p:tags r:id="rId11"/>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PA_任意多边形 56"/>
              <p:cNvSpPr/>
              <p:nvPr>
                <p:custDataLst>
                  <p:tags r:id="rId12"/>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PA_任意多边形 58"/>
              <p:cNvSpPr/>
              <p:nvPr>
                <p:custDataLst>
                  <p:tags r:id="rId13"/>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任意多边形 59"/>
              <p:cNvSpPr/>
              <p:nvPr>
                <p:custDataLst>
                  <p:tags r:id="rId14"/>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8" name="PA_组合 27"/>
              <p:cNvGrpSpPr/>
              <p:nvPr>
                <p:custDataLst>
                  <p:tags r:id="rId15"/>
                </p:custDataLst>
              </p:nvPr>
            </p:nvGrpSpPr>
            <p:grpSpPr bwMode="auto">
              <a:xfrm>
                <a:off x="345991" y="1081008"/>
                <a:ext cx="337560" cy="326313"/>
                <a:chOff x="0" y="0"/>
                <a:chExt cx="1375837" cy="1380067"/>
              </a:xfrm>
            </p:grpSpPr>
            <p:grpSp>
              <p:nvGrpSpPr>
                <p:cNvPr id="59" name="组合 25"/>
                <p:cNvGrpSpPr/>
                <p:nvPr/>
              </p:nvGrpSpPr>
              <p:grpSpPr bwMode="auto">
                <a:xfrm>
                  <a:off x="0" y="0"/>
                  <a:ext cx="1375837" cy="1380067"/>
                  <a:chOff x="0" y="0"/>
                  <a:chExt cx="1375837" cy="1380067"/>
                </a:xfrm>
              </p:grpSpPr>
              <p:sp>
                <p:nvSpPr>
                  <p:cNvPr id="61"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3"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7"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0"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49" name="文本框 48"/>
            <p:cNvSpPr txBox="1"/>
            <p:nvPr/>
          </p:nvSpPr>
          <p:spPr>
            <a:xfrm>
              <a:off x="1150087" y="1009809"/>
              <a:ext cx="3007938"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组件的类型</a:t>
              </a:r>
            </a:p>
          </p:txBody>
        </p:sp>
      </p:grpSp>
      <p:grpSp>
        <p:nvGrpSpPr>
          <p:cNvPr id="38" name="组合 37"/>
          <p:cNvGrpSpPr/>
          <p:nvPr/>
        </p:nvGrpSpPr>
        <p:grpSpPr>
          <a:xfrm>
            <a:off x="634670" y="1361050"/>
            <a:ext cx="6274714" cy="584201"/>
            <a:chOff x="577099" y="867490"/>
            <a:chExt cx="6274714" cy="584201"/>
          </a:xfrm>
        </p:grpSpPr>
        <p:grpSp>
          <p:nvGrpSpPr>
            <p:cNvPr id="39" name="PA_组合 31"/>
            <p:cNvGrpSpPr/>
            <p:nvPr>
              <p:custDataLst>
                <p:tags r:id="rId6"/>
              </p:custDataLst>
            </p:nvPr>
          </p:nvGrpSpPr>
          <p:grpSpPr bwMode="auto">
            <a:xfrm rot="5400000">
              <a:off x="576000" y="868589"/>
              <a:ext cx="584201" cy="582003"/>
              <a:chOff x="0" y="0"/>
              <a:chExt cx="5970957" cy="5720949"/>
            </a:xfrm>
          </p:grpSpPr>
          <p:sp>
            <p:nvSpPr>
              <p:cNvPr id="41"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0" name="文本框 39"/>
            <p:cNvSpPr txBox="1"/>
            <p:nvPr/>
          </p:nvSpPr>
          <p:spPr>
            <a:xfrm>
              <a:off x="1281275" y="962434"/>
              <a:ext cx="5570538"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UML2.0</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将以下三种组件统称为工件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(Artifact)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4"/>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p:cNvSpPr>
            <a:spLocks noChangeArrowheads="1"/>
          </p:cNvSpPr>
          <p:nvPr>
            <p:custDataLst>
              <p:tags r:id="rId5"/>
            </p:custDataLst>
          </p:nvPr>
        </p:nvSpPr>
        <p:spPr bwMode="auto">
          <a:xfrm>
            <a:off x="3649187"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组件</a:t>
            </a:r>
          </a:p>
        </p:txBody>
      </p:sp>
      <p:sp>
        <p:nvSpPr>
          <p:cNvPr id="37900" name="PA_椭圆 42"/>
          <p:cNvSpPr>
            <a:spLocks noChangeArrowheads="1"/>
          </p:cNvSpPr>
          <p:nvPr>
            <p:custDataLst>
              <p:tags r:id="rId6"/>
            </p:custDataLst>
          </p:nvPr>
        </p:nvSpPr>
        <p:spPr bwMode="auto">
          <a:xfrm>
            <a:off x="6392545" y="2583560"/>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1" name="PA_椭圆 43"/>
          <p:cNvSpPr>
            <a:spLocks noChangeArrowheads="1"/>
          </p:cNvSpPr>
          <p:nvPr>
            <p:custDataLst>
              <p:tags r:id="rId7"/>
            </p:custDataLst>
          </p:nvPr>
        </p:nvSpPr>
        <p:spPr bwMode="auto">
          <a:xfrm>
            <a:off x="6392545" y="3989716"/>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2" name="PA_椭圆 44"/>
          <p:cNvSpPr>
            <a:spLocks noChangeArrowheads="1"/>
          </p:cNvSpPr>
          <p:nvPr>
            <p:custDataLst>
              <p:tags r:id="rId8"/>
            </p:custDataLst>
          </p:nvPr>
        </p:nvSpPr>
        <p:spPr bwMode="auto">
          <a:xfrm>
            <a:off x="6392545" y="5531595"/>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4" name="PA_文本框 47"/>
          <p:cNvSpPr>
            <a:spLocks noChangeArrowheads="1"/>
          </p:cNvSpPr>
          <p:nvPr>
            <p:custDataLst>
              <p:tags r:id="rId9"/>
            </p:custDataLst>
          </p:nvPr>
        </p:nvSpPr>
        <p:spPr bwMode="auto">
          <a:xfrm>
            <a:off x="7173913" y="2115882"/>
            <a:ext cx="4440569"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类表示逻辑抽象，而组件表示存在于计算机中的物理抽象。</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7905" name="PA_文本框 48"/>
          <p:cNvSpPr>
            <a:spLocks noChangeArrowheads="1"/>
          </p:cNvSpPr>
          <p:nvPr>
            <p:custDataLst>
              <p:tags r:id="rId10"/>
            </p:custDataLst>
          </p:nvPr>
        </p:nvSpPr>
        <p:spPr bwMode="auto">
          <a:xfrm>
            <a:off x="7173913" y="3521403"/>
            <a:ext cx="415607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组件表示的是物理模块而不是逻辑模块，于类处于不同的抽象级别。</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7906" name="PA_文本框 49"/>
          <p:cNvSpPr>
            <a:spLocks noChangeArrowheads="1"/>
          </p:cNvSpPr>
          <p:nvPr>
            <p:custDataLst>
              <p:tags r:id="rId11"/>
            </p:custDataLst>
          </p:nvPr>
        </p:nvSpPr>
        <p:spPr bwMode="auto">
          <a:xfrm>
            <a:off x="7173913" y="4910882"/>
            <a:ext cx="415607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类可以直接拥有属性和操作；而一般情况下组件仅拥有只能通过其他接口访问的操作。</a:t>
            </a:r>
            <a:endParaRPr kumimoji="0" lang="en-US" altLang="zh-CN" sz="16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nvGrpSpPr>
          <p:cNvPr id="24" name="组合 23"/>
          <p:cNvGrpSpPr/>
          <p:nvPr/>
        </p:nvGrpSpPr>
        <p:grpSpPr>
          <a:xfrm>
            <a:off x="1384603" y="775164"/>
            <a:ext cx="3794760" cy="584201"/>
            <a:chOff x="560491" y="964724"/>
            <a:chExt cx="3732441" cy="584201"/>
          </a:xfrm>
        </p:grpSpPr>
        <p:grpSp>
          <p:nvGrpSpPr>
            <p:cNvPr id="25" name="组合 24"/>
            <p:cNvGrpSpPr/>
            <p:nvPr/>
          </p:nvGrpSpPr>
          <p:grpSpPr>
            <a:xfrm>
              <a:off x="560491" y="964724"/>
              <a:ext cx="568409" cy="584201"/>
              <a:chOff x="345991" y="637886"/>
              <a:chExt cx="1136817" cy="1152646"/>
            </a:xfrm>
          </p:grpSpPr>
          <p:sp>
            <p:nvSpPr>
              <p:cNvPr id="27" name="PA_任意多边形 47"/>
              <p:cNvSpPr/>
              <p:nvPr>
                <p:custDataLst>
                  <p:tags r:id="rId24"/>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1"/>
              <p:cNvSpPr/>
              <p:nvPr>
                <p:custDataLst>
                  <p:tags r:id="rId25"/>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63"/>
              <p:cNvSpPr/>
              <p:nvPr>
                <p:custDataLst>
                  <p:tags r:id="rId26"/>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53"/>
              <p:cNvSpPr/>
              <p:nvPr>
                <p:custDataLst>
                  <p:tags r:id="rId27"/>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5"/>
              <p:cNvSpPr/>
              <p:nvPr>
                <p:custDataLst>
                  <p:tags r:id="rId28"/>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6"/>
              <p:cNvSpPr/>
              <p:nvPr>
                <p:custDataLst>
                  <p:tags r:id="rId29"/>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8"/>
              <p:cNvSpPr/>
              <p:nvPr>
                <p:custDataLst>
                  <p:tags r:id="rId30"/>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9"/>
              <p:cNvSpPr/>
              <p:nvPr>
                <p:custDataLst>
                  <p:tags r:id="rId31"/>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5" name="PA_组合 27"/>
              <p:cNvGrpSpPr/>
              <p:nvPr>
                <p:custDataLst>
                  <p:tags r:id="rId32"/>
                </p:custDataLst>
              </p:nvPr>
            </p:nvGrpSpPr>
            <p:grpSpPr bwMode="auto">
              <a:xfrm>
                <a:off x="345991" y="1081008"/>
                <a:ext cx="337560" cy="326313"/>
                <a:chOff x="0" y="0"/>
                <a:chExt cx="1375837" cy="1380067"/>
              </a:xfrm>
            </p:grpSpPr>
            <p:grpSp>
              <p:nvGrpSpPr>
                <p:cNvPr id="36" name="组合 25"/>
                <p:cNvGrpSpPr/>
                <p:nvPr/>
              </p:nvGrpSpPr>
              <p:grpSpPr bwMode="auto">
                <a:xfrm>
                  <a:off x="0" y="0"/>
                  <a:ext cx="1375837" cy="1380067"/>
                  <a:chOff x="0" y="0"/>
                  <a:chExt cx="1375837" cy="1380067"/>
                </a:xfrm>
              </p:grpSpPr>
              <p:sp>
                <p:nvSpPr>
                  <p:cNvPr id="38"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7"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6" name="文本框 25"/>
            <p:cNvSpPr txBox="1"/>
            <p:nvPr/>
          </p:nvSpPr>
          <p:spPr>
            <a:xfrm>
              <a:off x="1150087" y="1009809"/>
              <a:ext cx="31428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组件与类的异同</a:t>
              </a:r>
            </a:p>
          </p:txBody>
        </p:sp>
      </p:grpSp>
      <p:grpSp>
        <p:nvGrpSpPr>
          <p:cNvPr id="53" name="组合 52"/>
          <p:cNvGrpSpPr/>
          <p:nvPr/>
        </p:nvGrpSpPr>
        <p:grpSpPr>
          <a:xfrm>
            <a:off x="577518" y="1461063"/>
            <a:ext cx="4924923" cy="3164533"/>
            <a:chOff x="577099" y="867490"/>
            <a:chExt cx="4924923" cy="3164533"/>
          </a:xfrm>
        </p:grpSpPr>
        <p:grpSp>
          <p:nvGrpSpPr>
            <p:cNvPr id="54" name="PA_组合 31"/>
            <p:cNvGrpSpPr/>
            <p:nvPr>
              <p:custDataLst>
                <p:tags r:id="rId23"/>
              </p:custDataLst>
            </p:nvPr>
          </p:nvGrpSpPr>
          <p:grpSpPr bwMode="auto">
            <a:xfrm rot="5400000">
              <a:off x="576000" y="868589"/>
              <a:ext cx="584201" cy="582003"/>
              <a:chOff x="0" y="0"/>
              <a:chExt cx="5970957" cy="5720949"/>
            </a:xfrm>
          </p:grpSpPr>
          <p:sp>
            <p:nvSpPr>
              <p:cNvPr id="56"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5" name="文本框 54"/>
            <p:cNvSpPr txBox="1"/>
            <p:nvPr/>
          </p:nvSpPr>
          <p:spPr>
            <a:xfrm>
              <a:off x="1276829" y="924333"/>
              <a:ext cx="4225193" cy="310769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组件与类在很多方面相同：</a:t>
              </a:r>
              <a:endPar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两者都有名称；</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都可以实现一组接口；</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都可以参与依赖、泛化和关联关系；</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都可以被嵌套；</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都可以有实例；</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都可以参与交互。</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sp>
        <p:nvSpPr>
          <p:cNvPr id="60" name="PA_椭圆 16"/>
          <p:cNvSpPr>
            <a:spLocks noChangeArrowheads="1"/>
          </p:cNvSpPr>
          <p:nvPr>
            <p:custDataLst>
              <p:tags r:id="rId12"/>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PA_任意多边形 90"/>
          <p:cNvSpPr/>
          <p:nvPr>
            <p:custDataLst>
              <p:tags r:id="rId1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PA_椭圆 91"/>
          <p:cNvSpPr>
            <a:spLocks noChangeArrowheads="1"/>
          </p:cNvSpPr>
          <p:nvPr>
            <p:custDataLst>
              <p:tags r:id="rId1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3" name="PA_椭圆 92"/>
          <p:cNvSpPr>
            <a:spLocks noChangeArrowheads="1"/>
          </p:cNvSpPr>
          <p:nvPr>
            <p:custDataLst>
              <p:tags r:id="rId1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PA_椭圆 93"/>
          <p:cNvSpPr>
            <a:spLocks noChangeArrowheads="1"/>
          </p:cNvSpPr>
          <p:nvPr>
            <p:custDataLst>
              <p:tags r:id="rId1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5" name="PA_任意多边形 94"/>
          <p:cNvSpPr/>
          <p:nvPr>
            <p:custDataLst>
              <p:tags r:id="rId1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PA_任意多边形 95"/>
          <p:cNvSpPr/>
          <p:nvPr>
            <p:custDataLst>
              <p:tags r:id="rId1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7" name="PA_任意多边形 96"/>
          <p:cNvSpPr/>
          <p:nvPr>
            <p:custDataLst>
              <p:tags r:id="rId1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PA_任意多边形 97"/>
          <p:cNvSpPr/>
          <p:nvPr>
            <p:custDataLst>
              <p:tags r:id="rId2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PA_任意多边形 98"/>
          <p:cNvSpPr/>
          <p:nvPr>
            <p:custDataLst>
              <p:tags r:id="rId2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0" name="组合 69"/>
          <p:cNvGrpSpPr/>
          <p:nvPr/>
        </p:nvGrpSpPr>
        <p:grpSpPr>
          <a:xfrm>
            <a:off x="6096000" y="1452708"/>
            <a:ext cx="4554539" cy="584201"/>
            <a:chOff x="577099" y="867490"/>
            <a:chExt cx="4554539" cy="584201"/>
          </a:xfrm>
        </p:grpSpPr>
        <p:grpSp>
          <p:nvGrpSpPr>
            <p:cNvPr id="71" name="PA_组合 31"/>
            <p:cNvGrpSpPr/>
            <p:nvPr>
              <p:custDataLst>
                <p:tags r:id="rId22"/>
              </p:custDataLst>
            </p:nvPr>
          </p:nvGrpSpPr>
          <p:grpSpPr bwMode="auto">
            <a:xfrm rot="5400000">
              <a:off x="576000" y="868589"/>
              <a:ext cx="584201" cy="582003"/>
              <a:chOff x="0" y="0"/>
              <a:chExt cx="5970957" cy="5720949"/>
            </a:xfrm>
          </p:grpSpPr>
          <p:sp>
            <p:nvSpPr>
              <p:cNvPr id="73"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72" name="文本框 71"/>
            <p:cNvSpPr txBox="1"/>
            <p:nvPr/>
          </p:nvSpPr>
          <p:spPr>
            <a:xfrm>
              <a:off x="1276830" y="924334"/>
              <a:ext cx="3854808" cy="52197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组件与类的不同：</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90" name="PA_矩形 9"/>
          <p:cNvSpPr>
            <a:spLocks noChangeArrowheads="1"/>
          </p:cNvSpPr>
          <p:nvPr>
            <p:custDataLst>
              <p:tags r:id="rId5"/>
            </p:custDataLst>
          </p:nvPr>
        </p:nvSpPr>
        <p:spPr bwMode="auto">
          <a:xfrm>
            <a:off x="3628870"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接口</a:t>
            </a:r>
          </a:p>
        </p:txBody>
      </p:sp>
      <p:grpSp>
        <p:nvGrpSpPr>
          <p:cNvPr id="3" name="组合 2"/>
          <p:cNvGrpSpPr/>
          <p:nvPr/>
        </p:nvGrpSpPr>
        <p:grpSpPr>
          <a:xfrm>
            <a:off x="502493" y="721000"/>
            <a:ext cx="9987915" cy="749801"/>
            <a:chOff x="583699" y="1171073"/>
            <a:chExt cx="9987915" cy="749801"/>
          </a:xfrm>
        </p:grpSpPr>
        <p:grpSp>
          <p:nvGrpSpPr>
            <p:cNvPr id="33" name="组合 32"/>
            <p:cNvGrpSpPr/>
            <p:nvPr/>
          </p:nvGrpSpPr>
          <p:grpSpPr>
            <a:xfrm>
              <a:off x="583699" y="1171073"/>
              <a:ext cx="635502" cy="749801"/>
              <a:chOff x="2070100" y="2022475"/>
              <a:chExt cx="1816100" cy="2108200"/>
            </a:xfrm>
          </p:grpSpPr>
          <p:sp>
            <p:nvSpPr>
              <p:cNvPr id="34" name="PA_等腰三角形 12"/>
              <p:cNvSpPr>
                <a:spLocks noChangeArrowheads="1"/>
              </p:cNvSpPr>
              <p:nvPr>
                <p:custDataLst>
                  <p:tags r:id="rId11"/>
                </p:custDataLst>
              </p:nvPr>
            </p:nvSpPr>
            <p:spPr bwMode="auto">
              <a:xfrm rot="5400000">
                <a:off x="1924050" y="2168525"/>
                <a:ext cx="2108200" cy="1816100"/>
              </a:xfrm>
              <a:prstGeom prst="triangle">
                <a:avLst>
                  <a:gd name="adj" fmla="val 5000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5" name="PA_图片 19"/>
              <p:cNvPicPr>
                <a:picLocks noChangeAspect="1" noChangeArrowheads="1"/>
              </p:cNvPicPr>
              <p:nvPr>
                <p:custDataLst>
                  <p:tags r:id="rId12"/>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2774950"/>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1384434" y="1193933"/>
              <a:ext cx="918718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接口</a:t>
              </a:r>
              <a:r>
                <a:rPr lang="en-US" altLang="zh-CN" sz="20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(Interface)</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是一组用于描述类或组件的一个服务的操作，它是一个被命名的操作的集合。每个接口都有一个唯一的名称。</a:t>
              </a:r>
            </a:p>
          </p:txBody>
        </p:sp>
      </p:grpSp>
      <p:sp>
        <p:nvSpPr>
          <p:cNvPr id="42" name="PA_文本框 68"/>
          <p:cNvSpPr>
            <a:spLocks noChangeArrowheads="1"/>
          </p:cNvSpPr>
          <p:nvPr>
            <p:custDataLst>
              <p:tags r:id="rId6"/>
            </p:custDataLst>
          </p:nvPr>
        </p:nvSpPr>
        <p:spPr bwMode="auto">
          <a:xfrm>
            <a:off x="1277249" y="2004219"/>
            <a:ext cx="5052671"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导出接口</a:t>
            </a:r>
            <a:r>
              <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(Export Interface)</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即为其他组件提供服务的接口，一个组件可以有多个导出接口。</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43" name="PA_文本框 69"/>
          <p:cNvSpPr>
            <a:spLocks noChangeArrowheads="1"/>
          </p:cNvSpPr>
          <p:nvPr>
            <p:custDataLst>
              <p:tags r:id="rId7"/>
            </p:custDataLst>
          </p:nvPr>
        </p:nvSpPr>
        <p:spPr bwMode="auto">
          <a:xfrm>
            <a:off x="6355765" y="2004219"/>
            <a:ext cx="5570536"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导入接口</a:t>
            </a:r>
            <a:r>
              <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(Import Interface)</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在组件中所用到的其他组件所提供的接口，称为导入接口 ，一个组件可以使用多个导入接口。</a:t>
            </a:r>
          </a:p>
        </p:txBody>
      </p:sp>
      <p:grpSp>
        <p:nvGrpSpPr>
          <p:cNvPr id="44" name="组合 43"/>
          <p:cNvGrpSpPr/>
          <p:nvPr/>
        </p:nvGrpSpPr>
        <p:grpSpPr>
          <a:xfrm>
            <a:off x="577518" y="1461063"/>
            <a:ext cx="6270269" cy="584201"/>
            <a:chOff x="577099" y="867490"/>
            <a:chExt cx="6270269" cy="584201"/>
          </a:xfrm>
        </p:grpSpPr>
        <p:grpSp>
          <p:nvGrpSpPr>
            <p:cNvPr id="45" name="PA_组合 31"/>
            <p:cNvGrpSpPr/>
            <p:nvPr>
              <p:custDataLst>
                <p:tags r:id="rId10"/>
              </p:custDataLst>
            </p:nvPr>
          </p:nvGrpSpPr>
          <p:grpSpPr bwMode="auto">
            <a:xfrm rot="5400000">
              <a:off x="576000" y="868589"/>
              <a:ext cx="584201" cy="582003"/>
              <a:chOff x="0" y="0"/>
              <a:chExt cx="5970957" cy="5720949"/>
            </a:xfrm>
          </p:grpSpPr>
          <p:sp>
            <p:nvSpPr>
              <p:cNvPr id="47"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6" name="文本框 45"/>
            <p:cNvSpPr txBox="1"/>
            <p:nvPr/>
          </p:nvSpPr>
          <p:spPr>
            <a:xfrm>
              <a:off x="1276830" y="924334"/>
              <a:ext cx="5570538"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组件的接口可以分为：</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pSp>
        <p:nvGrpSpPr>
          <p:cNvPr id="6" name="组合 5"/>
          <p:cNvGrpSpPr/>
          <p:nvPr/>
        </p:nvGrpSpPr>
        <p:grpSpPr>
          <a:xfrm>
            <a:off x="563918" y="3090520"/>
            <a:ext cx="5512435" cy="749802"/>
            <a:chOff x="563918" y="3459486"/>
            <a:chExt cx="5512435" cy="749802"/>
          </a:xfrm>
        </p:grpSpPr>
        <p:grpSp>
          <p:nvGrpSpPr>
            <p:cNvPr id="4" name="组合 3"/>
            <p:cNvGrpSpPr/>
            <p:nvPr/>
          </p:nvGrpSpPr>
          <p:grpSpPr>
            <a:xfrm>
              <a:off x="563918" y="3459486"/>
              <a:ext cx="635503" cy="749802"/>
              <a:chOff x="5630863" y="2022475"/>
              <a:chExt cx="1817687" cy="2108200"/>
            </a:xfrm>
          </p:grpSpPr>
          <p:sp>
            <p:nvSpPr>
              <p:cNvPr id="51" name="PA_等腰三角形 13"/>
              <p:cNvSpPr>
                <a:spLocks noChangeArrowheads="1"/>
              </p:cNvSpPr>
              <p:nvPr>
                <p:custDataLst>
                  <p:tags r:id="rId8"/>
                </p:custDataLst>
              </p:nvPr>
            </p:nvSpPr>
            <p:spPr bwMode="auto">
              <a:xfrm rot="5400000">
                <a:off x="5485607" y="2167731"/>
                <a:ext cx="2108200" cy="1817687"/>
              </a:xfrm>
              <a:prstGeom prst="triangle">
                <a:avLst>
                  <a:gd name="adj" fmla="val 50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2" name="PA_图片 17"/>
              <p:cNvPicPr>
                <a:picLocks noChangeAspect="1" noChangeArrowheads="1"/>
              </p:cNvPicPr>
              <p:nvPr>
                <p:custDataLst>
                  <p:tags r:id="rId9"/>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6019800" y="2759075"/>
                <a:ext cx="6016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文本框 4"/>
            <p:cNvSpPr txBox="1"/>
            <p:nvPr/>
          </p:nvSpPr>
          <p:spPr>
            <a:xfrm>
              <a:off x="1335443" y="3626491"/>
              <a:ext cx="4740910"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组件和组件的接口有两种表示方法</a:t>
              </a:r>
            </a:p>
          </p:txBody>
        </p:sp>
      </p:grpSp>
      <p:grpSp>
        <p:nvGrpSpPr>
          <p:cNvPr id="13" name="组合 12"/>
          <p:cNvGrpSpPr/>
          <p:nvPr/>
        </p:nvGrpSpPr>
        <p:grpSpPr>
          <a:xfrm>
            <a:off x="1277249" y="3786286"/>
            <a:ext cx="4626246" cy="2511209"/>
            <a:chOff x="1277249" y="3786286"/>
            <a:chExt cx="4626246" cy="2511209"/>
          </a:xfrm>
        </p:grpSpPr>
        <p:grpSp>
          <p:nvGrpSpPr>
            <p:cNvPr id="11" name="组合 10"/>
            <p:cNvGrpSpPr/>
            <p:nvPr/>
          </p:nvGrpSpPr>
          <p:grpSpPr>
            <a:xfrm>
              <a:off x="1277249" y="3786286"/>
              <a:ext cx="4626246" cy="2096070"/>
              <a:chOff x="962025" y="4340775"/>
              <a:chExt cx="5570538" cy="2441025"/>
            </a:xfrm>
          </p:grpSpPr>
          <p:pic>
            <p:nvPicPr>
              <p:cNvPr id="8" name="图片 7"/>
              <p:cNvPicPr>
                <a:picLocks noChangeAspect="1"/>
              </p:cNvPicPr>
              <p:nvPr/>
            </p:nvPicPr>
            <p:blipFill rotWithShape="1">
              <a:blip r:embed="rId18">
                <a:extLst>
                  <a:ext uri="{28A0092B-C50C-407E-A947-70E740481C1C}">
                    <a14:useLocalDpi xmlns:a14="http://schemas.microsoft.com/office/drawing/2010/main" val="0"/>
                  </a:ext>
                </a:extLst>
              </a:blip>
              <a:srcRect l="550" t="10850" r="18179" b="14065"/>
              <a:stretch>
                <a:fillRect/>
              </a:stretch>
            </p:blipFill>
            <p:spPr>
              <a:xfrm>
                <a:off x="962025" y="4340775"/>
                <a:ext cx="5570538" cy="1461064"/>
              </a:xfrm>
              <a:prstGeom prst="rect">
                <a:avLst/>
              </a:prstGeom>
            </p:spPr>
          </p:pic>
          <p:pic>
            <p:nvPicPr>
              <p:cNvPr id="10" name="图片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62025" y="5768637"/>
                <a:ext cx="3292778" cy="1013163"/>
              </a:xfrm>
              <a:prstGeom prst="rect">
                <a:avLst/>
              </a:prstGeom>
            </p:spPr>
          </p:pic>
        </p:grpSp>
        <p:sp>
          <p:nvSpPr>
            <p:cNvPr id="12" name="文本框 11"/>
            <p:cNvSpPr txBox="1"/>
            <p:nvPr/>
          </p:nvSpPr>
          <p:spPr>
            <a:xfrm>
              <a:off x="2610066" y="5929195"/>
              <a:ext cx="17830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矩形接口及实现</a:t>
              </a:r>
            </a:p>
          </p:txBody>
        </p:sp>
      </p:grpSp>
      <p:grpSp>
        <p:nvGrpSpPr>
          <p:cNvPr id="22" name="组合 21"/>
          <p:cNvGrpSpPr/>
          <p:nvPr/>
        </p:nvGrpSpPr>
        <p:grpSpPr>
          <a:xfrm>
            <a:off x="6731528" y="3142992"/>
            <a:ext cx="3758671" cy="3427957"/>
            <a:chOff x="6731528" y="3142992"/>
            <a:chExt cx="3758671" cy="3427957"/>
          </a:xfrm>
        </p:grpSpPr>
        <p:grpSp>
          <p:nvGrpSpPr>
            <p:cNvPr id="20" name="组合 19"/>
            <p:cNvGrpSpPr/>
            <p:nvPr/>
          </p:nvGrpSpPr>
          <p:grpSpPr>
            <a:xfrm>
              <a:off x="6731528" y="3142992"/>
              <a:ext cx="3758671" cy="3059424"/>
              <a:chOff x="6621462" y="3183213"/>
              <a:chExt cx="3958474" cy="3305211"/>
            </a:xfrm>
          </p:grpSpPr>
          <p:pic>
            <p:nvPicPr>
              <p:cNvPr id="15" name="图片 14"/>
              <p:cNvPicPr>
                <a:picLocks noChangeAspect="1"/>
              </p:cNvPicPr>
              <p:nvPr/>
            </p:nvPicPr>
            <p:blipFill rotWithShape="1">
              <a:blip r:embed="rId20">
                <a:extLst>
                  <a:ext uri="{28A0092B-C50C-407E-A947-70E740481C1C}">
                    <a14:useLocalDpi xmlns:a14="http://schemas.microsoft.com/office/drawing/2010/main" val="0"/>
                  </a:ext>
                </a:extLst>
              </a:blip>
              <a:srcRect l="7054" t="9143" r="3375" b="8092"/>
              <a:stretch>
                <a:fillRect/>
              </a:stretch>
            </p:blipFill>
            <p:spPr>
              <a:xfrm>
                <a:off x="6621463" y="3183213"/>
                <a:ext cx="3958473" cy="2632473"/>
              </a:xfrm>
              <a:prstGeom prst="rect">
                <a:avLst/>
              </a:prstGeom>
            </p:spPr>
          </p:pic>
          <p:pic>
            <p:nvPicPr>
              <p:cNvPr id="17" name="图片 16"/>
              <p:cNvPicPr>
                <a:picLocks noChangeAspect="1"/>
              </p:cNvPicPr>
              <p:nvPr/>
            </p:nvPicPr>
            <p:blipFill rotWithShape="1">
              <a:blip r:embed="rId21">
                <a:extLst>
                  <a:ext uri="{28A0092B-C50C-407E-A947-70E740481C1C}">
                    <a14:useLocalDpi xmlns:a14="http://schemas.microsoft.com/office/drawing/2010/main" val="0"/>
                  </a:ext>
                </a:extLst>
              </a:blip>
              <a:srcRect l="182" t="9474" r="-182" b="11873"/>
              <a:stretch>
                <a:fillRect/>
              </a:stretch>
            </p:blipFill>
            <p:spPr>
              <a:xfrm>
                <a:off x="6621462" y="5804162"/>
                <a:ext cx="2212559" cy="684261"/>
              </a:xfrm>
              <a:prstGeom prst="rect">
                <a:avLst/>
              </a:prstGeom>
            </p:spPr>
          </p:pic>
          <p:pic>
            <p:nvPicPr>
              <p:cNvPr id="19" name="图片 18"/>
              <p:cNvPicPr>
                <a:picLocks noChangeAspect="1"/>
              </p:cNvPicPr>
              <p:nvPr/>
            </p:nvPicPr>
            <p:blipFill rotWithShape="1">
              <a:blip r:embed="rId22">
                <a:extLst>
                  <a:ext uri="{28A0092B-C50C-407E-A947-70E740481C1C}">
                    <a14:useLocalDpi xmlns:a14="http://schemas.microsoft.com/office/drawing/2010/main" val="0"/>
                  </a:ext>
                </a:extLst>
              </a:blip>
              <a:srcRect t="-6570" b="19686"/>
              <a:stretch>
                <a:fillRect/>
              </a:stretch>
            </p:blipFill>
            <p:spPr>
              <a:xfrm>
                <a:off x="8611035" y="5716770"/>
                <a:ext cx="1968901" cy="771654"/>
              </a:xfrm>
              <a:prstGeom prst="rect">
                <a:avLst/>
              </a:prstGeom>
            </p:spPr>
          </p:pic>
        </p:grpSp>
        <p:sp>
          <p:nvSpPr>
            <p:cNvPr id="21" name="文本框 20"/>
            <p:cNvSpPr txBox="1"/>
            <p:nvPr/>
          </p:nvSpPr>
          <p:spPr>
            <a:xfrm>
              <a:off x="7056920" y="6202649"/>
              <a:ext cx="310915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圆圈接口的实现和依赖关系</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5"/>
            </p:custDataLst>
          </p:nvPr>
        </p:nvSpPr>
        <p:spPr bwMode="auto">
          <a:xfrm>
            <a:off x="3628869"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关系</a:t>
            </a:r>
          </a:p>
        </p:txBody>
      </p:sp>
      <p:grpSp>
        <p:nvGrpSpPr>
          <p:cNvPr id="39" name="组合 38"/>
          <p:cNvGrpSpPr/>
          <p:nvPr/>
        </p:nvGrpSpPr>
        <p:grpSpPr>
          <a:xfrm>
            <a:off x="577518" y="738334"/>
            <a:ext cx="10752470" cy="584201"/>
            <a:chOff x="560491" y="964724"/>
            <a:chExt cx="10575889" cy="584201"/>
          </a:xfrm>
        </p:grpSpPr>
        <p:grpSp>
          <p:nvGrpSpPr>
            <p:cNvPr id="40" name="组合 39"/>
            <p:cNvGrpSpPr/>
            <p:nvPr/>
          </p:nvGrpSpPr>
          <p:grpSpPr>
            <a:xfrm>
              <a:off x="560491" y="964724"/>
              <a:ext cx="568409" cy="584201"/>
              <a:chOff x="345991" y="637886"/>
              <a:chExt cx="1136817" cy="1152646"/>
            </a:xfrm>
          </p:grpSpPr>
          <p:sp>
            <p:nvSpPr>
              <p:cNvPr id="42" name="PA_任意多边形 47"/>
              <p:cNvSpPr/>
              <p:nvPr>
                <p:custDataLst>
                  <p:tags r:id="rId8"/>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PA_任意多边形 51"/>
              <p:cNvSpPr/>
              <p:nvPr>
                <p:custDataLst>
                  <p:tags r:id="rId9"/>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PA_任意多边形 63"/>
              <p:cNvSpPr/>
              <p:nvPr>
                <p:custDataLst>
                  <p:tags r:id="rId10"/>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PA_任意多边形 53"/>
              <p:cNvSpPr/>
              <p:nvPr>
                <p:custDataLst>
                  <p:tags r:id="rId11"/>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PA_任意多边形 55"/>
              <p:cNvSpPr/>
              <p:nvPr>
                <p:custDataLst>
                  <p:tags r:id="rId12"/>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PA_任意多边形 56"/>
              <p:cNvSpPr/>
              <p:nvPr>
                <p:custDataLst>
                  <p:tags r:id="rId13"/>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PA_任意多边形 58"/>
              <p:cNvSpPr/>
              <p:nvPr>
                <p:custDataLst>
                  <p:tags r:id="rId14"/>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PA_任意多边形 59"/>
              <p:cNvSpPr/>
              <p:nvPr>
                <p:custDataLst>
                  <p:tags r:id="rId15"/>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0" name="PA_组合 27"/>
              <p:cNvGrpSpPr/>
              <p:nvPr>
                <p:custDataLst>
                  <p:tags r:id="rId16"/>
                </p:custDataLst>
              </p:nvPr>
            </p:nvGrpSpPr>
            <p:grpSpPr bwMode="auto">
              <a:xfrm>
                <a:off x="345991" y="1081008"/>
                <a:ext cx="337560" cy="326313"/>
                <a:chOff x="0" y="0"/>
                <a:chExt cx="1375837" cy="1380067"/>
              </a:xfrm>
            </p:grpSpPr>
            <p:grpSp>
              <p:nvGrpSpPr>
                <p:cNvPr id="51" name="组合 25"/>
                <p:cNvGrpSpPr/>
                <p:nvPr/>
              </p:nvGrpSpPr>
              <p:grpSpPr bwMode="auto">
                <a:xfrm>
                  <a:off x="0" y="0"/>
                  <a:ext cx="1375837" cy="1380067"/>
                  <a:chOff x="0" y="0"/>
                  <a:chExt cx="1375837" cy="1380067"/>
                </a:xfrm>
              </p:grpSpPr>
              <p:sp>
                <p:nvSpPr>
                  <p:cNvPr id="53"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52"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41" name="文本框 40"/>
            <p:cNvSpPr txBox="1"/>
            <p:nvPr/>
          </p:nvSpPr>
          <p:spPr>
            <a:xfrm>
              <a:off x="1150142" y="1009663"/>
              <a:ext cx="998623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构件图中使用最多的是依赖和实现关系</a:t>
              </a:r>
              <a:r>
                <a:rPr lang="en-US" altLang="zh-CN" sz="24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(Relationship)</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a:t>
              </a:r>
            </a:p>
          </p:txBody>
        </p:sp>
      </p:grpSp>
      <p:sp>
        <p:nvSpPr>
          <p:cNvPr id="60" name="PA_文本框 68"/>
          <p:cNvSpPr>
            <a:spLocks noChangeArrowheads="1"/>
          </p:cNvSpPr>
          <p:nvPr>
            <p:custDataLst>
              <p:tags r:id="rId6"/>
            </p:custDataLst>
          </p:nvPr>
        </p:nvSpPr>
        <p:spPr bwMode="auto">
          <a:xfrm>
            <a:off x="577518" y="1829056"/>
            <a:ext cx="678688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依赖关系</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依赖关系是指组件依赖外部提供的服务（由组件到接口）。</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构件图中的依赖关系使用虚线箭头表示，如右图。</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61" name="PA_文本框 69"/>
          <p:cNvSpPr>
            <a:spLocks noChangeArrowheads="1"/>
          </p:cNvSpPr>
          <p:nvPr>
            <p:custDataLst>
              <p:tags r:id="rId7"/>
            </p:custDataLst>
          </p:nvPr>
        </p:nvSpPr>
        <p:spPr bwMode="auto">
          <a:xfrm>
            <a:off x="636039" y="4047260"/>
            <a:ext cx="9264564"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实现关系</a:t>
            </a:r>
            <a:endParaRPr kumimoji="0" lang="en-US" altLang="zh-CN" sz="16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实现关系是指组件向外提供的服务。实现关系使用实线表示，如下图所示。实现关系多用于组件和接口之间。组件可以实现接口。</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3" name="图片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30676" y="1364808"/>
            <a:ext cx="2461037" cy="2922482"/>
          </a:xfrm>
          <a:prstGeom prst="rect">
            <a:avLst/>
          </a:prstGeom>
        </p:spPr>
      </p:pic>
      <p:pic>
        <p:nvPicPr>
          <p:cNvPr id="5" name="图片 4"/>
          <p:cNvPicPr>
            <a:picLocks noChangeAspect="1"/>
          </p:cNvPicPr>
          <p:nvPr/>
        </p:nvPicPr>
        <p:blipFill rotWithShape="1">
          <a:blip r:embed="rId20">
            <a:extLst>
              <a:ext uri="{28A0092B-C50C-407E-A947-70E740481C1C}">
                <a14:useLocalDpi xmlns:a14="http://schemas.microsoft.com/office/drawing/2010/main" val="0"/>
              </a:ext>
            </a:extLst>
          </a:blip>
          <a:srcRect t="16963" b="21708"/>
          <a:stretch>
            <a:fillRect/>
          </a:stretch>
        </p:blipFill>
        <p:spPr>
          <a:xfrm>
            <a:off x="6448191" y="5067668"/>
            <a:ext cx="5171270" cy="14970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50" name="PA_矩形 9"/>
          <p:cNvSpPr>
            <a:spLocks noChangeArrowheads="1"/>
          </p:cNvSpPr>
          <p:nvPr>
            <p:custDataLst>
              <p:tags r:id="rId5"/>
            </p:custDataLst>
          </p:nvPr>
        </p:nvSpPr>
        <p:spPr bwMode="auto">
          <a:xfrm>
            <a:off x="3628872"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组件</a:t>
            </a:r>
          </a:p>
        </p:txBody>
      </p:sp>
      <p:grpSp>
        <p:nvGrpSpPr>
          <p:cNvPr id="64" name="组合 63"/>
          <p:cNvGrpSpPr/>
          <p:nvPr/>
        </p:nvGrpSpPr>
        <p:grpSpPr>
          <a:xfrm>
            <a:off x="291619" y="770963"/>
            <a:ext cx="3535680" cy="584201"/>
            <a:chOff x="560491" y="964724"/>
            <a:chExt cx="3477616" cy="584201"/>
          </a:xfrm>
        </p:grpSpPr>
        <p:grpSp>
          <p:nvGrpSpPr>
            <p:cNvPr id="65" name="组合 64"/>
            <p:cNvGrpSpPr/>
            <p:nvPr/>
          </p:nvGrpSpPr>
          <p:grpSpPr>
            <a:xfrm>
              <a:off x="560491" y="964724"/>
              <a:ext cx="568409" cy="584201"/>
              <a:chOff x="345991" y="637886"/>
              <a:chExt cx="1136817" cy="1152646"/>
            </a:xfrm>
          </p:grpSpPr>
          <p:sp>
            <p:nvSpPr>
              <p:cNvPr id="67" name="PA_任意多边形 47"/>
              <p:cNvSpPr/>
              <p:nvPr>
                <p:custDataLst>
                  <p:tags r:id="rId1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PA_任意多边形 51"/>
              <p:cNvSpPr/>
              <p:nvPr>
                <p:custDataLst>
                  <p:tags r:id="rId1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PA_任意多边形 63"/>
              <p:cNvSpPr/>
              <p:nvPr>
                <p:custDataLst>
                  <p:tags r:id="rId1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PA_任意多边形 53"/>
              <p:cNvSpPr/>
              <p:nvPr>
                <p:custDataLst>
                  <p:tags r:id="rId1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PA_任意多边形 55"/>
              <p:cNvSpPr/>
              <p:nvPr>
                <p:custDataLst>
                  <p:tags r:id="rId2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PA_任意多边形 56"/>
              <p:cNvSpPr/>
              <p:nvPr>
                <p:custDataLst>
                  <p:tags r:id="rId2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PA_任意多边形 58"/>
              <p:cNvSpPr/>
              <p:nvPr>
                <p:custDataLst>
                  <p:tags r:id="rId2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PA_任意多边形 59"/>
              <p:cNvSpPr/>
              <p:nvPr>
                <p:custDataLst>
                  <p:tags r:id="rId2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5" name="PA_组合 27"/>
              <p:cNvGrpSpPr/>
              <p:nvPr>
                <p:custDataLst>
                  <p:tags r:id="rId24"/>
                </p:custDataLst>
              </p:nvPr>
            </p:nvGrpSpPr>
            <p:grpSpPr bwMode="auto">
              <a:xfrm>
                <a:off x="345991" y="1081008"/>
                <a:ext cx="337560" cy="326313"/>
                <a:chOff x="0" y="0"/>
                <a:chExt cx="1375837" cy="1380067"/>
              </a:xfrm>
            </p:grpSpPr>
            <p:grpSp>
              <p:nvGrpSpPr>
                <p:cNvPr id="76" name="组合 25"/>
                <p:cNvGrpSpPr/>
                <p:nvPr/>
              </p:nvGrpSpPr>
              <p:grpSpPr bwMode="auto">
                <a:xfrm>
                  <a:off x="0" y="0"/>
                  <a:ext cx="1375837" cy="1380067"/>
                  <a:chOff x="0" y="0"/>
                  <a:chExt cx="1375837" cy="1380067"/>
                </a:xfrm>
              </p:grpSpPr>
              <p:sp>
                <p:nvSpPr>
                  <p:cNvPr id="78"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9"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0"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1"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4"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77"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66" name="文本框 65"/>
            <p:cNvSpPr txBox="1"/>
            <p:nvPr/>
          </p:nvSpPr>
          <p:spPr>
            <a:xfrm>
              <a:off x="1150087" y="1009809"/>
              <a:ext cx="288802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组件的详细介绍</a:t>
              </a: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[2]</a:t>
              </a:r>
              <a:endPar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grpSp>
      <p:pic>
        <p:nvPicPr>
          <p:cNvPr id="7" name="图片 6"/>
          <p:cNvPicPr>
            <a:picLocks noChangeAspect="1"/>
          </p:cNvPicPr>
          <p:nvPr/>
        </p:nvPicPr>
        <p:blipFill rotWithShape="1">
          <a:blip r:embed="rId27">
            <a:extLst>
              <a:ext uri="{28A0092B-C50C-407E-A947-70E740481C1C}">
                <a14:useLocalDpi xmlns:a14="http://schemas.microsoft.com/office/drawing/2010/main" val="0"/>
              </a:ext>
            </a:extLst>
          </a:blip>
          <a:srcRect l="948" t="5079" r="3953" b="4151"/>
          <a:stretch>
            <a:fillRect/>
          </a:stretch>
        </p:blipFill>
        <p:spPr>
          <a:xfrm>
            <a:off x="3826972" y="800872"/>
            <a:ext cx="8365028" cy="4128442"/>
          </a:xfrm>
          <a:prstGeom prst="rect">
            <a:avLst/>
          </a:prstGeom>
        </p:spPr>
      </p:pic>
      <p:sp>
        <p:nvSpPr>
          <p:cNvPr id="54" name="PA_椭圆 42"/>
          <p:cNvSpPr>
            <a:spLocks noChangeArrowheads="1"/>
          </p:cNvSpPr>
          <p:nvPr>
            <p:custDataLst>
              <p:tags r:id="rId6"/>
            </p:custDataLst>
          </p:nvPr>
        </p:nvSpPr>
        <p:spPr bwMode="auto">
          <a:xfrm>
            <a:off x="149205" y="1670741"/>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PA_椭圆 43"/>
          <p:cNvSpPr>
            <a:spLocks noChangeArrowheads="1"/>
          </p:cNvSpPr>
          <p:nvPr>
            <p:custDataLst>
              <p:tags r:id="rId7"/>
            </p:custDataLst>
          </p:nvPr>
        </p:nvSpPr>
        <p:spPr bwMode="auto">
          <a:xfrm>
            <a:off x="146371" y="2723836"/>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PA_椭圆 44"/>
          <p:cNvSpPr>
            <a:spLocks noChangeArrowheads="1"/>
          </p:cNvSpPr>
          <p:nvPr>
            <p:custDataLst>
              <p:tags r:id="rId8"/>
            </p:custDataLst>
          </p:nvPr>
        </p:nvSpPr>
        <p:spPr bwMode="auto">
          <a:xfrm>
            <a:off x="146371" y="4072392"/>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PA_文本框 47"/>
          <p:cNvSpPr>
            <a:spLocks noChangeArrowheads="1"/>
          </p:cNvSpPr>
          <p:nvPr>
            <p:custDataLst>
              <p:tags r:id="rId9"/>
            </p:custDataLst>
          </p:nvPr>
        </p:nvSpPr>
        <p:spPr bwMode="auto">
          <a:xfrm>
            <a:off x="668127" y="1677159"/>
            <a:ext cx="3087827"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接口</a:t>
            </a:r>
            <a:r>
              <a:rPr kumimoji="0" lang="en-US" altLang="zh-CN"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(interface)</a:t>
            </a:r>
            <a:r>
              <a:rPr kumimoji="0" lang="zh-CN" altLang="en-US"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是一组操作的集合，它指明了由类或构件所提供的服务。</a:t>
            </a:r>
            <a:endParaRPr kumimoji="0" lang="en-US" altLang="zh-CN"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62" name="PA_文本框 48"/>
          <p:cNvSpPr>
            <a:spLocks noChangeArrowheads="1"/>
          </p:cNvSpPr>
          <p:nvPr>
            <p:custDataLst>
              <p:tags r:id="rId10"/>
            </p:custDataLst>
          </p:nvPr>
        </p:nvSpPr>
        <p:spPr bwMode="auto">
          <a:xfrm>
            <a:off x="676891" y="2721114"/>
            <a:ext cx="3067634"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端口</a:t>
            </a:r>
            <a:r>
              <a:rPr kumimoji="0" lang="en-US" altLang="zh-CN"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(port)</a:t>
            </a:r>
            <a:r>
              <a:rPr kumimoji="0" lang="zh-CN" altLang="en-US"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是被封装的构件的构件的特定窗口，遵循指定接口的构件通过它来收发消息。</a:t>
            </a:r>
            <a:endParaRPr kumimoji="0" lang="en-US" altLang="zh-CN" sz="12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63" name="PA_文本框 49"/>
          <p:cNvSpPr>
            <a:spLocks noChangeArrowheads="1"/>
          </p:cNvSpPr>
          <p:nvPr>
            <p:custDataLst>
              <p:tags r:id="rId11"/>
            </p:custDataLst>
          </p:nvPr>
        </p:nvSpPr>
        <p:spPr bwMode="auto">
          <a:xfrm>
            <a:off x="668330" y="4072210"/>
            <a:ext cx="300414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部件</a:t>
            </a:r>
            <a:r>
              <a:rPr kumimoji="0" lang="en-US" altLang="zh-CN" sz="20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(part)</a:t>
            </a:r>
            <a:r>
              <a:rPr kumimoji="0" lang="zh-CN" altLang="en-US" sz="20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是对角色的描述，该角色组成构件的局部实现。</a:t>
            </a:r>
            <a:endParaRPr kumimoji="0" lang="en-US" altLang="zh-CN" sz="12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85" name="PA_椭圆 45"/>
          <p:cNvSpPr>
            <a:spLocks noChangeArrowheads="1"/>
          </p:cNvSpPr>
          <p:nvPr>
            <p:custDataLst>
              <p:tags r:id="rId12"/>
            </p:custDataLst>
          </p:nvPr>
        </p:nvSpPr>
        <p:spPr bwMode="auto">
          <a:xfrm>
            <a:off x="148175" y="5116471"/>
            <a:ext cx="445871" cy="456843"/>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6" name="PA_文本框 50"/>
          <p:cNvSpPr>
            <a:spLocks noChangeArrowheads="1"/>
          </p:cNvSpPr>
          <p:nvPr>
            <p:custDataLst>
              <p:tags r:id="rId13"/>
            </p:custDataLst>
          </p:nvPr>
        </p:nvSpPr>
        <p:spPr bwMode="auto">
          <a:xfrm>
            <a:off x="676817" y="5116471"/>
            <a:ext cx="303796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连接件</a:t>
            </a: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(connector)</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是在构件语境中两个部件或者端口之间的通信关系。</a:t>
            </a:r>
            <a:endParaRPr kumimoji="0" lang="en-US" altLang="zh-CN"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
        <p:nvSpPr>
          <p:cNvPr id="87" name="PA_椭圆 42"/>
          <p:cNvSpPr>
            <a:spLocks noChangeArrowheads="1"/>
          </p:cNvSpPr>
          <p:nvPr>
            <p:custDataLst>
              <p:tags r:id="rId14"/>
            </p:custDataLst>
          </p:nvPr>
        </p:nvSpPr>
        <p:spPr bwMode="auto">
          <a:xfrm>
            <a:off x="4224643" y="5115624"/>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8" name="PA_文本框 47"/>
          <p:cNvSpPr>
            <a:spLocks noChangeArrowheads="1"/>
          </p:cNvSpPr>
          <p:nvPr>
            <p:custDataLst>
              <p:tags r:id="rId15"/>
            </p:custDataLst>
          </p:nvPr>
        </p:nvSpPr>
        <p:spPr bwMode="auto">
          <a:xfrm>
            <a:off x="4881995" y="5119502"/>
            <a:ext cx="6028893"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内部结构</a:t>
            </a:r>
            <a:r>
              <a:rPr kumimoji="0" lang="en-US" altLang="zh-CN"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(internal structure)</a:t>
            </a:r>
            <a:r>
              <a:rPr kumimoji="0" lang="zh-CN" altLang="en-US"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是靠特定方式连接起来的一组部件来表示的构件实现。内部部件可以是一些构件的实例，它们静态地连接在一起，通过端口提供必要的行为。</a:t>
            </a:r>
            <a:endParaRPr kumimoji="0" lang="en-US" altLang="zh-CN"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50" name="PA_矩形 9"/>
          <p:cNvSpPr>
            <a:spLocks noChangeArrowheads="1"/>
          </p:cNvSpPr>
          <p:nvPr>
            <p:custDataLst>
              <p:tags r:id="rId5"/>
            </p:custDataLst>
          </p:nvPr>
        </p:nvSpPr>
        <p:spPr bwMode="auto">
          <a:xfrm>
            <a:off x="1673069" y="73660"/>
            <a:ext cx="4805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使用构件图对系统建模及应用</a:t>
            </a:r>
          </a:p>
        </p:txBody>
      </p:sp>
      <p:grpSp>
        <p:nvGrpSpPr>
          <p:cNvPr id="23" name="组合 22"/>
          <p:cNvGrpSpPr/>
          <p:nvPr/>
        </p:nvGrpSpPr>
        <p:grpSpPr>
          <a:xfrm>
            <a:off x="1338344" y="1493263"/>
            <a:ext cx="6270269" cy="584201"/>
            <a:chOff x="577099" y="867490"/>
            <a:chExt cx="6270269" cy="584201"/>
          </a:xfrm>
        </p:grpSpPr>
        <p:grpSp>
          <p:nvGrpSpPr>
            <p:cNvPr id="24" name="PA_组合 31"/>
            <p:cNvGrpSpPr/>
            <p:nvPr>
              <p:custDataLst>
                <p:tags r:id="rId23"/>
              </p:custDataLst>
            </p:nvPr>
          </p:nvGrpSpPr>
          <p:grpSpPr bwMode="auto">
            <a:xfrm rot="5400000">
              <a:off x="576000" y="868589"/>
              <a:ext cx="584201" cy="582003"/>
              <a:chOff x="0" y="0"/>
              <a:chExt cx="5970957" cy="5720949"/>
            </a:xfrm>
          </p:grpSpPr>
          <p:sp>
            <p:nvSpPr>
              <p:cNvPr id="26"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5" name="文本框 24"/>
            <p:cNvSpPr txBox="1"/>
            <p:nvPr/>
          </p:nvSpPr>
          <p:spPr>
            <a:xfrm>
              <a:off x="1276830" y="924334"/>
              <a:ext cx="557053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使用构件图建模可按照下列步骤进行：</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pSp>
        <p:nvGrpSpPr>
          <p:cNvPr id="5" name="组合 4"/>
          <p:cNvGrpSpPr/>
          <p:nvPr/>
        </p:nvGrpSpPr>
        <p:grpSpPr>
          <a:xfrm>
            <a:off x="2038652" y="3171501"/>
            <a:ext cx="4984146" cy="523220"/>
            <a:chOff x="706422" y="2843868"/>
            <a:chExt cx="4984146" cy="523220"/>
          </a:xfrm>
        </p:grpSpPr>
        <p:sp>
          <p:nvSpPr>
            <p:cNvPr id="47" name="PA_椭圆 43"/>
            <p:cNvSpPr>
              <a:spLocks noChangeArrowheads="1"/>
            </p:cNvSpPr>
            <p:nvPr>
              <p:custDataLst>
                <p:tags r:id="rId21"/>
              </p:custDataLst>
            </p:nvPr>
          </p:nvSpPr>
          <p:spPr bwMode="auto">
            <a:xfrm>
              <a:off x="706422" y="291941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PA_文本框 48"/>
            <p:cNvSpPr>
              <a:spLocks noChangeArrowheads="1"/>
            </p:cNvSpPr>
            <p:nvPr>
              <p:custDataLst>
                <p:tags r:id="rId22"/>
              </p:custDataLst>
            </p:nvPr>
          </p:nvSpPr>
          <p:spPr bwMode="auto">
            <a:xfrm>
              <a:off x="1217628" y="2843868"/>
              <a:ext cx="44729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定义相关组件提供的接口；</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5" name="文本框 54"/>
            <p:cNvSpPr txBox="1"/>
            <p:nvPr/>
          </p:nvSpPr>
          <p:spPr>
            <a:xfrm>
              <a:off x="773906" y="2944891"/>
              <a:ext cx="376238" cy="3987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2</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grpSp>
        <p:nvGrpSpPr>
          <p:cNvPr id="6" name="组合 5"/>
          <p:cNvGrpSpPr/>
          <p:nvPr/>
        </p:nvGrpSpPr>
        <p:grpSpPr>
          <a:xfrm>
            <a:off x="2038652" y="2271221"/>
            <a:ext cx="4269136" cy="528842"/>
            <a:chOff x="706422" y="1641271"/>
            <a:chExt cx="4269136" cy="528842"/>
          </a:xfrm>
        </p:grpSpPr>
        <p:sp>
          <p:nvSpPr>
            <p:cNvPr id="46" name="PA_椭圆 42"/>
            <p:cNvSpPr>
              <a:spLocks noChangeArrowheads="1"/>
            </p:cNvSpPr>
            <p:nvPr>
              <p:custDataLst>
                <p:tags r:id="rId19"/>
              </p:custDataLst>
            </p:nvPr>
          </p:nvSpPr>
          <p:spPr bwMode="auto">
            <a:xfrm>
              <a:off x="706422" y="172243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PA_文本框 47"/>
            <p:cNvSpPr>
              <a:spLocks noChangeArrowheads="1"/>
            </p:cNvSpPr>
            <p:nvPr>
              <p:custDataLst>
                <p:tags r:id="rId20"/>
              </p:custDataLst>
            </p:nvPr>
          </p:nvSpPr>
          <p:spPr bwMode="auto">
            <a:xfrm>
              <a:off x="1217628" y="1641271"/>
              <a:ext cx="37579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对系统中的组件建模；</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6" name="文本框 55"/>
            <p:cNvSpPr txBox="1"/>
            <p:nvPr/>
          </p:nvSpPr>
          <p:spPr>
            <a:xfrm>
              <a:off x="773906" y="1761609"/>
              <a:ext cx="376238" cy="3987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1</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grpSp>
        <p:nvGrpSpPr>
          <p:cNvPr id="4" name="组合 3"/>
          <p:cNvGrpSpPr/>
          <p:nvPr/>
        </p:nvGrpSpPr>
        <p:grpSpPr>
          <a:xfrm>
            <a:off x="2038588" y="4154177"/>
            <a:ext cx="4265183" cy="529286"/>
            <a:chOff x="706422" y="4034777"/>
            <a:chExt cx="4265183" cy="529286"/>
          </a:xfrm>
        </p:grpSpPr>
        <p:sp>
          <p:nvSpPr>
            <p:cNvPr id="48" name="PA_椭圆 44"/>
            <p:cNvSpPr>
              <a:spLocks noChangeArrowheads="1"/>
            </p:cNvSpPr>
            <p:nvPr>
              <p:custDataLst>
                <p:tags r:id="rId17"/>
              </p:custDataLst>
            </p:nvPr>
          </p:nvSpPr>
          <p:spPr bwMode="auto">
            <a:xfrm>
              <a:off x="706422" y="411638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文本框 49"/>
            <p:cNvSpPr>
              <a:spLocks noChangeArrowheads="1"/>
            </p:cNvSpPr>
            <p:nvPr>
              <p:custDataLst>
                <p:tags r:id="rId18"/>
              </p:custDataLst>
            </p:nvPr>
          </p:nvSpPr>
          <p:spPr bwMode="auto">
            <a:xfrm>
              <a:off x="1213675" y="4034777"/>
              <a:ext cx="37579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对它们间的关系建模；</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7" name="文本框 56"/>
            <p:cNvSpPr txBox="1"/>
            <p:nvPr/>
          </p:nvSpPr>
          <p:spPr>
            <a:xfrm>
              <a:off x="773906" y="4155559"/>
              <a:ext cx="376238" cy="3987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3</a:t>
              </a:r>
            </a:p>
          </p:txBody>
        </p:sp>
      </p:grpSp>
      <p:grpSp>
        <p:nvGrpSpPr>
          <p:cNvPr id="3" name="组合 2"/>
          <p:cNvGrpSpPr/>
          <p:nvPr/>
        </p:nvGrpSpPr>
        <p:grpSpPr>
          <a:xfrm>
            <a:off x="2038134" y="5136897"/>
            <a:ext cx="5716912" cy="521970"/>
            <a:chOff x="688666" y="5152090"/>
            <a:chExt cx="5716912" cy="521970"/>
          </a:xfrm>
        </p:grpSpPr>
        <p:sp>
          <p:nvSpPr>
            <p:cNvPr id="49" name="PA_椭圆 45"/>
            <p:cNvSpPr>
              <a:spLocks noChangeArrowheads="1"/>
            </p:cNvSpPr>
            <p:nvPr>
              <p:custDataLst>
                <p:tags r:id="rId15"/>
              </p:custDataLst>
            </p:nvPr>
          </p:nvSpPr>
          <p:spPr bwMode="auto">
            <a:xfrm>
              <a:off x="688666" y="5224583"/>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 name="PA_文本框 50"/>
            <p:cNvSpPr>
              <a:spLocks noChangeArrowheads="1"/>
            </p:cNvSpPr>
            <p:nvPr>
              <p:custDataLst>
                <p:tags r:id="rId16"/>
              </p:custDataLst>
            </p:nvPr>
          </p:nvSpPr>
          <p:spPr bwMode="auto">
            <a:xfrm>
              <a:off x="1217628" y="5152090"/>
              <a:ext cx="51879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对建模的结构进行精化和细化。</a:t>
              </a:r>
              <a:endParaRPr kumimoji="0" lang="en-US" altLang="zh-CN" sz="16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8" name="文本框 57"/>
            <p:cNvSpPr txBox="1"/>
            <p:nvPr/>
          </p:nvSpPr>
          <p:spPr>
            <a:xfrm>
              <a:off x="756150" y="5263754"/>
              <a:ext cx="376238" cy="3987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4</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grpSp>
        <p:nvGrpSpPr>
          <p:cNvPr id="64" name="组合 63"/>
          <p:cNvGrpSpPr/>
          <p:nvPr/>
        </p:nvGrpSpPr>
        <p:grpSpPr>
          <a:xfrm>
            <a:off x="577518" y="738334"/>
            <a:ext cx="4432300" cy="584201"/>
            <a:chOff x="560491" y="964724"/>
            <a:chExt cx="4359511" cy="584201"/>
          </a:xfrm>
        </p:grpSpPr>
        <p:grpSp>
          <p:nvGrpSpPr>
            <p:cNvPr id="65" name="组合 64"/>
            <p:cNvGrpSpPr/>
            <p:nvPr/>
          </p:nvGrpSpPr>
          <p:grpSpPr>
            <a:xfrm>
              <a:off x="560491" y="964724"/>
              <a:ext cx="568409" cy="584201"/>
              <a:chOff x="345991" y="637886"/>
              <a:chExt cx="1136817" cy="1152646"/>
            </a:xfrm>
          </p:grpSpPr>
          <p:sp>
            <p:nvSpPr>
              <p:cNvPr id="67" name="PA_任意多边形 47"/>
              <p:cNvSpPr/>
              <p:nvPr>
                <p:custDataLst>
                  <p:tags r:id="rId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PA_任意多边形 51"/>
              <p:cNvSpPr/>
              <p:nvPr>
                <p:custDataLst>
                  <p:tags r:id="rId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PA_任意多边形 63"/>
              <p:cNvSpPr/>
              <p:nvPr>
                <p:custDataLst>
                  <p:tags r:id="rId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PA_任意多边形 53"/>
              <p:cNvSpPr/>
              <p:nvPr>
                <p:custDataLst>
                  <p:tags r:id="rId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PA_任意多边形 55"/>
              <p:cNvSpPr/>
              <p:nvPr>
                <p:custDataLst>
                  <p:tags r:id="rId1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PA_任意多边形 56"/>
              <p:cNvSpPr/>
              <p:nvPr>
                <p:custDataLst>
                  <p:tags r:id="rId1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PA_任意多边形 58"/>
              <p:cNvSpPr/>
              <p:nvPr>
                <p:custDataLst>
                  <p:tags r:id="rId1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PA_任意多边形 59"/>
              <p:cNvSpPr/>
              <p:nvPr>
                <p:custDataLst>
                  <p:tags r:id="rId1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5" name="PA_组合 27"/>
              <p:cNvGrpSpPr/>
              <p:nvPr>
                <p:custDataLst>
                  <p:tags r:id="rId14"/>
                </p:custDataLst>
              </p:nvPr>
            </p:nvGrpSpPr>
            <p:grpSpPr bwMode="auto">
              <a:xfrm>
                <a:off x="345991" y="1081008"/>
                <a:ext cx="337560" cy="326313"/>
                <a:chOff x="0" y="0"/>
                <a:chExt cx="1375837" cy="1380067"/>
              </a:xfrm>
            </p:grpSpPr>
            <p:grpSp>
              <p:nvGrpSpPr>
                <p:cNvPr id="76" name="组合 25"/>
                <p:cNvGrpSpPr/>
                <p:nvPr/>
              </p:nvGrpSpPr>
              <p:grpSpPr bwMode="auto">
                <a:xfrm>
                  <a:off x="0" y="0"/>
                  <a:ext cx="1375837" cy="1380067"/>
                  <a:chOff x="0" y="0"/>
                  <a:chExt cx="1375837" cy="1380067"/>
                </a:xfrm>
              </p:grpSpPr>
              <p:sp>
                <p:nvSpPr>
                  <p:cNvPr id="78"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9"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0"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1"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4"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77"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66" name="文本框 65"/>
            <p:cNvSpPr txBox="1"/>
            <p:nvPr/>
          </p:nvSpPr>
          <p:spPr>
            <a:xfrm>
              <a:off x="1150087" y="1009809"/>
              <a:ext cx="376991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构件图建模及绘图步骤</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403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8" name="PA_矩形 9"/>
          <p:cNvSpPr>
            <a:spLocks noChangeArrowheads="1"/>
          </p:cNvSpPr>
          <p:nvPr>
            <p:custDataLst>
              <p:tags r:id="rId5"/>
            </p:custDataLst>
          </p:nvPr>
        </p:nvSpPr>
        <p:spPr bwMode="auto">
          <a:xfrm>
            <a:off x="1673067" y="107950"/>
            <a:ext cx="4805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使用构件图对系统建模及应用</a:t>
            </a:r>
          </a:p>
        </p:txBody>
      </p:sp>
      <p:grpSp>
        <p:nvGrpSpPr>
          <p:cNvPr id="9" name="组合 8"/>
          <p:cNvGrpSpPr/>
          <p:nvPr/>
        </p:nvGrpSpPr>
        <p:grpSpPr>
          <a:xfrm>
            <a:off x="609600" y="722489"/>
            <a:ext cx="9126543" cy="2049958"/>
            <a:chOff x="609600" y="993957"/>
            <a:chExt cx="9126543" cy="2049958"/>
          </a:xfrm>
        </p:grpSpPr>
        <p:sp>
          <p:nvSpPr>
            <p:cNvPr id="2" name="文本框 1"/>
            <p:cNvSpPr txBox="1"/>
            <p:nvPr/>
          </p:nvSpPr>
          <p:spPr>
            <a:xfrm>
              <a:off x="1384008" y="1588460"/>
              <a:ext cx="4438650" cy="922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一个系统由系统界面、业务逻辑处理组件、数据库访问组件和数据库组成，则该系统构件如图。</a:t>
              </a:r>
            </a:p>
          </p:txBody>
        </p:sp>
        <p:pic>
          <p:nvPicPr>
            <p:cNvPr id="6" name="图片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25813" y="993957"/>
              <a:ext cx="3810330" cy="2049958"/>
            </a:xfrm>
            <a:prstGeom prst="rect">
              <a:avLst/>
            </a:prstGeom>
          </p:spPr>
        </p:pic>
        <p:grpSp>
          <p:nvGrpSpPr>
            <p:cNvPr id="28" name="组合 27"/>
            <p:cNvGrpSpPr/>
            <p:nvPr/>
          </p:nvGrpSpPr>
          <p:grpSpPr>
            <a:xfrm>
              <a:off x="609600" y="1003996"/>
              <a:ext cx="6270269" cy="584201"/>
              <a:chOff x="577099" y="867490"/>
              <a:chExt cx="6270269" cy="584201"/>
            </a:xfrm>
          </p:grpSpPr>
          <p:grpSp>
            <p:nvGrpSpPr>
              <p:cNvPr id="29" name="PA_组合 31"/>
              <p:cNvGrpSpPr/>
              <p:nvPr>
                <p:custDataLst>
                  <p:tags r:id="rId8"/>
                </p:custDataLst>
              </p:nvPr>
            </p:nvGrpSpPr>
            <p:grpSpPr bwMode="auto">
              <a:xfrm rot="5400000">
                <a:off x="576000" y="868589"/>
                <a:ext cx="584201" cy="582003"/>
                <a:chOff x="0" y="0"/>
                <a:chExt cx="5970957" cy="5720949"/>
              </a:xfrm>
            </p:grpSpPr>
            <p:sp>
              <p:nvSpPr>
                <p:cNvPr id="31"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0" name="文本框 29"/>
              <p:cNvSpPr txBox="1"/>
              <p:nvPr/>
            </p:nvSpPr>
            <p:spPr>
              <a:xfrm>
                <a:off x="1276830" y="924334"/>
                <a:ext cx="557053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对系统中的组件建模：</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pSp>
      <p:grpSp>
        <p:nvGrpSpPr>
          <p:cNvPr id="10" name="组合 9"/>
          <p:cNvGrpSpPr/>
          <p:nvPr/>
        </p:nvGrpSpPr>
        <p:grpSpPr>
          <a:xfrm>
            <a:off x="609600" y="2712776"/>
            <a:ext cx="6713634" cy="2052629"/>
            <a:chOff x="609600" y="2712776"/>
            <a:chExt cx="6713634" cy="2052629"/>
          </a:xfrm>
        </p:grpSpPr>
        <p:grpSp>
          <p:nvGrpSpPr>
            <p:cNvPr id="16" name="组合 15"/>
            <p:cNvGrpSpPr/>
            <p:nvPr/>
          </p:nvGrpSpPr>
          <p:grpSpPr>
            <a:xfrm>
              <a:off x="609600" y="2712776"/>
              <a:ext cx="6299479" cy="584201"/>
              <a:chOff x="577099" y="867490"/>
              <a:chExt cx="6299479" cy="584201"/>
            </a:xfrm>
          </p:grpSpPr>
          <p:grpSp>
            <p:nvGrpSpPr>
              <p:cNvPr id="17" name="PA_组合 31"/>
              <p:cNvGrpSpPr/>
              <p:nvPr>
                <p:custDataLst>
                  <p:tags r:id="rId7"/>
                </p:custDataLst>
              </p:nvPr>
            </p:nvGrpSpPr>
            <p:grpSpPr bwMode="auto">
              <a:xfrm rot="5400000">
                <a:off x="576000" y="868589"/>
                <a:ext cx="584201" cy="582003"/>
                <a:chOff x="0" y="0"/>
                <a:chExt cx="5970957" cy="5720949"/>
              </a:xfrm>
            </p:grpSpPr>
            <p:sp>
              <p:nvSpPr>
                <p:cNvPr id="19"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8" name="文本框 17"/>
              <p:cNvSpPr txBox="1"/>
              <p:nvPr/>
            </p:nvSpPr>
            <p:spPr>
              <a:xfrm>
                <a:off x="1306040" y="926874"/>
                <a:ext cx="557053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定义相关组件提供的接口：</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35" name="文本框 34"/>
            <p:cNvSpPr txBox="1"/>
            <p:nvPr/>
          </p:nvSpPr>
          <p:spPr>
            <a:xfrm>
              <a:off x="1384321" y="3291851"/>
              <a:ext cx="4438650" cy="922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如：将一个“在线酒店预订子系统”作为一个构件，它需要提供用户界面并且还需调用酒店系统，完成预订工作。</a:t>
              </a:r>
            </a:p>
          </p:txBody>
        </p:sp>
        <p:pic>
          <p:nvPicPr>
            <p:cNvPr id="8" name="图片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26094" y="2864946"/>
              <a:ext cx="1397140" cy="1900459"/>
            </a:xfrm>
            <a:prstGeom prst="rect">
              <a:avLst/>
            </a:prstGeom>
          </p:spPr>
        </p:pic>
      </p:grpSp>
      <p:grpSp>
        <p:nvGrpSpPr>
          <p:cNvPr id="38" name="组合 37"/>
          <p:cNvGrpSpPr/>
          <p:nvPr/>
        </p:nvGrpSpPr>
        <p:grpSpPr>
          <a:xfrm>
            <a:off x="590549" y="4751132"/>
            <a:ext cx="7332981" cy="584201"/>
            <a:chOff x="577099" y="867490"/>
            <a:chExt cx="7332981" cy="584201"/>
          </a:xfrm>
        </p:grpSpPr>
        <p:grpSp>
          <p:nvGrpSpPr>
            <p:cNvPr id="39" name="PA_组合 31"/>
            <p:cNvGrpSpPr/>
            <p:nvPr>
              <p:custDataLst>
                <p:tags r:id="rId6"/>
              </p:custDataLst>
            </p:nvPr>
          </p:nvGrpSpPr>
          <p:grpSpPr bwMode="auto">
            <a:xfrm rot="5400000">
              <a:off x="576000" y="868589"/>
              <a:ext cx="584201" cy="582003"/>
              <a:chOff x="0" y="0"/>
              <a:chExt cx="5970957" cy="5720949"/>
            </a:xfrm>
          </p:grpSpPr>
          <p:sp>
            <p:nvSpPr>
              <p:cNvPr id="41"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0" name="文本框 39"/>
            <p:cNvSpPr txBox="1"/>
            <p:nvPr/>
          </p:nvSpPr>
          <p:spPr>
            <a:xfrm>
              <a:off x="1370810" y="924334"/>
              <a:ext cx="653927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对组件及接口间的关系建模并精化和细化：</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45" name="文本框 44"/>
          <p:cNvSpPr txBox="1"/>
          <p:nvPr/>
        </p:nvSpPr>
        <p:spPr>
          <a:xfrm>
            <a:off x="1382395" y="5330314"/>
            <a:ext cx="5482663"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如：对于“在线酒店预订系统”，需要有一个子组件来实现用户界面，一个子组件来完成酒店系统的链接和预订，还有一个子组件负责将用户的需求与酒店的攻击进行匹配。</a:t>
            </a:r>
          </a:p>
        </p:txBody>
      </p:sp>
      <p:pic>
        <p:nvPicPr>
          <p:cNvPr id="12" name="图片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23530" y="2865120"/>
            <a:ext cx="3496310" cy="38874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4096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673068" y="62230"/>
            <a:ext cx="4805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使用构件图对系统建模及应用</a:t>
            </a:r>
          </a:p>
        </p:txBody>
      </p:sp>
      <p:grpSp>
        <p:nvGrpSpPr>
          <p:cNvPr id="23" name="组合 22"/>
          <p:cNvGrpSpPr/>
          <p:nvPr/>
        </p:nvGrpSpPr>
        <p:grpSpPr>
          <a:xfrm>
            <a:off x="962328" y="747224"/>
            <a:ext cx="5087620" cy="584201"/>
            <a:chOff x="560491" y="964724"/>
            <a:chExt cx="5004069" cy="584201"/>
          </a:xfrm>
        </p:grpSpPr>
        <p:grpSp>
          <p:nvGrpSpPr>
            <p:cNvPr id="24" name="组合 23"/>
            <p:cNvGrpSpPr/>
            <p:nvPr/>
          </p:nvGrpSpPr>
          <p:grpSpPr>
            <a:xfrm>
              <a:off x="560491" y="964724"/>
              <a:ext cx="568409" cy="584201"/>
              <a:chOff x="345991" y="637886"/>
              <a:chExt cx="1136817" cy="1152646"/>
            </a:xfrm>
          </p:grpSpPr>
          <p:sp>
            <p:nvSpPr>
              <p:cNvPr id="26" name="PA_任意多边形 47"/>
              <p:cNvSpPr/>
              <p:nvPr>
                <p:custDataLst>
                  <p:tags r:id="rId8"/>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51"/>
              <p:cNvSpPr/>
              <p:nvPr>
                <p:custDataLst>
                  <p:tags r:id="rId9"/>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63"/>
              <p:cNvSpPr/>
              <p:nvPr>
                <p:custDataLst>
                  <p:tags r:id="rId10"/>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53"/>
              <p:cNvSpPr/>
              <p:nvPr>
                <p:custDataLst>
                  <p:tags r:id="rId11"/>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55"/>
              <p:cNvSpPr/>
              <p:nvPr>
                <p:custDataLst>
                  <p:tags r:id="rId12"/>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6"/>
              <p:cNvSpPr/>
              <p:nvPr>
                <p:custDataLst>
                  <p:tags r:id="rId13"/>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8"/>
              <p:cNvSpPr/>
              <p:nvPr>
                <p:custDataLst>
                  <p:tags r:id="rId14"/>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9"/>
              <p:cNvSpPr/>
              <p:nvPr>
                <p:custDataLst>
                  <p:tags r:id="rId15"/>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4" name="PA_组合 27"/>
              <p:cNvGrpSpPr/>
              <p:nvPr>
                <p:custDataLst>
                  <p:tags r:id="rId16"/>
                </p:custDataLst>
              </p:nvPr>
            </p:nvGrpSpPr>
            <p:grpSpPr bwMode="auto">
              <a:xfrm>
                <a:off x="345991" y="1081008"/>
                <a:ext cx="337560" cy="326313"/>
                <a:chOff x="0" y="0"/>
                <a:chExt cx="1375837" cy="1380067"/>
              </a:xfrm>
            </p:grpSpPr>
            <p:grpSp>
              <p:nvGrpSpPr>
                <p:cNvPr id="35" name="组合 25"/>
                <p:cNvGrpSpPr/>
                <p:nvPr/>
              </p:nvGrpSpPr>
              <p:grpSpPr bwMode="auto">
                <a:xfrm>
                  <a:off x="0" y="0"/>
                  <a:ext cx="1375837" cy="1380067"/>
                  <a:chOff x="0" y="0"/>
                  <a:chExt cx="1375837" cy="1380067"/>
                </a:xfrm>
              </p:grpSpPr>
              <p:sp>
                <p:nvSpPr>
                  <p:cNvPr id="37"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6"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5" name="文本框 24"/>
            <p:cNvSpPr txBox="1"/>
            <p:nvPr/>
          </p:nvSpPr>
          <p:spPr>
            <a:xfrm>
              <a:off x="1150087" y="1009809"/>
              <a:ext cx="4414473"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构件图的几种使用方式</a:t>
              </a:r>
            </a:p>
          </p:txBody>
        </p:sp>
      </p:grpSp>
      <p:grpSp>
        <p:nvGrpSpPr>
          <p:cNvPr id="44" name="组合 43"/>
          <p:cNvGrpSpPr/>
          <p:nvPr/>
        </p:nvGrpSpPr>
        <p:grpSpPr>
          <a:xfrm>
            <a:off x="1673041" y="1522614"/>
            <a:ext cx="2839116" cy="528842"/>
            <a:chOff x="706422" y="1641271"/>
            <a:chExt cx="2839116" cy="528842"/>
          </a:xfrm>
        </p:grpSpPr>
        <p:sp>
          <p:nvSpPr>
            <p:cNvPr id="45" name="PA_椭圆 42"/>
            <p:cNvSpPr>
              <a:spLocks noChangeArrowheads="1"/>
            </p:cNvSpPr>
            <p:nvPr>
              <p:custDataLst>
                <p:tags r:id="rId6"/>
              </p:custDataLst>
            </p:nvPr>
          </p:nvSpPr>
          <p:spPr bwMode="auto">
            <a:xfrm>
              <a:off x="706422" y="172243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 name="PA_文本框 47"/>
            <p:cNvSpPr>
              <a:spLocks noChangeArrowheads="1"/>
            </p:cNvSpPr>
            <p:nvPr>
              <p:custDataLst>
                <p:tags r:id="rId7"/>
              </p:custDataLst>
            </p:nvPr>
          </p:nvSpPr>
          <p:spPr bwMode="auto">
            <a:xfrm>
              <a:off x="1217628" y="1641271"/>
              <a:ext cx="23279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对源代码建模</a:t>
              </a:r>
              <a:endParaRPr kumimoji="0" lang="en-US" altLang="zh-CN"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7" name="文本框 46"/>
            <p:cNvSpPr txBox="1"/>
            <p:nvPr/>
          </p:nvSpPr>
          <p:spPr>
            <a:xfrm>
              <a:off x="773906" y="1761609"/>
              <a:ext cx="376238" cy="3987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1</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sp>
        <p:nvSpPr>
          <p:cNvPr id="2" name="文本框 1"/>
          <p:cNvSpPr txBox="1"/>
          <p:nvPr/>
        </p:nvSpPr>
        <p:spPr>
          <a:xfrm>
            <a:off x="1673225" y="2116455"/>
            <a:ext cx="9530715" cy="23069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当前大多数面向对象编程语言使用集成化开发环境来分割代码，并将源代码存储到文件中。可以使用构件图来为执行文件的配置建模，并设置配置管理系统。</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对源代码建模遵循的策略：</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识别相关源代码文件的集合，并把它们建模为组件。</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对于较大的系统，利用包（文件夹）对其进行分组。</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通过约束来表示源代码的版本号、作者和最后修改日期等信息，利用工具管理这个标记值。</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用依赖关系来表示这些文件间编译的依赖关系，箭头指向为谁依赖谁。利用工具帮助产生并管理这些关系。</a:t>
            </a:r>
          </a:p>
        </p:txBody>
      </p:sp>
      <p:sp>
        <p:nvSpPr>
          <p:cNvPr id="5" name="文本框 4"/>
          <p:cNvSpPr txBox="1"/>
          <p:nvPr/>
        </p:nvSpPr>
        <p:spPr>
          <a:xfrm>
            <a:off x="1031943" y="4897438"/>
            <a:ext cx="4942772"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如右图：</a:t>
            </a:r>
            <a:r>
              <a:rPr kumimoji="0" lang="en-US" altLang="zh-CN" sz="1800" b="0" i="0"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signal.h</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是一个头文件，用约束表示该文件的版本。</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interp.cpp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和</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signal.cpp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都对</a:t>
            </a:r>
            <a:r>
              <a:rPr kumimoji="0" lang="en-US" altLang="zh-CN" sz="1800" b="0" i="0"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signal.h</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有编译依赖关系。当</a:t>
            </a:r>
            <a:r>
              <a:rPr kumimoji="0" lang="en-US" altLang="zh-CN" sz="1800" b="0" i="0"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signal.h</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改变时需要对</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inter.cpp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和</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signal.cpp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进行重新编译。</a:t>
            </a:r>
          </a:p>
        </p:txBody>
      </p:sp>
      <p:pic>
        <p:nvPicPr>
          <p:cNvPr id="7" name="图片 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90611" y="4423455"/>
            <a:ext cx="5213132" cy="21479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7"/>
          <a:srcRect/>
          <a:stretch>
            <a:fillRect/>
          </a:stretch>
        </a:blipFill>
        <a:effectLst/>
      </p:bgPr>
    </p:bg>
    <p:spTree>
      <p:nvGrpSpPr>
        <p:cNvPr id="1" name=""/>
        <p:cNvGrpSpPr/>
        <p:nvPr/>
      </p:nvGrpSpPr>
      <p:grpSpPr>
        <a:xfrm>
          <a:off x="0" y="0"/>
          <a:ext cx="0" cy="0"/>
          <a:chOff x="0" y="0"/>
          <a:chExt cx="0" cy="0"/>
        </a:xfrm>
      </p:grpSpPr>
      <p:grpSp>
        <p:nvGrpSpPr>
          <p:cNvPr id="28679" name="PA_组合 126"/>
          <p:cNvGrpSpPr/>
          <p:nvPr>
            <p:custDataLst>
              <p:tags r:id="rId1"/>
            </p:custDataLst>
          </p:nvPr>
        </p:nvGrpSpPr>
        <p:grpSpPr bwMode="auto">
          <a:xfrm flipH="1">
            <a:off x="2506663" y="0"/>
            <a:ext cx="1389062" cy="1287463"/>
            <a:chOff x="0" y="0"/>
            <a:chExt cx="2701935" cy="1257300"/>
          </a:xfrm>
        </p:grpSpPr>
        <p:sp>
          <p:nvSpPr>
            <p:cNvPr id="28689"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p:cNvSpPr>
            <a:spLocks noChangeArrowheads="1"/>
          </p:cNvSpPr>
          <p:nvPr>
            <p:custDataLst>
              <p:tags r:id="rId2"/>
            </p:custDataLst>
          </p:nvPr>
        </p:nvSpPr>
        <p:spPr bwMode="auto">
          <a:xfrm>
            <a:off x="4040188" y="180975"/>
            <a:ext cx="41820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lang="zh-CN" altLang="en-US" sz="5400" b="1" dirty="0">
                <a:solidFill>
                  <a:srgbClr val="000000"/>
                </a:solidFill>
                <a:latin typeface="微软雅黑" panose="020B0503020204020204" pitchFamily="34" charset="-122"/>
                <a:sym typeface="微软雅黑" panose="020B0503020204020204" pitchFamily="34" charset="-122"/>
              </a:rPr>
              <a:t>基础</a:t>
            </a:r>
            <a:endPar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 name="组合 1"/>
          <p:cNvGrpSpPr/>
          <p:nvPr/>
        </p:nvGrpSpPr>
        <p:grpSpPr>
          <a:xfrm>
            <a:off x="600140" y="2048149"/>
            <a:ext cx="4669440" cy="4948628"/>
            <a:chOff x="504993" y="2319338"/>
            <a:chExt cx="5957888" cy="4408183"/>
          </a:xfrm>
        </p:grpSpPr>
        <p:sp>
          <p:nvSpPr>
            <p:cNvPr id="28674" name="PA_任意多边形 111"/>
            <p:cNvSpPr/>
            <p:nvPr>
              <p:custDataLst>
                <p:tags r:id="rId13"/>
              </p:custDataLst>
            </p:nvPr>
          </p:nvSpPr>
          <p:spPr bwMode="auto">
            <a:xfrm rot="20300013">
              <a:off x="2031554" y="5982356"/>
              <a:ext cx="4420944" cy="74516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p:cNvGrpSpPr/>
            <p:nvPr>
              <p:custDataLst>
                <p:tags r:id="rId14"/>
              </p:custDataLst>
            </p:nvPr>
          </p:nvGrpSpPr>
          <p:grpSpPr bwMode="auto">
            <a:xfrm>
              <a:off x="543093" y="2638425"/>
              <a:ext cx="5768975" cy="1122363"/>
              <a:chOff x="0" y="0"/>
              <a:chExt cx="5770322" cy="1121542"/>
            </a:xfrm>
          </p:grpSpPr>
          <p:sp>
            <p:nvSpPr>
              <p:cNvPr id="28701"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p:cNvGrpSpPr/>
            <p:nvPr>
              <p:custDataLst>
                <p:tags r:id="rId15"/>
              </p:custDataLst>
            </p:nvPr>
          </p:nvGrpSpPr>
          <p:grpSpPr bwMode="auto">
            <a:xfrm>
              <a:off x="601831" y="3714750"/>
              <a:ext cx="5770562" cy="1120775"/>
              <a:chOff x="0" y="0"/>
              <a:chExt cx="5770322" cy="1121542"/>
            </a:xfrm>
          </p:grpSpPr>
          <p:sp>
            <p:nvSpPr>
              <p:cNvPr id="28699" name="任意多边形 116"/>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p:cNvGrpSpPr/>
            <p:nvPr>
              <p:custDataLst>
                <p:tags r:id="rId16"/>
              </p:custDataLst>
            </p:nvPr>
          </p:nvGrpSpPr>
          <p:grpSpPr bwMode="auto">
            <a:xfrm>
              <a:off x="651043" y="4775200"/>
              <a:ext cx="5770563" cy="1136651"/>
              <a:chOff x="0" y="0"/>
              <a:chExt cx="5770322" cy="1136375"/>
            </a:xfrm>
          </p:grpSpPr>
          <p:sp>
            <p:nvSpPr>
              <p:cNvPr id="28697"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p:cNvSpPr/>
              <p:nvPr/>
            </p:nvSpPr>
            <p:spPr bwMode="auto">
              <a:xfrm rot="21420000">
                <a:off x="336822" y="2435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1" name="PA_矩形 132"/>
            <p:cNvSpPr>
              <a:spLocks noChangeArrowheads="1"/>
            </p:cNvSpPr>
            <p:nvPr>
              <p:custDataLst>
                <p:tags r:id="rId17"/>
              </p:custDataLst>
            </p:nvPr>
          </p:nvSpPr>
          <p:spPr bwMode="auto">
            <a:xfrm rot="21420000">
              <a:off x="504993" y="2319338"/>
              <a:ext cx="5791199"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p:cNvSpPr>
              <a:spLocks noChangeArrowheads="1"/>
            </p:cNvSpPr>
            <p:nvPr>
              <p:custDataLst>
                <p:tags r:id="rId18"/>
              </p:custDataLst>
            </p:nvPr>
          </p:nvSpPr>
          <p:spPr bwMode="auto">
            <a:xfrm rot="21420000">
              <a:off x="568058" y="3388182"/>
              <a:ext cx="5791200"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3" name="PA_矩形 134"/>
            <p:cNvSpPr>
              <a:spLocks noChangeArrowheads="1"/>
            </p:cNvSpPr>
            <p:nvPr>
              <p:custDataLst>
                <p:tags r:id="rId19"/>
              </p:custDataLst>
            </p:nvPr>
          </p:nvSpPr>
          <p:spPr bwMode="auto">
            <a:xfrm rot="21420000">
              <a:off x="616117" y="4470400"/>
              <a:ext cx="5791200"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p:cNvSpPr>
              <a:spLocks noChangeArrowheads="1"/>
            </p:cNvSpPr>
            <p:nvPr>
              <p:custDataLst>
                <p:tags r:id="rId20"/>
              </p:custDataLst>
            </p:nvPr>
          </p:nvSpPr>
          <p:spPr bwMode="auto">
            <a:xfrm rot="-180000">
              <a:off x="671681" y="5518150"/>
              <a:ext cx="5791200"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p:cNvSpPr>
              <a:spLocks noChangeArrowheads="1"/>
            </p:cNvSpPr>
            <p:nvPr>
              <p:custDataLst>
                <p:tags r:id="rId21"/>
              </p:custDataLst>
            </p:nvPr>
          </p:nvSpPr>
          <p:spPr bwMode="auto">
            <a:xfrm rot="21360000">
              <a:off x="2649452" y="2459023"/>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对象图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6" name="PA_矩形 137"/>
            <p:cNvSpPr>
              <a:spLocks noChangeArrowheads="1"/>
            </p:cNvSpPr>
            <p:nvPr>
              <p:custDataLst>
                <p:tags r:id="rId22"/>
              </p:custDataLst>
            </p:nvPr>
          </p:nvSpPr>
          <p:spPr bwMode="auto">
            <a:xfrm rot="21360000">
              <a:off x="2689704" y="3513169"/>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a:t>
              </a:r>
            </a:p>
          </p:txBody>
        </p:sp>
        <p:sp>
          <p:nvSpPr>
            <p:cNvPr id="28687" name="PA_矩形 138"/>
            <p:cNvSpPr>
              <a:spLocks noChangeArrowheads="1"/>
            </p:cNvSpPr>
            <p:nvPr>
              <p:custDataLst>
                <p:tags r:id="rId23"/>
              </p:custDataLst>
            </p:nvPr>
          </p:nvSpPr>
          <p:spPr bwMode="auto">
            <a:xfrm rot="21360000">
              <a:off x="2009276" y="4612780"/>
              <a:ext cx="3116006" cy="41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     包图</a:t>
              </a:r>
            </a:p>
          </p:txBody>
        </p:sp>
        <p:sp>
          <p:nvSpPr>
            <p:cNvPr id="28688" name="PA_矩形 139"/>
            <p:cNvSpPr>
              <a:spLocks noChangeArrowheads="1"/>
            </p:cNvSpPr>
            <p:nvPr>
              <p:custDataLst>
                <p:tags r:id="rId24"/>
              </p:custDataLst>
            </p:nvPr>
          </p:nvSpPr>
          <p:spPr bwMode="auto">
            <a:xfrm rot="21360000">
              <a:off x="2740220" y="5662863"/>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UML2.0</a:t>
              </a:r>
            </a:p>
          </p:txBody>
        </p:sp>
      </p:grpSp>
      <p:grpSp>
        <p:nvGrpSpPr>
          <p:cNvPr id="5" name="组合 4"/>
          <p:cNvGrpSpPr/>
          <p:nvPr/>
        </p:nvGrpSpPr>
        <p:grpSpPr>
          <a:xfrm>
            <a:off x="6256856" y="2271474"/>
            <a:ext cx="4538574" cy="3739397"/>
            <a:chOff x="6554196" y="3363938"/>
            <a:chExt cx="4538574" cy="3739397"/>
          </a:xfrm>
        </p:grpSpPr>
        <p:grpSp>
          <p:nvGrpSpPr>
            <p:cNvPr id="52" name="PA_组合 112"/>
            <p:cNvGrpSpPr/>
            <p:nvPr>
              <p:custDataLst>
                <p:tags r:id="rId4"/>
              </p:custDataLst>
            </p:nvPr>
          </p:nvGrpSpPr>
          <p:grpSpPr bwMode="auto">
            <a:xfrm>
              <a:off x="6709212" y="5946605"/>
              <a:ext cx="4383558" cy="1156730"/>
              <a:chOff x="0" y="0"/>
              <a:chExt cx="5770322" cy="1121542"/>
            </a:xfrm>
          </p:grpSpPr>
          <p:sp>
            <p:nvSpPr>
              <p:cNvPr id="67"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任意多边形 114"/>
              <p:cNvSpPr/>
              <p:nvPr/>
            </p:nvSpPr>
            <p:spPr bwMode="auto">
              <a:xfrm rot="21420000">
                <a:off x="336823" y="0"/>
                <a:ext cx="5433499"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3" name="PA_组合 115"/>
            <p:cNvGrpSpPr/>
            <p:nvPr>
              <p:custDataLst>
                <p:tags r:id="rId5"/>
              </p:custDataLst>
            </p:nvPr>
          </p:nvGrpSpPr>
          <p:grpSpPr bwMode="auto">
            <a:xfrm>
              <a:off x="6616225" y="4774215"/>
              <a:ext cx="4393215" cy="1182669"/>
              <a:chOff x="-9771" y="-26056"/>
              <a:chExt cx="5781443" cy="1148317"/>
            </a:xfrm>
          </p:grpSpPr>
          <p:sp>
            <p:nvSpPr>
              <p:cNvPr id="65" name="任意多边形 116"/>
              <p:cNvSpPr/>
              <p:nvPr/>
            </p:nvSpPr>
            <p:spPr bwMode="auto">
              <a:xfrm rot="21420000">
                <a:off x="-9771" y="10236"/>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任意多边形 117"/>
              <p:cNvSpPr/>
              <p:nvPr/>
            </p:nvSpPr>
            <p:spPr bwMode="auto">
              <a:xfrm rot="21420000">
                <a:off x="338172" y="-26056"/>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4" name="PA_组合 118"/>
            <p:cNvGrpSpPr/>
            <p:nvPr>
              <p:custDataLst>
                <p:tags r:id="rId6"/>
              </p:custDataLst>
            </p:nvPr>
          </p:nvGrpSpPr>
          <p:grpSpPr bwMode="auto">
            <a:xfrm>
              <a:off x="6580636" y="3675828"/>
              <a:ext cx="4384765" cy="1171454"/>
              <a:chOff x="0" y="0"/>
              <a:chExt cx="5770322" cy="1136374"/>
            </a:xfrm>
          </p:grpSpPr>
          <p:sp>
            <p:nvSpPr>
              <p:cNvPr id="63"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任意多边形 120"/>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5" name="PA_矩形 132"/>
            <p:cNvSpPr>
              <a:spLocks noChangeArrowheads="1"/>
            </p:cNvSpPr>
            <p:nvPr>
              <p:custDataLst>
                <p:tags r:id="rId7"/>
              </p:custDataLst>
            </p:nvPr>
          </p:nvSpPr>
          <p:spPr bwMode="auto">
            <a:xfrm rot="21420000">
              <a:off x="6662262" y="5606717"/>
              <a:ext cx="4400446" cy="718251"/>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PA_矩形 133"/>
            <p:cNvSpPr>
              <a:spLocks noChangeArrowheads="1"/>
            </p:cNvSpPr>
            <p:nvPr>
              <p:custDataLst>
                <p:tags r:id="rId8"/>
              </p:custDataLst>
            </p:nvPr>
          </p:nvSpPr>
          <p:spPr bwMode="auto">
            <a:xfrm rot="21420000">
              <a:off x="6592188" y="4445877"/>
              <a:ext cx="4400446" cy="718252"/>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134"/>
            <p:cNvSpPr>
              <a:spLocks noChangeArrowheads="1"/>
            </p:cNvSpPr>
            <p:nvPr>
              <p:custDataLst>
                <p:tags r:id="rId9"/>
              </p:custDataLst>
            </p:nvPr>
          </p:nvSpPr>
          <p:spPr bwMode="auto">
            <a:xfrm rot="21420000">
              <a:off x="6554196" y="3363938"/>
              <a:ext cx="4400446" cy="716616"/>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PA_矩形 136"/>
            <p:cNvSpPr>
              <a:spLocks noChangeArrowheads="1"/>
            </p:cNvSpPr>
            <p:nvPr>
              <p:custDataLst>
                <p:tags r:id="rId10"/>
              </p:custDataLst>
            </p:nvPr>
          </p:nvSpPr>
          <p:spPr bwMode="auto">
            <a:xfrm rot="21360000">
              <a:off x="8137459" y="5700717"/>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参考资料</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60" name="PA_矩形 137"/>
            <p:cNvSpPr>
              <a:spLocks noChangeArrowheads="1"/>
            </p:cNvSpPr>
            <p:nvPr>
              <p:custDataLst>
                <p:tags r:id="rId11"/>
              </p:custDataLst>
            </p:nvPr>
          </p:nvSpPr>
          <p:spPr bwMode="auto">
            <a:xfrm rot="21360000">
              <a:off x="8137538" y="458297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p>
          </p:txBody>
        </p:sp>
        <p:sp>
          <p:nvSpPr>
            <p:cNvPr id="61" name="PA_矩形 138"/>
            <p:cNvSpPr>
              <a:spLocks noChangeArrowheads="1"/>
            </p:cNvSpPr>
            <p:nvPr>
              <p:custDataLst>
                <p:tags r:id="rId12"/>
              </p:custDataLst>
            </p:nvPr>
          </p:nvSpPr>
          <p:spPr bwMode="auto">
            <a:xfrm rot="21360000">
              <a:off x="7417438" y="3447955"/>
              <a:ext cx="28409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会议纪要</a:t>
              </a:r>
            </a:p>
          </p:txBody>
        </p:sp>
      </p:grpSp>
      <p:grpSp>
        <p:nvGrpSpPr>
          <p:cNvPr id="71" name="PA_组合 126"/>
          <p:cNvGrpSpPr/>
          <p:nvPr>
            <p:custDataLst>
              <p:tags r:id="rId3"/>
            </p:custDataLst>
          </p:nvPr>
        </p:nvGrpSpPr>
        <p:grpSpPr bwMode="auto">
          <a:xfrm flipH="1">
            <a:off x="8302167" y="1252"/>
            <a:ext cx="1389062" cy="1287463"/>
            <a:chOff x="0" y="0"/>
            <a:chExt cx="2701935" cy="1257300"/>
          </a:xfrm>
        </p:grpSpPr>
        <p:sp>
          <p:nvSpPr>
            <p:cNvPr id="72"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8679"/>
                                        </p:tgtEl>
                                        <p:attrNameLst>
                                          <p:attrName>style.visibility</p:attrName>
                                        </p:attrNameLst>
                                      </p:cBhvr>
                                      <p:to>
                                        <p:strVal val="visible"/>
                                      </p:to>
                                    </p:set>
                                    <p:anim to="" calcmode="lin" valueType="num">
                                      <p:cBhvr>
                                        <p:cTn id="7" dur="700" fill="hold">
                                          <p:stCondLst>
                                            <p:cond delay="0"/>
                                          </p:stCondLst>
                                        </p:cTn>
                                        <p:tgtEl>
                                          <p:spTgt spid="28679"/>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28679"/>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28680"/>
                                        </p:tgtEl>
                                        <p:attrNameLst>
                                          <p:attrName>style.visibility</p:attrName>
                                        </p:attrNameLst>
                                      </p:cBhvr>
                                      <p:to>
                                        <p:strVal val="visible"/>
                                      </p:to>
                                    </p:set>
                                    <p:anim to="" calcmode="lin" valueType="num">
                                      <p:cBhvr>
                                        <p:cTn id="11" dur="700" fill="hold">
                                          <p:stCondLst>
                                            <p:cond delay="0"/>
                                          </p:stCondLst>
                                        </p:cTn>
                                        <p:tgtEl>
                                          <p:spTgt spid="28680"/>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28680"/>
                                        </p:tgtEl>
                                        <p:attrNameLst>
                                          <p:attrName>ppt_h</p:attrName>
                                        </p:attrNameLst>
                                      </p:cBhvr>
                                      <p:tavLst>
                                        <p:tav tm="0" fmla="#ppt_h-#ppt_h*((1.5-1.5*$)^3-(1.5-1.5*$)^2)">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to="" calcmode="lin" valueType="num">
                                      <p:cBhvr>
                                        <p:cTn id="15" dur="700" fill="hold">
                                          <p:stCondLst>
                                            <p:cond delay="0"/>
                                          </p:stCondLst>
                                        </p:cTn>
                                        <p:tgtEl>
                                          <p:spTgt spid="71"/>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71"/>
                                        </p:tgtEl>
                                        <p:attrNameLst>
                                          <p:attrName>ppt_h</p:attrName>
                                        </p:attrNameLst>
                                      </p:cBhvr>
                                      <p:tavLst>
                                        <p:tav tm="0" fmla="#ppt_h-#ppt_h*((1.5-1.5*$)^3-(1.5-1.5*$)^2)">
                                          <p:val>
                                            <p:fltVal val="0"/>
                                          </p:val>
                                        </p:tav>
                                        <p:tav tm="100000">
                                          <p:val>
                                            <p:fltVal val="1"/>
                                          </p:val>
                                        </p:tav>
                                      </p:tavLst>
                                    </p:anim>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700" fill="hold"/>
                                        <p:tgtEl>
                                          <p:spTgt spid="2"/>
                                        </p:tgtEl>
                                        <p:attrNameLst>
                                          <p:attrName>ppt_w</p:attrName>
                                        </p:attrNameLst>
                                      </p:cBhvr>
                                      <p:tavLst>
                                        <p:tav tm="0">
                                          <p:val>
                                            <p:fltVal val="0"/>
                                          </p:val>
                                        </p:tav>
                                        <p:tav tm="100000">
                                          <p:val>
                                            <p:strVal val="#ppt_w"/>
                                          </p:val>
                                        </p:tav>
                                      </p:tavLst>
                                    </p:anim>
                                    <p:anim calcmode="lin" valueType="num">
                                      <p:cBhvr>
                                        <p:cTn id="20" dur="700" fill="hold"/>
                                        <p:tgtEl>
                                          <p:spTgt spid="2"/>
                                        </p:tgtEl>
                                        <p:attrNameLst>
                                          <p:attrName>ppt_h</p:attrName>
                                        </p:attrNameLst>
                                      </p:cBhvr>
                                      <p:tavLst>
                                        <p:tav tm="0">
                                          <p:val>
                                            <p:fltVal val="0"/>
                                          </p:val>
                                        </p:tav>
                                        <p:tav tm="100000">
                                          <p:val>
                                            <p:strVal val="#ppt_h"/>
                                          </p:val>
                                        </p:tav>
                                      </p:tavLst>
                                    </p:anim>
                                    <p:animEffect transition="in" filter="fade">
                                      <p:cBhvr>
                                        <p:cTn id="21" dur="7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700" fill="hold"/>
                                        <p:tgtEl>
                                          <p:spTgt spid="5"/>
                                        </p:tgtEl>
                                        <p:attrNameLst>
                                          <p:attrName>ppt_w</p:attrName>
                                        </p:attrNameLst>
                                      </p:cBhvr>
                                      <p:tavLst>
                                        <p:tav tm="0">
                                          <p:val>
                                            <p:fltVal val="0"/>
                                          </p:val>
                                        </p:tav>
                                        <p:tav tm="100000">
                                          <p:val>
                                            <p:strVal val="#ppt_w"/>
                                          </p:val>
                                        </p:tav>
                                      </p:tavLst>
                                    </p:anim>
                                    <p:anim calcmode="lin" valueType="num">
                                      <p:cBhvr>
                                        <p:cTn id="25" dur="700" fill="hold"/>
                                        <p:tgtEl>
                                          <p:spTgt spid="5"/>
                                        </p:tgtEl>
                                        <p:attrNameLst>
                                          <p:attrName>ppt_h</p:attrName>
                                        </p:attrNameLst>
                                      </p:cBhvr>
                                      <p:tavLst>
                                        <p:tav tm="0">
                                          <p:val>
                                            <p:fltVal val="0"/>
                                          </p:val>
                                        </p:tav>
                                        <p:tav tm="100000">
                                          <p:val>
                                            <p:strVal val="#ppt_h"/>
                                          </p:val>
                                        </p:tav>
                                      </p:tavLst>
                                    </p:anim>
                                    <p:animEffect transition="in" filter="fade">
                                      <p:cBhvr>
                                        <p:cTn id="26"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4" name="PA_矩形 9"/>
          <p:cNvSpPr>
            <a:spLocks noChangeArrowheads="1"/>
          </p:cNvSpPr>
          <p:nvPr>
            <p:custDataLst>
              <p:tags r:id="rId5"/>
            </p:custDataLst>
          </p:nvPr>
        </p:nvSpPr>
        <p:spPr bwMode="auto">
          <a:xfrm>
            <a:off x="1673067" y="62230"/>
            <a:ext cx="4805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使用构件图对系统建模及应用</a:t>
            </a:r>
          </a:p>
        </p:txBody>
      </p:sp>
      <p:grpSp>
        <p:nvGrpSpPr>
          <p:cNvPr id="19" name="组合 18"/>
          <p:cNvGrpSpPr/>
          <p:nvPr/>
        </p:nvGrpSpPr>
        <p:grpSpPr>
          <a:xfrm>
            <a:off x="962328" y="791039"/>
            <a:ext cx="5291455" cy="584201"/>
            <a:chOff x="560491" y="964724"/>
            <a:chExt cx="5204557" cy="584201"/>
          </a:xfrm>
        </p:grpSpPr>
        <p:grpSp>
          <p:nvGrpSpPr>
            <p:cNvPr id="20" name="组合 19"/>
            <p:cNvGrpSpPr/>
            <p:nvPr/>
          </p:nvGrpSpPr>
          <p:grpSpPr>
            <a:xfrm>
              <a:off x="560491" y="964724"/>
              <a:ext cx="568409" cy="584201"/>
              <a:chOff x="345991" y="637886"/>
              <a:chExt cx="1136817" cy="1152646"/>
            </a:xfrm>
          </p:grpSpPr>
          <p:sp>
            <p:nvSpPr>
              <p:cNvPr id="22" name="PA_任意多边形 47"/>
              <p:cNvSpPr/>
              <p:nvPr>
                <p:custDataLst>
                  <p:tags r:id="rId8"/>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任意多边形 51"/>
              <p:cNvSpPr/>
              <p:nvPr>
                <p:custDataLst>
                  <p:tags r:id="rId9"/>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任意多边形 63"/>
              <p:cNvSpPr/>
              <p:nvPr>
                <p:custDataLst>
                  <p:tags r:id="rId10"/>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PA_任意多边形 53"/>
              <p:cNvSpPr/>
              <p:nvPr>
                <p:custDataLst>
                  <p:tags r:id="rId11"/>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PA_任意多边形 55"/>
              <p:cNvSpPr/>
              <p:nvPr>
                <p:custDataLst>
                  <p:tags r:id="rId12"/>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56"/>
              <p:cNvSpPr/>
              <p:nvPr>
                <p:custDataLst>
                  <p:tags r:id="rId13"/>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8"/>
              <p:cNvSpPr/>
              <p:nvPr>
                <p:custDataLst>
                  <p:tags r:id="rId14"/>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59"/>
              <p:cNvSpPr/>
              <p:nvPr>
                <p:custDataLst>
                  <p:tags r:id="rId15"/>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0" name="PA_组合 27"/>
              <p:cNvGrpSpPr/>
              <p:nvPr>
                <p:custDataLst>
                  <p:tags r:id="rId16"/>
                </p:custDataLst>
              </p:nvPr>
            </p:nvGrpSpPr>
            <p:grpSpPr bwMode="auto">
              <a:xfrm>
                <a:off x="345991" y="1081008"/>
                <a:ext cx="337560" cy="326313"/>
                <a:chOff x="0" y="0"/>
                <a:chExt cx="1375837" cy="1380067"/>
              </a:xfrm>
            </p:grpSpPr>
            <p:grpSp>
              <p:nvGrpSpPr>
                <p:cNvPr id="31" name="组合 25"/>
                <p:cNvGrpSpPr/>
                <p:nvPr/>
              </p:nvGrpSpPr>
              <p:grpSpPr bwMode="auto">
                <a:xfrm>
                  <a:off x="0" y="0"/>
                  <a:ext cx="1375837" cy="1380067"/>
                  <a:chOff x="0" y="0"/>
                  <a:chExt cx="1375837" cy="1380067"/>
                </a:xfrm>
              </p:grpSpPr>
              <p:sp>
                <p:nvSpPr>
                  <p:cNvPr id="33"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2"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1" name="文本框 20"/>
            <p:cNvSpPr txBox="1"/>
            <p:nvPr/>
          </p:nvSpPr>
          <p:spPr>
            <a:xfrm>
              <a:off x="1150087" y="1009809"/>
              <a:ext cx="4614961"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构件图的几种使用方式</a:t>
              </a:r>
            </a:p>
          </p:txBody>
        </p:sp>
      </p:grpSp>
      <p:grpSp>
        <p:nvGrpSpPr>
          <p:cNvPr id="40" name="组合 39"/>
          <p:cNvGrpSpPr/>
          <p:nvPr/>
        </p:nvGrpSpPr>
        <p:grpSpPr>
          <a:xfrm>
            <a:off x="1673523" y="1610548"/>
            <a:ext cx="4626641" cy="523220"/>
            <a:chOff x="706422" y="2843868"/>
            <a:chExt cx="4626641" cy="523220"/>
          </a:xfrm>
        </p:grpSpPr>
        <p:sp>
          <p:nvSpPr>
            <p:cNvPr id="41" name="PA_椭圆 43"/>
            <p:cNvSpPr>
              <a:spLocks noChangeArrowheads="1"/>
            </p:cNvSpPr>
            <p:nvPr>
              <p:custDataLst>
                <p:tags r:id="rId6"/>
              </p:custDataLst>
            </p:nvPr>
          </p:nvSpPr>
          <p:spPr bwMode="auto">
            <a:xfrm>
              <a:off x="706422" y="291941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PA_文本框 48"/>
            <p:cNvSpPr>
              <a:spLocks noChangeArrowheads="1"/>
            </p:cNvSpPr>
            <p:nvPr>
              <p:custDataLst>
                <p:tags r:id="rId7"/>
              </p:custDataLst>
            </p:nvPr>
          </p:nvSpPr>
          <p:spPr bwMode="auto">
            <a:xfrm>
              <a:off x="1217628" y="2843868"/>
              <a:ext cx="41154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对可执行体的发布建模：</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3" name="文本框 42"/>
            <p:cNvSpPr txBox="1"/>
            <p:nvPr/>
          </p:nvSpPr>
          <p:spPr>
            <a:xfrm>
              <a:off x="773906" y="2944891"/>
              <a:ext cx="376238" cy="3987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2</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sp>
        <p:nvSpPr>
          <p:cNvPr id="2" name="文本框 1"/>
          <p:cNvSpPr txBox="1"/>
          <p:nvPr/>
        </p:nvSpPr>
        <p:spPr>
          <a:xfrm>
            <a:off x="961901" y="2241330"/>
            <a:ext cx="10152974" cy="20300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软件的发布是交付给内部或外部用户的相对完整而且一致的组件系列，发布注重交付一个运行系统所必须的部分。当用构件图对发布建模时，其实是在对构成软件的物理部分（即部署组件）所做的决策进行可视化、详述和文档化。</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对可执行程序的结构建模所遵循的策略：</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识别想建模的构件集合；</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考虑集合中各构件的不同类型；</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对这个集合中的每个构件，分析它们之间的关系。</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nvSpPr>
        <p:spPr>
          <a:xfrm>
            <a:off x="2981055" y="4476587"/>
            <a:ext cx="3912526" cy="922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如右图，体现了</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callcenter.exe</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对</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sh_ttsu.dll</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和</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shp_a3.dll</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这两个库的依赖。</a:t>
            </a:r>
          </a:p>
        </p:txBody>
      </p:sp>
      <p:pic>
        <p:nvPicPr>
          <p:cNvPr id="7" name="图片 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893246" y="3429000"/>
            <a:ext cx="4847285" cy="30181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36867"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p:cNvSpPr>
            <a:spLocks noChangeArrowheads="1"/>
          </p:cNvSpPr>
          <p:nvPr>
            <p:custDataLst>
              <p:tags r:id="rId5"/>
            </p:custDataLst>
          </p:nvPr>
        </p:nvSpPr>
        <p:spPr bwMode="auto">
          <a:xfrm>
            <a:off x="1673067" y="62230"/>
            <a:ext cx="4805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使用构件图对系统建模及应用</a:t>
            </a:r>
          </a:p>
        </p:txBody>
      </p:sp>
      <p:grpSp>
        <p:nvGrpSpPr>
          <p:cNvPr id="31" name="组合 30"/>
          <p:cNvGrpSpPr/>
          <p:nvPr/>
        </p:nvGrpSpPr>
        <p:grpSpPr>
          <a:xfrm>
            <a:off x="1673081" y="1581872"/>
            <a:ext cx="3926093" cy="521970"/>
            <a:chOff x="706422" y="4093832"/>
            <a:chExt cx="3926093" cy="521970"/>
          </a:xfrm>
        </p:grpSpPr>
        <p:sp>
          <p:nvSpPr>
            <p:cNvPr id="32" name="PA_椭圆 44"/>
            <p:cNvSpPr>
              <a:spLocks noChangeArrowheads="1"/>
            </p:cNvSpPr>
            <p:nvPr>
              <p:custDataLst>
                <p:tags r:id="rId17"/>
              </p:custDataLst>
            </p:nvPr>
          </p:nvSpPr>
          <p:spPr bwMode="auto">
            <a:xfrm>
              <a:off x="706422" y="411638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PA_文本框 49"/>
            <p:cNvSpPr>
              <a:spLocks noChangeArrowheads="1"/>
            </p:cNvSpPr>
            <p:nvPr>
              <p:custDataLst>
                <p:tags r:id="rId18"/>
              </p:custDataLst>
            </p:nvPr>
          </p:nvSpPr>
          <p:spPr bwMode="auto">
            <a:xfrm>
              <a:off x="1232090" y="4093832"/>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对物理数据库建模：</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4" name="文本框 33"/>
            <p:cNvSpPr txBox="1"/>
            <p:nvPr/>
          </p:nvSpPr>
          <p:spPr>
            <a:xfrm>
              <a:off x="773906" y="4155559"/>
              <a:ext cx="376238" cy="3987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3</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grpSp>
        <p:nvGrpSpPr>
          <p:cNvPr id="35" name="组合 34"/>
          <p:cNvGrpSpPr/>
          <p:nvPr/>
        </p:nvGrpSpPr>
        <p:grpSpPr>
          <a:xfrm>
            <a:off x="1673009" y="3501772"/>
            <a:ext cx="4283717" cy="521970"/>
            <a:chOff x="688666" y="5201620"/>
            <a:chExt cx="4283717" cy="521970"/>
          </a:xfrm>
        </p:grpSpPr>
        <p:sp>
          <p:nvSpPr>
            <p:cNvPr id="36" name="PA_椭圆 45"/>
            <p:cNvSpPr>
              <a:spLocks noChangeArrowheads="1"/>
            </p:cNvSpPr>
            <p:nvPr>
              <p:custDataLst>
                <p:tags r:id="rId15"/>
              </p:custDataLst>
            </p:nvPr>
          </p:nvSpPr>
          <p:spPr bwMode="auto">
            <a:xfrm>
              <a:off x="688666" y="5224583"/>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文本框 50"/>
            <p:cNvSpPr>
              <a:spLocks noChangeArrowheads="1"/>
            </p:cNvSpPr>
            <p:nvPr>
              <p:custDataLst>
                <p:tags r:id="rId16"/>
              </p:custDataLst>
            </p:nvPr>
          </p:nvSpPr>
          <p:spPr bwMode="auto">
            <a:xfrm>
              <a:off x="1214453" y="5201620"/>
              <a:ext cx="37579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对可适应的系统建模：</a:t>
              </a:r>
              <a:endParaRPr kumimoji="0" lang="en-US" altLang="zh-CN" sz="16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8" name="文本框 37"/>
            <p:cNvSpPr txBox="1"/>
            <p:nvPr/>
          </p:nvSpPr>
          <p:spPr>
            <a:xfrm>
              <a:off x="756150" y="5263754"/>
              <a:ext cx="376238" cy="3987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4</a:t>
              </a:r>
              <a:endPar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grpSp>
        <p:nvGrpSpPr>
          <p:cNvPr id="40" name="组合 39"/>
          <p:cNvGrpSpPr/>
          <p:nvPr/>
        </p:nvGrpSpPr>
        <p:grpSpPr>
          <a:xfrm>
            <a:off x="962328" y="747224"/>
            <a:ext cx="5115561" cy="584201"/>
            <a:chOff x="560491" y="964724"/>
            <a:chExt cx="5031551" cy="584201"/>
          </a:xfrm>
        </p:grpSpPr>
        <p:grpSp>
          <p:nvGrpSpPr>
            <p:cNvPr id="41" name="组合 40"/>
            <p:cNvGrpSpPr/>
            <p:nvPr/>
          </p:nvGrpSpPr>
          <p:grpSpPr>
            <a:xfrm>
              <a:off x="560491" y="964724"/>
              <a:ext cx="568409" cy="584201"/>
              <a:chOff x="345991" y="637886"/>
              <a:chExt cx="1136817" cy="1152646"/>
            </a:xfrm>
          </p:grpSpPr>
          <p:sp>
            <p:nvSpPr>
              <p:cNvPr id="43" name="PA_任意多边形 47"/>
              <p:cNvSpPr/>
              <p:nvPr>
                <p:custDataLst>
                  <p:tags r:id="rId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PA_任意多边形 51"/>
              <p:cNvSpPr/>
              <p:nvPr>
                <p:custDataLst>
                  <p:tags r:id="rId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PA_任意多边形 63"/>
              <p:cNvSpPr/>
              <p:nvPr>
                <p:custDataLst>
                  <p:tags r:id="rId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PA_任意多边形 53"/>
              <p:cNvSpPr/>
              <p:nvPr>
                <p:custDataLst>
                  <p:tags r:id="rId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PA_任意多边形 55"/>
              <p:cNvSpPr/>
              <p:nvPr>
                <p:custDataLst>
                  <p:tags r:id="rId1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PA_任意多边形 56"/>
              <p:cNvSpPr/>
              <p:nvPr>
                <p:custDataLst>
                  <p:tags r:id="rId1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PA_任意多边形 58"/>
              <p:cNvSpPr/>
              <p:nvPr>
                <p:custDataLst>
                  <p:tags r:id="rId1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PA_任意多边形 59"/>
              <p:cNvSpPr/>
              <p:nvPr>
                <p:custDataLst>
                  <p:tags r:id="rId1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 name="PA_组合 27"/>
              <p:cNvGrpSpPr/>
              <p:nvPr>
                <p:custDataLst>
                  <p:tags r:id="rId14"/>
                </p:custDataLst>
              </p:nvPr>
            </p:nvGrpSpPr>
            <p:grpSpPr bwMode="auto">
              <a:xfrm>
                <a:off x="345991" y="1081008"/>
                <a:ext cx="337560" cy="326313"/>
                <a:chOff x="0" y="0"/>
                <a:chExt cx="1375837" cy="1380067"/>
              </a:xfrm>
            </p:grpSpPr>
            <p:grpSp>
              <p:nvGrpSpPr>
                <p:cNvPr id="52" name="组合 25"/>
                <p:cNvGrpSpPr/>
                <p:nvPr/>
              </p:nvGrpSpPr>
              <p:grpSpPr bwMode="auto">
                <a:xfrm>
                  <a:off x="0" y="0"/>
                  <a:ext cx="1375837" cy="1380067"/>
                  <a:chOff x="0" y="0"/>
                  <a:chExt cx="1375837" cy="1380067"/>
                </a:xfrm>
              </p:grpSpPr>
              <p:sp>
                <p:nvSpPr>
                  <p:cNvPr id="54"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53"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42" name="文本框 41"/>
            <p:cNvSpPr txBox="1"/>
            <p:nvPr/>
          </p:nvSpPr>
          <p:spPr>
            <a:xfrm>
              <a:off x="1150087" y="1009809"/>
              <a:ext cx="444195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构件图的几种使用方式</a:t>
              </a:r>
            </a:p>
          </p:txBody>
        </p:sp>
      </p:grpSp>
      <p:sp>
        <p:nvSpPr>
          <p:cNvPr id="2" name="文本框 1"/>
          <p:cNvSpPr txBox="1"/>
          <p:nvPr/>
        </p:nvSpPr>
        <p:spPr>
          <a:xfrm>
            <a:off x="1673225" y="2247265"/>
            <a:ext cx="8820785" cy="922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物理数据库对应内模式，又称存储模式，描述数据在存储介质上的物理配置与组织，是存放数据的实体，也是系统程序员才能看到的数据库</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[1]</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。可以用构件图表示数据的物理配置与组织。</a:t>
            </a:r>
          </a:p>
        </p:txBody>
      </p:sp>
      <p:sp>
        <p:nvSpPr>
          <p:cNvPr id="4" name="文本框 3"/>
          <p:cNvSpPr txBox="1"/>
          <p:nvPr/>
        </p:nvSpPr>
        <p:spPr>
          <a:xfrm>
            <a:off x="1673225" y="4102100"/>
            <a:ext cx="9193530"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一些系统是较为动态的，这些系统包括一下为了负载均衡和故障恢复而进行迁移的可移动的代理或组件。可以将构件图与行为建模的</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UML</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的一些图结合起来表示这类系统。</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noProof="0"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385050" y="1818322"/>
            <a:ext cx="25908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2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包图</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1384299" y="2152914"/>
            <a:ext cx="7071360" cy="188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包是一种</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把元素组织到一起的通用机制</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，包可以嵌套于其他包中。</a:t>
            </a:r>
          </a:p>
          <a:p>
            <a:pPr marL="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包图</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用于描述包与包之间的关系</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，包的图标是</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一个带标签的文件夹</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，如图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9.1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所示。包图描绘模型元素在包内的组织和依赖关系，包括包的导入和包的扩展。它们还提供相应命名</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空间的</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可视化。</a:t>
            </a:r>
            <a:endParaRPr kumimoji="0" lang="zh-CN" altLang="en-US"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nvGrpSpPr>
          <p:cNvPr id="10" name="组合 9"/>
          <p:cNvGrpSpPr/>
          <p:nvPr/>
        </p:nvGrpSpPr>
        <p:grpSpPr>
          <a:xfrm>
            <a:off x="110491" y="2736850"/>
            <a:ext cx="692150" cy="692150"/>
            <a:chOff x="1252" y="3233"/>
            <a:chExt cx="1090" cy="1090"/>
          </a:xfrm>
        </p:grpSpPr>
        <p:sp>
          <p:nvSpPr>
            <p:cNvPr id="11" name="PA_椭圆 13"/>
            <p:cNvSpPr>
              <a:spLocks noChangeArrowheads="1"/>
            </p:cNvSpPr>
            <p:nvPr>
              <p:custDataLst>
                <p:tags r:id="rId13"/>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4"/>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6"/>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包图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7" name="PA_任意多边形 34"/>
          <p:cNvSpPr/>
          <p:nvPr>
            <p:custDataLst>
              <p:tags r:id="rId7"/>
            </p:custDataLst>
          </p:nvPr>
        </p:nvSpPr>
        <p:spPr bwMode="auto">
          <a:xfrm flipH="1">
            <a:off x="0" y="787606"/>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PA_文本框 44"/>
          <p:cNvSpPr>
            <a:spLocks noChangeArrowheads="1"/>
          </p:cNvSpPr>
          <p:nvPr>
            <p:custDataLst>
              <p:tags r:id="rId8"/>
            </p:custDataLst>
          </p:nvPr>
        </p:nvSpPr>
        <p:spPr bwMode="auto">
          <a:xfrm flipH="1">
            <a:off x="914400" y="886953"/>
            <a:ext cx="254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包图概述</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9" name="PA_文本框 21"/>
          <p:cNvSpPr>
            <a:spLocks noChangeArrowheads="1"/>
          </p:cNvSpPr>
          <p:nvPr>
            <p:custDataLst>
              <p:tags r:id="rId9"/>
            </p:custDataLst>
          </p:nvPr>
        </p:nvSpPr>
        <p:spPr bwMode="auto">
          <a:xfrm>
            <a:off x="1384300" y="4661478"/>
            <a:ext cx="707136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包是一个命名空间，也是一个元素，可以包含在其他命名空间中。</a:t>
            </a:r>
            <a:r>
              <a:rPr kumimoji="0" lang="zh-CN" altLang="en-US"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包可以拥有其他包或与其他包合并，它的元素可以导入包命名空间中。</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除了要在项目浏览器中使用包来组织项目的内容外，还可以拖动包到图中（大多数图类型、标准和扩展）以描述结构或关系，包括包的导入或合并。</a:t>
            </a:r>
          </a:p>
        </p:txBody>
      </p:sp>
      <p:grpSp>
        <p:nvGrpSpPr>
          <p:cNvPr id="20" name="组合 19"/>
          <p:cNvGrpSpPr/>
          <p:nvPr/>
        </p:nvGrpSpPr>
        <p:grpSpPr>
          <a:xfrm>
            <a:off x="110173" y="5019675"/>
            <a:ext cx="691516" cy="804862"/>
            <a:chOff x="2108" y="1610"/>
            <a:chExt cx="2764" cy="2788"/>
          </a:xfrm>
        </p:grpSpPr>
        <p:sp>
          <p:nvSpPr>
            <p:cNvPr id="21" name="PA_椭圆 10"/>
            <p:cNvSpPr>
              <a:spLocks noChangeArrowheads="1"/>
            </p:cNvSpPr>
            <p:nvPr>
              <p:custDataLst>
                <p:tags r:id="rId11"/>
              </p:custDataLst>
            </p:nvPr>
          </p:nvSpPr>
          <p:spPr bwMode="auto">
            <a:xfrm>
              <a:off x="2108" y="1610"/>
              <a:ext cx="2764" cy="2788"/>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22" name="PA_图片 17"/>
            <p:cNvPicPr>
              <a:picLocks noChangeAspect="1" noChangeArrowheads="1"/>
            </p:cNvPicPr>
            <p:nvPr>
              <p:custDataLst>
                <p:tags r:id="rId12"/>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2834" y="2530"/>
              <a:ext cx="131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234487" y="2878204"/>
            <a:ext cx="18907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PA_文本框 21"/>
          <p:cNvSpPr>
            <a:spLocks noChangeArrowheads="1"/>
          </p:cNvSpPr>
          <p:nvPr>
            <p:custDataLst>
              <p:tags r:id="rId10"/>
            </p:custDataLst>
          </p:nvPr>
        </p:nvSpPr>
        <p:spPr bwMode="auto">
          <a:xfrm>
            <a:off x="8979216" y="4347546"/>
            <a:ext cx="21459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a:t>
            </a:r>
            <a:r>
              <a:rPr kumimoji="0" lang="en-US" altLang="zh-CN"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9.1 </a:t>
            </a:r>
            <a:r>
              <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包的图标</a:t>
            </a:r>
            <a:endParaRPr kumimoji="0" lang="zh-CN" altLang="en-US"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981075" y="1986486"/>
            <a:ext cx="10696575" cy="237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1</a:t>
            </a:r>
            <a:r>
              <a:rPr kumimoji="0" lang="zh-CN" altLang="en-US"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、引入关系</a:t>
            </a:r>
            <a:endParaRPr kumimoji="0" lang="en-US" altLang="zh-CN"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一个包中的类可以被另一个指定包（以及嵌套于其中的那些包）中的类</a:t>
            </a:r>
            <a:r>
              <a:rPr kumimoji="0" lang="zh-CN" altLang="en-US"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引用</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引入关系是依赖关系的一种，需要在依赖线上增加一个</a:t>
            </a:r>
            <a:r>
              <a:rPr kumimoji="0" lang="en-US" altLang="zh-CN"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&lt;&lt;import&gt;&gt;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衍型，包之间一般依赖关系都属于引入关系。</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endParaRPr kumimoji="0" lang="en-US" altLang="zh-CN" sz="1800" b="1" i="0" u="none" strike="noStrike" kern="0" cap="none" spc="0" normalizeH="0" baseline="0" noProof="0" dirty="0">
              <a:ln>
                <a:noFill/>
              </a:ln>
              <a:solidFill>
                <a:srgbClr val="C06C84"/>
              </a:solidFill>
              <a:effectLst/>
              <a:uLnTx/>
              <a:uFillTx/>
              <a:latin typeface="Verdana" panose="020B0604030504040204" pitchFamily="34" charset="0"/>
              <a:ea typeface="宋体" panose="02010600030101010101" pitchFamily="2"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2" name="PA_矩形 9"/>
          <p:cNvSpPr>
            <a:spLocks noChangeArrowheads="1"/>
          </p:cNvSpPr>
          <p:nvPr>
            <p:custDataLst>
              <p:tags r:id="rId6"/>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包图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7" name="PA_任意多边形 34"/>
          <p:cNvSpPr/>
          <p:nvPr>
            <p:custDataLst>
              <p:tags r:id="rId7"/>
            </p:custDataLst>
          </p:nvPr>
        </p:nvSpPr>
        <p:spPr bwMode="auto">
          <a:xfrm flipH="1">
            <a:off x="0" y="787606"/>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PA_文本框 44"/>
          <p:cNvSpPr>
            <a:spLocks noChangeArrowheads="1"/>
          </p:cNvSpPr>
          <p:nvPr>
            <p:custDataLst>
              <p:tags r:id="rId8"/>
            </p:custDataLst>
          </p:nvPr>
        </p:nvSpPr>
        <p:spPr bwMode="auto">
          <a:xfrm flipH="1">
            <a:off x="914400" y="886953"/>
            <a:ext cx="254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包之间的关系</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24" name="PA_椭圆 43"/>
          <p:cNvSpPr>
            <a:spLocks noChangeArrowheads="1"/>
          </p:cNvSpPr>
          <p:nvPr>
            <p:custDataLst>
              <p:tags r:id="rId9"/>
            </p:custDataLst>
          </p:nvPr>
        </p:nvSpPr>
        <p:spPr bwMode="auto">
          <a:xfrm>
            <a:off x="457200" y="2568842"/>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3"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20259" y="3588392"/>
            <a:ext cx="4766466" cy="248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10"/>
            </p:custDataLst>
          </p:nvPr>
        </p:nvSpPr>
        <p:spPr bwMode="auto">
          <a:xfrm>
            <a:off x="4160560" y="6070394"/>
            <a:ext cx="251805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a:t>
            </a:r>
            <a:r>
              <a:rPr kumimoji="0" lang="en-US" altLang="zh-CN"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9.2 </a:t>
            </a:r>
            <a:r>
              <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包的引入关系</a:t>
            </a:r>
            <a:endParaRPr kumimoji="0" lang="zh-CN" altLang="en-US"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981075" y="1986486"/>
            <a:ext cx="10696575" cy="175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2</a:t>
            </a:r>
            <a:r>
              <a:rPr kumimoji="0" lang="zh-CN" altLang="en-US" sz="20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、泛化关系</a:t>
            </a:r>
            <a:endParaRPr kumimoji="0" lang="en-US" altLang="zh-CN" sz="20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表示一个包继承了另一个包的全部内容，同时又补充自己增加的内容。</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endParaRPr kumimoji="0" lang="en-US" altLang="zh-CN" sz="1800" b="1" i="0" u="none" strike="noStrike" kern="0" cap="none" spc="0" normalizeH="0" baseline="0" noProof="0" dirty="0">
              <a:ln>
                <a:noFill/>
              </a:ln>
              <a:solidFill>
                <a:srgbClr val="C06C84"/>
              </a:solidFill>
              <a:effectLst/>
              <a:uLnTx/>
              <a:uFillTx/>
              <a:latin typeface="Verdana" panose="020B0604030504040204" pitchFamily="34" charset="0"/>
              <a:ea typeface="宋体" panose="02010600030101010101" pitchFamily="2"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2" name="PA_矩形 9"/>
          <p:cNvSpPr>
            <a:spLocks noChangeArrowheads="1"/>
          </p:cNvSpPr>
          <p:nvPr>
            <p:custDataLst>
              <p:tags r:id="rId6"/>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包图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7" name="PA_任意多边形 34"/>
          <p:cNvSpPr/>
          <p:nvPr>
            <p:custDataLst>
              <p:tags r:id="rId7"/>
            </p:custDataLst>
          </p:nvPr>
        </p:nvSpPr>
        <p:spPr bwMode="auto">
          <a:xfrm flipH="1">
            <a:off x="0" y="787606"/>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PA_文本框 44"/>
          <p:cNvSpPr>
            <a:spLocks noChangeArrowheads="1"/>
          </p:cNvSpPr>
          <p:nvPr>
            <p:custDataLst>
              <p:tags r:id="rId8"/>
            </p:custDataLst>
          </p:nvPr>
        </p:nvSpPr>
        <p:spPr bwMode="auto">
          <a:xfrm flipH="1">
            <a:off x="914400" y="886953"/>
            <a:ext cx="254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包之间的关系</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25" name="PA_椭圆 44"/>
          <p:cNvSpPr>
            <a:spLocks noChangeArrowheads="1"/>
          </p:cNvSpPr>
          <p:nvPr>
            <p:custDataLst>
              <p:tags r:id="rId9"/>
            </p:custDataLst>
          </p:nvPr>
        </p:nvSpPr>
        <p:spPr bwMode="auto">
          <a:xfrm>
            <a:off x="690562" y="2374361"/>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5"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3" y="2909776"/>
            <a:ext cx="2485232" cy="288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A_文本框 21"/>
          <p:cNvSpPr>
            <a:spLocks noChangeArrowheads="1"/>
          </p:cNvSpPr>
          <p:nvPr>
            <p:custDataLst>
              <p:tags r:id="rId10"/>
            </p:custDataLst>
          </p:nvPr>
        </p:nvSpPr>
        <p:spPr bwMode="auto">
          <a:xfrm>
            <a:off x="3811309" y="6070394"/>
            <a:ext cx="251805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a:t>
            </a:r>
            <a:r>
              <a:rPr kumimoji="0" lang="en-US" altLang="zh-CN"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9.3 </a:t>
            </a:r>
            <a:r>
              <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包的泛化关系</a:t>
            </a:r>
            <a:endParaRPr kumimoji="0" lang="zh-CN" altLang="en-US"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981075" y="1986486"/>
            <a:ext cx="10696575" cy="209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3</a:t>
            </a:r>
            <a:r>
              <a:rPr kumimoji="0" lang="zh-CN" altLang="en-US" sz="20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、嵌套关系</a:t>
            </a:r>
            <a:endPar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一个包中可以包含若干个子包，构成了包的嵌套层次结构。</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endParaRPr kumimoji="0" lang="en-US" altLang="zh-CN" sz="1800" b="1" i="0" u="none" strike="noStrike" kern="0" cap="none" spc="0" normalizeH="0" baseline="0" noProof="0" dirty="0">
              <a:ln>
                <a:noFill/>
              </a:ln>
              <a:solidFill>
                <a:srgbClr val="C06C84"/>
              </a:solidFill>
              <a:effectLst/>
              <a:uLnTx/>
              <a:uFillTx/>
              <a:latin typeface="Verdana" panose="020B0604030504040204" pitchFamily="34" charset="0"/>
              <a:ea typeface="宋体" panose="02010600030101010101" pitchFamily="2"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2" name="PA_矩形 9"/>
          <p:cNvSpPr>
            <a:spLocks noChangeArrowheads="1"/>
          </p:cNvSpPr>
          <p:nvPr>
            <p:custDataLst>
              <p:tags r:id="rId6"/>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包图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7" name="PA_任意多边形 34"/>
          <p:cNvSpPr/>
          <p:nvPr>
            <p:custDataLst>
              <p:tags r:id="rId7"/>
            </p:custDataLst>
          </p:nvPr>
        </p:nvSpPr>
        <p:spPr bwMode="auto">
          <a:xfrm flipH="1">
            <a:off x="0" y="787606"/>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PA_文本框 44"/>
          <p:cNvSpPr>
            <a:spLocks noChangeArrowheads="1"/>
          </p:cNvSpPr>
          <p:nvPr>
            <p:custDataLst>
              <p:tags r:id="rId8"/>
            </p:custDataLst>
          </p:nvPr>
        </p:nvSpPr>
        <p:spPr bwMode="auto">
          <a:xfrm flipH="1">
            <a:off x="914400" y="886953"/>
            <a:ext cx="254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包之间的关系</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6" name="PA_文本框 21"/>
          <p:cNvSpPr>
            <a:spLocks noChangeArrowheads="1"/>
          </p:cNvSpPr>
          <p:nvPr>
            <p:custDataLst>
              <p:tags r:id="rId9"/>
            </p:custDataLst>
          </p:nvPr>
        </p:nvSpPr>
        <p:spPr bwMode="auto">
          <a:xfrm>
            <a:off x="3577947" y="6165644"/>
            <a:ext cx="251805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a:t>
            </a:r>
            <a:r>
              <a:rPr kumimoji="0" lang="en-US" altLang="zh-CN"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9.3 </a:t>
            </a:r>
            <a:r>
              <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包的嵌套关系</a:t>
            </a:r>
            <a:endParaRPr kumimoji="0" lang="zh-CN" altLang="en-US" sz="16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3" name="PA_椭圆 42"/>
          <p:cNvSpPr>
            <a:spLocks noChangeArrowheads="1"/>
          </p:cNvSpPr>
          <p:nvPr>
            <p:custDataLst>
              <p:tags r:id="rId10"/>
            </p:custDataLst>
          </p:nvPr>
        </p:nvSpPr>
        <p:spPr bwMode="auto">
          <a:xfrm>
            <a:off x="738187" y="2185825"/>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9"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02363" y="3035491"/>
            <a:ext cx="2587625"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8263" y="3817763"/>
            <a:ext cx="197643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6"/>
          <p:cNvSpPr>
            <a:spLocks noChangeArrowheads="1"/>
          </p:cNvSpPr>
          <p:nvPr/>
        </p:nvSpPr>
        <p:spPr bwMode="auto">
          <a:xfrm>
            <a:off x="4040188" y="4156266"/>
            <a:ext cx="1524000" cy="381000"/>
          </a:xfrm>
          <a:prstGeom prst="rightArrow">
            <a:avLst>
              <a:gd name="adj1" fmla="val 50000"/>
              <a:gd name="adj2" fmla="val 100000"/>
            </a:avLst>
          </a:prstGeom>
          <a:solidFill>
            <a:srgbClr val="DDE2E6"/>
          </a:solidFill>
          <a:ln w="9525">
            <a:solidFill>
              <a:srgbClr val="6C5B7B"/>
            </a:solidFill>
            <a:miter lim="800000"/>
          </a:ln>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914400" y="2312992"/>
            <a:ext cx="10696575" cy="376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1</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、包图建模技巧</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）两种组包方式：</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根据系统分层架构组包（</a:t>
            </a:r>
            <a:r>
              <a:rPr kumimoji="0" lang="zh-CN" altLang="en-US"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推荐使用</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根据系统业务功能模块组包。</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）参照类之间的关系确定包之间的关系；</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3</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）减少包的嵌套层次，一般不超过三层；</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4</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）每个包的子包控制在</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7±2</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个；</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5</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）如果几个包有若干相同组成部分，可优先考虑将它们合并；</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6</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）可通过包图来体现系统的分层架构。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endPar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2" name="PA_矩形 9"/>
          <p:cNvSpPr>
            <a:spLocks noChangeArrowheads="1"/>
          </p:cNvSpPr>
          <p:nvPr>
            <p:custDataLst>
              <p:tags r:id="rId6"/>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包图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7" name="PA_任意多边形 34"/>
          <p:cNvSpPr/>
          <p:nvPr>
            <p:custDataLst>
              <p:tags r:id="rId7"/>
            </p:custDataLst>
          </p:nvPr>
        </p:nvSpPr>
        <p:spPr bwMode="auto">
          <a:xfrm flipH="1">
            <a:off x="0" y="787606"/>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PA_文本框 44"/>
          <p:cNvSpPr>
            <a:spLocks noChangeArrowheads="1"/>
          </p:cNvSpPr>
          <p:nvPr>
            <p:custDataLst>
              <p:tags r:id="rId8"/>
            </p:custDataLst>
          </p:nvPr>
        </p:nvSpPr>
        <p:spPr bwMode="auto">
          <a:xfrm flipH="1">
            <a:off x="600074" y="885938"/>
            <a:ext cx="37458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包图的建模技术及应用</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24" name="PA_椭圆 43"/>
          <p:cNvSpPr>
            <a:spLocks noChangeArrowheads="1"/>
          </p:cNvSpPr>
          <p:nvPr>
            <p:custDataLst>
              <p:tags r:id="rId9"/>
            </p:custDataLst>
          </p:nvPr>
        </p:nvSpPr>
        <p:spPr bwMode="auto">
          <a:xfrm>
            <a:off x="357187" y="2312992"/>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781645" y="3050699"/>
            <a:ext cx="2704505" cy="135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2</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、举例</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基于</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B/S</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OA</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系统的包图如右图所示。</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endPar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45062" name="PA_矩形 9"/>
          <p:cNvSpPr>
            <a:spLocks noChangeArrowheads="1"/>
          </p:cNvSpPr>
          <p:nvPr>
            <p:custDataLst>
              <p:tags r:id="rId6"/>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包图</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7" name="PA_任意多边形 34"/>
          <p:cNvSpPr/>
          <p:nvPr>
            <p:custDataLst>
              <p:tags r:id="rId7"/>
            </p:custDataLst>
          </p:nvPr>
        </p:nvSpPr>
        <p:spPr bwMode="auto">
          <a:xfrm flipH="1">
            <a:off x="0" y="787606"/>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PA_文本框 44"/>
          <p:cNvSpPr>
            <a:spLocks noChangeArrowheads="1"/>
          </p:cNvSpPr>
          <p:nvPr>
            <p:custDataLst>
              <p:tags r:id="rId8"/>
            </p:custDataLst>
          </p:nvPr>
        </p:nvSpPr>
        <p:spPr bwMode="auto">
          <a:xfrm flipH="1">
            <a:off x="600074" y="885938"/>
            <a:ext cx="37458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包图的建模技术及应用</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11"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5713" y="1394022"/>
            <a:ext cx="6779278" cy="540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A_椭圆 44"/>
          <p:cNvSpPr>
            <a:spLocks noChangeArrowheads="1"/>
          </p:cNvSpPr>
          <p:nvPr>
            <p:custDataLst>
              <p:tags r:id="rId9"/>
            </p:custDataLst>
          </p:nvPr>
        </p:nvSpPr>
        <p:spPr bwMode="auto">
          <a:xfrm>
            <a:off x="287009" y="3050699"/>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4</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385050" y="1818322"/>
            <a:ext cx="25908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3200" noProof="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UML2.0</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40869" y="1591767"/>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1</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405880" y="1847562"/>
            <a:ext cx="2976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对象图</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6867"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p:cNvSpPr>
            <a:spLocks noChangeArrowheads="1"/>
          </p:cNvSpPr>
          <p:nvPr>
            <p:custDataLst>
              <p:tags r:id="rId5"/>
            </p:custDataLst>
          </p:nvPr>
        </p:nvSpPr>
        <p:spPr bwMode="auto">
          <a:xfrm>
            <a:off x="3444968" y="62230"/>
            <a:ext cx="12618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2.0</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7" name="组合 6"/>
          <p:cNvGrpSpPr/>
          <p:nvPr/>
        </p:nvGrpSpPr>
        <p:grpSpPr>
          <a:xfrm>
            <a:off x="5216366" y="735410"/>
            <a:ext cx="993934" cy="979090"/>
            <a:chOff x="2108" y="1610"/>
            <a:chExt cx="2764" cy="2788"/>
          </a:xfrm>
        </p:grpSpPr>
        <p:sp>
          <p:nvSpPr>
            <p:cNvPr id="8" name="PA_椭圆 10"/>
            <p:cNvSpPr>
              <a:spLocks noChangeArrowheads="1"/>
            </p:cNvSpPr>
            <p:nvPr>
              <p:custDataLst>
                <p:tags r:id="rId7"/>
              </p:custDataLst>
            </p:nvPr>
          </p:nvSpPr>
          <p:spPr bwMode="auto">
            <a:xfrm>
              <a:off x="2108" y="1610"/>
              <a:ext cx="2764" cy="2788"/>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9" name="PA_图片 17"/>
            <p:cNvPicPr>
              <a:picLocks noChangeAspect="1" noChangeArrowheads="1"/>
            </p:cNvPicPr>
            <p:nvPr>
              <p:custDataLst>
                <p:tags r:id="rId8"/>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834" y="2530"/>
              <a:ext cx="131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PA_文本框 22"/>
          <p:cNvSpPr>
            <a:spLocks noChangeArrowheads="1"/>
          </p:cNvSpPr>
          <p:nvPr>
            <p:custDataLst>
              <p:tags r:id="rId6"/>
            </p:custDataLst>
          </p:nvPr>
        </p:nvSpPr>
        <p:spPr bwMode="auto">
          <a:xfrm>
            <a:off x="1752601" y="1952625"/>
            <a:ext cx="8229599"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3200" b="1" dirty="0">
                <a:solidFill>
                  <a:srgbClr val="000000"/>
                </a:solidFill>
                <a:latin typeface="黑体" panose="02010609060101010101" pitchFamily="49" charset="-122"/>
                <a:ea typeface="黑体" panose="02010609060101010101" pitchFamily="49" charset="-122"/>
                <a:cs typeface="黑体" panose="02010609060101010101" pitchFamily="49" charset="-122"/>
              </a:rPr>
              <a:t>UML2.0</a:t>
            </a:r>
            <a:endParaRPr kumimoji="0" lang="zh-CN" altLang="en-US" sz="32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rPr>
              <a:t>UML</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2.0</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相对于</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UML1.0Z</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主要新增了四个建模图，分别是包图、组织结构图、定时图和交互概览图。主要作为原有的</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9</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种图的扩展内容。实际应用中除了包图，其他三种图的应用较少，但是在一些特殊环境下它们有着重要的作用，下面将展示这三种建模图的基本情况。</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6867"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p:cNvSpPr>
            <a:spLocks noChangeArrowheads="1"/>
          </p:cNvSpPr>
          <p:nvPr>
            <p:custDataLst>
              <p:tags r:id="rId5"/>
            </p:custDataLst>
          </p:nvPr>
        </p:nvSpPr>
        <p:spPr bwMode="auto">
          <a:xfrm>
            <a:off x="3085897" y="62230"/>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组合结构图</a:t>
            </a:r>
          </a:p>
        </p:txBody>
      </p:sp>
      <p:grpSp>
        <p:nvGrpSpPr>
          <p:cNvPr id="7" name="组合 6"/>
          <p:cNvGrpSpPr/>
          <p:nvPr/>
        </p:nvGrpSpPr>
        <p:grpSpPr>
          <a:xfrm>
            <a:off x="5216366" y="735410"/>
            <a:ext cx="993934" cy="979090"/>
            <a:chOff x="2108" y="1610"/>
            <a:chExt cx="2764" cy="2788"/>
          </a:xfrm>
        </p:grpSpPr>
        <p:sp>
          <p:nvSpPr>
            <p:cNvPr id="8" name="PA_椭圆 10"/>
            <p:cNvSpPr>
              <a:spLocks noChangeArrowheads="1"/>
            </p:cNvSpPr>
            <p:nvPr>
              <p:custDataLst>
                <p:tags r:id="rId7"/>
              </p:custDataLst>
            </p:nvPr>
          </p:nvSpPr>
          <p:spPr bwMode="auto">
            <a:xfrm>
              <a:off x="2108" y="1610"/>
              <a:ext cx="2764" cy="2788"/>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9" name="PA_图片 17"/>
            <p:cNvPicPr>
              <a:picLocks noChangeAspect="1" noChangeArrowheads="1"/>
            </p:cNvPicPr>
            <p:nvPr>
              <p:custDataLst>
                <p:tags r:id="rId8"/>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834" y="2530"/>
              <a:ext cx="131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PA_文本框 22"/>
          <p:cNvSpPr>
            <a:spLocks noChangeArrowheads="1"/>
          </p:cNvSpPr>
          <p:nvPr>
            <p:custDataLst>
              <p:tags r:id="rId6"/>
            </p:custDataLst>
          </p:nvPr>
        </p:nvSpPr>
        <p:spPr bwMode="auto">
          <a:xfrm>
            <a:off x="457201" y="1714500"/>
            <a:ext cx="1049655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b="1" dirty="0">
                <a:solidFill>
                  <a:srgbClr val="000000"/>
                </a:solidFill>
                <a:latin typeface="黑体" panose="02010609060101010101" pitchFamily="49" charset="-122"/>
                <a:ea typeface="黑体" panose="02010609060101010101" pitchFamily="49" charset="-122"/>
                <a:cs typeface="黑体" panose="02010609060101010101" pitchFamily="49" charset="-122"/>
              </a:rPr>
              <a:t>组合结构</a:t>
            </a: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图概述</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组合结构图将每一个类放在一个整体中，从</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类的内部结构</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来审视一个类。组合结构图可用于表示一个类的内部结构。</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组合结构图</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反应类、接口或组件来描述功能内部的合作</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。组合结构图和类图类似，是它们的模型的特定使用。类图建模类的静态结构，包括它们的属性和行为。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  组合结构图中，</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类是作为部件或运行时执行特定角色的实例而被访问的</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。如果需要类的多个实例来填充角色，这些部件可以有多重性。</a:t>
            </a:r>
            <a:endPar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在组合结构中，所有连接部件提供所需的接口是通过</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rPr>
              <a:t>部件的端口</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rPr>
              <a:t>来维持的。这确保广泛灵活性和复杂性建模。若要优先建模，应考虑使用协作建模以表示可重用模式来响应设计问题。</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33808280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组合结构</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66291" y="1720072"/>
            <a:ext cx="6807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部件：</a:t>
            </a:r>
            <a:r>
              <a:rPr lang="zh-CN" altLang="en-US" sz="2000" dirty="0">
                <a:solidFill>
                  <a:srgbClr val="000000"/>
                </a:solidFill>
                <a:latin typeface="黑体" panose="02010609060101010101" pitchFamily="49" charset="-122"/>
                <a:ea typeface="黑体" panose="02010609060101010101" pitchFamily="49" charset="-122"/>
              </a:rPr>
              <a:t>表示被描述事物所拥有的内部成分</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p>
        </p:txBody>
      </p:sp>
      <p:sp>
        <p:nvSpPr>
          <p:cNvPr id="43" name="PA_文本框 22"/>
          <p:cNvSpPr>
            <a:spLocks noChangeArrowheads="1"/>
          </p:cNvSpPr>
          <p:nvPr>
            <p:custDataLst>
              <p:tags r:id="rId7"/>
            </p:custDataLst>
          </p:nvPr>
        </p:nvSpPr>
        <p:spPr bwMode="auto">
          <a:xfrm>
            <a:off x="66291" y="2509529"/>
            <a:ext cx="53703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端口：</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表示部件和外部环境之间的交互点。</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6" name="PA_任意多边形 34"/>
          <p:cNvSpPr/>
          <p:nvPr>
            <p:custDataLst>
              <p:tags r:id="rId8"/>
            </p:custDataLst>
          </p:nvPr>
        </p:nvSpPr>
        <p:spPr bwMode="auto">
          <a:xfrm flipH="1">
            <a:off x="0" y="869635"/>
            <a:ext cx="2482850" cy="58420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9"/>
            </p:custDataLst>
          </p:nvPr>
        </p:nvSpPr>
        <p:spPr bwMode="auto">
          <a:xfrm flipH="1">
            <a:off x="66291" y="869635"/>
            <a:ext cx="17720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基本元素：</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8" name="PA_文本框 21"/>
          <p:cNvSpPr>
            <a:spLocks noChangeArrowheads="1"/>
          </p:cNvSpPr>
          <p:nvPr>
            <p:custDataLst>
              <p:tags r:id="rId10"/>
            </p:custDataLst>
          </p:nvPr>
        </p:nvSpPr>
        <p:spPr bwMode="auto">
          <a:xfrm>
            <a:off x="6836944" y="1720072"/>
            <a:ext cx="55107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连接件：</a:t>
            </a:r>
            <a:r>
              <a:rPr lang="zh-CN" altLang="en-US" sz="2000" dirty="0">
                <a:solidFill>
                  <a:srgbClr val="000000"/>
                </a:solidFill>
                <a:latin typeface="黑体" panose="02010609060101010101" pitchFamily="49" charset="-122"/>
                <a:ea typeface="黑体" panose="02010609060101010101" pitchFamily="49" charset="-122"/>
              </a:rPr>
              <a:t>表示部件之间的关系。</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17" name="PA_文本框 23"/>
          <p:cNvSpPr>
            <a:spLocks noChangeArrowheads="1"/>
          </p:cNvSpPr>
          <p:nvPr>
            <p:custDataLst>
              <p:tags r:id="rId11"/>
            </p:custDataLst>
          </p:nvPr>
        </p:nvSpPr>
        <p:spPr bwMode="auto">
          <a:xfrm>
            <a:off x="2786515" y="4877900"/>
            <a:ext cx="35635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b="1" dirty="0">
                <a:solidFill>
                  <a:srgbClr val="F67280"/>
                </a:solidFill>
                <a:latin typeface="黑体" panose="02010609060101010101" pitchFamily="49" charset="-122"/>
                <a:ea typeface="黑体" panose="02010609060101010101" pitchFamily="49" charset="-122"/>
              </a:rPr>
              <a:t>组合结构图实例</a:t>
            </a:r>
            <a:r>
              <a:rPr lang="en-US" altLang="zh-CN" b="1" dirty="0">
                <a:solidFill>
                  <a:srgbClr val="F67280"/>
                </a:solidFill>
                <a:latin typeface="黑体" panose="02010609060101010101" pitchFamily="49" charset="-122"/>
                <a:ea typeface="黑体" panose="02010609060101010101" pitchFamily="49" charset="-122"/>
              </a:rPr>
              <a:t>--&gt;</a:t>
            </a:r>
            <a:endParaRPr lang="zh-CN" altLang="en-US" b="1" dirty="0">
              <a:solidFill>
                <a:srgbClr val="F6728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5"/>
          <a:stretch>
            <a:fillRect/>
          </a:stretch>
        </p:blipFill>
        <p:spPr>
          <a:xfrm>
            <a:off x="6096000" y="4293924"/>
            <a:ext cx="5734451" cy="17938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56" grpId="0" animBg="1"/>
      <p:bldP spid="57" grpId="0"/>
      <p:bldP spid="58"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组合结构图</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66291" y="1453835"/>
            <a:ext cx="1159952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、组合结构图所能表达的信息，使用组合或者聚合也能够表示，只是一种新的表达方式。</a:t>
            </a: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、组合结构图可以表示一个类的内部成员对象之间的相互关系，是对传统类图的补充。</a:t>
            </a: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rPr>
              <a:t>3</a:t>
            </a:r>
            <a:r>
              <a:rPr lang="zh-CN" altLang="en-US" sz="2000" dirty="0">
                <a:solidFill>
                  <a:srgbClr val="000000"/>
                </a:solidFill>
                <a:latin typeface="黑体" panose="02010609060101010101" pitchFamily="49" charset="-122"/>
                <a:ea typeface="黑体" panose="02010609060101010101" pitchFamily="49" charset="-122"/>
              </a:rPr>
              <a:t>、组合结构图适用于表示含有内部类与外部接口之间的相互关系。</a:t>
            </a:r>
          </a:p>
        </p:txBody>
      </p:sp>
      <p:sp>
        <p:nvSpPr>
          <p:cNvPr id="56" name="PA_任意多边形 34"/>
          <p:cNvSpPr/>
          <p:nvPr>
            <p:custDataLst>
              <p:tags r:id="rId7"/>
            </p:custDataLst>
          </p:nvPr>
        </p:nvSpPr>
        <p:spPr bwMode="auto">
          <a:xfrm flipH="1">
            <a:off x="0" y="869635"/>
            <a:ext cx="2482850" cy="58420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8"/>
            </p:custDataLst>
          </p:nvPr>
        </p:nvSpPr>
        <p:spPr bwMode="auto">
          <a:xfrm flipH="1">
            <a:off x="66291" y="869635"/>
            <a:ext cx="17720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rPr>
              <a:t>建模技巧</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8" name="PA_文本框 21"/>
          <p:cNvSpPr>
            <a:spLocks noChangeArrowheads="1"/>
          </p:cNvSpPr>
          <p:nvPr>
            <p:custDataLst>
              <p:tags r:id="rId9"/>
            </p:custDataLst>
          </p:nvPr>
        </p:nvSpPr>
        <p:spPr bwMode="auto">
          <a:xfrm>
            <a:off x="259264" y="3761749"/>
            <a:ext cx="17817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示例：</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3" name="图片 2"/>
          <p:cNvPicPr>
            <a:picLocks noChangeAspect="1"/>
          </p:cNvPicPr>
          <p:nvPr/>
        </p:nvPicPr>
        <p:blipFill>
          <a:blip r:embed="rId13"/>
          <a:stretch>
            <a:fillRect/>
          </a:stretch>
        </p:blipFill>
        <p:spPr>
          <a:xfrm>
            <a:off x="1838325" y="4563315"/>
            <a:ext cx="7510963" cy="20041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6" grpId="0" animBg="1"/>
      <p:bldP spid="5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4621" y="6079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63642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200" b="1" dirty="0">
                <a:solidFill>
                  <a:srgbClr val="6C5B7B"/>
                </a:solidFill>
                <a:latin typeface="黑体" panose="02010609060101010101" pitchFamily="49" charset="-122"/>
                <a:ea typeface="黑体" panose="02010609060101010101" pitchFamily="49" charset="-122"/>
              </a:rPr>
              <a:t>问答</a:t>
            </a: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：组合结构图的基本元素是？</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2968486" y="2967335"/>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b="1" dirty="0">
                <a:solidFill>
                  <a:srgbClr val="6C5B7B"/>
                </a:solidFill>
                <a:latin typeface="黑体" panose="02010609060101010101" pitchFamily="49" charset="-122"/>
                <a:ea typeface="黑体" panose="02010609060101010101" pitchFamily="49" charset="-122"/>
                <a:cs typeface="黑体" panose="02010609060101010101" pitchFamily="49" charset="-122"/>
              </a:rPr>
              <a:t>部件、连接件和端口</a:t>
            </a:r>
            <a:endPar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4621" y="6079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88360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200" b="1" dirty="0">
                <a:solidFill>
                  <a:srgbClr val="6C5B7B"/>
                </a:solidFill>
                <a:latin typeface="黑体" panose="02010609060101010101" pitchFamily="49" charset="-122"/>
                <a:ea typeface="黑体" panose="02010609060101010101" pitchFamily="49" charset="-122"/>
              </a:rPr>
              <a:t>单选</a:t>
            </a: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：下面关于</a:t>
            </a:r>
            <a:r>
              <a:rPr lang="zh-CN" altLang="en-US" sz="3200" b="1" dirty="0">
                <a:solidFill>
                  <a:srgbClr val="6C5B7B"/>
                </a:solidFill>
                <a:latin typeface="黑体" panose="02010609060101010101" pitchFamily="49" charset="-122"/>
                <a:ea typeface="黑体" panose="02010609060101010101" pitchFamily="49" charset="-122"/>
              </a:rPr>
              <a:t>组合结构图</a:t>
            </a: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的相关说法错误的是</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962025" y="3223901"/>
            <a:ext cx="83840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B</a:t>
            </a:r>
            <a:r>
              <a:rPr lang="zh-CN" altLang="en-US" sz="2400" b="1" dirty="0">
                <a:solidFill>
                  <a:srgbClr val="6C5B7B"/>
                </a:solidFill>
                <a:latin typeface="黑体" panose="02010609060101010101" pitchFamily="49" charset="-122"/>
                <a:ea typeface="黑体" panose="02010609060101010101" pitchFamily="49" charset="-122"/>
                <a:cs typeface="黑体" panose="02010609060101010101" pitchFamily="49" charset="-122"/>
              </a:rPr>
              <a:t>、组合结构图反应类、接口或组件来描述功能内部的合作。</a:t>
            </a:r>
            <a:endParaRPr kumimoji="0" lang="en-US" altLang="zh-CN" sz="1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14" name="PA_文本框 21"/>
          <p:cNvSpPr>
            <a:spLocks noChangeArrowheads="1"/>
          </p:cNvSpPr>
          <p:nvPr>
            <p:custDataLst>
              <p:tags r:id="rId9"/>
            </p:custDataLst>
          </p:nvPr>
        </p:nvSpPr>
        <p:spPr bwMode="auto">
          <a:xfrm>
            <a:off x="962025" y="2666503"/>
            <a:ext cx="111684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、在组合结构中，所有链接部件提供所需的接口是通过部件的连接件来维持的。</a:t>
            </a:r>
          </a:p>
        </p:txBody>
      </p:sp>
      <p:sp>
        <p:nvSpPr>
          <p:cNvPr id="15" name="PA_文本框 21"/>
          <p:cNvSpPr>
            <a:spLocks noChangeArrowheads="1"/>
          </p:cNvSpPr>
          <p:nvPr>
            <p:custDataLst>
              <p:tags r:id="rId10"/>
            </p:custDataLst>
          </p:nvPr>
        </p:nvSpPr>
        <p:spPr bwMode="auto">
          <a:xfrm>
            <a:off x="962025" y="3729832"/>
            <a:ext cx="93121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C</a:t>
            </a:r>
            <a:r>
              <a:rPr lang="zh-CN" altLang="en-US" sz="2400" b="1" dirty="0">
                <a:solidFill>
                  <a:srgbClr val="6C5B7B"/>
                </a:solidFill>
                <a:latin typeface="黑体" panose="02010609060101010101" pitchFamily="49" charset="-122"/>
                <a:ea typeface="黑体" panose="02010609060101010101" pitchFamily="49" charset="-122"/>
                <a:cs typeface="黑体" panose="02010609060101010101" pitchFamily="49" charset="-122"/>
              </a:rPr>
              <a:t>、组合结构图所能表达的信息，使用组合或者聚合也能够表示。</a:t>
            </a:r>
            <a:endPar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16" name="PA_文本框 21"/>
          <p:cNvSpPr>
            <a:spLocks noChangeArrowheads="1"/>
          </p:cNvSpPr>
          <p:nvPr>
            <p:custDataLst>
              <p:tags r:id="rId11"/>
            </p:custDataLst>
          </p:nvPr>
        </p:nvSpPr>
        <p:spPr bwMode="auto">
          <a:xfrm>
            <a:off x="962417" y="4308678"/>
            <a:ext cx="96215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D</a:t>
            </a:r>
            <a:r>
              <a:rPr lang="zh-CN" altLang="en-US" sz="2400" b="1" dirty="0">
                <a:solidFill>
                  <a:srgbClr val="6C5B7B"/>
                </a:solidFill>
                <a:latin typeface="黑体" panose="02010609060101010101" pitchFamily="49" charset="-122"/>
                <a:ea typeface="黑体" panose="02010609060101010101" pitchFamily="49" charset="-122"/>
                <a:cs typeface="黑体" panose="02010609060101010101" pitchFamily="49" charset="-122"/>
              </a:rPr>
              <a:t>、组合结构图适用于表示含有内部类与外部接口之间的相互关系。</a:t>
            </a:r>
            <a:endPar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6867"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p:cNvSpPr>
            <a:spLocks noChangeArrowheads="1"/>
          </p:cNvSpPr>
          <p:nvPr>
            <p:custDataLst>
              <p:tags r:id="rId5"/>
            </p:custDataLst>
          </p:nvPr>
        </p:nvSpPr>
        <p:spPr bwMode="auto">
          <a:xfrm>
            <a:off x="3264631" y="62230"/>
            <a:ext cx="16225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定时图</a:t>
            </a:r>
            <a:r>
              <a:rPr lang="en-US" altLang="zh-CN" baseline="30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[1]</a:t>
            </a:r>
            <a:endParaRPr kumimoji="0" lang="zh-CN" altLang="en-US" sz="2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7" name="组合 6"/>
          <p:cNvGrpSpPr/>
          <p:nvPr/>
        </p:nvGrpSpPr>
        <p:grpSpPr>
          <a:xfrm>
            <a:off x="5216366" y="735410"/>
            <a:ext cx="993934" cy="979090"/>
            <a:chOff x="2108" y="1610"/>
            <a:chExt cx="2764" cy="2788"/>
          </a:xfrm>
        </p:grpSpPr>
        <p:sp>
          <p:nvSpPr>
            <p:cNvPr id="8" name="PA_椭圆 10"/>
            <p:cNvSpPr>
              <a:spLocks noChangeArrowheads="1"/>
            </p:cNvSpPr>
            <p:nvPr>
              <p:custDataLst>
                <p:tags r:id="rId7"/>
              </p:custDataLst>
            </p:nvPr>
          </p:nvSpPr>
          <p:spPr bwMode="auto">
            <a:xfrm>
              <a:off x="2108" y="1610"/>
              <a:ext cx="2764" cy="2788"/>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9" name="PA_图片 17"/>
            <p:cNvPicPr>
              <a:picLocks noChangeAspect="1" noChangeArrowheads="1"/>
            </p:cNvPicPr>
            <p:nvPr>
              <p:custDataLst>
                <p:tags r:id="rId8"/>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834" y="2530"/>
              <a:ext cx="131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PA_文本框 22"/>
          <p:cNvSpPr>
            <a:spLocks noChangeArrowheads="1"/>
          </p:cNvSpPr>
          <p:nvPr>
            <p:custDataLst>
              <p:tags r:id="rId6"/>
            </p:custDataLst>
          </p:nvPr>
        </p:nvSpPr>
        <p:spPr bwMode="auto">
          <a:xfrm>
            <a:off x="457201" y="1714500"/>
            <a:ext cx="1049655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b="1" dirty="0">
                <a:solidFill>
                  <a:srgbClr val="000000"/>
                </a:solidFill>
                <a:latin typeface="黑体" panose="02010609060101010101" pitchFamily="49" charset="-122"/>
                <a:ea typeface="黑体" panose="02010609060101010101" pitchFamily="49" charset="-122"/>
                <a:cs typeface="黑体" panose="02010609060101010101" pitchFamily="49" charset="-122"/>
              </a:rPr>
              <a:t>定时图概述</a:t>
            </a:r>
            <a:endPar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定时图采用一种</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带数字刻度的时间轴</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来精确地描述消息的顺序，而不是像顺序图那样只是指定消息的相对顺序，而且它还允许</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可视化</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地表示每条生命线的状态变化，当需要对</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实时事件</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进行建模时，定时图可以很好地满足要求。</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定时图的焦点集中于生命线内部以及它们之间沿着</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时间轴</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的条件变化。</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定时图可以</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把状态发生变化的时刻以及各个状态所持续的时间</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具体地表示出来。如果把多个对象放在一个定时图中，还可以把它们之间发送和接收消息的时刻表示出来。在这方面，定时图与其他几种交互图相比具有独到的优势。</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定时图来自于电子工程领域，在需要明确定时约束一些事件时可以使用它们。</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定时图</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66291" y="1720072"/>
            <a:ext cx="6807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生命线：</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一条水平线，反映处于活跃状态的对象实体。</a:t>
            </a:r>
          </a:p>
        </p:txBody>
      </p:sp>
      <p:sp>
        <p:nvSpPr>
          <p:cNvPr id="43" name="PA_文本框 22"/>
          <p:cNvSpPr>
            <a:spLocks noChangeArrowheads="1"/>
          </p:cNvSpPr>
          <p:nvPr>
            <p:custDataLst>
              <p:tags r:id="rId7"/>
            </p:custDataLst>
          </p:nvPr>
        </p:nvSpPr>
        <p:spPr bwMode="auto">
          <a:xfrm>
            <a:off x="66291" y="2509529"/>
            <a:ext cx="4600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事件：</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改变对象状态所激发的动作。</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6" name="PA_任意多边形 34"/>
          <p:cNvSpPr/>
          <p:nvPr>
            <p:custDataLst>
              <p:tags r:id="rId8"/>
            </p:custDataLst>
          </p:nvPr>
        </p:nvSpPr>
        <p:spPr bwMode="auto">
          <a:xfrm flipH="1">
            <a:off x="0" y="869635"/>
            <a:ext cx="2482850" cy="58420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9"/>
            </p:custDataLst>
          </p:nvPr>
        </p:nvSpPr>
        <p:spPr bwMode="auto">
          <a:xfrm flipH="1">
            <a:off x="66291" y="869635"/>
            <a:ext cx="17720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基本元素：</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8" name="PA_文本框 21"/>
          <p:cNvSpPr>
            <a:spLocks noChangeArrowheads="1"/>
          </p:cNvSpPr>
          <p:nvPr>
            <p:custDataLst>
              <p:tags r:id="rId10"/>
            </p:custDataLst>
          </p:nvPr>
        </p:nvSpPr>
        <p:spPr bwMode="auto">
          <a:xfrm>
            <a:off x="6836944" y="1720072"/>
            <a:ext cx="55107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状态：</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对象实体随时间变化所处的状态。</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9" name="PA_文本框 23"/>
          <p:cNvSpPr>
            <a:spLocks noChangeArrowheads="1"/>
          </p:cNvSpPr>
          <p:nvPr>
            <p:custDataLst>
              <p:tags r:id="rId11"/>
            </p:custDataLst>
          </p:nvPr>
        </p:nvSpPr>
        <p:spPr bwMode="auto">
          <a:xfrm>
            <a:off x="66291" y="3298986"/>
            <a:ext cx="56678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时序约束：</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状态持续时间的间隔要求。</a:t>
            </a:r>
          </a:p>
        </p:txBody>
      </p:sp>
      <p:sp>
        <p:nvSpPr>
          <p:cNvPr id="14" name="PA_文本框 22"/>
          <p:cNvSpPr>
            <a:spLocks noChangeArrowheads="1"/>
          </p:cNvSpPr>
          <p:nvPr>
            <p:custDataLst>
              <p:tags r:id="rId12"/>
            </p:custDataLst>
          </p:nvPr>
        </p:nvSpPr>
        <p:spPr bwMode="auto">
          <a:xfrm>
            <a:off x="6873349" y="2502052"/>
            <a:ext cx="38314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时间：</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水平方向的时间标度。</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3" name="图片 2"/>
          <p:cNvPicPr>
            <a:picLocks noChangeAspect="1"/>
          </p:cNvPicPr>
          <p:nvPr/>
        </p:nvPicPr>
        <p:blipFill>
          <a:blip r:embed="rId17"/>
          <a:stretch>
            <a:fillRect/>
          </a:stretch>
        </p:blipFill>
        <p:spPr>
          <a:xfrm>
            <a:off x="6694707" y="3298986"/>
            <a:ext cx="4010140" cy="3263892"/>
          </a:xfrm>
          <a:prstGeom prst="rect">
            <a:avLst/>
          </a:prstGeom>
        </p:spPr>
      </p:pic>
      <p:sp>
        <p:nvSpPr>
          <p:cNvPr id="17" name="PA_文本框 23"/>
          <p:cNvSpPr>
            <a:spLocks noChangeArrowheads="1"/>
          </p:cNvSpPr>
          <p:nvPr>
            <p:custDataLst>
              <p:tags r:id="rId13"/>
            </p:custDataLst>
          </p:nvPr>
        </p:nvSpPr>
        <p:spPr bwMode="auto">
          <a:xfrm>
            <a:off x="3705741" y="4877900"/>
            <a:ext cx="26443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b="1" dirty="0">
                <a:solidFill>
                  <a:srgbClr val="F67280"/>
                </a:solidFill>
                <a:latin typeface="黑体" panose="02010609060101010101" pitchFamily="49" charset="-122"/>
                <a:ea typeface="黑体" panose="02010609060101010101" pitchFamily="49" charset="-122"/>
              </a:rPr>
              <a:t>定时图实例</a:t>
            </a:r>
            <a:r>
              <a:rPr lang="en-US" altLang="zh-CN" b="1" dirty="0">
                <a:solidFill>
                  <a:srgbClr val="F67280"/>
                </a:solidFill>
                <a:latin typeface="黑体" panose="02010609060101010101" pitchFamily="49" charset="-122"/>
                <a:ea typeface="黑体" panose="02010609060101010101" pitchFamily="49" charset="-122"/>
              </a:rPr>
              <a:t>--&gt;</a:t>
            </a:r>
            <a:endParaRPr lang="zh-CN" altLang="en-US" b="1" dirty="0">
              <a:solidFill>
                <a:srgbClr val="F6728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56" grpId="0" animBg="1"/>
      <p:bldP spid="57" grpId="0"/>
      <p:bldP spid="58" grpId="0"/>
      <p:bldP spid="19" grpId="0"/>
      <p:bldP spid="14"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定时图</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66291" y="1453835"/>
            <a:ext cx="1159952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、定时图用于表示不同对象上状态改变之间的</a:t>
            </a:r>
            <a:r>
              <a:rPr lang="zh-CN" altLang="en-US" sz="2000" dirty="0">
                <a:solidFill>
                  <a:srgbClr val="FF0000"/>
                </a:solidFill>
                <a:latin typeface="黑体" panose="02010609060101010101" pitchFamily="49" charset="-122"/>
                <a:ea typeface="黑体" panose="02010609060101010101" pitchFamily="49" charset="-122"/>
              </a:rPr>
              <a:t>定时约束</a:t>
            </a:r>
            <a:r>
              <a:rPr lang="zh-CN" altLang="en-US" sz="2000" dirty="0">
                <a:solidFill>
                  <a:srgbClr val="000000"/>
                </a:solidFill>
                <a:latin typeface="黑体" panose="02010609060101010101" pitchFamily="49" charset="-122"/>
                <a:ea typeface="黑体" panose="02010609060101010101" pitchFamily="49" charset="-122"/>
              </a:rPr>
              <a:t>，如果需要对交互时间进行控制可使用定时图。</a:t>
            </a: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、对于那些</a:t>
            </a:r>
            <a:r>
              <a:rPr lang="zh-CN" altLang="en-US" sz="2000" dirty="0">
                <a:solidFill>
                  <a:srgbClr val="FF0000"/>
                </a:solidFill>
                <a:latin typeface="黑体" panose="02010609060101010101" pitchFamily="49" charset="-122"/>
                <a:ea typeface="黑体" panose="02010609060101010101" pitchFamily="49" charset="-122"/>
              </a:rPr>
              <a:t>时间指标要求很高或者时序关系复杂而又敏感的</a:t>
            </a:r>
            <a:r>
              <a:rPr lang="zh-CN" altLang="en-US" sz="2000" dirty="0">
                <a:solidFill>
                  <a:srgbClr val="000000"/>
                </a:solidFill>
                <a:latin typeface="黑体" panose="02010609060101010101" pitchFamily="49" charset="-122"/>
                <a:ea typeface="黑体" panose="02010609060101010101" pitchFamily="49" charset="-122"/>
              </a:rPr>
              <a:t>系统（例如嵌入式实时系统和通信领域的某些系统）而言，定时图是一种有力的描述手段。</a:t>
            </a: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rPr>
              <a:t>3</a:t>
            </a:r>
            <a:r>
              <a:rPr lang="zh-CN" altLang="en-US" sz="2000" dirty="0">
                <a:solidFill>
                  <a:srgbClr val="000000"/>
                </a:solidFill>
                <a:latin typeface="黑体" panose="02010609060101010101" pitchFamily="49" charset="-122"/>
                <a:ea typeface="黑体" panose="02010609060101010101" pitchFamily="49" charset="-122"/>
              </a:rPr>
              <a:t>、在大部分应用系统的建模中，一般不需要用定时图来描述对象的行为以及它们之间的交互，但是可能需要用它描述系统中某些局部对象的交互情况。</a:t>
            </a:r>
          </a:p>
        </p:txBody>
      </p:sp>
      <p:sp>
        <p:nvSpPr>
          <p:cNvPr id="56" name="PA_任意多边形 34"/>
          <p:cNvSpPr/>
          <p:nvPr>
            <p:custDataLst>
              <p:tags r:id="rId7"/>
            </p:custDataLst>
          </p:nvPr>
        </p:nvSpPr>
        <p:spPr bwMode="auto">
          <a:xfrm flipH="1">
            <a:off x="0" y="869635"/>
            <a:ext cx="2482850" cy="58420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8"/>
            </p:custDataLst>
          </p:nvPr>
        </p:nvSpPr>
        <p:spPr bwMode="auto">
          <a:xfrm flipH="1">
            <a:off x="66291" y="869635"/>
            <a:ext cx="17720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rPr>
              <a:t>建模技巧</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8" name="PA_文本框 21"/>
          <p:cNvSpPr>
            <a:spLocks noChangeArrowheads="1"/>
          </p:cNvSpPr>
          <p:nvPr>
            <p:custDataLst>
              <p:tags r:id="rId9"/>
            </p:custDataLst>
          </p:nvPr>
        </p:nvSpPr>
        <p:spPr bwMode="auto">
          <a:xfrm>
            <a:off x="259264" y="3761749"/>
            <a:ext cx="17817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状态变化：</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20" name="PA_文本框 21"/>
          <p:cNvSpPr>
            <a:spLocks noChangeArrowheads="1"/>
          </p:cNvSpPr>
          <p:nvPr>
            <p:custDataLst>
              <p:tags r:id="rId10"/>
            </p:custDataLst>
          </p:nvPr>
        </p:nvSpPr>
        <p:spPr bwMode="auto">
          <a:xfrm>
            <a:off x="5960628" y="3700604"/>
            <a:ext cx="17817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b="1" dirty="0">
                <a:solidFill>
                  <a:srgbClr val="6C5B7B"/>
                </a:solidFill>
                <a:latin typeface="黑体" panose="02010609060101010101" pitchFamily="49" charset="-122"/>
                <a:ea typeface="黑体" panose="02010609060101010101" pitchFamily="49" charset="-122"/>
              </a:rPr>
              <a:t>值的</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变化：</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8" name="图片 7"/>
          <p:cNvPicPr>
            <a:picLocks noChangeAspect="1"/>
          </p:cNvPicPr>
          <p:nvPr/>
        </p:nvPicPr>
        <p:blipFill>
          <a:blip r:embed="rId14"/>
          <a:stretch>
            <a:fillRect/>
          </a:stretch>
        </p:blipFill>
        <p:spPr>
          <a:xfrm>
            <a:off x="457200" y="4418633"/>
            <a:ext cx="4430278" cy="1569732"/>
          </a:xfrm>
          <a:prstGeom prst="rect">
            <a:avLst/>
          </a:prstGeom>
        </p:spPr>
      </p:pic>
      <p:pic>
        <p:nvPicPr>
          <p:cNvPr id="10" name="图片 9"/>
          <p:cNvPicPr>
            <a:picLocks noChangeAspect="1"/>
          </p:cNvPicPr>
          <p:nvPr/>
        </p:nvPicPr>
        <p:blipFill>
          <a:blip r:embed="rId15"/>
          <a:stretch>
            <a:fillRect/>
          </a:stretch>
        </p:blipFill>
        <p:spPr>
          <a:xfrm>
            <a:off x="6222733" y="4356667"/>
            <a:ext cx="5330741" cy="16316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6" grpId="0" animBg="1"/>
      <p:bldP spid="57" grpId="0"/>
      <p:bldP spid="18"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4621" y="6079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55402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问答：定时图的基本元素是？</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2780794" y="2982530"/>
            <a:ext cx="5444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b="1" dirty="0">
                <a:solidFill>
                  <a:srgbClr val="6C5B7B"/>
                </a:solidFill>
                <a:latin typeface="黑体" panose="02010609060101010101" pitchFamily="49" charset="-122"/>
                <a:ea typeface="黑体" panose="02010609060101010101" pitchFamily="49" charset="-122"/>
                <a:cs typeface="黑体" panose="02010609060101010101" pitchFamily="49" charset="-122"/>
              </a:rPr>
              <a:t>生命线、状态、事件、时间、时序约束</a:t>
            </a:r>
            <a:endPar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479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类图的概述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98567" y="1982450"/>
            <a:ext cx="556768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名称</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名称是一个文本串，类的命名要求由字符、数字、</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下划线组成的唯一的字符串，是不能省略的。</a:t>
            </a:r>
          </a:p>
        </p:txBody>
      </p:sp>
      <p:sp>
        <p:nvSpPr>
          <p:cNvPr id="43" name="PA_文本框 22"/>
          <p:cNvSpPr>
            <a:spLocks noChangeArrowheads="1"/>
          </p:cNvSpPr>
          <p:nvPr>
            <p:custDataLst>
              <p:tags r:id="rId7"/>
            </p:custDataLst>
          </p:nvPr>
        </p:nvSpPr>
        <p:spPr bwMode="auto">
          <a:xfrm>
            <a:off x="66293" y="3202841"/>
            <a:ext cx="608371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属性描述类再软件系统中代表队事物所具有的特征。</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类可以有任何数量的属性也可以没有属性，但每个</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属性都必修有一个名字。</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6" name="PA_任意多边形 34"/>
          <p:cNvSpPr/>
          <p:nvPr>
            <p:custDataLst>
              <p:tags r:id="rId8"/>
            </p:custDataLst>
          </p:nvPr>
        </p:nvSpPr>
        <p:spPr bwMode="auto">
          <a:xfrm flipH="1">
            <a:off x="0" y="788836"/>
            <a:ext cx="10353040" cy="1037278"/>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9"/>
            </p:custDataLst>
          </p:nvPr>
        </p:nvSpPr>
        <p:spPr bwMode="auto">
          <a:xfrm flipH="1">
            <a:off x="66293" y="869635"/>
            <a:ext cx="99108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类是对一组具有相同属性、操作、关系和语义对象的操作，包括名称部分、属性部分操作部分，以及职责和约束部分</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8" name="PA_文本框 21"/>
          <p:cNvSpPr>
            <a:spLocks noChangeArrowheads="1"/>
          </p:cNvSpPr>
          <p:nvPr>
            <p:custDataLst>
              <p:tags r:id="rId10"/>
            </p:custDataLst>
          </p:nvPr>
        </p:nvSpPr>
        <p:spPr bwMode="auto">
          <a:xfrm>
            <a:off x="5865958" y="1982450"/>
            <a:ext cx="608371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职责</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职责位于操作部分下面的区域，可以用来说明类要做什么或说明另一个类的信息，可以是一个短语或句子。</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9" name="PA_文本框 22"/>
          <p:cNvSpPr>
            <a:spLocks noChangeArrowheads="1"/>
          </p:cNvSpPr>
          <p:nvPr>
            <p:custDataLst>
              <p:tags r:id="rId11"/>
            </p:custDataLst>
          </p:nvPr>
        </p:nvSpPr>
        <p:spPr bwMode="auto">
          <a:xfrm>
            <a:off x="5865958" y="3284459"/>
            <a:ext cx="618380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约束</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约束制定了该类所要满足的一个或多个规则，在</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中，约束是用</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的格式写在类的边上，指定个别属性的取值范围。</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9" name="PA_文本框 23"/>
          <p:cNvSpPr>
            <a:spLocks noChangeArrowheads="1"/>
          </p:cNvSpPr>
          <p:nvPr>
            <p:custDataLst>
              <p:tags r:id="rId12"/>
            </p:custDataLst>
          </p:nvPr>
        </p:nvSpPr>
        <p:spPr bwMode="auto">
          <a:xfrm>
            <a:off x="66293" y="4922033"/>
            <a:ext cx="566782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操作</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操作是对类的对象所能做的事物的一个抽象。一个类可以有任意操作也可以没有操作，但每个操作都必须有一个名字。</a:t>
            </a:r>
          </a:p>
        </p:txBody>
      </p:sp>
      <p:pic>
        <p:nvPicPr>
          <p:cNvPr id="23" name="图片 22"/>
          <p:cNvPicPr>
            <a:picLocks noChangeAspect="1"/>
          </p:cNvPicPr>
          <p:nvPr/>
        </p:nvPicPr>
        <p:blipFill>
          <a:blip r:embed="rId16"/>
          <a:stretch>
            <a:fillRect/>
          </a:stretch>
        </p:blipFill>
        <p:spPr>
          <a:xfrm>
            <a:off x="8233792" y="4526373"/>
            <a:ext cx="2774315" cy="2025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56" grpId="0" animBg="1"/>
      <p:bldP spid="57" grpId="0"/>
      <p:bldP spid="58" grpId="0"/>
      <p:bldP spid="59" grpId="0"/>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4621" y="6079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80121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200" b="1" dirty="0">
                <a:solidFill>
                  <a:srgbClr val="6C5B7B"/>
                </a:solidFill>
                <a:latin typeface="黑体" panose="02010609060101010101" pitchFamily="49" charset="-122"/>
                <a:ea typeface="黑体" panose="02010609060101010101" pitchFamily="49" charset="-122"/>
              </a:rPr>
              <a:t>单选</a:t>
            </a: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：下面关于定时图的相关说法错误的是</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144134" y="3150986"/>
            <a:ext cx="75408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B</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lang="zh-CN" altLang="en-US" sz="2000" b="1" dirty="0">
                <a:solidFill>
                  <a:srgbClr val="6C5B7B"/>
                </a:solidFill>
                <a:latin typeface="黑体" panose="02010609060101010101" pitchFamily="49" charset="-122"/>
                <a:ea typeface="黑体" panose="02010609060101010101" pitchFamily="49" charset="-122"/>
                <a:cs typeface="黑体" panose="02010609060101010101" pitchFamily="49" charset="-122"/>
              </a:rPr>
              <a:t>定时图采用一种带数字刻度的时间轴来指定消息的相对顺序</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endParaRPr kumimoji="0" lang="en-US" altLang="zh-CN" sz="1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14" name="PA_文本框 21"/>
          <p:cNvSpPr>
            <a:spLocks noChangeArrowheads="1"/>
          </p:cNvSpPr>
          <p:nvPr>
            <p:custDataLst>
              <p:tags r:id="rId9"/>
            </p:custDataLst>
          </p:nvPr>
        </p:nvSpPr>
        <p:spPr bwMode="auto">
          <a:xfrm>
            <a:off x="1144134" y="2644489"/>
            <a:ext cx="67665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、定时图用于表示不同对象上状态改变之间的定时约束。</a:t>
            </a:r>
          </a:p>
        </p:txBody>
      </p:sp>
      <p:sp>
        <p:nvSpPr>
          <p:cNvPr id="15" name="PA_文本框 21"/>
          <p:cNvSpPr>
            <a:spLocks noChangeArrowheads="1"/>
          </p:cNvSpPr>
          <p:nvPr>
            <p:custDataLst>
              <p:tags r:id="rId10"/>
            </p:custDataLst>
          </p:nvPr>
        </p:nvSpPr>
        <p:spPr bwMode="auto">
          <a:xfrm>
            <a:off x="1144134" y="3744914"/>
            <a:ext cx="85731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C</a:t>
            </a:r>
            <a:r>
              <a:rPr lang="zh-CN" altLang="en-US" sz="2000" b="1" dirty="0">
                <a:solidFill>
                  <a:srgbClr val="6C5B7B"/>
                </a:solidFill>
                <a:latin typeface="黑体" panose="02010609060101010101" pitchFamily="49" charset="-122"/>
                <a:ea typeface="黑体" panose="02010609060101010101" pitchFamily="49" charset="-122"/>
                <a:cs typeface="黑体" panose="02010609060101010101" pitchFamily="49" charset="-122"/>
              </a:rPr>
              <a:t>、定时图的焦点集中于生命线内部以及它们之间沿着时间轴的条件变化。</a:t>
            </a:r>
            <a:endPar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16" name="PA_文本框 21"/>
          <p:cNvSpPr>
            <a:spLocks noChangeArrowheads="1"/>
          </p:cNvSpPr>
          <p:nvPr>
            <p:custDataLst>
              <p:tags r:id="rId11"/>
            </p:custDataLst>
          </p:nvPr>
        </p:nvSpPr>
        <p:spPr bwMode="auto">
          <a:xfrm>
            <a:off x="1144134" y="4338842"/>
            <a:ext cx="108959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D</a:t>
            </a:r>
            <a:r>
              <a:rPr lang="zh-CN" altLang="en-US" sz="2000" b="1" dirty="0">
                <a:solidFill>
                  <a:srgbClr val="6C5B7B"/>
                </a:solidFill>
                <a:latin typeface="黑体" panose="02010609060101010101" pitchFamily="49" charset="-122"/>
                <a:ea typeface="黑体" panose="02010609060101010101" pitchFamily="49" charset="-122"/>
                <a:cs typeface="黑体" panose="02010609060101010101" pitchFamily="49" charset="-122"/>
              </a:rPr>
              <a:t>、在大部分应用系统的建模中，一般不需要用定时图来描述对象的行为以及它们之间的交互。</a:t>
            </a:r>
            <a:endPar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6867"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p:cNvSpPr>
            <a:spLocks noChangeArrowheads="1"/>
          </p:cNvSpPr>
          <p:nvPr>
            <p:custDataLst>
              <p:tags r:id="rId5"/>
            </p:custDataLst>
          </p:nvPr>
        </p:nvSpPr>
        <p:spPr bwMode="auto">
          <a:xfrm>
            <a:off x="3095471" y="62230"/>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交互概览图</a:t>
            </a:r>
          </a:p>
        </p:txBody>
      </p:sp>
      <p:grpSp>
        <p:nvGrpSpPr>
          <p:cNvPr id="7" name="组合 6"/>
          <p:cNvGrpSpPr/>
          <p:nvPr/>
        </p:nvGrpSpPr>
        <p:grpSpPr>
          <a:xfrm>
            <a:off x="5216366" y="735410"/>
            <a:ext cx="993934" cy="979090"/>
            <a:chOff x="2108" y="1610"/>
            <a:chExt cx="2764" cy="2788"/>
          </a:xfrm>
        </p:grpSpPr>
        <p:sp>
          <p:nvSpPr>
            <p:cNvPr id="8" name="PA_椭圆 10"/>
            <p:cNvSpPr>
              <a:spLocks noChangeArrowheads="1"/>
            </p:cNvSpPr>
            <p:nvPr>
              <p:custDataLst>
                <p:tags r:id="rId7"/>
              </p:custDataLst>
            </p:nvPr>
          </p:nvSpPr>
          <p:spPr bwMode="auto">
            <a:xfrm>
              <a:off x="2108" y="1610"/>
              <a:ext cx="2764" cy="2788"/>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9" name="PA_图片 17"/>
            <p:cNvPicPr>
              <a:picLocks noChangeAspect="1" noChangeArrowheads="1"/>
            </p:cNvPicPr>
            <p:nvPr>
              <p:custDataLst>
                <p:tags r:id="rId8"/>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834" y="2530"/>
              <a:ext cx="131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PA_文本框 22"/>
          <p:cNvSpPr>
            <a:spLocks noChangeArrowheads="1"/>
          </p:cNvSpPr>
          <p:nvPr>
            <p:custDataLst>
              <p:tags r:id="rId6"/>
            </p:custDataLst>
          </p:nvPr>
        </p:nvSpPr>
        <p:spPr bwMode="auto">
          <a:xfrm>
            <a:off x="457201" y="1714500"/>
            <a:ext cx="1049655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b="1" dirty="0">
                <a:solidFill>
                  <a:srgbClr val="000000"/>
                </a:solidFill>
                <a:latin typeface="黑体" panose="02010609060101010101" pitchFamily="49" charset="-122"/>
                <a:ea typeface="黑体" panose="02010609060101010101" pitchFamily="49" charset="-122"/>
                <a:cs typeface="黑体" panose="02010609060101010101" pitchFamily="49" charset="-122"/>
              </a:rPr>
              <a:t>交互概览</a:t>
            </a: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图概述</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交互概览图是</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交互图与活动图的混合物</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，可以把交互概览图理解为细化的活动图，在其中的活动都通过一些小型的顺序图来表示；也可以将其理解为利用标明控制流的活动图分解过的顺序图。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交互概览图用于将一些零散的顺序图组织在一起，它采用了活动图的构造方式，利用了活动图的各种控制结点，并把活动图的每个活动结点替换为一个交互或者交互使用，每个交互或者交互使用都使用一个顺序图表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交互概览图可视化其他互动图来说明服务，包括目的的控制流之间的合作。</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  </a:t>
            </a:r>
            <a:r>
              <a:rPr lang="zh-CN" altLang="en-US" sz="20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交互概览图</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是活动图中的变体，如构建图的</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大部分图符号是相同的</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交互概览图</a:t>
            </a:r>
          </a:p>
        </p:txBody>
      </p:sp>
      <p:sp>
        <p:nvSpPr>
          <p:cNvPr id="56" name="PA_任意多边形 34"/>
          <p:cNvSpPr/>
          <p:nvPr>
            <p:custDataLst>
              <p:tags r:id="rId6"/>
            </p:custDataLst>
          </p:nvPr>
        </p:nvSpPr>
        <p:spPr bwMode="auto">
          <a:xfrm flipH="1">
            <a:off x="0" y="869635"/>
            <a:ext cx="2482850" cy="58420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7"/>
            </p:custDataLst>
          </p:nvPr>
        </p:nvSpPr>
        <p:spPr bwMode="auto">
          <a:xfrm flipH="1">
            <a:off x="29461" y="931230"/>
            <a:ext cx="17720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基本元素：</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8" name="PA_文本框 21"/>
          <p:cNvSpPr>
            <a:spLocks noChangeArrowheads="1"/>
          </p:cNvSpPr>
          <p:nvPr>
            <p:custDataLst>
              <p:tags r:id="rId8"/>
            </p:custDataLst>
          </p:nvPr>
        </p:nvSpPr>
        <p:spPr bwMode="auto">
          <a:xfrm>
            <a:off x="357404" y="2040112"/>
            <a:ext cx="551077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状态：</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动作状态表示原子动作，而活动状态表示的是可以分割的动作。</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2" name="PA_文本框 44"/>
          <p:cNvSpPr>
            <a:spLocks noChangeArrowheads="1"/>
          </p:cNvSpPr>
          <p:nvPr>
            <p:custDataLst>
              <p:tags r:id="rId9"/>
            </p:custDataLst>
          </p:nvPr>
        </p:nvSpPr>
        <p:spPr bwMode="auto">
          <a:xfrm flipH="1">
            <a:off x="357505" y="1579880"/>
            <a:ext cx="25285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黑体" panose="02010609060101010101" pitchFamily="49" charset="-122"/>
                <a:ea typeface="黑体" panose="02010609060101010101" pitchFamily="49" charset="-122"/>
                <a:cs typeface="+mn-cs"/>
                <a:sym typeface="Calibri" panose="020F0502020204030204" pitchFamily="34" charset="0"/>
              </a:rPr>
              <a:t>活动图基本元素：</a:t>
            </a:r>
          </a:p>
        </p:txBody>
      </p:sp>
      <p:sp>
        <p:nvSpPr>
          <p:cNvPr id="4" name="PA_文本框 44"/>
          <p:cNvSpPr>
            <a:spLocks noChangeArrowheads="1"/>
          </p:cNvSpPr>
          <p:nvPr>
            <p:custDataLst>
              <p:tags r:id="rId10"/>
            </p:custDataLst>
          </p:nvPr>
        </p:nvSpPr>
        <p:spPr bwMode="auto">
          <a:xfrm flipH="1">
            <a:off x="6641465" y="1579880"/>
            <a:ext cx="25285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黑体" panose="02010609060101010101" pitchFamily="49" charset="-122"/>
                <a:ea typeface="黑体" panose="02010609060101010101" pitchFamily="49" charset="-122"/>
                <a:cs typeface="+mn-cs"/>
                <a:sym typeface="Calibri" panose="020F0502020204030204" pitchFamily="34" charset="0"/>
              </a:rPr>
              <a:t>顺序图基本元素：</a:t>
            </a:r>
          </a:p>
        </p:txBody>
      </p:sp>
      <p:sp>
        <p:nvSpPr>
          <p:cNvPr id="5" name="PA_文本框 22"/>
          <p:cNvSpPr>
            <a:spLocks noChangeArrowheads="1"/>
          </p:cNvSpPr>
          <p:nvPr>
            <p:custDataLst>
              <p:tags r:id="rId11"/>
            </p:custDataLst>
          </p:nvPr>
        </p:nvSpPr>
        <p:spPr bwMode="auto">
          <a:xfrm>
            <a:off x="357505" y="2914650"/>
            <a:ext cx="551053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转移：</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表示对象将在当前状态中执行动作，并在某个特定事件发生或满足时进入后继状态。</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6" name="PA_文本框 23"/>
          <p:cNvSpPr>
            <a:spLocks noChangeArrowheads="1"/>
          </p:cNvSpPr>
          <p:nvPr>
            <p:custDataLst>
              <p:tags r:id="rId12"/>
            </p:custDataLst>
          </p:nvPr>
        </p:nvSpPr>
        <p:spPr bwMode="auto">
          <a:xfrm>
            <a:off x="357505" y="3789045"/>
            <a:ext cx="55111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分支：</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用于描述基于某个条件的可选择路径。</a:t>
            </a:r>
          </a:p>
        </p:txBody>
      </p:sp>
      <p:sp>
        <p:nvSpPr>
          <p:cNvPr id="7" name="PA_文本框 21"/>
          <p:cNvSpPr>
            <a:spLocks noChangeArrowheads="1"/>
          </p:cNvSpPr>
          <p:nvPr>
            <p:custDataLst>
              <p:tags r:id="rId13"/>
            </p:custDataLst>
          </p:nvPr>
        </p:nvSpPr>
        <p:spPr bwMode="auto">
          <a:xfrm>
            <a:off x="357505" y="4355465"/>
            <a:ext cx="551053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分叉和汇合：</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分叉用于将动作流分为两个或多个并发运行的分支，汇合用于同步分支。</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8" name="PA_文本框 22"/>
          <p:cNvSpPr>
            <a:spLocks noChangeArrowheads="1"/>
          </p:cNvSpPr>
          <p:nvPr>
            <p:custDataLst>
              <p:tags r:id="rId14"/>
            </p:custDataLst>
          </p:nvPr>
        </p:nvSpPr>
        <p:spPr bwMode="auto">
          <a:xfrm>
            <a:off x="357505" y="5229860"/>
            <a:ext cx="55105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泳道：</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将活动图的活动划分为若干组。</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9" name="PA_文本框 23"/>
          <p:cNvSpPr>
            <a:spLocks noChangeArrowheads="1"/>
          </p:cNvSpPr>
          <p:nvPr>
            <p:custDataLst>
              <p:tags r:id="rId15"/>
            </p:custDataLst>
          </p:nvPr>
        </p:nvSpPr>
        <p:spPr bwMode="auto">
          <a:xfrm>
            <a:off x="357505" y="5796280"/>
            <a:ext cx="55105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对象流：</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包括依赖关系和对象的应用。</a:t>
            </a:r>
          </a:p>
        </p:txBody>
      </p:sp>
      <p:sp>
        <p:nvSpPr>
          <p:cNvPr id="10" name="PA_文本框 21"/>
          <p:cNvSpPr>
            <a:spLocks noChangeArrowheads="1"/>
          </p:cNvSpPr>
          <p:nvPr>
            <p:custDataLst>
              <p:tags r:id="rId16"/>
            </p:custDataLst>
          </p:nvPr>
        </p:nvSpPr>
        <p:spPr bwMode="auto">
          <a:xfrm>
            <a:off x="6541034" y="2040112"/>
            <a:ext cx="551077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角色：</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可以是人或其他的系统或者其子系统。</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1" name="PA_文本框 22"/>
          <p:cNvSpPr>
            <a:spLocks noChangeArrowheads="1"/>
          </p:cNvSpPr>
          <p:nvPr>
            <p:custDataLst>
              <p:tags r:id="rId17"/>
            </p:custDataLst>
          </p:nvPr>
        </p:nvSpPr>
        <p:spPr bwMode="auto">
          <a:xfrm>
            <a:off x="6541135" y="2607945"/>
            <a:ext cx="5511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单独的、可确认的物体、单元或实体。</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2" name="PA_文本框 23"/>
          <p:cNvSpPr>
            <a:spLocks noChangeArrowheads="1"/>
          </p:cNvSpPr>
          <p:nvPr>
            <p:custDataLst>
              <p:tags r:id="rId18"/>
            </p:custDataLst>
          </p:nvPr>
        </p:nvSpPr>
        <p:spPr bwMode="auto">
          <a:xfrm>
            <a:off x="6541135" y="3174365"/>
            <a:ext cx="5511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生命线：</a:t>
            </a:r>
            <a:r>
              <a:rPr lang="zh-CN" altLang="en-US" sz="2000" noProof="0" dirty="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代表</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对象在一段时间内的存在。</a:t>
            </a:r>
          </a:p>
        </p:txBody>
      </p:sp>
      <p:sp>
        <p:nvSpPr>
          <p:cNvPr id="13" name="PA_文本框 21"/>
          <p:cNvSpPr>
            <a:spLocks noChangeArrowheads="1"/>
          </p:cNvSpPr>
          <p:nvPr>
            <p:custDataLst>
              <p:tags r:id="rId19"/>
            </p:custDataLst>
          </p:nvPr>
        </p:nvSpPr>
        <p:spPr bwMode="auto">
          <a:xfrm>
            <a:off x="6541135" y="3740785"/>
            <a:ext cx="55111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激活期：</a:t>
            </a:r>
            <a:r>
              <a:rPr lang="zh-CN" altLang="en-US" sz="2000" noProof="0" dirty="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代表</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对象执行一项操作的时期。</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5" name="PA_文本框 22"/>
          <p:cNvSpPr>
            <a:spLocks noChangeArrowheads="1"/>
          </p:cNvSpPr>
          <p:nvPr>
            <p:custDataLst>
              <p:tags r:id="rId20"/>
            </p:custDataLst>
          </p:nvPr>
        </p:nvSpPr>
        <p:spPr bwMode="auto">
          <a:xfrm>
            <a:off x="6541135" y="4307205"/>
            <a:ext cx="5511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消息：</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对象之间某种形式的通信。</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p:bldP spid="58" grpId="0"/>
      <p:bldP spid="2" grpId="0"/>
      <p:bldP spid="4" grpId="0"/>
      <p:bldP spid="5" grpId="0"/>
      <p:bldP spid="6" grpId="0"/>
      <p:bldP spid="7" grpId="0"/>
      <p:bldP spid="8" grpId="0"/>
      <p:bldP spid="9" grpId="0"/>
      <p:bldP spid="10" grpId="0"/>
      <p:bldP spid="11" grpId="0"/>
      <p:bldP spid="12" grpId="0"/>
      <p:bldP spid="13"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交互概览图</a:t>
            </a:r>
          </a:p>
        </p:txBody>
      </p:sp>
      <p:sp>
        <p:nvSpPr>
          <p:cNvPr id="56" name="PA_任意多边形 34"/>
          <p:cNvSpPr/>
          <p:nvPr>
            <p:custDataLst>
              <p:tags r:id="rId6"/>
            </p:custDataLst>
          </p:nvPr>
        </p:nvSpPr>
        <p:spPr bwMode="auto">
          <a:xfrm flipH="1">
            <a:off x="0" y="869950"/>
            <a:ext cx="2992120" cy="58420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7"/>
            </p:custDataLst>
          </p:nvPr>
        </p:nvSpPr>
        <p:spPr bwMode="auto">
          <a:xfrm flipH="1">
            <a:off x="66040" y="932180"/>
            <a:ext cx="24364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交互概览图示例：</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17" name="图片 16"/>
          <p:cNvPicPr>
            <a:picLocks noChangeAspect="1"/>
          </p:cNvPicPr>
          <p:nvPr/>
        </p:nvPicPr>
        <p:blipFill>
          <a:blip r:embed="rId11"/>
          <a:stretch>
            <a:fillRect/>
          </a:stretch>
        </p:blipFill>
        <p:spPr>
          <a:xfrm>
            <a:off x="2705100" y="1683385"/>
            <a:ext cx="6561455" cy="46716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p:bldLst>
  </p:timing>
</p:sld>
</file>

<file path=ppt/slides/slide4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交互概览图</a:t>
            </a:r>
          </a:p>
        </p:txBody>
      </p:sp>
      <p:sp>
        <p:nvSpPr>
          <p:cNvPr id="42" name="PA_文本框 21"/>
          <p:cNvSpPr>
            <a:spLocks noChangeArrowheads="1"/>
          </p:cNvSpPr>
          <p:nvPr>
            <p:custDataLst>
              <p:tags r:id="rId6"/>
            </p:custDataLst>
          </p:nvPr>
        </p:nvSpPr>
        <p:spPr bwMode="auto">
          <a:xfrm>
            <a:off x="1161415" y="2383155"/>
            <a:ext cx="986917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、在交互概览图中，</a:t>
            </a:r>
            <a:r>
              <a:rPr lang="zh-CN" altLang="en-US" sz="2000" dirty="0">
                <a:solidFill>
                  <a:srgbClr val="FF0000"/>
                </a:solidFill>
                <a:latin typeface="黑体" panose="02010609060101010101" pitchFamily="49" charset="-122"/>
                <a:ea typeface="黑体" panose="02010609060101010101" pitchFamily="49" charset="-122"/>
              </a:rPr>
              <a:t>使用活动图描述主线，使用顺序图描述细节</a:t>
            </a:r>
            <a:r>
              <a:rPr lang="zh-CN" altLang="en-US"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、交互概览图包含顺序图的表示法及活动图的判断和分支表示法。</a:t>
            </a: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endParaRPr lang="en-US" altLang="zh-CN" sz="2000" dirty="0">
              <a:solidFill>
                <a:srgbClr val="000000"/>
              </a:solidFill>
              <a:latin typeface="黑体" panose="02010609060101010101" pitchFamily="49" charset="-122"/>
              <a:ea typeface="黑体" panose="02010609060101010101" pitchFamily="49" charset="-122"/>
            </a:endParaRPr>
          </a:p>
          <a:p>
            <a:pPr lvl="0" fontAlgn="base">
              <a:lnSpc>
                <a:spcPct val="100000"/>
              </a:lnSpc>
              <a:spcBef>
                <a:spcPct val="0"/>
              </a:spcBef>
              <a:spcAft>
                <a:spcPct val="0"/>
              </a:spcAft>
              <a:buNone/>
              <a:defRPr/>
            </a:pPr>
            <a:r>
              <a:rPr lang="en-US" altLang="zh-CN" sz="2000" dirty="0">
                <a:solidFill>
                  <a:srgbClr val="000000"/>
                </a:solidFill>
                <a:latin typeface="黑体" panose="02010609060101010101" pitchFamily="49" charset="-122"/>
                <a:ea typeface="黑体" panose="02010609060101010101" pitchFamily="49" charset="-122"/>
              </a:rPr>
              <a:t>3</a:t>
            </a:r>
            <a:r>
              <a:rPr lang="zh-CN" altLang="en-US" sz="2000" dirty="0">
                <a:solidFill>
                  <a:srgbClr val="000000"/>
                </a:solidFill>
                <a:latin typeface="黑体" panose="02010609060101010101" pitchFamily="49" charset="-122"/>
                <a:ea typeface="黑体" panose="02010609060101010101" pitchFamily="49" charset="-122"/>
              </a:rPr>
              <a:t>、交互概览图试图将活动图中活动结点之间的控制流机制和顺序图中的生命线间的消息序列混合在一起，很多人认为并没有加入多少新特性。因此，一般情况下很少绘制交互概览图。</a:t>
            </a:r>
          </a:p>
        </p:txBody>
      </p:sp>
      <p:sp>
        <p:nvSpPr>
          <p:cNvPr id="56" name="PA_任意多边形 34"/>
          <p:cNvSpPr/>
          <p:nvPr>
            <p:custDataLst>
              <p:tags r:id="rId7"/>
            </p:custDataLst>
          </p:nvPr>
        </p:nvSpPr>
        <p:spPr bwMode="auto">
          <a:xfrm flipH="1">
            <a:off x="0" y="1124270"/>
            <a:ext cx="2482850" cy="58420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8"/>
            </p:custDataLst>
          </p:nvPr>
        </p:nvSpPr>
        <p:spPr bwMode="auto">
          <a:xfrm flipH="1">
            <a:off x="29461" y="1185865"/>
            <a:ext cx="17720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rPr>
              <a:t>建模技巧</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6" grpId="0" bldLvl="0" animBg="1"/>
      <p:bldP spid="57" grpId="0"/>
    </p:bld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交互概览图</a:t>
            </a:r>
          </a:p>
        </p:txBody>
      </p:sp>
      <p:sp>
        <p:nvSpPr>
          <p:cNvPr id="56" name="PA_任意多边形 34"/>
          <p:cNvSpPr/>
          <p:nvPr>
            <p:custDataLst>
              <p:tags r:id="rId6"/>
            </p:custDataLst>
          </p:nvPr>
        </p:nvSpPr>
        <p:spPr bwMode="auto">
          <a:xfrm flipH="1">
            <a:off x="0" y="869950"/>
            <a:ext cx="1384935" cy="58420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7"/>
            </p:custDataLst>
          </p:nvPr>
        </p:nvSpPr>
        <p:spPr bwMode="auto">
          <a:xfrm flipH="1">
            <a:off x="66040" y="932180"/>
            <a:ext cx="24364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示例：</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3" name="图片 2" descr="QQ图片20210530141952"/>
          <p:cNvPicPr>
            <a:picLocks noChangeAspect="1"/>
          </p:cNvPicPr>
          <p:nvPr/>
        </p:nvPicPr>
        <p:blipFill>
          <a:blip r:embed="rId14"/>
          <a:srcRect l="14848" t="40751" r="15446" b="13314"/>
          <a:stretch>
            <a:fillRect/>
          </a:stretch>
        </p:blipFill>
        <p:spPr>
          <a:xfrm>
            <a:off x="697865" y="2182495"/>
            <a:ext cx="4945380" cy="4345940"/>
          </a:xfrm>
          <a:prstGeom prst="rect">
            <a:avLst/>
          </a:prstGeom>
        </p:spPr>
      </p:pic>
      <p:pic>
        <p:nvPicPr>
          <p:cNvPr id="4" name="图片 3" descr="QQ图片20210530142258"/>
          <p:cNvPicPr>
            <a:picLocks noChangeAspect="1"/>
          </p:cNvPicPr>
          <p:nvPr/>
        </p:nvPicPr>
        <p:blipFill>
          <a:blip r:embed="rId15"/>
          <a:srcRect l="2660" t="11225" r="6633" b="56433"/>
          <a:stretch>
            <a:fillRect/>
          </a:stretch>
        </p:blipFill>
        <p:spPr>
          <a:xfrm>
            <a:off x="6415405" y="1454150"/>
            <a:ext cx="4640580" cy="2206625"/>
          </a:xfrm>
          <a:prstGeom prst="rect">
            <a:avLst/>
          </a:prstGeom>
        </p:spPr>
      </p:pic>
      <p:pic>
        <p:nvPicPr>
          <p:cNvPr id="5" name="图片 4" descr="QQ图片20210530142258"/>
          <p:cNvPicPr>
            <a:picLocks noChangeAspect="1"/>
          </p:cNvPicPr>
          <p:nvPr/>
        </p:nvPicPr>
        <p:blipFill>
          <a:blip r:embed="rId15"/>
          <a:srcRect t="48163" b="15745"/>
          <a:stretch>
            <a:fillRect/>
          </a:stretch>
        </p:blipFill>
        <p:spPr>
          <a:xfrm>
            <a:off x="6412865" y="4293870"/>
            <a:ext cx="4643120" cy="2234565"/>
          </a:xfrm>
          <a:prstGeom prst="rect">
            <a:avLst/>
          </a:prstGeom>
        </p:spPr>
      </p:pic>
      <p:sp>
        <p:nvSpPr>
          <p:cNvPr id="6" name="PA_文本框 21"/>
          <p:cNvSpPr>
            <a:spLocks noChangeArrowheads="1"/>
          </p:cNvSpPr>
          <p:nvPr>
            <p:custDataLst>
              <p:tags r:id="rId8"/>
            </p:custDataLst>
          </p:nvPr>
        </p:nvSpPr>
        <p:spPr bwMode="auto">
          <a:xfrm>
            <a:off x="697865" y="1660525"/>
            <a:ext cx="24834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整体活动图：</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7" name="PA_文本框 21"/>
          <p:cNvSpPr>
            <a:spLocks noChangeArrowheads="1"/>
          </p:cNvSpPr>
          <p:nvPr>
            <p:custDataLst>
              <p:tags r:id="rId9"/>
            </p:custDataLst>
          </p:nvPr>
        </p:nvSpPr>
        <p:spPr bwMode="auto">
          <a:xfrm>
            <a:off x="6415405" y="869950"/>
            <a:ext cx="36836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学生用户局部顺序图：</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8" name="PA_文本框 21"/>
          <p:cNvSpPr>
            <a:spLocks noChangeArrowheads="1"/>
          </p:cNvSpPr>
          <p:nvPr>
            <p:custDataLst>
              <p:tags r:id="rId10"/>
            </p:custDataLst>
          </p:nvPr>
        </p:nvSpPr>
        <p:spPr bwMode="auto">
          <a:xfrm>
            <a:off x="6415405" y="3771900"/>
            <a:ext cx="38379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管理员用户局部顺序图：</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p:bldP spid="6" grpId="0"/>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交互概览图</a:t>
            </a:r>
          </a:p>
        </p:txBody>
      </p:sp>
      <p:sp>
        <p:nvSpPr>
          <p:cNvPr id="56" name="PA_任意多边形 34"/>
          <p:cNvSpPr/>
          <p:nvPr>
            <p:custDataLst>
              <p:tags r:id="rId6"/>
            </p:custDataLst>
          </p:nvPr>
        </p:nvSpPr>
        <p:spPr bwMode="auto">
          <a:xfrm flipH="1">
            <a:off x="0" y="869950"/>
            <a:ext cx="1384935" cy="58420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7"/>
            </p:custDataLst>
          </p:nvPr>
        </p:nvSpPr>
        <p:spPr bwMode="auto">
          <a:xfrm flipH="1">
            <a:off x="66040" y="932180"/>
            <a:ext cx="24364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示例：</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6" name="PA_文本框 21"/>
          <p:cNvSpPr>
            <a:spLocks noChangeArrowheads="1"/>
          </p:cNvSpPr>
          <p:nvPr>
            <p:custDataLst>
              <p:tags r:id="rId8"/>
            </p:custDataLst>
          </p:nvPr>
        </p:nvSpPr>
        <p:spPr bwMode="auto">
          <a:xfrm>
            <a:off x="914400" y="3168015"/>
            <a:ext cx="24834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交互概览图：</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2" name="图片 1" descr="QQ图片20210530135737"/>
          <p:cNvPicPr>
            <a:picLocks noChangeAspect="1"/>
          </p:cNvPicPr>
          <p:nvPr/>
        </p:nvPicPr>
        <p:blipFill>
          <a:blip r:embed="rId12"/>
          <a:srcRect l="15934" t="13763" r="11582" b="11503"/>
          <a:stretch>
            <a:fillRect/>
          </a:stretch>
        </p:blipFill>
        <p:spPr>
          <a:xfrm>
            <a:off x="3926840" y="744220"/>
            <a:ext cx="4338320" cy="5965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4621" y="6079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83489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问答：交互概览图通常是哪两种图的混合物？</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2780794" y="2982530"/>
            <a:ext cx="23253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b="1" dirty="0">
                <a:solidFill>
                  <a:srgbClr val="6C5B7B"/>
                </a:solidFill>
                <a:latin typeface="黑体" panose="02010609060101010101" pitchFamily="49" charset="-122"/>
                <a:ea typeface="黑体" panose="02010609060101010101" pitchFamily="49" charset="-122"/>
                <a:cs typeface="黑体" panose="02010609060101010101" pitchFamily="49" charset="-122"/>
              </a:rPr>
              <a:t>交互图、活动图</a:t>
            </a:r>
            <a:endPar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4621" y="6079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875728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200" b="1" dirty="0">
                <a:solidFill>
                  <a:srgbClr val="6C5B7B"/>
                </a:solidFill>
                <a:latin typeface="黑体" panose="02010609060101010101" pitchFamily="49" charset="-122"/>
                <a:ea typeface="黑体" panose="02010609060101010101" pitchFamily="49" charset="-122"/>
              </a:rPr>
              <a:t>单选</a:t>
            </a: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：下面关于交互概览图的相关说法错误的是</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144134" y="3150986"/>
            <a:ext cx="9245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B</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r>
              <a:rPr lang="zh-CN" altLang="en-US" sz="2000" b="1" dirty="0">
                <a:solidFill>
                  <a:srgbClr val="6C5B7B"/>
                </a:solidFill>
                <a:latin typeface="黑体" panose="02010609060101010101" pitchFamily="49" charset="-122"/>
                <a:ea typeface="黑体" panose="02010609060101010101" pitchFamily="49" charset="-122"/>
                <a:cs typeface="黑体" panose="02010609060101010101" pitchFamily="49" charset="-122"/>
              </a:rPr>
              <a:t>交互概览图采用了活动图的构造方式，用于将一些零散的顺序图组织在一起</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endParaRPr kumimoji="0" lang="en-US" altLang="zh-CN" sz="1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14" name="PA_文本框 21"/>
          <p:cNvSpPr>
            <a:spLocks noChangeArrowheads="1"/>
          </p:cNvSpPr>
          <p:nvPr>
            <p:custDataLst>
              <p:tags r:id="rId9"/>
            </p:custDataLst>
          </p:nvPr>
        </p:nvSpPr>
        <p:spPr bwMode="auto">
          <a:xfrm>
            <a:off x="1144134" y="2644489"/>
            <a:ext cx="41402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、交互概览图是活动图中的变体。</a:t>
            </a:r>
          </a:p>
        </p:txBody>
      </p:sp>
      <p:sp>
        <p:nvSpPr>
          <p:cNvPr id="15" name="PA_文本框 21"/>
          <p:cNvSpPr>
            <a:spLocks noChangeArrowheads="1"/>
          </p:cNvSpPr>
          <p:nvPr>
            <p:custDataLst>
              <p:tags r:id="rId10"/>
            </p:custDataLst>
          </p:nvPr>
        </p:nvSpPr>
        <p:spPr bwMode="auto">
          <a:xfrm>
            <a:off x="1144134" y="3744914"/>
            <a:ext cx="74587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C</a:t>
            </a:r>
            <a:r>
              <a:rPr lang="zh-CN" altLang="en-US" sz="2000" b="1" dirty="0">
                <a:solidFill>
                  <a:srgbClr val="6C5B7B"/>
                </a:solidFill>
                <a:latin typeface="黑体" panose="02010609060101010101" pitchFamily="49" charset="-122"/>
                <a:ea typeface="黑体" panose="02010609060101010101" pitchFamily="49" charset="-122"/>
                <a:cs typeface="黑体" panose="02010609060101010101" pitchFamily="49" charset="-122"/>
              </a:rPr>
              <a:t>、交互概览图的每个交互或者交互使用都使用一个顺序图表示。</a:t>
            </a:r>
            <a:endPar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
        <p:nvSpPr>
          <p:cNvPr id="16" name="PA_文本框 21"/>
          <p:cNvSpPr>
            <a:spLocks noChangeArrowheads="1"/>
          </p:cNvSpPr>
          <p:nvPr>
            <p:custDataLst>
              <p:tags r:id="rId11"/>
            </p:custDataLst>
          </p:nvPr>
        </p:nvSpPr>
        <p:spPr bwMode="auto">
          <a:xfrm>
            <a:off x="1144134" y="4338842"/>
            <a:ext cx="77139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D</a:t>
            </a:r>
            <a:r>
              <a:rPr lang="zh-CN" altLang="en-US" sz="2000" b="1" dirty="0">
                <a:solidFill>
                  <a:srgbClr val="6C5B7B"/>
                </a:solidFill>
                <a:latin typeface="黑体" panose="02010609060101010101" pitchFamily="49" charset="-122"/>
                <a:ea typeface="黑体" panose="02010609060101010101" pitchFamily="49" charset="-122"/>
                <a:cs typeface="黑体" panose="02010609060101010101" pitchFamily="49" charset="-122"/>
              </a:rPr>
              <a:t>、交互概念图结构明晰，因此，很多情况下都会使用交互概念图。</a:t>
            </a:r>
            <a:endPar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noProof="0"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928060" y="1756492"/>
            <a:ext cx="202589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会议纪要</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56535"/>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对象图的概述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98567" y="1982450"/>
            <a:ext cx="55676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标识（名字）</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标识将一个对象和另一个对象区分开来。</a:t>
            </a:r>
          </a:p>
        </p:txBody>
      </p:sp>
      <p:sp>
        <p:nvSpPr>
          <p:cNvPr id="43" name="PA_文本框 22"/>
          <p:cNvSpPr>
            <a:spLocks noChangeArrowheads="1"/>
          </p:cNvSpPr>
          <p:nvPr>
            <p:custDataLst>
              <p:tags r:id="rId7"/>
            </p:custDataLst>
          </p:nvPr>
        </p:nvSpPr>
        <p:spPr bwMode="auto">
          <a:xfrm>
            <a:off x="58672" y="3013501"/>
            <a:ext cx="50577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状态（属性）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包括对象的所有属性和这些属性的当前值。</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6" name="PA_任意多边形 34"/>
          <p:cNvSpPr/>
          <p:nvPr>
            <p:custDataLst>
              <p:tags r:id="rId8"/>
            </p:custDataLst>
          </p:nvPr>
        </p:nvSpPr>
        <p:spPr bwMode="auto">
          <a:xfrm flipH="1">
            <a:off x="-3" y="788836"/>
            <a:ext cx="5666249" cy="907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9"/>
            </p:custDataLst>
          </p:nvPr>
        </p:nvSpPr>
        <p:spPr bwMode="auto">
          <a:xfrm flipH="1">
            <a:off x="66292" y="869635"/>
            <a:ext cx="556768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5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是一个单独的可确认的物体，可以是具体的也可以是抽象的。主要包括：</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9" name="PA_文本框 23"/>
          <p:cNvSpPr>
            <a:spLocks noChangeArrowheads="1"/>
          </p:cNvSpPr>
          <p:nvPr>
            <p:custDataLst>
              <p:tags r:id="rId10"/>
            </p:custDataLst>
          </p:nvPr>
        </p:nvSpPr>
        <p:spPr bwMode="auto">
          <a:xfrm>
            <a:off x="42797" y="3956986"/>
            <a:ext cx="470890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b="1" dirty="0">
                <a:solidFill>
                  <a:srgbClr val="F67280"/>
                </a:solidFill>
              </a:rPr>
              <a:t>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行为是一个对象根据它的状态改变和消息传送所采取的行动和所做出的反应。</a:t>
            </a:r>
          </a:p>
        </p:txBody>
      </p:sp>
      <p:pic>
        <p:nvPicPr>
          <p:cNvPr id="3" name="图片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31803" y="2595344"/>
            <a:ext cx="2949855" cy="16673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56" grpId="0" animBg="1"/>
      <p:bldP spid="57" grpId="0"/>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会议纪要</a:t>
            </a:r>
          </a:p>
        </p:txBody>
      </p:sp>
      <p:pic>
        <p:nvPicPr>
          <p:cNvPr id="4" name="图片 3">
            <a:extLst>
              <a:ext uri="{FF2B5EF4-FFF2-40B4-BE49-F238E27FC236}">
                <a16:creationId xmlns:a16="http://schemas.microsoft.com/office/drawing/2014/main" id="{ED6DBE63-B92F-4FF5-B4F7-869E12DD5450}"/>
              </a:ext>
            </a:extLst>
          </p:cNvPr>
          <p:cNvPicPr>
            <a:picLocks noChangeAspect="1"/>
          </p:cNvPicPr>
          <p:nvPr/>
        </p:nvPicPr>
        <p:blipFill>
          <a:blip r:embed="rId8"/>
          <a:stretch>
            <a:fillRect/>
          </a:stretch>
        </p:blipFill>
        <p:spPr>
          <a:xfrm>
            <a:off x="3788308" y="742951"/>
            <a:ext cx="4410895" cy="59293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3620"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7</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914072" y="1587242"/>
            <a:ext cx="2025899"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2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小组分工</a:t>
            </a:r>
            <a:endParaRPr lang="en-US" altLang="zh-CN" sz="3200" dirty="0">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与评分</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5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5"/>
            </p:custDataLst>
          </p:nvPr>
        </p:nvSpPr>
        <p:spPr bwMode="auto">
          <a:xfrm>
            <a:off x="3266000" y="6732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p>
        </p:txBody>
      </p:sp>
      <p:sp>
        <p:nvSpPr>
          <p:cNvPr id="7" name="PA_文本框 21"/>
          <p:cNvSpPr>
            <a:spLocks noChangeArrowheads="1"/>
          </p:cNvSpPr>
          <p:nvPr>
            <p:custDataLst>
              <p:tags r:id="rId6"/>
            </p:custDataLst>
          </p:nvPr>
        </p:nvSpPr>
        <p:spPr bwMode="auto">
          <a:xfrm>
            <a:off x="140592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邵美芝（</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95.7</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PA_文本框 22"/>
          <p:cNvSpPr>
            <a:spLocks noChangeArrowheads="1"/>
          </p:cNvSpPr>
          <p:nvPr>
            <p:custDataLst>
              <p:tags r:id="rId7"/>
            </p:custDataLst>
          </p:nvPr>
        </p:nvSpPr>
        <p:spPr bwMode="auto">
          <a:xfrm>
            <a:off x="1405926" y="1636456"/>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曹未（</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96.2</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PA_文本框 23"/>
          <p:cNvSpPr>
            <a:spLocks noChangeArrowheads="1"/>
          </p:cNvSpPr>
          <p:nvPr>
            <p:custDataLst>
              <p:tags r:id="rId8"/>
            </p:custDataLst>
          </p:nvPr>
        </p:nvSpPr>
        <p:spPr bwMode="auto">
          <a:xfrm>
            <a:off x="4848857" y="1560932"/>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王心怡（</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95.8</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 name="PA_文本框 24"/>
          <p:cNvSpPr>
            <a:spLocks noChangeArrowheads="1"/>
          </p:cNvSpPr>
          <p:nvPr>
            <p:custDataLst>
              <p:tags r:id="rId9"/>
            </p:custDataLst>
          </p:nvPr>
        </p:nvSpPr>
        <p:spPr bwMode="auto">
          <a:xfrm>
            <a:off x="4779774"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李晓菁（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96.1</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1" name="PA_文本框 25"/>
          <p:cNvSpPr>
            <a:spLocks noChangeArrowheads="1"/>
          </p:cNvSpPr>
          <p:nvPr>
            <p:custDataLst>
              <p:tags r:id="rId10"/>
            </p:custDataLst>
          </p:nvPr>
        </p:nvSpPr>
        <p:spPr bwMode="auto">
          <a:xfrm>
            <a:off x="793775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豆欣童（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95.9</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5" name="PA_图片 29"/>
          <p:cNvPicPr>
            <a:picLocks noChangeAspect="1" noChangeArrowheads="1"/>
          </p:cNvPicPr>
          <p:nvPr>
            <p:custDataLst>
              <p:tags r:id="rId11"/>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4254244" y="92602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A_图片 29"/>
          <p:cNvPicPr>
            <a:picLocks noChangeAspect="1" noChangeArrowheads="1"/>
          </p:cNvPicPr>
          <p:nvPr>
            <p:custDataLst>
              <p:tags r:id="rId12"/>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914400" y="926026"/>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A_图片 29"/>
          <p:cNvPicPr>
            <a:picLocks noChangeAspect="1" noChangeArrowheads="1"/>
          </p:cNvPicPr>
          <p:nvPr>
            <p:custDataLst>
              <p:tags r:id="rId13"/>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914400" y="1529789"/>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A_图片 29"/>
          <p:cNvPicPr>
            <a:picLocks noChangeAspect="1" noChangeArrowheads="1"/>
          </p:cNvPicPr>
          <p:nvPr>
            <p:custDataLst>
              <p:tags r:id="rId14"/>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4254244" y="156027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A_图片 29"/>
          <p:cNvPicPr>
            <a:picLocks noChangeAspect="1" noChangeArrowheads="1"/>
          </p:cNvPicPr>
          <p:nvPr>
            <p:custDataLst>
              <p:tags r:id="rId15"/>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7518656" y="96833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FCD04AC8-1F31-4E1E-B3B4-AFB391061020}"/>
              </a:ext>
            </a:extLst>
          </p:cNvPr>
          <p:cNvPicPr>
            <a:picLocks noChangeAspect="1"/>
          </p:cNvPicPr>
          <p:nvPr/>
        </p:nvPicPr>
        <p:blipFill>
          <a:blip r:embed="rId20"/>
          <a:stretch>
            <a:fillRect/>
          </a:stretch>
        </p:blipFill>
        <p:spPr>
          <a:xfrm>
            <a:off x="0" y="2426632"/>
            <a:ext cx="12192000" cy="3265048"/>
          </a:xfrm>
          <a:prstGeom prst="rect">
            <a:avLst/>
          </a:prstGeom>
        </p:spPr>
      </p:pic>
      <p:sp>
        <p:nvSpPr>
          <p:cNvPr id="23" name="PA_文本框 21">
            <a:extLst>
              <a:ext uri="{FF2B5EF4-FFF2-40B4-BE49-F238E27FC236}">
                <a16:creationId xmlns:a16="http://schemas.microsoft.com/office/drawing/2014/main" id="{7E3A0F71-F2E1-4DDB-B2C5-FFDC0EFEE5C6}"/>
              </a:ext>
            </a:extLst>
          </p:cNvPr>
          <p:cNvSpPr>
            <a:spLocks noChangeArrowheads="1"/>
          </p:cNvSpPr>
          <p:nvPr>
            <p:custDataLst>
              <p:tags r:id="rId16"/>
            </p:custDataLst>
          </p:nvPr>
        </p:nvSpPr>
        <p:spPr bwMode="auto">
          <a:xfrm>
            <a:off x="301939" y="5783120"/>
            <a:ext cx="117262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组长评价：大家都比较认真负责，态度和完成度其实都挺到位。曹未同学</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主要负责的是我们的模块并且写的较完善所以她的分数相对较高。</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8</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816478" y="1816477"/>
            <a:ext cx="202589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5"/>
            </p:custDataLst>
          </p:nvPr>
        </p:nvSpPr>
        <p:spPr bwMode="auto">
          <a:xfrm>
            <a:off x="3265365" y="609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p>
        </p:txBody>
      </p:sp>
      <p:grpSp>
        <p:nvGrpSpPr>
          <p:cNvPr id="10" name="PA_组合 30"/>
          <p:cNvGrpSpPr/>
          <p:nvPr>
            <p:custDataLst>
              <p:tags r:id="rId6"/>
            </p:custDataLst>
          </p:nvPr>
        </p:nvGrpSpPr>
        <p:grpSpPr bwMode="auto">
          <a:xfrm>
            <a:off x="630622" y="2038704"/>
            <a:ext cx="1057275" cy="1603922"/>
            <a:chOff x="0" y="0"/>
            <a:chExt cx="1056192" cy="743368"/>
          </a:xfrm>
        </p:grpSpPr>
        <p:sp>
          <p:nvSpPr>
            <p:cNvPr id="17" name="矩形 13"/>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矩形 14"/>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矩形 15"/>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矩形 16"/>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11" name="PA_组合 29"/>
          <p:cNvGrpSpPr/>
          <p:nvPr>
            <p:custDataLst>
              <p:tags r:id="rId7"/>
            </p:custDataLst>
          </p:nvPr>
        </p:nvGrpSpPr>
        <p:grpSpPr bwMode="auto">
          <a:xfrm>
            <a:off x="9348738" y="2038704"/>
            <a:ext cx="1038225" cy="1576770"/>
            <a:chOff x="0" y="0"/>
            <a:chExt cx="1039259" cy="743368"/>
          </a:xfrm>
        </p:grpSpPr>
        <p:sp>
          <p:nvSpPr>
            <p:cNvPr id="13" name="矩形 23"/>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矩形 24"/>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矩形 25"/>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矩形 26"/>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2" name="PA_文本框 28"/>
          <p:cNvSpPr>
            <a:spLocks noChangeArrowheads="1"/>
          </p:cNvSpPr>
          <p:nvPr>
            <p:custDataLst>
              <p:tags r:id="rId8"/>
            </p:custDataLst>
          </p:nvPr>
        </p:nvSpPr>
        <p:spPr bwMode="auto">
          <a:xfrm>
            <a:off x="1743761" y="2271604"/>
            <a:ext cx="7575356"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[1</a:t>
            </a:r>
            <a:r>
              <a:rPr lang="en-US" altLang="zh-CN" sz="1700" kern="100" dirty="0">
                <a:solidFill>
                  <a:srgbClr val="000000"/>
                </a:solidFill>
                <a:latin typeface="Times New Roman" panose="02020603050405020304" pitchFamily="18" charset="0"/>
              </a:rPr>
              <a:t>] </a:t>
            </a:r>
            <a:r>
              <a:rPr lang="en-US" altLang="zh-CN" sz="1700" kern="100" dirty="0">
                <a:solidFill>
                  <a:srgbClr val="000000"/>
                </a:solidFill>
                <a:latin typeface="Times New Roman" panose="02020603050405020304" pitchFamily="18" charset="0"/>
                <a:hlinkClick r:id="rId11">
                  <a:extLst>
                    <a:ext uri="{A12FA001-AC4F-418D-AE19-62706E023703}">
                      <ahyp:hlinkClr xmlns:ahyp="http://schemas.microsoft.com/office/drawing/2018/hyperlinkcolor" val="tx"/>
                    </a:ext>
                  </a:extLst>
                </a:hlinkClick>
              </a:rPr>
              <a:t>https://blog.csdn.net/litianxiang_kaola/article/details/53978656</a:t>
            </a:r>
            <a:endParaRPr lang="en-US" altLang="zh-CN" sz="1700" kern="100" dirty="0">
              <a:solidFill>
                <a:srgbClr val="000000"/>
              </a:solidFill>
              <a:latin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[2]Grady </a:t>
            </a:r>
            <a:r>
              <a:rPr kumimoji="0" lang="en-US" altLang="zh-CN" sz="17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Booch</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 James Rumbaugh. Ivar Jacobson UML</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用户指南</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第</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版</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人民邮电出版社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:2006</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年</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6</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月</a:t>
            </a:r>
            <a:endPar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62466" name="PA_矩形 6"/>
          <p:cNvSpPr>
            <a:spLocks noChangeArrowheads="1"/>
          </p:cNvSpPr>
          <p:nvPr>
            <p:custDataLst>
              <p:tags r:id="rId1"/>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p:cNvSpPr/>
          <p:nvPr>
            <p:custDataLst>
              <p:tags r:id="rId2"/>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p:cNvSpPr/>
          <p:nvPr>
            <p:custDataLst>
              <p:tags r:id="rId3"/>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p:cNvSpPr>
            <a:spLocks noChangeArrowheads="1"/>
          </p:cNvSpPr>
          <p:nvPr>
            <p:custDataLst>
              <p:tags r:id="rId4"/>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70" name="PA_文本框 32"/>
          <p:cNvSpPr>
            <a:spLocks noChangeArrowheads="1"/>
          </p:cNvSpPr>
          <p:nvPr>
            <p:custDataLst>
              <p:tags r:id="rId5"/>
            </p:custDataLst>
          </p:nvPr>
        </p:nvSpPr>
        <p:spPr bwMode="auto">
          <a:xfrm>
            <a:off x="3135313" y="3940175"/>
            <a:ext cx="5980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66"/>
                                        </p:tgtEl>
                                        <p:attrNameLst>
                                          <p:attrName>style.visibility</p:attrName>
                                        </p:attrNameLst>
                                      </p:cBhvr>
                                      <p:to>
                                        <p:strVal val="visible"/>
                                      </p:to>
                                    </p:set>
                                    <p:anim to="" calcmode="lin" valueType="num">
                                      <p:cBhvr>
                                        <p:cTn id="7" dur="700" fill="hold">
                                          <p:stCondLst>
                                            <p:cond delay="0"/>
                                          </p:stCondLst>
                                        </p:cTn>
                                        <p:tgtEl>
                                          <p:spTgt spid="6246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62466"/>
                                        </p:tgtEl>
                                      </p:cBhvr>
                                    </p:animEffect>
                                  </p:childTnLst>
                                </p:cTn>
                              </p:par>
                              <p:par>
                                <p:cTn id="9" presetID="0" presetClass="entr" presetSubtype="0" fill="hold" grpId="0" nodeType="withEffect">
                                  <p:stCondLst>
                                    <p:cond delay="0"/>
                                  </p:stCondLst>
                                  <p:childTnLst>
                                    <p:set>
                                      <p:cBhvr>
                                        <p:cTn id="10" dur="700" fill="hold">
                                          <p:stCondLst>
                                            <p:cond delay="0"/>
                                          </p:stCondLst>
                                        </p:cTn>
                                        <p:tgtEl>
                                          <p:spTgt spid="62467"/>
                                        </p:tgtEl>
                                        <p:attrNameLst>
                                          <p:attrName>style.visibility</p:attrName>
                                        </p:attrNameLst>
                                      </p:cBhvr>
                                      <p:to>
                                        <p:strVal val="visible"/>
                                      </p:to>
                                    </p:set>
                                    <p:anim to="" calcmode="lin" valueType="num">
                                      <p:cBhvr>
                                        <p:cTn id="11" dur="700" fill="hold">
                                          <p:stCondLst>
                                            <p:cond delay="0"/>
                                          </p:stCondLst>
                                        </p:cTn>
                                        <p:tgtEl>
                                          <p:spTgt spid="6246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6246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62468"/>
                                        </p:tgtEl>
                                        <p:attrNameLst>
                                          <p:attrName>style.visibility</p:attrName>
                                        </p:attrNameLst>
                                      </p:cBhvr>
                                      <p:to>
                                        <p:strVal val="visible"/>
                                      </p:to>
                                    </p:set>
                                    <p:anim to="" calcmode="lin" valueType="num">
                                      <p:cBhvr>
                                        <p:cTn id="15" dur="700" fill="hold">
                                          <p:stCondLst>
                                            <p:cond delay="0"/>
                                          </p:stCondLst>
                                        </p:cTn>
                                        <p:tgtEl>
                                          <p:spTgt spid="6246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6246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62469"/>
                                        </p:tgtEl>
                                        <p:attrNameLst>
                                          <p:attrName>style.visibility</p:attrName>
                                        </p:attrNameLst>
                                      </p:cBhvr>
                                      <p:to>
                                        <p:strVal val="visible"/>
                                      </p:to>
                                    </p:set>
                                    <p:anim to="" calcmode="lin" valueType="num">
                                      <p:cBhvr>
                                        <p:cTn id="19" dur="700" fill="hold">
                                          <p:stCondLst>
                                            <p:cond delay="0"/>
                                          </p:stCondLst>
                                        </p:cTn>
                                        <p:tgtEl>
                                          <p:spTgt spid="6246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6246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62470"/>
                                        </p:tgtEl>
                                        <p:attrNameLst>
                                          <p:attrName>style.visibility</p:attrName>
                                        </p:attrNameLst>
                                      </p:cBhvr>
                                      <p:to>
                                        <p:strVal val="visible"/>
                                      </p:to>
                                    </p:set>
                                    <p:anim to="" calcmode="lin" valueType="num">
                                      <p:cBhvr>
                                        <p:cTn id="23" dur="700" fill="hold">
                                          <p:stCondLst>
                                            <p:cond delay="0"/>
                                          </p:stCondLst>
                                        </p:cTn>
                                        <p:tgtEl>
                                          <p:spTgt spid="6247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P spid="62467" grpId="0" animBg="1"/>
      <p:bldP spid="62468" grpId="0" animBg="1" autoUpdateAnimBg="0"/>
      <p:bldP spid="62469" grpId="0" animBg="1" autoUpdateAnimBg="0"/>
      <p:bldP spid="6247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56535"/>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对象图的概述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6" name="PA_任意多边形 34"/>
          <p:cNvSpPr/>
          <p:nvPr>
            <p:custDataLst>
              <p:tags r:id="rId6"/>
            </p:custDataLst>
          </p:nvPr>
        </p:nvSpPr>
        <p:spPr bwMode="auto">
          <a:xfrm flipH="1">
            <a:off x="-4" y="788836"/>
            <a:ext cx="6621466" cy="907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7"/>
            </p:custDataLst>
          </p:nvPr>
        </p:nvSpPr>
        <p:spPr bwMode="auto">
          <a:xfrm flipH="1">
            <a:off x="66291" y="869635"/>
            <a:ext cx="586495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500" b="1" dirty="0">
                <a:solidFill>
                  <a:srgbClr val="FFFFFF"/>
                </a:solidFill>
                <a:latin typeface="黑体" panose="02010609060101010101" pitchFamily="49" charset="-122"/>
                <a:ea typeface="黑体" panose="02010609060101010101" pitchFamily="49" charset="-122"/>
              </a:rPr>
              <a:t>对象图描述的是参与交互过程的各个对象在交互的某一时刻的状态。</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主要包括：</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8" name="PA_文本框 21"/>
          <p:cNvSpPr>
            <a:spLocks noChangeArrowheads="1"/>
          </p:cNvSpPr>
          <p:nvPr>
            <p:custDataLst>
              <p:tags r:id="rId8"/>
            </p:custDataLst>
          </p:nvPr>
        </p:nvSpPr>
        <p:spPr bwMode="auto">
          <a:xfrm>
            <a:off x="268870" y="2171027"/>
            <a:ext cx="608371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对象名</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格式为“对象名</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类名”，如果包含类名必须有“</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另外为了区分类名，必须有下划线。</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9" name="PA_文本框 22"/>
          <p:cNvSpPr>
            <a:spLocks noChangeArrowheads="1"/>
          </p:cNvSpPr>
          <p:nvPr>
            <p:custDataLst>
              <p:tags r:id="rId9"/>
            </p:custDataLst>
          </p:nvPr>
        </p:nvSpPr>
        <p:spPr bwMode="auto">
          <a:xfrm>
            <a:off x="268870" y="3975327"/>
            <a:ext cx="618380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由于对象是一个具体事物，通常其属性值已经确定，所以会在后面列出其值。</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3" name="图片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24202" y="2877404"/>
            <a:ext cx="2949855" cy="1667309"/>
          </a:xfrm>
          <a:prstGeom prst="rect">
            <a:avLst/>
          </a:prstGeom>
        </p:spPr>
      </p:pic>
    </p:spTree>
    <p:extLst>
      <p:ext uri="{BB962C8B-B14F-4D97-AF65-F5344CB8AC3E}">
        <p14:creationId xmlns:p14="http://schemas.microsoft.com/office/powerpoint/2010/main" val="3668245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367746" y="16788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类图和对象图的区别</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aphicFrame>
        <p:nvGraphicFramePr>
          <p:cNvPr id="2" name="表格 2">
            <a:extLst>
              <a:ext uri="{FF2B5EF4-FFF2-40B4-BE49-F238E27FC236}">
                <a16:creationId xmlns:a16="http://schemas.microsoft.com/office/drawing/2014/main" id="{0FF47943-A44C-41BB-B51E-69729793582E}"/>
              </a:ext>
            </a:extLst>
          </p:cNvPr>
          <p:cNvGraphicFramePr>
            <a:graphicFrameLocks noGrp="1"/>
          </p:cNvGraphicFramePr>
          <p:nvPr>
            <p:extLst>
              <p:ext uri="{D42A27DB-BD31-4B8C-83A1-F6EECF244321}">
                <p14:modId xmlns:p14="http://schemas.microsoft.com/office/powerpoint/2010/main" val="647472225"/>
              </p:ext>
            </p:extLst>
          </p:nvPr>
        </p:nvGraphicFramePr>
        <p:xfrm>
          <a:off x="1176338" y="1222173"/>
          <a:ext cx="9812938" cy="4714344"/>
        </p:xfrm>
        <a:graphic>
          <a:graphicData uri="http://schemas.openxmlformats.org/drawingml/2006/table">
            <a:tbl>
              <a:tblPr firstRow="1" bandRow="1">
                <a:tableStyleId>{912C8C85-51F0-491E-9774-3900AFEF0FD7}</a:tableStyleId>
              </a:tblPr>
              <a:tblGrid>
                <a:gridCol w="4906469">
                  <a:extLst>
                    <a:ext uri="{9D8B030D-6E8A-4147-A177-3AD203B41FA5}">
                      <a16:colId xmlns:a16="http://schemas.microsoft.com/office/drawing/2014/main" val="2269619369"/>
                    </a:ext>
                  </a:extLst>
                </a:gridCol>
                <a:gridCol w="4906469">
                  <a:extLst>
                    <a:ext uri="{9D8B030D-6E8A-4147-A177-3AD203B41FA5}">
                      <a16:colId xmlns:a16="http://schemas.microsoft.com/office/drawing/2014/main" val="1654456099"/>
                    </a:ext>
                  </a:extLst>
                </a:gridCol>
              </a:tblGrid>
              <a:tr h="1175208">
                <a:tc>
                  <a:txBody>
                    <a:bodyPr/>
                    <a:lstStyle/>
                    <a:p>
                      <a:pPr algn="ctr"/>
                      <a:r>
                        <a:rPr lang="zh-CN" altLang="en-US" sz="2800" dirty="0"/>
                        <a:t>类图</a:t>
                      </a:r>
                    </a:p>
                  </a:txBody>
                  <a:tcPr/>
                </a:tc>
                <a:tc>
                  <a:txBody>
                    <a:bodyPr/>
                    <a:lstStyle/>
                    <a:p>
                      <a:pPr algn="ctr"/>
                      <a:r>
                        <a:rPr lang="zh-CN" altLang="en-US" sz="2800" dirty="0"/>
                        <a:t>对象图</a:t>
                      </a:r>
                    </a:p>
                  </a:txBody>
                  <a:tcPr/>
                </a:tc>
                <a:extLst>
                  <a:ext uri="{0D108BD9-81ED-4DB2-BD59-A6C34878D82A}">
                    <a16:rowId xmlns:a16="http://schemas.microsoft.com/office/drawing/2014/main" val="2193401746"/>
                  </a:ext>
                </a:extLst>
              </a:tr>
              <a:tr h="1175208">
                <a:tc>
                  <a:txBody>
                    <a:bodyPr/>
                    <a:lstStyle/>
                    <a:p>
                      <a:pPr algn="ctr"/>
                      <a:r>
                        <a:rPr lang="zh-CN" altLang="en-US" dirty="0"/>
                        <a:t>类具有</a:t>
                      </a:r>
                      <a:r>
                        <a:rPr lang="en-US" altLang="zh-CN" dirty="0"/>
                        <a:t>3</a:t>
                      </a:r>
                      <a:r>
                        <a:rPr lang="zh-CN" altLang="en-US" dirty="0"/>
                        <a:t>个分栏：名称、属性和操作</a:t>
                      </a: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dk1"/>
                          </a:solidFill>
                          <a:effectLst/>
                        </a:rPr>
                        <a:t>在类的名称分栏中只有类名</a:t>
                      </a:r>
                      <a:endParaRPr lang="zh-CN" altLang="en-US" dirty="0"/>
                    </a:p>
                  </a:txBody>
                  <a:tcPr/>
                </a:tc>
                <a:tc>
                  <a:txBody>
                    <a:bodyPr/>
                    <a:lstStyle/>
                    <a:p>
                      <a:pPr algn="ctr"/>
                      <a:r>
                        <a:rPr lang="zh-CN" altLang="en-US" sz="1800" b="0" kern="1200" dirty="0">
                          <a:solidFill>
                            <a:schemeClr val="dk1"/>
                          </a:solidFill>
                          <a:effectLst/>
                        </a:rPr>
                        <a:t>对象只有两个分栏：名称和属性</a:t>
                      </a:r>
                      <a:endParaRPr lang="en-US" altLang="zh-CN" sz="1800" b="0" kern="1200" dirty="0">
                        <a:solidFill>
                          <a:schemeClr val="dk1"/>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dk1"/>
                          </a:solidFill>
                          <a:effectLst/>
                        </a:rPr>
                        <a:t>对象的名称形式为“对象名：类名”，匿名对象的名称形式为“：类名”</a:t>
                      </a:r>
                      <a:endParaRPr lang="zh-CN" altLang="en-US" dirty="0"/>
                    </a:p>
                  </a:txBody>
                  <a:tcPr/>
                </a:tc>
                <a:extLst>
                  <a:ext uri="{0D108BD9-81ED-4DB2-BD59-A6C34878D82A}">
                    <a16:rowId xmlns:a16="http://schemas.microsoft.com/office/drawing/2014/main" val="3569488598"/>
                  </a:ext>
                </a:extLst>
              </a:tr>
              <a:tr h="1175208">
                <a:tc>
                  <a:txBody>
                    <a:bodyPr/>
                    <a:lstStyle/>
                    <a:p>
                      <a:pPr algn="ctr"/>
                      <a:r>
                        <a:rPr lang="zh-CN" altLang="en-US" sz="1800" b="0" kern="1200" dirty="0">
                          <a:solidFill>
                            <a:schemeClr val="dk1"/>
                          </a:solidFill>
                          <a:effectLst/>
                        </a:rPr>
                        <a:t>类的属性分栏定义了所有属性的特征</a:t>
                      </a:r>
                      <a:endParaRPr lang="en-US" altLang="zh-CN" sz="1800" b="0" kern="1200" dirty="0">
                        <a:solidFill>
                          <a:schemeClr val="dk1"/>
                        </a:solidFill>
                        <a:effectLst/>
                      </a:endParaRPr>
                    </a:p>
                    <a:p>
                      <a:pPr algn="ctr"/>
                      <a:r>
                        <a:rPr lang="zh-CN" altLang="en-US" sz="1800" b="0" kern="1200" dirty="0">
                          <a:solidFill>
                            <a:schemeClr val="dk1"/>
                          </a:solidFill>
                          <a:effectLst/>
                        </a:rPr>
                        <a:t>类中列出了操作</a:t>
                      </a:r>
                      <a:endParaRPr lang="zh-CN" altLang="en-US" dirty="0"/>
                    </a:p>
                  </a:txBody>
                  <a:tcPr/>
                </a:tc>
                <a:tc>
                  <a:txBody>
                    <a:bodyPr/>
                    <a:lstStyle/>
                    <a:p>
                      <a:pPr algn="ctr"/>
                      <a:r>
                        <a:rPr lang="zh-CN" altLang="en-US" sz="1800" b="0" kern="1200" dirty="0">
                          <a:solidFill>
                            <a:schemeClr val="dk1"/>
                          </a:solidFill>
                          <a:effectLst/>
                        </a:rPr>
                        <a:t>对象则只定义了属性的当前值，以便用于测试用例或例子中</a:t>
                      </a:r>
                      <a:endParaRPr lang="en-US" altLang="zh-CN" sz="1800" b="0" kern="1200" dirty="0">
                        <a:solidFill>
                          <a:schemeClr val="dk1"/>
                        </a:solidFill>
                        <a:effectLst/>
                      </a:endParaRPr>
                    </a:p>
                    <a:p>
                      <a:pPr algn="ctr"/>
                      <a:r>
                        <a:rPr lang="zh-CN" altLang="en-US" sz="1800" b="0" kern="1200" dirty="0">
                          <a:solidFill>
                            <a:schemeClr val="dk1"/>
                          </a:solidFill>
                          <a:effectLst/>
                        </a:rPr>
                        <a:t>对象图中不包括操作，因为对于同属于同一个类的对象而言，其操作是相同的</a:t>
                      </a:r>
                      <a:endParaRPr lang="zh-CN" altLang="en-US" dirty="0"/>
                    </a:p>
                  </a:txBody>
                  <a:tcPr/>
                </a:tc>
                <a:extLst>
                  <a:ext uri="{0D108BD9-81ED-4DB2-BD59-A6C34878D82A}">
                    <a16:rowId xmlns:a16="http://schemas.microsoft.com/office/drawing/2014/main" val="1311447763"/>
                  </a:ext>
                </a:extLst>
              </a:tr>
              <a:tr h="1175208">
                <a:tc>
                  <a:txBody>
                    <a:bodyPr/>
                    <a:lstStyle/>
                    <a:p>
                      <a:pPr algn="ctr"/>
                      <a:r>
                        <a:rPr lang="zh-CN" altLang="en-US" sz="1800" b="0" kern="1200" dirty="0">
                          <a:solidFill>
                            <a:schemeClr val="dk1"/>
                          </a:solidFill>
                          <a:effectLst/>
                        </a:rPr>
                        <a:t>对象图中不包括操作，因为对于同属于同一个类的对象而言，其操作是相同的</a:t>
                      </a:r>
                      <a:endParaRPr lang="zh-CN" altLang="en-US" dirty="0"/>
                    </a:p>
                  </a:txBody>
                  <a:tcPr/>
                </a:tc>
                <a:tc>
                  <a:txBody>
                    <a:bodyPr/>
                    <a:lstStyle/>
                    <a:p>
                      <a:pPr algn="ctr"/>
                      <a:r>
                        <a:rPr lang="zh-CN" altLang="en-US" sz="1800" b="0" kern="1200" dirty="0">
                          <a:solidFill>
                            <a:schemeClr val="dk1"/>
                          </a:solidFill>
                          <a:effectLst/>
                        </a:rPr>
                        <a:t>对象使用链连接、链拥有名称、角色，但是没有多重性。对象代表的是单独的实体，所有的链都是一对一的，因此不涉及到多重</a:t>
                      </a:r>
                      <a:endParaRPr lang="zh-CN" altLang="en-US" dirty="0"/>
                    </a:p>
                  </a:txBody>
                  <a:tcPr/>
                </a:tc>
                <a:extLst>
                  <a:ext uri="{0D108BD9-81ED-4DB2-BD59-A6C34878D82A}">
                    <a16:rowId xmlns:a16="http://schemas.microsoft.com/office/drawing/2014/main" val="258883977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8700"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2</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674341" y="1880974"/>
            <a:ext cx="23739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7"/>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598988" y="2008853"/>
            <a:ext cx="4165600" cy="3967162"/>
            <a:chOff x="1298575" y="1335088"/>
            <a:chExt cx="4165600" cy="3967162"/>
          </a:xfrm>
        </p:grpSpPr>
        <p:sp>
          <p:nvSpPr>
            <p:cNvPr id="55298" name="PA_任意多边形 10"/>
            <p:cNvSpPr/>
            <p:nvPr>
              <p:custDataLst>
                <p:tags r:id="rId21"/>
              </p:custDataLst>
            </p:nvPr>
          </p:nvSpPr>
          <p:spPr bwMode="auto">
            <a:xfrm rot="-7168152">
              <a:off x="1146175" y="3406775"/>
              <a:ext cx="2047875" cy="1743075"/>
            </a:xfrm>
            <a:custGeom>
              <a:avLst/>
              <a:gdLst>
                <a:gd name="T0" fmla="*/ 506237 w 2908954"/>
                <a:gd name="T1" fmla="*/ 0 h 2477358"/>
                <a:gd name="T2" fmla="*/ 590153 w 2908954"/>
                <a:gd name="T3" fmla="*/ 34702 h 2477358"/>
                <a:gd name="T4" fmla="*/ 602312 w 2908954"/>
                <a:gd name="T5" fmla="*/ 49415 h 2477358"/>
                <a:gd name="T6" fmla="*/ 592214 w 2908954"/>
                <a:gd name="T7" fmla="*/ 32033 h 2477358"/>
                <a:gd name="T8" fmla="*/ 592219 w 2908954"/>
                <a:gd name="T9" fmla="*/ 32038 h 2477358"/>
                <a:gd name="T10" fmla="*/ 1014931 w 2908954"/>
                <a:gd name="T11" fmla="*/ 759648 h 2477358"/>
                <a:gd name="T12" fmla="*/ 835267 w 2908954"/>
                <a:gd name="T13" fmla="*/ 862920 h 2477358"/>
                <a:gd name="T14" fmla="*/ 831528 w 2908954"/>
                <a:gd name="T15" fmla="*/ 857928 h 2477358"/>
                <a:gd name="T16" fmla="*/ 506240 w 2908954"/>
                <a:gd name="T17" fmla="*/ 704777 h 2477358"/>
                <a:gd name="T18" fmla="*/ 180952 w 2908954"/>
                <a:gd name="T19" fmla="*/ 857928 h 2477358"/>
                <a:gd name="T20" fmla="*/ 180160 w 2908954"/>
                <a:gd name="T21" fmla="*/ 858986 h 2477358"/>
                <a:gd name="T22" fmla="*/ 0 w 2908954"/>
                <a:gd name="T23" fmla="*/ 755429 h 2477358"/>
                <a:gd name="T24" fmla="*/ 410173 w 2908954"/>
                <a:gd name="T25" fmla="*/ 49403 h 2477358"/>
                <a:gd name="T26" fmla="*/ 422322 w 2908954"/>
                <a:gd name="T27" fmla="*/ 34702 h 2477358"/>
                <a:gd name="T28" fmla="*/ 506237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299" name="PA_任意多边形 11"/>
            <p:cNvSpPr/>
            <p:nvPr>
              <p:custDataLst>
                <p:tags r:id="rId22"/>
              </p:custDataLst>
            </p:nvPr>
          </p:nvSpPr>
          <p:spPr bwMode="auto">
            <a:xfrm rot="7168152" flipH="1">
              <a:off x="3568700" y="3406775"/>
              <a:ext cx="2047875" cy="1743075"/>
            </a:xfrm>
            <a:custGeom>
              <a:avLst/>
              <a:gdLst>
                <a:gd name="T0" fmla="*/ 506237 w 2908954"/>
                <a:gd name="T1" fmla="*/ 0 h 2477358"/>
                <a:gd name="T2" fmla="*/ 590153 w 2908954"/>
                <a:gd name="T3" fmla="*/ 34702 h 2477358"/>
                <a:gd name="T4" fmla="*/ 602312 w 2908954"/>
                <a:gd name="T5" fmla="*/ 49415 h 2477358"/>
                <a:gd name="T6" fmla="*/ 592214 w 2908954"/>
                <a:gd name="T7" fmla="*/ 32033 h 2477358"/>
                <a:gd name="T8" fmla="*/ 592219 w 2908954"/>
                <a:gd name="T9" fmla="*/ 32038 h 2477358"/>
                <a:gd name="T10" fmla="*/ 1014931 w 2908954"/>
                <a:gd name="T11" fmla="*/ 759648 h 2477358"/>
                <a:gd name="T12" fmla="*/ 835267 w 2908954"/>
                <a:gd name="T13" fmla="*/ 862920 h 2477358"/>
                <a:gd name="T14" fmla="*/ 831528 w 2908954"/>
                <a:gd name="T15" fmla="*/ 857928 h 2477358"/>
                <a:gd name="T16" fmla="*/ 506240 w 2908954"/>
                <a:gd name="T17" fmla="*/ 704777 h 2477358"/>
                <a:gd name="T18" fmla="*/ 180952 w 2908954"/>
                <a:gd name="T19" fmla="*/ 857928 h 2477358"/>
                <a:gd name="T20" fmla="*/ 180160 w 2908954"/>
                <a:gd name="T21" fmla="*/ 858986 h 2477358"/>
                <a:gd name="T22" fmla="*/ 0 w 2908954"/>
                <a:gd name="T23" fmla="*/ 755429 h 2477358"/>
                <a:gd name="T24" fmla="*/ 410173 w 2908954"/>
                <a:gd name="T25" fmla="*/ 49403 h 2477358"/>
                <a:gd name="T26" fmla="*/ 422322 w 2908954"/>
                <a:gd name="T27" fmla="*/ 34702 h 2477358"/>
                <a:gd name="T28" fmla="*/ 506237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300" name="PA_任意多边形 8"/>
            <p:cNvSpPr/>
            <p:nvPr>
              <p:custDataLst>
                <p:tags r:id="rId23"/>
              </p:custDataLst>
            </p:nvPr>
          </p:nvSpPr>
          <p:spPr bwMode="auto">
            <a:xfrm>
              <a:off x="2355850" y="1335088"/>
              <a:ext cx="2046288" cy="1744662"/>
            </a:xfrm>
            <a:custGeom>
              <a:avLst/>
              <a:gdLst>
                <a:gd name="T0" fmla="*/ 505061 w 2908954"/>
                <a:gd name="T1" fmla="*/ 0 h 2477358"/>
                <a:gd name="T2" fmla="*/ 588782 w 2908954"/>
                <a:gd name="T3" fmla="*/ 34797 h 2477358"/>
                <a:gd name="T4" fmla="*/ 600913 w 2908954"/>
                <a:gd name="T5" fmla="*/ 49551 h 2477358"/>
                <a:gd name="T6" fmla="*/ 590838 w 2908954"/>
                <a:gd name="T7" fmla="*/ 32121 h 2477358"/>
                <a:gd name="T8" fmla="*/ 590844 w 2908954"/>
                <a:gd name="T9" fmla="*/ 32125 h 2477358"/>
                <a:gd name="T10" fmla="*/ 1012573 w 2908954"/>
                <a:gd name="T11" fmla="*/ 761725 h 2477358"/>
                <a:gd name="T12" fmla="*/ 833327 w 2908954"/>
                <a:gd name="T13" fmla="*/ 865279 h 2477358"/>
                <a:gd name="T14" fmla="*/ 829595 w 2908954"/>
                <a:gd name="T15" fmla="*/ 860274 h 2477358"/>
                <a:gd name="T16" fmla="*/ 505063 w 2908954"/>
                <a:gd name="T17" fmla="*/ 706703 h 2477358"/>
                <a:gd name="T18" fmla="*/ 180531 w 2908954"/>
                <a:gd name="T19" fmla="*/ 860274 h 2477358"/>
                <a:gd name="T20" fmla="*/ 179741 w 2908954"/>
                <a:gd name="T21" fmla="*/ 861334 h 2477358"/>
                <a:gd name="T22" fmla="*/ 0 w 2908954"/>
                <a:gd name="T23" fmla="*/ 757494 h 2477358"/>
                <a:gd name="T24" fmla="*/ 409220 w 2908954"/>
                <a:gd name="T25" fmla="*/ 49538 h 2477358"/>
                <a:gd name="T26" fmla="*/ 421341 w 2908954"/>
                <a:gd name="T27" fmla="*/ 34797 h 2477358"/>
                <a:gd name="T28" fmla="*/ 505061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301" name="PA_椭圆 9"/>
            <p:cNvSpPr>
              <a:spLocks noChangeArrowheads="1"/>
            </p:cNvSpPr>
            <p:nvPr>
              <p:custDataLst>
                <p:tags r:id="rId24"/>
              </p:custDataLst>
            </p:nvPr>
          </p:nvSpPr>
          <p:spPr bwMode="auto">
            <a:xfrm>
              <a:off x="2630488" y="2841625"/>
              <a:ext cx="1497012" cy="1497013"/>
            </a:xfrm>
            <a:prstGeom prst="ellipse">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55305" name="PA_矩形 33"/>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6" name="PA_矩形 34"/>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7" name="PA_矩形 35"/>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8" name="PA_矩形 36"/>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9" name="PA_矩形 37"/>
          <p:cNvSpPr>
            <a:spLocks noChangeArrowheads="1"/>
          </p:cNvSpPr>
          <p:nvPr>
            <p:custDataLst>
              <p:tags r:id="rId5"/>
            </p:custDataLst>
          </p:nvPr>
        </p:nvSpPr>
        <p:spPr bwMode="auto">
          <a:xfrm>
            <a:off x="3451067" y="62230"/>
            <a:ext cx="1249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a:t>
            </a:r>
          </a:p>
        </p:txBody>
      </p:sp>
      <p:sp>
        <p:nvSpPr>
          <p:cNvPr id="55313" name="PA_椭圆 51"/>
          <p:cNvSpPr>
            <a:spLocks noChangeArrowheads="1"/>
          </p:cNvSpPr>
          <p:nvPr>
            <p:custDataLst>
              <p:tags r:id="rId6"/>
            </p:custDataLst>
          </p:nvPr>
        </p:nvSpPr>
        <p:spPr bwMode="auto">
          <a:xfrm>
            <a:off x="5280287" y="1743927"/>
            <a:ext cx="383419" cy="369979"/>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4" name="PA_椭圆 52"/>
          <p:cNvSpPr>
            <a:spLocks noChangeArrowheads="1"/>
          </p:cNvSpPr>
          <p:nvPr>
            <p:custDataLst>
              <p:tags r:id="rId7"/>
            </p:custDataLst>
          </p:nvPr>
        </p:nvSpPr>
        <p:spPr bwMode="auto">
          <a:xfrm>
            <a:off x="5278382" y="3127146"/>
            <a:ext cx="364871" cy="369979"/>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5" name="PA_椭圆 53"/>
          <p:cNvSpPr>
            <a:spLocks noChangeArrowheads="1"/>
          </p:cNvSpPr>
          <p:nvPr>
            <p:custDataLst>
              <p:tags r:id="rId8"/>
            </p:custDataLst>
          </p:nvPr>
        </p:nvSpPr>
        <p:spPr bwMode="auto">
          <a:xfrm>
            <a:off x="5258062" y="4546478"/>
            <a:ext cx="405217" cy="406977"/>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6" name="PA_文本框 54"/>
          <p:cNvSpPr>
            <a:spLocks noChangeArrowheads="1"/>
          </p:cNvSpPr>
          <p:nvPr>
            <p:custDataLst>
              <p:tags r:id="rId9"/>
            </p:custDataLst>
          </p:nvPr>
        </p:nvSpPr>
        <p:spPr bwMode="auto">
          <a:xfrm>
            <a:off x="6061654" y="1743667"/>
            <a:ext cx="5389063"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构件图用于静态建模，是表示组件类型的组织及各种组件之间依赖关系的图。</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5317" name="PA_文本框 55"/>
          <p:cNvSpPr>
            <a:spLocks noChangeArrowheads="1"/>
          </p:cNvSpPr>
          <p:nvPr>
            <p:custDataLst>
              <p:tags r:id="rId10"/>
            </p:custDataLst>
          </p:nvPr>
        </p:nvSpPr>
        <p:spPr bwMode="auto">
          <a:xfrm>
            <a:off x="6058110" y="3144414"/>
            <a:ext cx="5392607"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构件图通过对组件间依赖关系的描述来估计对系统组件的修改可能给系统带来的影响。</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5318" name="PA_文本框 56"/>
          <p:cNvSpPr>
            <a:spLocks noChangeArrowheads="1"/>
          </p:cNvSpPr>
          <p:nvPr>
            <p:custDataLst>
              <p:tags r:id="rId11"/>
            </p:custDataLst>
          </p:nvPr>
        </p:nvSpPr>
        <p:spPr bwMode="auto">
          <a:xfrm>
            <a:off x="6058110" y="4545201"/>
            <a:ext cx="5392607"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构件图的组成元素包括组件</a:t>
            </a: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(Component)</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、接口</a:t>
            </a: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(Interface)</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和关系</a:t>
            </a: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(Relationship)</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，还可以包括包</a:t>
            </a: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(Package)</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和子系统</a:t>
            </a:r>
            <a:r>
              <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(Subsystem)</a:t>
            </a: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grpSp>
        <p:nvGrpSpPr>
          <p:cNvPr id="32" name="组合 31"/>
          <p:cNvGrpSpPr/>
          <p:nvPr/>
        </p:nvGrpSpPr>
        <p:grpSpPr>
          <a:xfrm>
            <a:off x="577518" y="738334"/>
            <a:ext cx="10752470" cy="584201"/>
            <a:chOff x="560491" y="964724"/>
            <a:chExt cx="10575889" cy="584201"/>
          </a:xfrm>
        </p:grpSpPr>
        <p:grpSp>
          <p:nvGrpSpPr>
            <p:cNvPr id="33" name="组合 32"/>
            <p:cNvGrpSpPr/>
            <p:nvPr/>
          </p:nvGrpSpPr>
          <p:grpSpPr>
            <a:xfrm>
              <a:off x="560491" y="964724"/>
              <a:ext cx="568409" cy="584201"/>
              <a:chOff x="345991" y="637886"/>
              <a:chExt cx="1136817" cy="1152646"/>
            </a:xfrm>
          </p:grpSpPr>
          <p:sp>
            <p:nvSpPr>
              <p:cNvPr id="35" name="PA_任意多边形 47"/>
              <p:cNvSpPr/>
              <p:nvPr>
                <p:custDataLst>
                  <p:tags r:id="rId12"/>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1"/>
              <p:cNvSpPr/>
              <p:nvPr>
                <p:custDataLst>
                  <p:tags r:id="rId13"/>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63"/>
              <p:cNvSpPr/>
              <p:nvPr>
                <p:custDataLst>
                  <p:tags r:id="rId14"/>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PA_任意多边形 53"/>
              <p:cNvSpPr/>
              <p:nvPr>
                <p:custDataLst>
                  <p:tags r:id="rId15"/>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PA_任意多边形 55"/>
              <p:cNvSpPr/>
              <p:nvPr>
                <p:custDataLst>
                  <p:tags r:id="rId16"/>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PA_任意多边形 56"/>
              <p:cNvSpPr/>
              <p:nvPr>
                <p:custDataLst>
                  <p:tags r:id="rId17"/>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PA_任意多边形 58"/>
              <p:cNvSpPr/>
              <p:nvPr>
                <p:custDataLst>
                  <p:tags r:id="rId18"/>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PA_任意多边形 59"/>
              <p:cNvSpPr/>
              <p:nvPr>
                <p:custDataLst>
                  <p:tags r:id="rId19"/>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3" name="PA_组合 27"/>
              <p:cNvGrpSpPr/>
              <p:nvPr>
                <p:custDataLst>
                  <p:tags r:id="rId20"/>
                </p:custDataLst>
              </p:nvPr>
            </p:nvGrpSpPr>
            <p:grpSpPr bwMode="auto">
              <a:xfrm>
                <a:off x="345991" y="1081008"/>
                <a:ext cx="337560" cy="326313"/>
                <a:chOff x="0" y="0"/>
                <a:chExt cx="1375837" cy="1380067"/>
              </a:xfrm>
            </p:grpSpPr>
            <p:grpSp>
              <p:nvGrpSpPr>
                <p:cNvPr id="44" name="组合 25"/>
                <p:cNvGrpSpPr/>
                <p:nvPr/>
              </p:nvGrpSpPr>
              <p:grpSpPr bwMode="auto">
                <a:xfrm>
                  <a:off x="0" y="0"/>
                  <a:ext cx="1375837" cy="1380067"/>
                  <a:chOff x="0" y="0"/>
                  <a:chExt cx="1375837" cy="1380067"/>
                </a:xfrm>
              </p:grpSpPr>
              <p:sp>
                <p:nvSpPr>
                  <p:cNvPr id="46"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5"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34" name="文本框 33"/>
            <p:cNvSpPr txBox="1"/>
            <p:nvPr/>
          </p:nvSpPr>
          <p:spPr>
            <a:xfrm>
              <a:off x="1150142" y="1025705"/>
              <a:ext cx="9986238" cy="4298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构件图</a:t>
              </a:r>
              <a:r>
                <a:rPr lang="en-US" altLang="zh-CN" sz="22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(Component diagram)</a:t>
              </a: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是面向对象系统物理建模时使用的两种图之一。</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196.xml><?xml version="1.0" encoding="utf-8"?>
<p:tagLst xmlns:a="http://schemas.openxmlformats.org/drawingml/2006/main" xmlns:r="http://schemas.openxmlformats.org/officeDocument/2006/relationships" xmlns:p="http://schemas.openxmlformats.org/presentationml/2006/main">
  <p:tag name="PA" val="v4.1.3"/>
</p:tagLst>
</file>

<file path=ppt/tags/tag197.xml><?xml version="1.0" encoding="utf-8"?>
<p:tagLst xmlns:a="http://schemas.openxmlformats.org/drawingml/2006/main" xmlns:r="http://schemas.openxmlformats.org/officeDocument/2006/relationships" xmlns:p="http://schemas.openxmlformats.org/presentationml/2006/main">
  <p:tag name="PA" val="v4.1.3"/>
</p:tagLst>
</file>

<file path=ppt/tags/tag198.xml><?xml version="1.0" encoding="utf-8"?>
<p:tagLst xmlns:a="http://schemas.openxmlformats.org/drawingml/2006/main" xmlns:r="http://schemas.openxmlformats.org/officeDocument/2006/relationships" xmlns:p="http://schemas.openxmlformats.org/presentationml/2006/main">
  <p:tag name="PA" val="v4.1.3"/>
</p:tagLst>
</file>

<file path=ppt/tags/tag19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00.xml><?xml version="1.0" encoding="utf-8"?>
<p:tagLst xmlns:a="http://schemas.openxmlformats.org/drawingml/2006/main" xmlns:r="http://schemas.openxmlformats.org/officeDocument/2006/relationships" xmlns:p="http://schemas.openxmlformats.org/presentationml/2006/main">
  <p:tag name="PA" val="v4.1.3"/>
</p:tagLst>
</file>

<file path=ppt/tags/tag201.xml><?xml version="1.0" encoding="utf-8"?>
<p:tagLst xmlns:a="http://schemas.openxmlformats.org/drawingml/2006/main" xmlns:r="http://schemas.openxmlformats.org/officeDocument/2006/relationships" xmlns:p="http://schemas.openxmlformats.org/presentationml/2006/main">
  <p:tag name="PA" val="v4.1.3"/>
</p:tagLst>
</file>

<file path=ppt/tags/tag202.xml><?xml version="1.0" encoding="utf-8"?>
<p:tagLst xmlns:a="http://schemas.openxmlformats.org/drawingml/2006/main" xmlns:r="http://schemas.openxmlformats.org/officeDocument/2006/relationships" xmlns:p="http://schemas.openxmlformats.org/presentationml/2006/main">
  <p:tag name="PA" val="v4.1.3"/>
</p:tagLst>
</file>

<file path=ppt/tags/tag203.xml><?xml version="1.0" encoding="utf-8"?>
<p:tagLst xmlns:a="http://schemas.openxmlformats.org/drawingml/2006/main" xmlns:r="http://schemas.openxmlformats.org/officeDocument/2006/relationships" xmlns:p="http://schemas.openxmlformats.org/presentationml/2006/main">
  <p:tag name="PA" val="v4.1.3"/>
</p:tagLst>
</file>

<file path=ppt/tags/tag204.xml><?xml version="1.0" encoding="utf-8"?>
<p:tagLst xmlns:a="http://schemas.openxmlformats.org/drawingml/2006/main" xmlns:r="http://schemas.openxmlformats.org/officeDocument/2006/relationships" xmlns:p="http://schemas.openxmlformats.org/presentationml/2006/main">
  <p:tag name="PA" val="v4.1.3"/>
</p:tagLst>
</file>

<file path=ppt/tags/tag205.xml><?xml version="1.0" encoding="utf-8"?>
<p:tagLst xmlns:a="http://schemas.openxmlformats.org/drawingml/2006/main" xmlns:r="http://schemas.openxmlformats.org/officeDocument/2006/relationships" xmlns:p="http://schemas.openxmlformats.org/presentationml/2006/main">
  <p:tag name="PA" val="v4.1.3"/>
</p:tagLst>
</file>

<file path=ppt/tags/tag206.xml><?xml version="1.0" encoding="utf-8"?>
<p:tagLst xmlns:a="http://schemas.openxmlformats.org/drawingml/2006/main" xmlns:r="http://schemas.openxmlformats.org/officeDocument/2006/relationships" xmlns:p="http://schemas.openxmlformats.org/presentationml/2006/main">
  <p:tag name="PA" val="v4.1.3"/>
</p:tagLst>
</file>

<file path=ppt/tags/tag207.xml><?xml version="1.0" encoding="utf-8"?>
<p:tagLst xmlns:a="http://schemas.openxmlformats.org/drawingml/2006/main" xmlns:r="http://schemas.openxmlformats.org/officeDocument/2006/relationships" xmlns:p="http://schemas.openxmlformats.org/presentationml/2006/main">
  <p:tag name="PA" val="v4.1.3"/>
</p:tagLst>
</file>

<file path=ppt/tags/tag208.xml><?xml version="1.0" encoding="utf-8"?>
<p:tagLst xmlns:a="http://schemas.openxmlformats.org/drawingml/2006/main" xmlns:r="http://schemas.openxmlformats.org/officeDocument/2006/relationships" xmlns:p="http://schemas.openxmlformats.org/presentationml/2006/main">
  <p:tag name="PA" val="v4.1.3"/>
</p:tagLst>
</file>

<file path=ppt/tags/tag209.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10.xml><?xml version="1.0" encoding="utf-8"?>
<p:tagLst xmlns:a="http://schemas.openxmlformats.org/drawingml/2006/main" xmlns:r="http://schemas.openxmlformats.org/officeDocument/2006/relationships" xmlns:p="http://schemas.openxmlformats.org/presentationml/2006/main">
  <p:tag name="PA" val="v4.1.3"/>
</p:tagLst>
</file>

<file path=ppt/tags/tag211.xml><?xml version="1.0" encoding="utf-8"?>
<p:tagLst xmlns:a="http://schemas.openxmlformats.org/drawingml/2006/main" xmlns:r="http://schemas.openxmlformats.org/officeDocument/2006/relationships" xmlns:p="http://schemas.openxmlformats.org/presentationml/2006/main">
  <p:tag name="PA" val="v4.1.3"/>
</p:tagLst>
</file>

<file path=ppt/tags/tag212.xml><?xml version="1.0" encoding="utf-8"?>
<p:tagLst xmlns:a="http://schemas.openxmlformats.org/drawingml/2006/main" xmlns:r="http://schemas.openxmlformats.org/officeDocument/2006/relationships" xmlns:p="http://schemas.openxmlformats.org/presentationml/2006/main">
  <p:tag name="PA" val="v4.1.3"/>
</p:tagLst>
</file>

<file path=ppt/tags/tag213.xml><?xml version="1.0" encoding="utf-8"?>
<p:tagLst xmlns:a="http://schemas.openxmlformats.org/drawingml/2006/main" xmlns:r="http://schemas.openxmlformats.org/officeDocument/2006/relationships" xmlns:p="http://schemas.openxmlformats.org/presentationml/2006/main">
  <p:tag name="PA" val="v4.1.3"/>
</p:tagLst>
</file>

<file path=ppt/tags/tag214.xml><?xml version="1.0" encoding="utf-8"?>
<p:tagLst xmlns:a="http://schemas.openxmlformats.org/drawingml/2006/main" xmlns:r="http://schemas.openxmlformats.org/officeDocument/2006/relationships" xmlns:p="http://schemas.openxmlformats.org/presentationml/2006/main">
  <p:tag name="PA" val="v4.1.3"/>
</p:tagLst>
</file>

<file path=ppt/tags/tag215.xml><?xml version="1.0" encoding="utf-8"?>
<p:tagLst xmlns:a="http://schemas.openxmlformats.org/drawingml/2006/main" xmlns:r="http://schemas.openxmlformats.org/officeDocument/2006/relationships" xmlns:p="http://schemas.openxmlformats.org/presentationml/2006/main">
  <p:tag name="PA" val="v4.1.3"/>
</p:tagLst>
</file>

<file path=ppt/tags/tag216.xml><?xml version="1.0" encoding="utf-8"?>
<p:tagLst xmlns:a="http://schemas.openxmlformats.org/drawingml/2006/main" xmlns:r="http://schemas.openxmlformats.org/officeDocument/2006/relationships" xmlns:p="http://schemas.openxmlformats.org/presentationml/2006/main">
  <p:tag name="PA" val="v4.1.3"/>
</p:tagLst>
</file>

<file path=ppt/tags/tag217.xml><?xml version="1.0" encoding="utf-8"?>
<p:tagLst xmlns:a="http://schemas.openxmlformats.org/drawingml/2006/main" xmlns:r="http://schemas.openxmlformats.org/officeDocument/2006/relationships" xmlns:p="http://schemas.openxmlformats.org/presentationml/2006/main">
  <p:tag name="PA" val="v4.1.3"/>
</p:tagLst>
</file>

<file path=ppt/tags/tag218.xml><?xml version="1.0" encoding="utf-8"?>
<p:tagLst xmlns:a="http://schemas.openxmlformats.org/drawingml/2006/main" xmlns:r="http://schemas.openxmlformats.org/officeDocument/2006/relationships" xmlns:p="http://schemas.openxmlformats.org/presentationml/2006/main">
  <p:tag name="PA" val="v4.1.3"/>
</p:tagLst>
</file>

<file path=ppt/tags/tag219.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20.xml><?xml version="1.0" encoding="utf-8"?>
<p:tagLst xmlns:a="http://schemas.openxmlformats.org/drawingml/2006/main" xmlns:r="http://schemas.openxmlformats.org/officeDocument/2006/relationships" xmlns:p="http://schemas.openxmlformats.org/presentationml/2006/main">
  <p:tag name="PA" val="v4.1.3"/>
</p:tagLst>
</file>

<file path=ppt/tags/tag221.xml><?xml version="1.0" encoding="utf-8"?>
<p:tagLst xmlns:a="http://schemas.openxmlformats.org/drawingml/2006/main" xmlns:r="http://schemas.openxmlformats.org/officeDocument/2006/relationships" xmlns:p="http://schemas.openxmlformats.org/presentationml/2006/main">
  <p:tag name="PA" val="v4.1.3"/>
</p:tagLst>
</file>

<file path=ppt/tags/tag222.xml><?xml version="1.0" encoding="utf-8"?>
<p:tagLst xmlns:a="http://schemas.openxmlformats.org/drawingml/2006/main" xmlns:r="http://schemas.openxmlformats.org/officeDocument/2006/relationships" xmlns:p="http://schemas.openxmlformats.org/presentationml/2006/main">
  <p:tag name="PA" val="v4.1.3"/>
</p:tagLst>
</file>

<file path=ppt/tags/tag223.xml><?xml version="1.0" encoding="utf-8"?>
<p:tagLst xmlns:a="http://schemas.openxmlformats.org/drawingml/2006/main" xmlns:r="http://schemas.openxmlformats.org/officeDocument/2006/relationships" xmlns:p="http://schemas.openxmlformats.org/presentationml/2006/main">
  <p:tag name="PA" val="v4.1.3"/>
</p:tagLst>
</file>

<file path=ppt/tags/tag224.xml><?xml version="1.0" encoding="utf-8"?>
<p:tagLst xmlns:a="http://schemas.openxmlformats.org/drawingml/2006/main" xmlns:r="http://schemas.openxmlformats.org/officeDocument/2006/relationships" xmlns:p="http://schemas.openxmlformats.org/presentationml/2006/main">
  <p:tag name="PA" val="v4.1.3"/>
</p:tagLst>
</file>

<file path=ppt/tags/tag225.xml><?xml version="1.0" encoding="utf-8"?>
<p:tagLst xmlns:a="http://schemas.openxmlformats.org/drawingml/2006/main" xmlns:r="http://schemas.openxmlformats.org/officeDocument/2006/relationships" xmlns:p="http://schemas.openxmlformats.org/presentationml/2006/main">
  <p:tag name="PA" val="v4.1.3"/>
</p:tagLst>
</file>

<file path=ppt/tags/tag226.xml><?xml version="1.0" encoding="utf-8"?>
<p:tagLst xmlns:a="http://schemas.openxmlformats.org/drawingml/2006/main" xmlns:r="http://schemas.openxmlformats.org/officeDocument/2006/relationships" xmlns:p="http://schemas.openxmlformats.org/presentationml/2006/main">
  <p:tag name="PA" val="v4.1.3"/>
</p:tagLst>
</file>

<file path=ppt/tags/tag227.xml><?xml version="1.0" encoding="utf-8"?>
<p:tagLst xmlns:a="http://schemas.openxmlformats.org/drawingml/2006/main" xmlns:r="http://schemas.openxmlformats.org/officeDocument/2006/relationships" xmlns:p="http://schemas.openxmlformats.org/presentationml/2006/main">
  <p:tag name="PA" val="v4.1.3"/>
</p:tagLst>
</file>

<file path=ppt/tags/tag228.xml><?xml version="1.0" encoding="utf-8"?>
<p:tagLst xmlns:a="http://schemas.openxmlformats.org/drawingml/2006/main" xmlns:r="http://schemas.openxmlformats.org/officeDocument/2006/relationships" xmlns:p="http://schemas.openxmlformats.org/presentationml/2006/main">
  <p:tag name="PA" val="v4.1.3"/>
</p:tagLst>
</file>

<file path=ppt/tags/tag229.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30.xml><?xml version="1.0" encoding="utf-8"?>
<p:tagLst xmlns:a="http://schemas.openxmlformats.org/drawingml/2006/main" xmlns:r="http://schemas.openxmlformats.org/officeDocument/2006/relationships" xmlns:p="http://schemas.openxmlformats.org/presentationml/2006/main">
  <p:tag name="PA" val="v4.1.3"/>
</p:tagLst>
</file>

<file path=ppt/tags/tag231.xml><?xml version="1.0" encoding="utf-8"?>
<p:tagLst xmlns:a="http://schemas.openxmlformats.org/drawingml/2006/main" xmlns:r="http://schemas.openxmlformats.org/officeDocument/2006/relationships" xmlns:p="http://schemas.openxmlformats.org/presentationml/2006/main">
  <p:tag name="PA" val="v4.1.3"/>
</p:tagLst>
</file>

<file path=ppt/tags/tag232.xml><?xml version="1.0" encoding="utf-8"?>
<p:tagLst xmlns:a="http://schemas.openxmlformats.org/drawingml/2006/main" xmlns:r="http://schemas.openxmlformats.org/officeDocument/2006/relationships" xmlns:p="http://schemas.openxmlformats.org/presentationml/2006/main">
  <p:tag name="PA" val="v4.1.3"/>
</p:tagLst>
</file>

<file path=ppt/tags/tag233.xml><?xml version="1.0" encoding="utf-8"?>
<p:tagLst xmlns:a="http://schemas.openxmlformats.org/drawingml/2006/main" xmlns:r="http://schemas.openxmlformats.org/officeDocument/2006/relationships" xmlns:p="http://schemas.openxmlformats.org/presentationml/2006/main">
  <p:tag name="PA" val="v4.1.3"/>
</p:tagLst>
</file>

<file path=ppt/tags/tag234.xml><?xml version="1.0" encoding="utf-8"?>
<p:tagLst xmlns:a="http://schemas.openxmlformats.org/drawingml/2006/main" xmlns:r="http://schemas.openxmlformats.org/officeDocument/2006/relationships" xmlns:p="http://schemas.openxmlformats.org/presentationml/2006/main">
  <p:tag name="PA" val="v4.1.3"/>
</p:tagLst>
</file>

<file path=ppt/tags/tag235.xml><?xml version="1.0" encoding="utf-8"?>
<p:tagLst xmlns:a="http://schemas.openxmlformats.org/drawingml/2006/main" xmlns:r="http://schemas.openxmlformats.org/officeDocument/2006/relationships" xmlns:p="http://schemas.openxmlformats.org/presentationml/2006/main">
  <p:tag name="PA" val="v4.1.3"/>
</p:tagLst>
</file>

<file path=ppt/tags/tag236.xml><?xml version="1.0" encoding="utf-8"?>
<p:tagLst xmlns:a="http://schemas.openxmlformats.org/drawingml/2006/main" xmlns:r="http://schemas.openxmlformats.org/officeDocument/2006/relationships" xmlns:p="http://schemas.openxmlformats.org/presentationml/2006/main">
  <p:tag name="PA" val="v4.1.3"/>
</p:tagLst>
</file>

<file path=ppt/tags/tag237.xml><?xml version="1.0" encoding="utf-8"?>
<p:tagLst xmlns:a="http://schemas.openxmlformats.org/drawingml/2006/main" xmlns:r="http://schemas.openxmlformats.org/officeDocument/2006/relationships" xmlns:p="http://schemas.openxmlformats.org/presentationml/2006/main">
  <p:tag name="PA" val="v4.1.3"/>
</p:tagLst>
</file>

<file path=ppt/tags/tag238.xml><?xml version="1.0" encoding="utf-8"?>
<p:tagLst xmlns:a="http://schemas.openxmlformats.org/drawingml/2006/main" xmlns:r="http://schemas.openxmlformats.org/officeDocument/2006/relationships" xmlns:p="http://schemas.openxmlformats.org/presentationml/2006/main">
  <p:tag name="PA" val="v4.1.3"/>
</p:tagLst>
</file>

<file path=ppt/tags/tag239.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40.xml><?xml version="1.0" encoding="utf-8"?>
<p:tagLst xmlns:a="http://schemas.openxmlformats.org/drawingml/2006/main" xmlns:r="http://schemas.openxmlformats.org/officeDocument/2006/relationships" xmlns:p="http://schemas.openxmlformats.org/presentationml/2006/main">
  <p:tag name="PA" val="v4.1.3"/>
</p:tagLst>
</file>

<file path=ppt/tags/tag241.xml><?xml version="1.0" encoding="utf-8"?>
<p:tagLst xmlns:a="http://schemas.openxmlformats.org/drawingml/2006/main" xmlns:r="http://schemas.openxmlformats.org/officeDocument/2006/relationships" xmlns:p="http://schemas.openxmlformats.org/presentationml/2006/main">
  <p:tag name="PA" val="v4.1.3"/>
</p:tagLst>
</file>

<file path=ppt/tags/tag242.xml><?xml version="1.0" encoding="utf-8"?>
<p:tagLst xmlns:a="http://schemas.openxmlformats.org/drawingml/2006/main" xmlns:r="http://schemas.openxmlformats.org/officeDocument/2006/relationships" xmlns:p="http://schemas.openxmlformats.org/presentationml/2006/main">
  <p:tag name="PA" val="v4.1.3"/>
</p:tagLst>
</file>

<file path=ppt/tags/tag243.xml><?xml version="1.0" encoding="utf-8"?>
<p:tagLst xmlns:a="http://schemas.openxmlformats.org/drawingml/2006/main" xmlns:r="http://schemas.openxmlformats.org/officeDocument/2006/relationships" xmlns:p="http://schemas.openxmlformats.org/presentationml/2006/main">
  <p:tag name="PA" val="v4.1.3"/>
</p:tagLst>
</file>

<file path=ppt/tags/tag244.xml><?xml version="1.0" encoding="utf-8"?>
<p:tagLst xmlns:a="http://schemas.openxmlformats.org/drawingml/2006/main" xmlns:r="http://schemas.openxmlformats.org/officeDocument/2006/relationships" xmlns:p="http://schemas.openxmlformats.org/presentationml/2006/main">
  <p:tag name="PA" val="v4.1.3"/>
</p:tagLst>
</file>

<file path=ppt/tags/tag245.xml><?xml version="1.0" encoding="utf-8"?>
<p:tagLst xmlns:a="http://schemas.openxmlformats.org/drawingml/2006/main" xmlns:r="http://schemas.openxmlformats.org/officeDocument/2006/relationships" xmlns:p="http://schemas.openxmlformats.org/presentationml/2006/main">
  <p:tag name="PA" val="v4.1.3"/>
</p:tagLst>
</file>

<file path=ppt/tags/tag246.xml><?xml version="1.0" encoding="utf-8"?>
<p:tagLst xmlns:a="http://schemas.openxmlformats.org/drawingml/2006/main" xmlns:r="http://schemas.openxmlformats.org/officeDocument/2006/relationships" xmlns:p="http://schemas.openxmlformats.org/presentationml/2006/main">
  <p:tag name="PA" val="v4.1.3"/>
</p:tagLst>
</file>

<file path=ppt/tags/tag247.xml><?xml version="1.0" encoding="utf-8"?>
<p:tagLst xmlns:a="http://schemas.openxmlformats.org/drawingml/2006/main" xmlns:r="http://schemas.openxmlformats.org/officeDocument/2006/relationships" xmlns:p="http://schemas.openxmlformats.org/presentationml/2006/main">
  <p:tag name="PA" val="v4.1.3"/>
</p:tagLst>
</file>

<file path=ppt/tags/tag248.xml><?xml version="1.0" encoding="utf-8"?>
<p:tagLst xmlns:a="http://schemas.openxmlformats.org/drawingml/2006/main" xmlns:r="http://schemas.openxmlformats.org/officeDocument/2006/relationships" xmlns:p="http://schemas.openxmlformats.org/presentationml/2006/main">
  <p:tag name="PA" val="v4.1.3"/>
</p:tagLst>
</file>

<file path=ppt/tags/tag249.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50.xml><?xml version="1.0" encoding="utf-8"?>
<p:tagLst xmlns:a="http://schemas.openxmlformats.org/drawingml/2006/main" xmlns:r="http://schemas.openxmlformats.org/officeDocument/2006/relationships" xmlns:p="http://schemas.openxmlformats.org/presentationml/2006/main">
  <p:tag name="PA" val="v4.1.3"/>
</p:tagLst>
</file>

<file path=ppt/tags/tag251.xml><?xml version="1.0" encoding="utf-8"?>
<p:tagLst xmlns:a="http://schemas.openxmlformats.org/drawingml/2006/main" xmlns:r="http://schemas.openxmlformats.org/officeDocument/2006/relationships" xmlns:p="http://schemas.openxmlformats.org/presentationml/2006/main">
  <p:tag name="PA" val="v4.1.3"/>
</p:tagLst>
</file>

<file path=ppt/tags/tag252.xml><?xml version="1.0" encoding="utf-8"?>
<p:tagLst xmlns:a="http://schemas.openxmlformats.org/drawingml/2006/main" xmlns:r="http://schemas.openxmlformats.org/officeDocument/2006/relationships" xmlns:p="http://schemas.openxmlformats.org/presentationml/2006/main">
  <p:tag name="PA" val="v4.1.3"/>
</p:tagLst>
</file>

<file path=ppt/tags/tag253.xml><?xml version="1.0" encoding="utf-8"?>
<p:tagLst xmlns:a="http://schemas.openxmlformats.org/drawingml/2006/main" xmlns:r="http://schemas.openxmlformats.org/officeDocument/2006/relationships" xmlns:p="http://schemas.openxmlformats.org/presentationml/2006/main">
  <p:tag name="PA" val="v4.1.3"/>
</p:tagLst>
</file>

<file path=ppt/tags/tag254.xml><?xml version="1.0" encoding="utf-8"?>
<p:tagLst xmlns:a="http://schemas.openxmlformats.org/drawingml/2006/main" xmlns:r="http://schemas.openxmlformats.org/officeDocument/2006/relationships" xmlns:p="http://schemas.openxmlformats.org/presentationml/2006/main">
  <p:tag name="PA" val="v4.1.3"/>
</p:tagLst>
</file>

<file path=ppt/tags/tag255.xml><?xml version="1.0" encoding="utf-8"?>
<p:tagLst xmlns:a="http://schemas.openxmlformats.org/drawingml/2006/main" xmlns:r="http://schemas.openxmlformats.org/officeDocument/2006/relationships" xmlns:p="http://schemas.openxmlformats.org/presentationml/2006/main">
  <p:tag name="PA" val="v4.1.3"/>
</p:tagLst>
</file>

<file path=ppt/tags/tag256.xml><?xml version="1.0" encoding="utf-8"?>
<p:tagLst xmlns:a="http://schemas.openxmlformats.org/drawingml/2006/main" xmlns:r="http://schemas.openxmlformats.org/officeDocument/2006/relationships" xmlns:p="http://schemas.openxmlformats.org/presentationml/2006/main">
  <p:tag name="PA" val="v4.1.3"/>
</p:tagLst>
</file>

<file path=ppt/tags/tag257.xml><?xml version="1.0" encoding="utf-8"?>
<p:tagLst xmlns:a="http://schemas.openxmlformats.org/drawingml/2006/main" xmlns:r="http://schemas.openxmlformats.org/officeDocument/2006/relationships" xmlns:p="http://schemas.openxmlformats.org/presentationml/2006/main">
  <p:tag name="PA" val="v4.1.3"/>
</p:tagLst>
</file>

<file path=ppt/tags/tag258.xml><?xml version="1.0" encoding="utf-8"?>
<p:tagLst xmlns:a="http://schemas.openxmlformats.org/drawingml/2006/main" xmlns:r="http://schemas.openxmlformats.org/officeDocument/2006/relationships" xmlns:p="http://schemas.openxmlformats.org/presentationml/2006/main">
  <p:tag name="PA" val="v4.1.3"/>
</p:tagLst>
</file>

<file path=ppt/tags/tag259.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60.xml><?xml version="1.0" encoding="utf-8"?>
<p:tagLst xmlns:a="http://schemas.openxmlformats.org/drawingml/2006/main" xmlns:r="http://schemas.openxmlformats.org/officeDocument/2006/relationships" xmlns:p="http://schemas.openxmlformats.org/presentationml/2006/main">
  <p:tag name="PA" val="v4.1.3"/>
</p:tagLst>
</file>

<file path=ppt/tags/tag261.xml><?xml version="1.0" encoding="utf-8"?>
<p:tagLst xmlns:a="http://schemas.openxmlformats.org/drawingml/2006/main" xmlns:r="http://schemas.openxmlformats.org/officeDocument/2006/relationships" xmlns:p="http://schemas.openxmlformats.org/presentationml/2006/main">
  <p:tag name="PA" val="v4.1.3"/>
</p:tagLst>
</file>

<file path=ppt/tags/tag262.xml><?xml version="1.0" encoding="utf-8"?>
<p:tagLst xmlns:a="http://schemas.openxmlformats.org/drawingml/2006/main" xmlns:r="http://schemas.openxmlformats.org/officeDocument/2006/relationships" xmlns:p="http://schemas.openxmlformats.org/presentationml/2006/main">
  <p:tag name="PA" val="v4.1.3"/>
</p:tagLst>
</file>

<file path=ppt/tags/tag263.xml><?xml version="1.0" encoding="utf-8"?>
<p:tagLst xmlns:a="http://schemas.openxmlformats.org/drawingml/2006/main" xmlns:r="http://schemas.openxmlformats.org/officeDocument/2006/relationships" xmlns:p="http://schemas.openxmlformats.org/presentationml/2006/main">
  <p:tag name="PA" val="v4.1.3"/>
</p:tagLst>
</file>

<file path=ppt/tags/tag264.xml><?xml version="1.0" encoding="utf-8"?>
<p:tagLst xmlns:a="http://schemas.openxmlformats.org/drawingml/2006/main" xmlns:r="http://schemas.openxmlformats.org/officeDocument/2006/relationships" xmlns:p="http://schemas.openxmlformats.org/presentationml/2006/main">
  <p:tag name="PA" val="v4.1.3"/>
</p:tagLst>
</file>

<file path=ppt/tags/tag265.xml><?xml version="1.0" encoding="utf-8"?>
<p:tagLst xmlns:a="http://schemas.openxmlformats.org/drawingml/2006/main" xmlns:r="http://schemas.openxmlformats.org/officeDocument/2006/relationships" xmlns:p="http://schemas.openxmlformats.org/presentationml/2006/main">
  <p:tag name="PA" val="v4.1.3"/>
</p:tagLst>
</file>

<file path=ppt/tags/tag266.xml><?xml version="1.0" encoding="utf-8"?>
<p:tagLst xmlns:a="http://schemas.openxmlformats.org/drawingml/2006/main" xmlns:r="http://schemas.openxmlformats.org/officeDocument/2006/relationships" xmlns:p="http://schemas.openxmlformats.org/presentationml/2006/main">
  <p:tag name="PA" val="v4.1.3"/>
</p:tagLst>
</file>

<file path=ppt/tags/tag267.xml><?xml version="1.0" encoding="utf-8"?>
<p:tagLst xmlns:a="http://schemas.openxmlformats.org/drawingml/2006/main" xmlns:r="http://schemas.openxmlformats.org/officeDocument/2006/relationships" xmlns:p="http://schemas.openxmlformats.org/presentationml/2006/main">
  <p:tag name="PA" val="v4.1.3"/>
</p:tagLst>
</file>

<file path=ppt/tags/tag268.xml><?xml version="1.0" encoding="utf-8"?>
<p:tagLst xmlns:a="http://schemas.openxmlformats.org/drawingml/2006/main" xmlns:r="http://schemas.openxmlformats.org/officeDocument/2006/relationships" xmlns:p="http://schemas.openxmlformats.org/presentationml/2006/main">
  <p:tag name="PA" val="v4.1.3"/>
</p:tagLst>
</file>

<file path=ppt/tags/tag269.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70.xml><?xml version="1.0" encoding="utf-8"?>
<p:tagLst xmlns:a="http://schemas.openxmlformats.org/drawingml/2006/main" xmlns:r="http://schemas.openxmlformats.org/officeDocument/2006/relationships" xmlns:p="http://schemas.openxmlformats.org/presentationml/2006/main">
  <p:tag name="PA" val="v4.1.3"/>
</p:tagLst>
</file>

<file path=ppt/tags/tag271.xml><?xml version="1.0" encoding="utf-8"?>
<p:tagLst xmlns:a="http://schemas.openxmlformats.org/drawingml/2006/main" xmlns:r="http://schemas.openxmlformats.org/officeDocument/2006/relationships" xmlns:p="http://schemas.openxmlformats.org/presentationml/2006/main">
  <p:tag name="PA" val="v4.1.3"/>
</p:tagLst>
</file>

<file path=ppt/tags/tag272.xml><?xml version="1.0" encoding="utf-8"?>
<p:tagLst xmlns:a="http://schemas.openxmlformats.org/drawingml/2006/main" xmlns:r="http://schemas.openxmlformats.org/officeDocument/2006/relationships" xmlns:p="http://schemas.openxmlformats.org/presentationml/2006/main">
  <p:tag name="PA" val="v4.1.3"/>
</p:tagLst>
</file>

<file path=ppt/tags/tag273.xml><?xml version="1.0" encoding="utf-8"?>
<p:tagLst xmlns:a="http://schemas.openxmlformats.org/drawingml/2006/main" xmlns:r="http://schemas.openxmlformats.org/officeDocument/2006/relationships" xmlns:p="http://schemas.openxmlformats.org/presentationml/2006/main">
  <p:tag name="PA" val="v4.1.3"/>
</p:tagLst>
</file>

<file path=ppt/tags/tag274.xml><?xml version="1.0" encoding="utf-8"?>
<p:tagLst xmlns:a="http://schemas.openxmlformats.org/drawingml/2006/main" xmlns:r="http://schemas.openxmlformats.org/officeDocument/2006/relationships" xmlns:p="http://schemas.openxmlformats.org/presentationml/2006/main">
  <p:tag name="PA" val="v4.1.3"/>
</p:tagLst>
</file>

<file path=ppt/tags/tag275.xml><?xml version="1.0" encoding="utf-8"?>
<p:tagLst xmlns:a="http://schemas.openxmlformats.org/drawingml/2006/main" xmlns:r="http://schemas.openxmlformats.org/officeDocument/2006/relationships" xmlns:p="http://schemas.openxmlformats.org/presentationml/2006/main">
  <p:tag name="PA" val="v4.1.3"/>
</p:tagLst>
</file>

<file path=ppt/tags/tag276.xml><?xml version="1.0" encoding="utf-8"?>
<p:tagLst xmlns:a="http://schemas.openxmlformats.org/drawingml/2006/main" xmlns:r="http://schemas.openxmlformats.org/officeDocument/2006/relationships" xmlns:p="http://schemas.openxmlformats.org/presentationml/2006/main">
  <p:tag name="PA" val="v4.1.3"/>
</p:tagLst>
</file>

<file path=ppt/tags/tag277.xml><?xml version="1.0" encoding="utf-8"?>
<p:tagLst xmlns:a="http://schemas.openxmlformats.org/drawingml/2006/main" xmlns:r="http://schemas.openxmlformats.org/officeDocument/2006/relationships" xmlns:p="http://schemas.openxmlformats.org/presentationml/2006/main">
  <p:tag name="PA" val="v4.1.3"/>
</p:tagLst>
</file>

<file path=ppt/tags/tag278.xml><?xml version="1.0" encoding="utf-8"?>
<p:tagLst xmlns:a="http://schemas.openxmlformats.org/drawingml/2006/main" xmlns:r="http://schemas.openxmlformats.org/officeDocument/2006/relationships" xmlns:p="http://schemas.openxmlformats.org/presentationml/2006/main">
  <p:tag name="PA" val="v4.1.3"/>
</p:tagLst>
</file>

<file path=ppt/tags/tag279.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PA" val="v4.1.3"/>
</p:tagLst>
</file>

<file path=ppt/tags/tag281.xml><?xml version="1.0" encoding="utf-8"?>
<p:tagLst xmlns:a="http://schemas.openxmlformats.org/drawingml/2006/main" xmlns:r="http://schemas.openxmlformats.org/officeDocument/2006/relationships" xmlns:p="http://schemas.openxmlformats.org/presentationml/2006/main">
  <p:tag name="PA" val="v4.1.3"/>
</p:tagLst>
</file>

<file path=ppt/tags/tag282.xml><?xml version="1.0" encoding="utf-8"?>
<p:tagLst xmlns:a="http://schemas.openxmlformats.org/drawingml/2006/main" xmlns:r="http://schemas.openxmlformats.org/officeDocument/2006/relationships" xmlns:p="http://schemas.openxmlformats.org/presentationml/2006/main">
  <p:tag name="PA" val="v4.1.3"/>
</p:tagLst>
</file>

<file path=ppt/tags/tag283.xml><?xml version="1.0" encoding="utf-8"?>
<p:tagLst xmlns:a="http://schemas.openxmlformats.org/drawingml/2006/main" xmlns:r="http://schemas.openxmlformats.org/officeDocument/2006/relationships" xmlns:p="http://schemas.openxmlformats.org/presentationml/2006/main">
  <p:tag name="PA" val="v4.1.3"/>
</p:tagLst>
</file>

<file path=ppt/tags/tag284.xml><?xml version="1.0" encoding="utf-8"?>
<p:tagLst xmlns:a="http://schemas.openxmlformats.org/drawingml/2006/main" xmlns:r="http://schemas.openxmlformats.org/officeDocument/2006/relationships" xmlns:p="http://schemas.openxmlformats.org/presentationml/2006/main">
  <p:tag name="PA" val="v4.1.3"/>
</p:tagLst>
</file>

<file path=ppt/tags/tag285.xml><?xml version="1.0" encoding="utf-8"?>
<p:tagLst xmlns:a="http://schemas.openxmlformats.org/drawingml/2006/main" xmlns:r="http://schemas.openxmlformats.org/officeDocument/2006/relationships" xmlns:p="http://schemas.openxmlformats.org/presentationml/2006/main">
  <p:tag name="PA" val="v4.1.3"/>
</p:tagLst>
</file>

<file path=ppt/tags/tag286.xml><?xml version="1.0" encoding="utf-8"?>
<p:tagLst xmlns:a="http://schemas.openxmlformats.org/drawingml/2006/main" xmlns:r="http://schemas.openxmlformats.org/officeDocument/2006/relationships" xmlns:p="http://schemas.openxmlformats.org/presentationml/2006/main">
  <p:tag name="PA" val="v4.1.3"/>
</p:tagLst>
</file>

<file path=ppt/tags/tag287.xml><?xml version="1.0" encoding="utf-8"?>
<p:tagLst xmlns:a="http://schemas.openxmlformats.org/drawingml/2006/main" xmlns:r="http://schemas.openxmlformats.org/officeDocument/2006/relationships" xmlns:p="http://schemas.openxmlformats.org/presentationml/2006/main">
  <p:tag name="PA" val="v4.1.3"/>
</p:tagLst>
</file>

<file path=ppt/tags/tag288.xml><?xml version="1.0" encoding="utf-8"?>
<p:tagLst xmlns:a="http://schemas.openxmlformats.org/drawingml/2006/main" xmlns:r="http://schemas.openxmlformats.org/officeDocument/2006/relationships" xmlns:p="http://schemas.openxmlformats.org/presentationml/2006/main">
  <p:tag name="PA" val="v4.1.3"/>
</p:tagLst>
</file>

<file path=ppt/tags/tag289.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290.xml><?xml version="1.0" encoding="utf-8"?>
<p:tagLst xmlns:a="http://schemas.openxmlformats.org/drawingml/2006/main" xmlns:r="http://schemas.openxmlformats.org/officeDocument/2006/relationships" xmlns:p="http://schemas.openxmlformats.org/presentationml/2006/main">
  <p:tag name="PA" val="v4.1.3"/>
</p:tagLst>
</file>

<file path=ppt/tags/tag291.xml><?xml version="1.0" encoding="utf-8"?>
<p:tagLst xmlns:a="http://schemas.openxmlformats.org/drawingml/2006/main" xmlns:r="http://schemas.openxmlformats.org/officeDocument/2006/relationships" xmlns:p="http://schemas.openxmlformats.org/presentationml/2006/main">
  <p:tag name="PA" val="v4.1.3"/>
</p:tagLst>
</file>

<file path=ppt/tags/tag292.xml><?xml version="1.0" encoding="utf-8"?>
<p:tagLst xmlns:a="http://schemas.openxmlformats.org/drawingml/2006/main" xmlns:r="http://schemas.openxmlformats.org/officeDocument/2006/relationships" xmlns:p="http://schemas.openxmlformats.org/presentationml/2006/main">
  <p:tag name="PA" val="v4.1.3"/>
</p:tagLst>
</file>

<file path=ppt/tags/tag293.xml><?xml version="1.0" encoding="utf-8"?>
<p:tagLst xmlns:a="http://schemas.openxmlformats.org/drawingml/2006/main" xmlns:r="http://schemas.openxmlformats.org/officeDocument/2006/relationships" xmlns:p="http://schemas.openxmlformats.org/presentationml/2006/main">
  <p:tag name="PA" val="v4.1.3"/>
</p:tagLst>
</file>

<file path=ppt/tags/tag294.xml><?xml version="1.0" encoding="utf-8"?>
<p:tagLst xmlns:a="http://schemas.openxmlformats.org/drawingml/2006/main" xmlns:r="http://schemas.openxmlformats.org/officeDocument/2006/relationships" xmlns:p="http://schemas.openxmlformats.org/presentationml/2006/main">
  <p:tag name="PA" val="v4.1.3"/>
</p:tagLst>
</file>

<file path=ppt/tags/tag295.xml><?xml version="1.0" encoding="utf-8"?>
<p:tagLst xmlns:a="http://schemas.openxmlformats.org/drawingml/2006/main" xmlns:r="http://schemas.openxmlformats.org/officeDocument/2006/relationships" xmlns:p="http://schemas.openxmlformats.org/presentationml/2006/main">
  <p:tag name="PA" val="v4.1.3"/>
</p:tagLst>
</file>

<file path=ppt/tags/tag296.xml><?xml version="1.0" encoding="utf-8"?>
<p:tagLst xmlns:a="http://schemas.openxmlformats.org/drawingml/2006/main" xmlns:r="http://schemas.openxmlformats.org/officeDocument/2006/relationships" xmlns:p="http://schemas.openxmlformats.org/presentationml/2006/main">
  <p:tag name="PA" val="v4.1.3"/>
</p:tagLst>
</file>

<file path=ppt/tags/tag297.xml><?xml version="1.0" encoding="utf-8"?>
<p:tagLst xmlns:a="http://schemas.openxmlformats.org/drawingml/2006/main" xmlns:r="http://schemas.openxmlformats.org/officeDocument/2006/relationships" xmlns:p="http://schemas.openxmlformats.org/presentationml/2006/main">
  <p:tag name="PA" val="v4.1.3"/>
</p:tagLst>
</file>

<file path=ppt/tags/tag298.xml><?xml version="1.0" encoding="utf-8"?>
<p:tagLst xmlns:a="http://schemas.openxmlformats.org/drawingml/2006/main" xmlns:r="http://schemas.openxmlformats.org/officeDocument/2006/relationships" xmlns:p="http://schemas.openxmlformats.org/presentationml/2006/main">
  <p:tag name="PA" val="v4.1.3"/>
</p:tagLst>
</file>

<file path=ppt/tags/tag29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00.xml><?xml version="1.0" encoding="utf-8"?>
<p:tagLst xmlns:a="http://schemas.openxmlformats.org/drawingml/2006/main" xmlns:r="http://schemas.openxmlformats.org/officeDocument/2006/relationships" xmlns:p="http://schemas.openxmlformats.org/presentationml/2006/main">
  <p:tag name="PA" val="v4.1.3"/>
</p:tagLst>
</file>

<file path=ppt/tags/tag301.xml><?xml version="1.0" encoding="utf-8"?>
<p:tagLst xmlns:a="http://schemas.openxmlformats.org/drawingml/2006/main" xmlns:r="http://schemas.openxmlformats.org/officeDocument/2006/relationships" xmlns:p="http://schemas.openxmlformats.org/presentationml/2006/main">
  <p:tag name="PA" val="v4.1.3"/>
</p:tagLst>
</file>

<file path=ppt/tags/tag302.xml><?xml version="1.0" encoding="utf-8"?>
<p:tagLst xmlns:a="http://schemas.openxmlformats.org/drawingml/2006/main" xmlns:r="http://schemas.openxmlformats.org/officeDocument/2006/relationships" xmlns:p="http://schemas.openxmlformats.org/presentationml/2006/main">
  <p:tag name="PA" val="v4.1.3"/>
</p:tagLst>
</file>

<file path=ppt/tags/tag303.xml><?xml version="1.0" encoding="utf-8"?>
<p:tagLst xmlns:a="http://schemas.openxmlformats.org/drawingml/2006/main" xmlns:r="http://schemas.openxmlformats.org/officeDocument/2006/relationships" xmlns:p="http://schemas.openxmlformats.org/presentationml/2006/main">
  <p:tag name="PA" val="v4.1.3"/>
</p:tagLst>
</file>

<file path=ppt/tags/tag304.xml><?xml version="1.0" encoding="utf-8"?>
<p:tagLst xmlns:a="http://schemas.openxmlformats.org/drawingml/2006/main" xmlns:r="http://schemas.openxmlformats.org/officeDocument/2006/relationships" xmlns:p="http://schemas.openxmlformats.org/presentationml/2006/main">
  <p:tag name="PA" val="v4.1.3"/>
</p:tagLst>
</file>

<file path=ppt/tags/tag305.xml><?xml version="1.0" encoding="utf-8"?>
<p:tagLst xmlns:a="http://schemas.openxmlformats.org/drawingml/2006/main" xmlns:r="http://schemas.openxmlformats.org/officeDocument/2006/relationships" xmlns:p="http://schemas.openxmlformats.org/presentationml/2006/main">
  <p:tag name="PA" val="v4.1.3"/>
</p:tagLst>
</file>

<file path=ppt/tags/tag306.xml><?xml version="1.0" encoding="utf-8"?>
<p:tagLst xmlns:a="http://schemas.openxmlformats.org/drawingml/2006/main" xmlns:r="http://schemas.openxmlformats.org/officeDocument/2006/relationships" xmlns:p="http://schemas.openxmlformats.org/presentationml/2006/main">
  <p:tag name="PA" val="v4.1.3"/>
</p:tagLst>
</file>

<file path=ppt/tags/tag307.xml><?xml version="1.0" encoding="utf-8"?>
<p:tagLst xmlns:a="http://schemas.openxmlformats.org/drawingml/2006/main" xmlns:r="http://schemas.openxmlformats.org/officeDocument/2006/relationships" xmlns:p="http://schemas.openxmlformats.org/presentationml/2006/main">
  <p:tag name="PA" val="v4.1.3"/>
</p:tagLst>
</file>

<file path=ppt/tags/tag308.xml><?xml version="1.0" encoding="utf-8"?>
<p:tagLst xmlns:a="http://schemas.openxmlformats.org/drawingml/2006/main" xmlns:r="http://schemas.openxmlformats.org/officeDocument/2006/relationships" xmlns:p="http://schemas.openxmlformats.org/presentationml/2006/main">
  <p:tag name="PA" val="v4.1.3"/>
</p:tagLst>
</file>

<file path=ppt/tags/tag309.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10.xml><?xml version="1.0" encoding="utf-8"?>
<p:tagLst xmlns:a="http://schemas.openxmlformats.org/drawingml/2006/main" xmlns:r="http://schemas.openxmlformats.org/officeDocument/2006/relationships" xmlns:p="http://schemas.openxmlformats.org/presentationml/2006/main">
  <p:tag name="PA" val="v4.1.3"/>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PA" val="v4.1.3"/>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16.xml><?xml version="1.0" encoding="utf-8"?>
<p:tagLst xmlns:a="http://schemas.openxmlformats.org/drawingml/2006/main" xmlns:r="http://schemas.openxmlformats.org/officeDocument/2006/relationships" xmlns:p="http://schemas.openxmlformats.org/presentationml/2006/main">
  <p:tag name="PA" val="v4.1.3"/>
</p:tagLst>
</file>

<file path=ppt/tags/tag317.xml><?xml version="1.0" encoding="utf-8"?>
<p:tagLst xmlns:a="http://schemas.openxmlformats.org/drawingml/2006/main" xmlns:r="http://schemas.openxmlformats.org/officeDocument/2006/relationships" xmlns:p="http://schemas.openxmlformats.org/presentationml/2006/main">
  <p:tag name="PA" val="v4.1.3"/>
</p:tagLst>
</file>

<file path=ppt/tags/tag318.xml><?xml version="1.0" encoding="utf-8"?>
<p:tagLst xmlns:a="http://schemas.openxmlformats.org/drawingml/2006/main" xmlns:r="http://schemas.openxmlformats.org/officeDocument/2006/relationships" xmlns:p="http://schemas.openxmlformats.org/presentationml/2006/main">
  <p:tag name="PA" val="v4.1.3"/>
</p:tagLst>
</file>

<file path=ppt/tags/tag319.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20.xml><?xml version="1.0" encoding="utf-8"?>
<p:tagLst xmlns:a="http://schemas.openxmlformats.org/drawingml/2006/main" xmlns:r="http://schemas.openxmlformats.org/officeDocument/2006/relationships" xmlns:p="http://schemas.openxmlformats.org/presentationml/2006/main">
  <p:tag name="PA" val="v4.1.3"/>
</p:tagLst>
</file>

<file path=ppt/tags/tag321.xml><?xml version="1.0" encoding="utf-8"?>
<p:tagLst xmlns:a="http://schemas.openxmlformats.org/drawingml/2006/main" xmlns:r="http://schemas.openxmlformats.org/officeDocument/2006/relationships" xmlns:p="http://schemas.openxmlformats.org/presentationml/2006/main">
  <p:tag name="PA" val="v4.1.3"/>
</p:tagLst>
</file>

<file path=ppt/tags/tag322.xml><?xml version="1.0" encoding="utf-8"?>
<p:tagLst xmlns:a="http://schemas.openxmlformats.org/drawingml/2006/main" xmlns:r="http://schemas.openxmlformats.org/officeDocument/2006/relationships" xmlns:p="http://schemas.openxmlformats.org/presentationml/2006/main">
  <p:tag name="PA" val="v4.1.3"/>
</p:tagLst>
</file>

<file path=ppt/tags/tag323.xml><?xml version="1.0" encoding="utf-8"?>
<p:tagLst xmlns:a="http://schemas.openxmlformats.org/drawingml/2006/main" xmlns:r="http://schemas.openxmlformats.org/officeDocument/2006/relationships" xmlns:p="http://schemas.openxmlformats.org/presentationml/2006/main">
  <p:tag name="PA" val="v4.1.3"/>
</p:tagLst>
</file>

<file path=ppt/tags/tag324.xml><?xml version="1.0" encoding="utf-8"?>
<p:tagLst xmlns:a="http://schemas.openxmlformats.org/drawingml/2006/main" xmlns:r="http://schemas.openxmlformats.org/officeDocument/2006/relationships" xmlns:p="http://schemas.openxmlformats.org/presentationml/2006/main">
  <p:tag name="PA" val="v4.1.3"/>
</p:tagLst>
</file>

<file path=ppt/tags/tag325.xml><?xml version="1.0" encoding="utf-8"?>
<p:tagLst xmlns:a="http://schemas.openxmlformats.org/drawingml/2006/main" xmlns:r="http://schemas.openxmlformats.org/officeDocument/2006/relationships" xmlns:p="http://schemas.openxmlformats.org/presentationml/2006/main">
  <p:tag name="PA" val="v4.1.3"/>
</p:tagLst>
</file>

<file path=ppt/tags/tag326.xml><?xml version="1.0" encoding="utf-8"?>
<p:tagLst xmlns:a="http://schemas.openxmlformats.org/drawingml/2006/main" xmlns:r="http://schemas.openxmlformats.org/officeDocument/2006/relationships" xmlns:p="http://schemas.openxmlformats.org/presentationml/2006/main">
  <p:tag name="PA" val="v4.1.3"/>
</p:tagLst>
</file>

<file path=ppt/tags/tag327.xml><?xml version="1.0" encoding="utf-8"?>
<p:tagLst xmlns:a="http://schemas.openxmlformats.org/drawingml/2006/main" xmlns:r="http://schemas.openxmlformats.org/officeDocument/2006/relationships" xmlns:p="http://schemas.openxmlformats.org/presentationml/2006/main">
  <p:tag name="PA" val="v4.1.3"/>
</p:tagLst>
</file>

<file path=ppt/tags/tag328.xml><?xml version="1.0" encoding="utf-8"?>
<p:tagLst xmlns:a="http://schemas.openxmlformats.org/drawingml/2006/main" xmlns:r="http://schemas.openxmlformats.org/officeDocument/2006/relationships" xmlns:p="http://schemas.openxmlformats.org/presentationml/2006/main">
  <p:tag name="PA" val="v4.1.3"/>
</p:tagLst>
</file>

<file path=ppt/tags/tag329.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30.xml><?xml version="1.0" encoding="utf-8"?>
<p:tagLst xmlns:a="http://schemas.openxmlformats.org/drawingml/2006/main" xmlns:r="http://schemas.openxmlformats.org/officeDocument/2006/relationships" xmlns:p="http://schemas.openxmlformats.org/presentationml/2006/main">
  <p:tag name="PA" val="v4.1.3"/>
</p:tagLst>
</file>

<file path=ppt/tags/tag331.xml><?xml version="1.0" encoding="utf-8"?>
<p:tagLst xmlns:a="http://schemas.openxmlformats.org/drawingml/2006/main" xmlns:r="http://schemas.openxmlformats.org/officeDocument/2006/relationships" xmlns:p="http://schemas.openxmlformats.org/presentationml/2006/main">
  <p:tag name="PA" val="v4.1.3"/>
</p:tagLst>
</file>

<file path=ppt/tags/tag332.xml><?xml version="1.0" encoding="utf-8"?>
<p:tagLst xmlns:a="http://schemas.openxmlformats.org/drawingml/2006/main" xmlns:r="http://schemas.openxmlformats.org/officeDocument/2006/relationships" xmlns:p="http://schemas.openxmlformats.org/presentationml/2006/main">
  <p:tag name="PA" val="v4.1.3"/>
</p:tagLst>
</file>

<file path=ppt/tags/tag333.xml><?xml version="1.0" encoding="utf-8"?>
<p:tagLst xmlns:a="http://schemas.openxmlformats.org/drawingml/2006/main" xmlns:r="http://schemas.openxmlformats.org/officeDocument/2006/relationships" xmlns:p="http://schemas.openxmlformats.org/presentationml/2006/main">
  <p:tag name="PA" val="v4.1.3"/>
</p:tagLst>
</file>

<file path=ppt/tags/tag334.xml><?xml version="1.0" encoding="utf-8"?>
<p:tagLst xmlns:a="http://schemas.openxmlformats.org/drawingml/2006/main" xmlns:r="http://schemas.openxmlformats.org/officeDocument/2006/relationships" xmlns:p="http://schemas.openxmlformats.org/presentationml/2006/main">
  <p:tag name="PA" val="v4.1.3"/>
</p:tagLst>
</file>

<file path=ppt/tags/tag335.xml><?xml version="1.0" encoding="utf-8"?>
<p:tagLst xmlns:a="http://schemas.openxmlformats.org/drawingml/2006/main" xmlns:r="http://schemas.openxmlformats.org/officeDocument/2006/relationships" xmlns:p="http://schemas.openxmlformats.org/presentationml/2006/main">
  <p:tag name="PA" val="v4.1.3"/>
</p:tagLst>
</file>

<file path=ppt/tags/tag336.xml><?xml version="1.0" encoding="utf-8"?>
<p:tagLst xmlns:a="http://schemas.openxmlformats.org/drawingml/2006/main" xmlns:r="http://schemas.openxmlformats.org/officeDocument/2006/relationships" xmlns:p="http://schemas.openxmlformats.org/presentationml/2006/main">
  <p:tag name="PA" val="v4.1.3"/>
</p:tagLst>
</file>

<file path=ppt/tags/tag337.xml><?xml version="1.0" encoding="utf-8"?>
<p:tagLst xmlns:a="http://schemas.openxmlformats.org/drawingml/2006/main" xmlns:r="http://schemas.openxmlformats.org/officeDocument/2006/relationships" xmlns:p="http://schemas.openxmlformats.org/presentationml/2006/main">
  <p:tag name="PA" val="v4.1.3"/>
</p:tagLst>
</file>

<file path=ppt/tags/tag338.xml><?xml version="1.0" encoding="utf-8"?>
<p:tagLst xmlns:a="http://schemas.openxmlformats.org/drawingml/2006/main" xmlns:r="http://schemas.openxmlformats.org/officeDocument/2006/relationships" xmlns:p="http://schemas.openxmlformats.org/presentationml/2006/main">
  <p:tag name="PA" val="v4.1.3"/>
</p:tagLst>
</file>

<file path=ppt/tags/tag339.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40.xml><?xml version="1.0" encoding="utf-8"?>
<p:tagLst xmlns:a="http://schemas.openxmlformats.org/drawingml/2006/main" xmlns:r="http://schemas.openxmlformats.org/officeDocument/2006/relationships" xmlns:p="http://schemas.openxmlformats.org/presentationml/2006/main">
  <p:tag name="PA" val="v4.1.3"/>
</p:tagLst>
</file>

<file path=ppt/tags/tag341.xml><?xml version="1.0" encoding="utf-8"?>
<p:tagLst xmlns:a="http://schemas.openxmlformats.org/drawingml/2006/main" xmlns:r="http://schemas.openxmlformats.org/officeDocument/2006/relationships" xmlns:p="http://schemas.openxmlformats.org/presentationml/2006/main">
  <p:tag name="PA" val="v4.1.3"/>
</p:tagLst>
</file>

<file path=ppt/tags/tag342.xml><?xml version="1.0" encoding="utf-8"?>
<p:tagLst xmlns:a="http://schemas.openxmlformats.org/drawingml/2006/main" xmlns:r="http://schemas.openxmlformats.org/officeDocument/2006/relationships" xmlns:p="http://schemas.openxmlformats.org/presentationml/2006/main">
  <p:tag name="PA" val="v4.1.3"/>
</p:tagLst>
</file>

<file path=ppt/tags/tag343.xml><?xml version="1.0" encoding="utf-8"?>
<p:tagLst xmlns:a="http://schemas.openxmlformats.org/drawingml/2006/main" xmlns:r="http://schemas.openxmlformats.org/officeDocument/2006/relationships" xmlns:p="http://schemas.openxmlformats.org/presentationml/2006/main">
  <p:tag name="PA" val="v4.1.3"/>
</p:tagLst>
</file>

<file path=ppt/tags/tag344.xml><?xml version="1.0" encoding="utf-8"?>
<p:tagLst xmlns:a="http://schemas.openxmlformats.org/drawingml/2006/main" xmlns:r="http://schemas.openxmlformats.org/officeDocument/2006/relationships" xmlns:p="http://schemas.openxmlformats.org/presentationml/2006/main">
  <p:tag name="PA" val="v4.1.3"/>
</p:tagLst>
</file>

<file path=ppt/tags/tag345.xml><?xml version="1.0" encoding="utf-8"?>
<p:tagLst xmlns:a="http://schemas.openxmlformats.org/drawingml/2006/main" xmlns:r="http://schemas.openxmlformats.org/officeDocument/2006/relationships" xmlns:p="http://schemas.openxmlformats.org/presentationml/2006/main">
  <p:tag name="PA" val="v4.1.3"/>
</p:tagLst>
</file>

<file path=ppt/tags/tag346.xml><?xml version="1.0" encoding="utf-8"?>
<p:tagLst xmlns:a="http://schemas.openxmlformats.org/drawingml/2006/main" xmlns:r="http://schemas.openxmlformats.org/officeDocument/2006/relationships" xmlns:p="http://schemas.openxmlformats.org/presentationml/2006/main">
  <p:tag name="PA" val="v4.1.3"/>
</p:tagLst>
</file>

<file path=ppt/tags/tag347.xml><?xml version="1.0" encoding="utf-8"?>
<p:tagLst xmlns:a="http://schemas.openxmlformats.org/drawingml/2006/main" xmlns:r="http://schemas.openxmlformats.org/officeDocument/2006/relationships" xmlns:p="http://schemas.openxmlformats.org/presentationml/2006/main">
  <p:tag name="PA" val="v4.1.3"/>
</p:tagLst>
</file>

<file path=ppt/tags/tag348.xml><?xml version="1.0" encoding="utf-8"?>
<p:tagLst xmlns:a="http://schemas.openxmlformats.org/drawingml/2006/main" xmlns:r="http://schemas.openxmlformats.org/officeDocument/2006/relationships" xmlns:p="http://schemas.openxmlformats.org/presentationml/2006/main">
  <p:tag name="PA" val="v4.1.3"/>
</p:tagLst>
</file>

<file path=ppt/tags/tag349.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50.xml><?xml version="1.0" encoding="utf-8"?>
<p:tagLst xmlns:a="http://schemas.openxmlformats.org/drawingml/2006/main" xmlns:r="http://schemas.openxmlformats.org/officeDocument/2006/relationships" xmlns:p="http://schemas.openxmlformats.org/presentationml/2006/main">
  <p:tag name="PA" val="v4.1.3"/>
</p:tagLst>
</file>

<file path=ppt/tags/tag351.xml><?xml version="1.0" encoding="utf-8"?>
<p:tagLst xmlns:a="http://schemas.openxmlformats.org/drawingml/2006/main" xmlns:r="http://schemas.openxmlformats.org/officeDocument/2006/relationships" xmlns:p="http://schemas.openxmlformats.org/presentationml/2006/main">
  <p:tag name="PA" val="v4.1.3"/>
</p:tagLst>
</file>

<file path=ppt/tags/tag352.xml><?xml version="1.0" encoding="utf-8"?>
<p:tagLst xmlns:a="http://schemas.openxmlformats.org/drawingml/2006/main" xmlns:r="http://schemas.openxmlformats.org/officeDocument/2006/relationships" xmlns:p="http://schemas.openxmlformats.org/presentationml/2006/main">
  <p:tag name="PA" val="v4.1.3"/>
</p:tagLst>
</file>

<file path=ppt/tags/tag353.xml><?xml version="1.0" encoding="utf-8"?>
<p:tagLst xmlns:a="http://schemas.openxmlformats.org/drawingml/2006/main" xmlns:r="http://schemas.openxmlformats.org/officeDocument/2006/relationships" xmlns:p="http://schemas.openxmlformats.org/presentationml/2006/main">
  <p:tag name="PA" val="v4.1.3"/>
</p:tagLst>
</file>

<file path=ppt/tags/tag354.xml><?xml version="1.0" encoding="utf-8"?>
<p:tagLst xmlns:a="http://schemas.openxmlformats.org/drawingml/2006/main" xmlns:r="http://schemas.openxmlformats.org/officeDocument/2006/relationships" xmlns:p="http://schemas.openxmlformats.org/presentationml/2006/main">
  <p:tag name="PA" val="v4.1.3"/>
</p:tagLst>
</file>

<file path=ppt/tags/tag355.xml><?xml version="1.0" encoding="utf-8"?>
<p:tagLst xmlns:a="http://schemas.openxmlformats.org/drawingml/2006/main" xmlns:r="http://schemas.openxmlformats.org/officeDocument/2006/relationships" xmlns:p="http://schemas.openxmlformats.org/presentationml/2006/main">
  <p:tag name="PA" val="v4.1.3"/>
</p:tagLst>
</file>

<file path=ppt/tags/tag356.xml><?xml version="1.0" encoding="utf-8"?>
<p:tagLst xmlns:a="http://schemas.openxmlformats.org/drawingml/2006/main" xmlns:r="http://schemas.openxmlformats.org/officeDocument/2006/relationships" xmlns:p="http://schemas.openxmlformats.org/presentationml/2006/main">
  <p:tag name="PA" val="v4.1.3"/>
</p:tagLst>
</file>

<file path=ppt/tags/tag357.xml><?xml version="1.0" encoding="utf-8"?>
<p:tagLst xmlns:a="http://schemas.openxmlformats.org/drawingml/2006/main" xmlns:r="http://schemas.openxmlformats.org/officeDocument/2006/relationships" xmlns:p="http://schemas.openxmlformats.org/presentationml/2006/main">
  <p:tag name="PA" val="v4.1.3"/>
</p:tagLst>
</file>

<file path=ppt/tags/tag358.xml><?xml version="1.0" encoding="utf-8"?>
<p:tagLst xmlns:a="http://schemas.openxmlformats.org/drawingml/2006/main" xmlns:r="http://schemas.openxmlformats.org/officeDocument/2006/relationships" xmlns:p="http://schemas.openxmlformats.org/presentationml/2006/main">
  <p:tag name="PA" val="v4.1.3"/>
</p:tagLst>
</file>

<file path=ppt/tags/tag359.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60.xml><?xml version="1.0" encoding="utf-8"?>
<p:tagLst xmlns:a="http://schemas.openxmlformats.org/drawingml/2006/main" xmlns:r="http://schemas.openxmlformats.org/officeDocument/2006/relationships" xmlns:p="http://schemas.openxmlformats.org/presentationml/2006/main">
  <p:tag name="PA" val="v4.1.3"/>
</p:tagLst>
</file>

<file path=ppt/tags/tag361.xml><?xml version="1.0" encoding="utf-8"?>
<p:tagLst xmlns:a="http://schemas.openxmlformats.org/drawingml/2006/main" xmlns:r="http://schemas.openxmlformats.org/officeDocument/2006/relationships" xmlns:p="http://schemas.openxmlformats.org/presentationml/2006/main">
  <p:tag name="PA" val="v4.1.3"/>
</p:tagLst>
</file>

<file path=ppt/tags/tag362.xml><?xml version="1.0" encoding="utf-8"?>
<p:tagLst xmlns:a="http://schemas.openxmlformats.org/drawingml/2006/main" xmlns:r="http://schemas.openxmlformats.org/officeDocument/2006/relationships" xmlns:p="http://schemas.openxmlformats.org/presentationml/2006/main">
  <p:tag name="PA" val="v4.1.3"/>
</p:tagLst>
</file>

<file path=ppt/tags/tag363.xml><?xml version="1.0" encoding="utf-8"?>
<p:tagLst xmlns:a="http://schemas.openxmlformats.org/drawingml/2006/main" xmlns:r="http://schemas.openxmlformats.org/officeDocument/2006/relationships" xmlns:p="http://schemas.openxmlformats.org/presentationml/2006/main">
  <p:tag name="PA" val="v4.1.3"/>
</p:tagLst>
</file>

<file path=ppt/tags/tag364.xml><?xml version="1.0" encoding="utf-8"?>
<p:tagLst xmlns:a="http://schemas.openxmlformats.org/drawingml/2006/main" xmlns:r="http://schemas.openxmlformats.org/officeDocument/2006/relationships" xmlns:p="http://schemas.openxmlformats.org/presentationml/2006/main">
  <p:tag name="PA" val="v4.1.3"/>
</p:tagLst>
</file>

<file path=ppt/tags/tag365.xml><?xml version="1.0" encoding="utf-8"?>
<p:tagLst xmlns:a="http://schemas.openxmlformats.org/drawingml/2006/main" xmlns:r="http://schemas.openxmlformats.org/officeDocument/2006/relationships" xmlns:p="http://schemas.openxmlformats.org/presentationml/2006/main">
  <p:tag name="PA" val="v4.1.3"/>
</p:tagLst>
</file>

<file path=ppt/tags/tag366.xml><?xml version="1.0" encoding="utf-8"?>
<p:tagLst xmlns:a="http://schemas.openxmlformats.org/drawingml/2006/main" xmlns:r="http://schemas.openxmlformats.org/officeDocument/2006/relationships" xmlns:p="http://schemas.openxmlformats.org/presentationml/2006/main">
  <p:tag name="PA" val="v4.1.3"/>
</p:tagLst>
</file>

<file path=ppt/tags/tag367.xml><?xml version="1.0" encoding="utf-8"?>
<p:tagLst xmlns:a="http://schemas.openxmlformats.org/drawingml/2006/main" xmlns:r="http://schemas.openxmlformats.org/officeDocument/2006/relationships" xmlns:p="http://schemas.openxmlformats.org/presentationml/2006/main">
  <p:tag name="PA" val="v4.1.3"/>
</p:tagLst>
</file>

<file path=ppt/tags/tag368.xml><?xml version="1.0" encoding="utf-8"?>
<p:tagLst xmlns:a="http://schemas.openxmlformats.org/drawingml/2006/main" xmlns:r="http://schemas.openxmlformats.org/officeDocument/2006/relationships" xmlns:p="http://schemas.openxmlformats.org/presentationml/2006/main">
  <p:tag name="PA" val="v4.1.3"/>
</p:tagLst>
</file>

<file path=ppt/tags/tag369.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70.xml><?xml version="1.0" encoding="utf-8"?>
<p:tagLst xmlns:a="http://schemas.openxmlformats.org/drawingml/2006/main" xmlns:r="http://schemas.openxmlformats.org/officeDocument/2006/relationships" xmlns:p="http://schemas.openxmlformats.org/presentationml/2006/main">
  <p:tag name="PA" val="v4.1.3"/>
</p:tagLst>
</file>

<file path=ppt/tags/tag371.xml><?xml version="1.0" encoding="utf-8"?>
<p:tagLst xmlns:a="http://schemas.openxmlformats.org/drawingml/2006/main" xmlns:r="http://schemas.openxmlformats.org/officeDocument/2006/relationships" xmlns:p="http://schemas.openxmlformats.org/presentationml/2006/main">
  <p:tag name="PA" val="v4.1.3"/>
</p:tagLst>
</file>

<file path=ppt/tags/tag372.xml><?xml version="1.0" encoding="utf-8"?>
<p:tagLst xmlns:a="http://schemas.openxmlformats.org/drawingml/2006/main" xmlns:r="http://schemas.openxmlformats.org/officeDocument/2006/relationships" xmlns:p="http://schemas.openxmlformats.org/presentationml/2006/main">
  <p:tag name="PA" val="v4.1.3"/>
</p:tagLst>
</file>

<file path=ppt/tags/tag373.xml><?xml version="1.0" encoding="utf-8"?>
<p:tagLst xmlns:a="http://schemas.openxmlformats.org/drawingml/2006/main" xmlns:r="http://schemas.openxmlformats.org/officeDocument/2006/relationships" xmlns:p="http://schemas.openxmlformats.org/presentationml/2006/main">
  <p:tag name="PA" val="v4.1.3"/>
</p:tagLst>
</file>

<file path=ppt/tags/tag374.xml><?xml version="1.0" encoding="utf-8"?>
<p:tagLst xmlns:a="http://schemas.openxmlformats.org/drawingml/2006/main" xmlns:r="http://schemas.openxmlformats.org/officeDocument/2006/relationships" xmlns:p="http://schemas.openxmlformats.org/presentationml/2006/main">
  <p:tag name="PA" val="v4.1.3"/>
</p:tagLst>
</file>

<file path=ppt/tags/tag375.xml><?xml version="1.0" encoding="utf-8"?>
<p:tagLst xmlns:a="http://schemas.openxmlformats.org/drawingml/2006/main" xmlns:r="http://schemas.openxmlformats.org/officeDocument/2006/relationships" xmlns:p="http://schemas.openxmlformats.org/presentationml/2006/main">
  <p:tag name="PA" val="v4.1.3"/>
</p:tagLst>
</file>

<file path=ppt/tags/tag376.xml><?xml version="1.0" encoding="utf-8"?>
<p:tagLst xmlns:a="http://schemas.openxmlformats.org/drawingml/2006/main" xmlns:r="http://schemas.openxmlformats.org/officeDocument/2006/relationships" xmlns:p="http://schemas.openxmlformats.org/presentationml/2006/main">
  <p:tag name="PA" val="v4.1.3"/>
</p:tagLst>
</file>

<file path=ppt/tags/tag377.xml><?xml version="1.0" encoding="utf-8"?>
<p:tagLst xmlns:a="http://schemas.openxmlformats.org/drawingml/2006/main" xmlns:r="http://schemas.openxmlformats.org/officeDocument/2006/relationships" xmlns:p="http://schemas.openxmlformats.org/presentationml/2006/main">
  <p:tag name="PA" val="v4.1.3"/>
</p:tagLst>
</file>

<file path=ppt/tags/tag378.xml><?xml version="1.0" encoding="utf-8"?>
<p:tagLst xmlns:a="http://schemas.openxmlformats.org/drawingml/2006/main" xmlns:r="http://schemas.openxmlformats.org/officeDocument/2006/relationships" xmlns:p="http://schemas.openxmlformats.org/presentationml/2006/main">
  <p:tag name="PA" val="v4.1.3"/>
</p:tagLst>
</file>

<file path=ppt/tags/tag379.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80.xml><?xml version="1.0" encoding="utf-8"?>
<p:tagLst xmlns:a="http://schemas.openxmlformats.org/drawingml/2006/main" xmlns:r="http://schemas.openxmlformats.org/officeDocument/2006/relationships" xmlns:p="http://schemas.openxmlformats.org/presentationml/2006/main">
  <p:tag name="PA" val="v4.1.3"/>
</p:tagLst>
</file>

<file path=ppt/tags/tag381.xml><?xml version="1.0" encoding="utf-8"?>
<p:tagLst xmlns:a="http://schemas.openxmlformats.org/drawingml/2006/main" xmlns:r="http://schemas.openxmlformats.org/officeDocument/2006/relationships" xmlns:p="http://schemas.openxmlformats.org/presentationml/2006/main">
  <p:tag name="PA" val="v4.1.3"/>
</p:tagLst>
</file>

<file path=ppt/tags/tag382.xml><?xml version="1.0" encoding="utf-8"?>
<p:tagLst xmlns:a="http://schemas.openxmlformats.org/drawingml/2006/main" xmlns:r="http://schemas.openxmlformats.org/officeDocument/2006/relationships" xmlns:p="http://schemas.openxmlformats.org/presentationml/2006/main">
  <p:tag name="PA" val="v4.1.3"/>
</p:tagLst>
</file>

<file path=ppt/tags/tag383.xml><?xml version="1.0" encoding="utf-8"?>
<p:tagLst xmlns:a="http://schemas.openxmlformats.org/drawingml/2006/main" xmlns:r="http://schemas.openxmlformats.org/officeDocument/2006/relationships" xmlns:p="http://schemas.openxmlformats.org/presentationml/2006/main">
  <p:tag name="PA" val="v4.1.3"/>
</p:tagLst>
</file>

<file path=ppt/tags/tag384.xml><?xml version="1.0" encoding="utf-8"?>
<p:tagLst xmlns:a="http://schemas.openxmlformats.org/drawingml/2006/main" xmlns:r="http://schemas.openxmlformats.org/officeDocument/2006/relationships" xmlns:p="http://schemas.openxmlformats.org/presentationml/2006/main">
  <p:tag name="PA" val="v4.1.3"/>
</p:tagLst>
</file>

<file path=ppt/tags/tag385.xml><?xml version="1.0" encoding="utf-8"?>
<p:tagLst xmlns:a="http://schemas.openxmlformats.org/drawingml/2006/main" xmlns:r="http://schemas.openxmlformats.org/officeDocument/2006/relationships" xmlns:p="http://schemas.openxmlformats.org/presentationml/2006/main">
  <p:tag name="PA" val="v4.1.3"/>
</p:tagLst>
</file>

<file path=ppt/tags/tag386.xml><?xml version="1.0" encoding="utf-8"?>
<p:tagLst xmlns:a="http://schemas.openxmlformats.org/drawingml/2006/main" xmlns:r="http://schemas.openxmlformats.org/officeDocument/2006/relationships" xmlns:p="http://schemas.openxmlformats.org/presentationml/2006/main">
  <p:tag name="PA" val="v4.1.3"/>
</p:tagLst>
</file>

<file path=ppt/tags/tag387.xml><?xml version="1.0" encoding="utf-8"?>
<p:tagLst xmlns:a="http://schemas.openxmlformats.org/drawingml/2006/main" xmlns:r="http://schemas.openxmlformats.org/officeDocument/2006/relationships" xmlns:p="http://schemas.openxmlformats.org/presentationml/2006/main">
  <p:tag name="PA" val="v4.1.3"/>
</p:tagLst>
</file>

<file path=ppt/tags/tag388.xml><?xml version="1.0" encoding="utf-8"?>
<p:tagLst xmlns:a="http://schemas.openxmlformats.org/drawingml/2006/main" xmlns:r="http://schemas.openxmlformats.org/officeDocument/2006/relationships" xmlns:p="http://schemas.openxmlformats.org/presentationml/2006/main">
  <p:tag name="PA" val="v4.1.3"/>
</p:tagLst>
</file>

<file path=ppt/tags/tag389.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390.xml><?xml version="1.0" encoding="utf-8"?>
<p:tagLst xmlns:a="http://schemas.openxmlformats.org/drawingml/2006/main" xmlns:r="http://schemas.openxmlformats.org/officeDocument/2006/relationships" xmlns:p="http://schemas.openxmlformats.org/presentationml/2006/main">
  <p:tag name="PA" val="v4.1.3"/>
</p:tagLst>
</file>

<file path=ppt/tags/tag391.xml><?xml version="1.0" encoding="utf-8"?>
<p:tagLst xmlns:a="http://schemas.openxmlformats.org/drawingml/2006/main" xmlns:r="http://schemas.openxmlformats.org/officeDocument/2006/relationships" xmlns:p="http://schemas.openxmlformats.org/presentationml/2006/main">
  <p:tag name="PA" val="v4.1.3"/>
</p:tagLst>
</file>

<file path=ppt/tags/tag392.xml><?xml version="1.0" encoding="utf-8"?>
<p:tagLst xmlns:a="http://schemas.openxmlformats.org/drawingml/2006/main" xmlns:r="http://schemas.openxmlformats.org/officeDocument/2006/relationships" xmlns:p="http://schemas.openxmlformats.org/presentationml/2006/main">
  <p:tag name="PA" val="v4.1.3"/>
</p:tagLst>
</file>

<file path=ppt/tags/tag393.xml><?xml version="1.0" encoding="utf-8"?>
<p:tagLst xmlns:a="http://schemas.openxmlformats.org/drawingml/2006/main" xmlns:r="http://schemas.openxmlformats.org/officeDocument/2006/relationships" xmlns:p="http://schemas.openxmlformats.org/presentationml/2006/main">
  <p:tag name="PA" val="v4.1.3"/>
</p:tagLst>
</file>

<file path=ppt/tags/tag394.xml><?xml version="1.0" encoding="utf-8"?>
<p:tagLst xmlns:a="http://schemas.openxmlformats.org/drawingml/2006/main" xmlns:r="http://schemas.openxmlformats.org/officeDocument/2006/relationships" xmlns:p="http://schemas.openxmlformats.org/presentationml/2006/main">
  <p:tag name="PA" val="v4.1.3"/>
</p:tagLst>
</file>

<file path=ppt/tags/tag395.xml><?xml version="1.0" encoding="utf-8"?>
<p:tagLst xmlns:a="http://schemas.openxmlformats.org/drawingml/2006/main" xmlns:r="http://schemas.openxmlformats.org/officeDocument/2006/relationships" xmlns:p="http://schemas.openxmlformats.org/presentationml/2006/main">
  <p:tag name="PA" val="v4.1.3"/>
</p:tagLst>
</file>

<file path=ppt/tags/tag396.xml><?xml version="1.0" encoding="utf-8"?>
<p:tagLst xmlns:a="http://schemas.openxmlformats.org/drawingml/2006/main" xmlns:r="http://schemas.openxmlformats.org/officeDocument/2006/relationships" xmlns:p="http://schemas.openxmlformats.org/presentationml/2006/main">
  <p:tag name="PA" val="v4.1.3"/>
</p:tagLst>
</file>

<file path=ppt/tags/tag397.xml><?xml version="1.0" encoding="utf-8"?>
<p:tagLst xmlns:a="http://schemas.openxmlformats.org/drawingml/2006/main" xmlns:r="http://schemas.openxmlformats.org/officeDocument/2006/relationships" xmlns:p="http://schemas.openxmlformats.org/presentationml/2006/main">
  <p:tag name="PA" val="v4.1.3"/>
</p:tagLst>
</file>

<file path=ppt/tags/tag398.xml><?xml version="1.0" encoding="utf-8"?>
<p:tagLst xmlns:a="http://schemas.openxmlformats.org/drawingml/2006/main" xmlns:r="http://schemas.openxmlformats.org/officeDocument/2006/relationships" xmlns:p="http://schemas.openxmlformats.org/presentationml/2006/main">
  <p:tag name="PA" val="v4.1.3"/>
</p:tagLst>
</file>

<file path=ppt/tags/tag39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00.xml><?xml version="1.0" encoding="utf-8"?>
<p:tagLst xmlns:a="http://schemas.openxmlformats.org/drawingml/2006/main" xmlns:r="http://schemas.openxmlformats.org/officeDocument/2006/relationships" xmlns:p="http://schemas.openxmlformats.org/presentationml/2006/main">
  <p:tag name="PA" val="v4.1.3"/>
</p:tagLst>
</file>

<file path=ppt/tags/tag401.xml><?xml version="1.0" encoding="utf-8"?>
<p:tagLst xmlns:a="http://schemas.openxmlformats.org/drawingml/2006/main" xmlns:r="http://schemas.openxmlformats.org/officeDocument/2006/relationships" xmlns:p="http://schemas.openxmlformats.org/presentationml/2006/main">
  <p:tag name="PA" val="v4.1.3"/>
</p:tagLst>
</file>

<file path=ppt/tags/tag402.xml><?xml version="1.0" encoding="utf-8"?>
<p:tagLst xmlns:a="http://schemas.openxmlformats.org/drawingml/2006/main" xmlns:r="http://schemas.openxmlformats.org/officeDocument/2006/relationships" xmlns:p="http://schemas.openxmlformats.org/presentationml/2006/main">
  <p:tag name="PA" val="v4.1.3"/>
</p:tagLst>
</file>

<file path=ppt/tags/tag403.xml><?xml version="1.0" encoding="utf-8"?>
<p:tagLst xmlns:a="http://schemas.openxmlformats.org/drawingml/2006/main" xmlns:r="http://schemas.openxmlformats.org/officeDocument/2006/relationships" xmlns:p="http://schemas.openxmlformats.org/presentationml/2006/main">
  <p:tag name="PA" val="v4.1.3"/>
</p:tagLst>
</file>

<file path=ppt/tags/tag404.xml><?xml version="1.0" encoding="utf-8"?>
<p:tagLst xmlns:a="http://schemas.openxmlformats.org/drawingml/2006/main" xmlns:r="http://schemas.openxmlformats.org/officeDocument/2006/relationships" xmlns:p="http://schemas.openxmlformats.org/presentationml/2006/main">
  <p:tag name="PA" val="v4.1.3"/>
</p:tagLst>
</file>

<file path=ppt/tags/tag405.xml><?xml version="1.0" encoding="utf-8"?>
<p:tagLst xmlns:a="http://schemas.openxmlformats.org/drawingml/2006/main" xmlns:r="http://schemas.openxmlformats.org/officeDocument/2006/relationships" xmlns:p="http://schemas.openxmlformats.org/presentationml/2006/main">
  <p:tag name="PA" val="v4.1.3"/>
</p:tagLst>
</file>

<file path=ppt/tags/tag406.xml><?xml version="1.0" encoding="utf-8"?>
<p:tagLst xmlns:a="http://schemas.openxmlformats.org/drawingml/2006/main" xmlns:r="http://schemas.openxmlformats.org/officeDocument/2006/relationships" xmlns:p="http://schemas.openxmlformats.org/presentationml/2006/main">
  <p:tag name="PA" val="v4.1.3"/>
</p:tagLst>
</file>

<file path=ppt/tags/tag407.xml><?xml version="1.0" encoding="utf-8"?>
<p:tagLst xmlns:a="http://schemas.openxmlformats.org/drawingml/2006/main" xmlns:r="http://schemas.openxmlformats.org/officeDocument/2006/relationships" xmlns:p="http://schemas.openxmlformats.org/presentationml/2006/main">
  <p:tag name="PA" val="v4.1.3"/>
</p:tagLst>
</file>

<file path=ppt/tags/tag408.xml><?xml version="1.0" encoding="utf-8"?>
<p:tagLst xmlns:a="http://schemas.openxmlformats.org/drawingml/2006/main" xmlns:r="http://schemas.openxmlformats.org/officeDocument/2006/relationships" xmlns:p="http://schemas.openxmlformats.org/presentationml/2006/main">
  <p:tag name="PA" val="v4.1.3"/>
</p:tagLst>
</file>

<file path=ppt/tags/tag409.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10.xml><?xml version="1.0" encoding="utf-8"?>
<p:tagLst xmlns:a="http://schemas.openxmlformats.org/drawingml/2006/main" xmlns:r="http://schemas.openxmlformats.org/officeDocument/2006/relationships" xmlns:p="http://schemas.openxmlformats.org/presentationml/2006/main">
  <p:tag name="PA" val="v4.1.3"/>
</p:tagLst>
</file>

<file path=ppt/tags/tag411.xml><?xml version="1.0" encoding="utf-8"?>
<p:tagLst xmlns:a="http://schemas.openxmlformats.org/drawingml/2006/main" xmlns:r="http://schemas.openxmlformats.org/officeDocument/2006/relationships" xmlns:p="http://schemas.openxmlformats.org/presentationml/2006/main">
  <p:tag name="PA" val="v4.1.3"/>
</p:tagLst>
</file>

<file path=ppt/tags/tag412.xml><?xml version="1.0" encoding="utf-8"?>
<p:tagLst xmlns:a="http://schemas.openxmlformats.org/drawingml/2006/main" xmlns:r="http://schemas.openxmlformats.org/officeDocument/2006/relationships" xmlns:p="http://schemas.openxmlformats.org/presentationml/2006/main">
  <p:tag name="PA" val="v4.1.3"/>
</p:tagLst>
</file>

<file path=ppt/tags/tag413.xml><?xml version="1.0" encoding="utf-8"?>
<p:tagLst xmlns:a="http://schemas.openxmlformats.org/drawingml/2006/main" xmlns:r="http://schemas.openxmlformats.org/officeDocument/2006/relationships" xmlns:p="http://schemas.openxmlformats.org/presentationml/2006/main">
  <p:tag name="PA" val="v4.1.3"/>
</p:tagLst>
</file>

<file path=ppt/tags/tag414.xml><?xml version="1.0" encoding="utf-8"?>
<p:tagLst xmlns:a="http://schemas.openxmlformats.org/drawingml/2006/main" xmlns:r="http://schemas.openxmlformats.org/officeDocument/2006/relationships" xmlns:p="http://schemas.openxmlformats.org/presentationml/2006/main">
  <p:tag name="PA" val="v4.1.3"/>
</p:tagLst>
</file>

<file path=ppt/tags/tag415.xml><?xml version="1.0" encoding="utf-8"?>
<p:tagLst xmlns:a="http://schemas.openxmlformats.org/drawingml/2006/main" xmlns:r="http://schemas.openxmlformats.org/officeDocument/2006/relationships" xmlns:p="http://schemas.openxmlformats.org/presentationml/2006/main">
  <p:tag name="PA" val="v4.1.3"/>
</p:tagLst>
</file>

<file path=ppt/tags/tag416.xml><?xml version="1.0" encoding="utf-8"?>
<p:tagLst xmlns:a="http://schemas.openxmlformats.org/drawingml/2006/main" xmlns:r="http://schemas.openxmlformats.org/officeDocument/2006/relationships" xmlns:p="http://schemas.openxmlformats.org/presentationml/2006/main">
  <p:tag name="PA" val="v4.1.3"/>
</p:tagLst>
</file>

<file path=ppt/tags/tag417.xml><?xml version="1.0" encoding="utf-8"?>
<p:tagLst xmlns:a="http://schemas.openxmlformats.org/drawingml/2006/main" xmlns:r="http://schemas.openxmlformats.org/officeDocument/2006/relationships" xmlns:p="http://schemas.openxmlformats.org/presentationml/2006/main">
  <p:tag name="PA" val="v4.1.3"/>
</p:tagLst>
</file>

<file path=ppt/tags/tag418.xml><?xml version="1.0" encoding="utf-8"?>
<p:tagLst xmlns:a="http://schemas.openxmlformats.org/drawingml/2006/main" xmlns:r="http://schemas.openxmlformats.org/officeDocument/2006/relationships" xmlns:p="http://schemas.openxmlformats.org/presentationml/2006/main">
  <p:tag name="PA" val="v4.1.3"/>
</p:tagLst>
</file>

<file path=ppt/tags/tag419.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20.xml><?xml version="1.0" encoding="utf-8"?>
<p:tagLst xmlns:a="http://schemas.openxmlformats.org/drawingml/2006/main" xmlns:r="http://schemas.openxmlformats.org/officeDocument/2006/relationships" xmlns:p="http://schemas.openxmlformats.org/presentationml/2006/main">
  <p:tag name="PA" val="v4.1.3"/>
</p:tagLst>
</file>

<file path=ppt/tags/tag421.xml><?xml version="1.0" encoding="utf-8"?>
<p:tagLst xmlns:a="http://schemas.openxmlformats.org/drawingml/2006/main" xmlns:r="http://schemas.openxmlformats.org/officeDocument/2006/relationships" xmlns:p="http://schemas.openxmlformats.org/presentationml/2006/main">
  <p:tag name="PA" val="v4.1.3"/>
</p:tagLst>
</file>

<file path=ppt/tags/tag422.xml><?xml version="1.0" encoding="utf-8"?>
<p:tagLst xmlns:a="http://schemas.openxmlformats.org/drawingml/2006/main" xmlns:r="http://schemas.openxmlformats.org/officeDocument/2006/relationships" xmlns:p="http://schemas.openxmlformats.org/presentationml/2006/main">
  <p:tag name="PA" val="v4.1.3"/>
</p:tagLst>
</file>

<file path=ppt/tags/tag423.xml><?xml version="1.0" encoding="utf-8"?>
<p:tagLst xmlns:a="http://schemas.openxmlformats.org/drawingml/2006/main" xmlns:r="http://schemas.openxmlformats.org/officeDocument/2006/relationships" xmlns:p="http://schemas.openxmlformats.org/presentationml/2006/main">
  <p:tag name="PA" val="v4.1.3"/>
</p:tagLst>
</file>

<file path=ppt/tags/tag424.xml><?xml version="1.0" encoding="utf-8"?>
<p:tagLst xmlns:a="http://schemas.openxmlformats.org/drawingml/2006/main" xmlns:r="http://schemas.openxmlformats.org/officeDocument/2006/relationships" xmlns:p="http://schemas.openxmlformats.org/presentationml/2006/main">
  <p:tag name="PA" val="v4.1.3"/>
</p:tagLst>
</file>

<file path=ppt/tags/tag425.xml><?xml version="1.0" encoding="utf-8"?>
<p:tagLst xmlns:a="http://schemas.openxmlformats.org/drawingml/2006/main" xmlns:r="http://schemas.openxmlformats.org/officeDocument/2006/relationships" xmlns:p="http://schemas.openxmlformats.org/presentationml/2006/main">
  <p:tag name="PA" val="v4.1.3"/>
</p:tagLst>
</file>

<file path=ppt/tags/tag426.xml><?xml version="1.0" encoding="utf-8"?>
<p:tagLst xmlns:a="http://schemas.openxmlformats.org/drawingml/2006/main" xmlns:r="http://schemas.openxmlformats.org/officeDocument/2006/relationships" xmlns:p="http://schemas.openxmlformats.org/presentationml/2006/main">
  <p:tag name="PA" val="v4.1.3"/>
</p:tagLst>
</file>

<file path=ppt/tags/tag427.xml><?xml version="1.0" encoding="utf-8"?>
<p:tagLst xmlns:a="http://schemas.openxmlformats.org/drawingml/2006/main" xmlns:r="http://schemas.openxmlformats.org/officeDocument/2006/relationships" xmlns:p="http://schemas.openxmlformats.org/presentationml/2006/main">
  <p:tag name="PA" val="v4.1.3"/>
</p:tagLst>
</file>

<file path=ppt/tags/tag428.xml><?xml version="1.0" encoding="utf-8"?>
<p:tagLst xmlns:a="http://schemas.openxmlformats.org/drawingml/2006/main" xmlns:r="http://schemas.openxmlformats.org/officeDocument/2006/relationships" xmlns:p="http://schemas.openxmlformats.org/presentationml/2006/main">
  <p:tag name="PA" val="v4.1.3"/>
</p:tagLst>
</file>

<file path=ppt/tags/tag429.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30.xml><?xml version="1.0" encoding="utf-8"?>
<p:tagLst xmlns:a="http://schemas.openxmlformats.org/drawingml/2006/main" xmlns:r="http://schemas.openxmlformats.org/officeDocument/2006/relationships" xmlns:p="http://schemas.openxmlformats.org/presentationml/2006/main">
  <p:tag name="PA" val="v4.1.3"/>
</p:tagLst>
</file>

<file path=ppt/tags/tag431.xml><?xml version="1.0" encoding="utf-8"?>
<p:tagLst xmlns:a="http://schemas.openxmlformats.org/drawingml/2006/main" xmlns:r="http://schemas.openxmlformats.org/officeDocument/2006/relationships" xmlns:p="http://schemas.openxmlformats.org/presentationml/2006/main">
  <p:tag name="PA" val="v4.1.3"/>
</p:tagLst>
</file>

<file path=ppt/tags/tag432.xml><?xml version="1.0" encoding="utf-8"?>
<p:tagLst xmlns:a="http://schemas.openxmlformats.org/drawingml/2006/main" xmlns:r="http://schemas.openxmlformats.org/officeDocument/2006/relationships" xmlns:p="http://schemas.openxmlformats.org/presentationml/2006/main">
  <p:tag name="PA" val="v4.1.3"/>
</p:tagLst>
</file>

<file path=ppt/tags/tag433.xml><?xml version="1.0" encoding="utf-8"?>
<p:tagLst xmlns:a="http://schemas.openxmlformats.org/drawingml/2006/main" xmlns:r="http://schemas.openxmlformats.org/officeDocument/2006/relationships" xmlns:p="http://schemas.openxmlformats.org/presentationml/2006/main">
  <p:tag name="PA" val="v4.1.3"/>
</p:tagLst>
</file>

<file path=ppt/tags/tag434.xml><?xml version="1.0" encoding="utf-8"?>
<p:tagLst xmlns:a="http://schemas.openxmlformats.org/drawingml/2006/main" xmlns:r="http://schemas.openxmlformats.org/officeDocument/2006/relationships" xmlns:p="http://schemas.openxmlformats.org/presentationml/2006/main">
  <p:tag name="PA" val="v4.1.3"/>
</p:tagLst>
</file>

<file path=ppt/tags/tag435.xml><?xml version="1.0" encoding="utf-8"?>
<p:tagLst xmlns:a="http://schemas.openxmlformats.org/drawingml/2006/main" xmlns:r="http://schemas.openxmlformats.org/officeDocument/2006/relationships" xmlns:p="http://schemas.openxmlformats.org/presentationml/2006/main">
  <p:tag name="PA" val="v4.1.3"/>
</p:tagLst>
</file>

<file path=ppt/tags/tag436.xml><?xml version="1.0" encoding="utf-8"?>
<p:tagLst xmlns:a="http://schemas.openxmlformats.org/drawingml/2006/main" xmlns:r="http://schemas.openxmlformats.org/officeDocument/2006/relationships" xmlns:p="http://schemas.openxmlformats.org/presentationml/2006/main">
  <p:tag name="PA" val="v4.1.3"/>
</p:tagLst>
</file>

<file path=ppt/tags/tag437.xml><?xml version="1.0" encoding="utf-8"?>
<p:tagLst xmlns:a="http://schemas.openxmlformats.org/drawingml/2006/main" xmlns:r="http://schemas.openxmlformats.org/officeDocument/2006/relationships" xmlns:p="http://schemas.openxmlformats.org/presentationml/2006/main">
  <p:tag name="PA" val="v4.1.3"/>
</p:tagLst>
</file>

<file path=ppt/tags/tag438.xml><?xml version="1.0" encoding="utf-8"?>
<p:tagLst xmlns:a="http://schemas.openxmlformats.org/drawingml/2006/main" xmlns:r="http://schemas.openxmlformats.org/officeDocument/2006/relationships" xmlns:p="http://schemas.openxmlformats.org/presentationml/2006/main">
  <p:tag name="PA" val="v4.1.3"/>
</p:tagLst>
</file>

<file path=ppt/tags/tag439.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40.xml><?xml version="1.0" encoding="utf-8"?>
<p:tagLst xmlns:a="http://schemas.openxmlformats.org/drawingml/2006/main" xmlns:r="http://schemas.openxmlformats.org/officeDocument/2006/relationships" xmlns:p="http://schemas.openxmlformats.org/presentationml/2006/main">
  <p:tag name="PA" val="v4.1.3"/>
</p:tagLst>
</file>

<file path=ppt/tags/tag441.xml><?xml version="1.0" encoding="utf-8"?>
<p:tagLst xmlns:a="http://schemas.openxmlformats.org/drawingml/2006/main" xmlns:r="http://schemas.openxmlformats.org/officeDocument/2006/relationships" xmlns:p="http://schemas.openxmlformats.org/presentationml/2006/main">
  <p:tag name="PA" val="v4.1.3"/>
</p:tagLst>
</file>

<file path=ppt/tags/tag442.xml><?xml version="1.0" encoding="utf-8"?>
<p:tagLst xmlns:a="http://schemas.openxmlformats.org/drawingml/2006/main" xmlns:r="http://schemas.openxmlformats.org/officeDocument/2006/relationships" xmlns:p="http://schemas.openxmlformats.org/presentationml/2006/main">
  <p:tag name="PA" val="v4.1.3"/>
</p:tagLst>
</file>

<file path=ppt/tags/tag443.xml><?xml version="1.0" encoding="utf-8"?>
<p:tagLst xmlns:a="http://schemas.openxmlformats.org/drawingml/2006/main" xmlns:r="http://schemas.openxmlformats.org/officeDocument/2006/relationships" xmlns:p="http://schemas.openxmlformats.org/presentationml/2006/main">
  <p:tag name="PA" val="v4.1.3"/>
</p:tagLst>
</file>

<file path=ppt/tags/tag444.xml><?xml version="1.0" encoding="utf-8"?>
<p:tagLst xmlns:a="http://schemas.openxmlformats.org/drawingml/2006/main" xmlns:r="http://schemas.openxmlformats.org/officeDocument/2006/relationships" xmlns:p="http://schemas.openxmlformats.org/presentationml/2006/main">
  <p:tag name="PA" val="v4.1.3"/>
</p:tagLst>
</file>

<file path=ppt/tags/tag445.xml><?xml version="1.0" encoding="utf-8"?>
<p:tagLst xmlns:a="http://schemas.openxmlformats.org/drawingml/2006/main" xmlns:r="http://schemas.openxmlformats.org/officeDocument/2006/relationships" xmlns:p="http://schemas.openxmlformats.org/presentationml/2006/main">
  <p:tag name="PA" val="v4.1.3"/>
</p:tagLst>
</file>

<file path=ppt/tags/tag446.xml><?xml version="1.0" encoding="utf-8"?>
<p:tagLst xmlns:a="http://schemas.openxmlformats.org/drawingml/2006/main" xmlns:r="http://schemas.openxmlformats.org/officeDocument/2006/relationships" xmlns:p="http://schemas.openxmlformats.org/presentationml/2006/main">
  <p:tag name="PA" val="v4.1.3"/>
</p:tagLst>
</file>

<file path=ppt/tags/tag447.xml><?xml version="1.0" encoding="utf-8"?>
<p:tagLst xmlns:a="http://schemas.openxmlformats.org/drawingml/2006/main" xmlns:r="http://schemas.openxmlformats.org/officeDocument/2006/relationships" xmlns:p="http://schemas.openxmlformats.org/presentationml/2006/main">
  <p:tag name="PA" val="v4.1.3"/>
</p:tagLst>
</file>

<file path=ppt/tags/tag448.xml><?xml version="1.0" encoding="utf-8"?>
<p:tagLst xmlns:a="http://schemas.openxmlformats.org/drawingml/2006/main" xmlns:r="http://schemas.openxmlformats.org/officeDocument/2006/relationships" xmlns:p="http://schemas.openxmlformats.org/presentationml/2006/main">
  <p:tag name="PA" val="v4.1.3"/>
</p:tagLst>
</file>

<file path=ppt/tags/tag449.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50.xml><?xml version="1.0" encoding="utf-8"?>
<p:tagLst xmlns:a="http://schemas.openxmlformats.org/drawingml/2006/main" xmlns:r="http://schemas.openxmlformats.org/officeDocument/2006/relationships" xmlns:p="http://schemas.openxmlformats.org/presentationml/2006/main">
  <p:tag name="PA" val="v4.1.3"/>
</p:tagLst>
</file>

<file path=ppt/tags/tag451.xml><?xml version="1.0" encoding="utf-8"?>
<p:tagLst xmlns:a="http://schemas.openxmlformats.org/drawingml/2006/main" xmlns:r="http://schemas.openxmlformats.org/officeDocument/2006/relationships" xmlns:p="http://schemas.openxmlformats.org/presentationml/2006/main">
  <p:tag name="PA" val="v4.1.3"/>
</p:tagLst>
</file>

<file path=ppt/tags/tag452.xml><?xml version="1.0" encoding="utf-8"?>
<p:tagLst xmlns:a="http://schemas.openxmlformats.org/drawingml/2006/main" xmlns:r="http://schemas.openxmlformats.org/officeDocument/2006/relationships" xmlns:p="http://schemas.openxmlformats.org/presentationml/2006/main">
  <p:tag name="PA" val="v4.1.3"/>
</p:tagLst>
</file>

<file path=ppt/tags/tag453.xml><?xml version="1.0" encoding="utf-8"?>
<p:tagLst xmlns:a="http://schemas.openxmlformats.org/drawingml/2006/main" xmlns:r="http://schemas.openxmlformats.org/officeDocument/2006/relationships" xmlns:p="http://schemas.openxmlformats.org/presentationml/2006/main">
  <p:tag name="PA" val="v4.1.3"/>
</p:tagLst>
</file>

<file path=ppt/tags/tag454.xml><?xml version="1.0" encoding="utf-8"?>
<p:tagLst xmlns:a="http://schemas.openxmlformats.org/drawingml/2006/main" xmlns:r="http://schemas.openxmlformats.org/officeDocument/2006/relationships" xmlns:p="http://schemas.openxmlformats.org/presentationml/2006/main">
  <p:tag name="PA" val="v4.1.3"/>
</p:tagLst>
</file>

<file path=ppt/tags/tag455.xml><?xml version="1.0" encoding="utf-8"?>
<p:tagLst xmlns:a="http://schemas.openxmlformats.org/drawingml/2006/main" xmlns:r="http://schemas.openxmlformats.org/officeDocument/2006/relationships" xmlns:p="http://schemas.openxmlformats.org/presentationml/2006/main">
  <p:tag name="PA" val="v4.1.3"/>
</p:tagLst>
</file>

<file path=ppt/tags/tag456.xml><?xml version="1.0" encoding="utf-8"?>
<p:tagLst xmlns:a="http://schemas.openxmlformats.org/drawingml/2006/main" xmlns:r="http://schemas.openxmlformats.org/officeDocument/2006/relationships" xmlns:p="http://schemas.openxmlformats.org/presentationml/2006/main">
  <p:tag name="PA" val="v4.1.3"/>
</p:tagLst>
</file>

<file path=ppt/tags/tag457.xml><?xml version="1.0" encoding="utf-8"?>
<p:tagLst xmlns:a="http://schemas.openxmlformats.org/drawingml/2006/main" xmlns:r="http://schemas.openxmlformats.org/officeDocument/2006/relationships" xmlns:p="http://schemas.openxmlformats.org/presentationml/2006/main">
  <p:tag name="PA" val="v4.1.3"/>
</p:tagLst>
</file>

<file path=ppt/tags/tag458.xml><?xml version="1.0" encoding="utf-8"?>
<p:tagLst xmlns:a="http://schemas.openxmlformats.org/drawingml/2006/main" xmlns:r="http://schemas.openxmlformats.org/officeDocument/2006/relationships" xmlns:p="http://schemas.openxmlformats.org/presentationml/2006/main">
  <p:tag name="PA" val="v4.1.3"/>
</p:tagLst>
</file>

<file path=ppt/tags/tag459.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60.xml><?xml version="1.0" encoding="utf-8"?>
<p:tagLst xmlns:a="http://schemas.openxmlformats.org/drawingml/2006/main" xmlns:r="http://schemas.openxmlformats.org/officeDocument/2006/relationships" xmlns:p="http://schemas.openxmlformats.org/presentationml/2006/main">
  <p:tag name="PA" val="v4.1.3"/>
</p:tagLst>
</file>

<file path=ppt/tags/tag461.xml><?xml version="1.0" encoding="utf-8"?>
<p:tagLst xmlns:a="http://schemas.openxmlformats.org/drawingml/2006/main" xmlns:r="http://schemas.openxmlformats.org/officeDocument/2006/relationships" xmlns:p="http://schemas.openxmlformats.org/presentationml/2006/main">
  <p:tag name="PA" val="v4.1.3"/>
</p:tagLst>
</file>

<file path=ppt/tags/tag462.xml><?xml version="1.0" encoding="utf-8"?>
<p:tagLst xmlns:a="http://schemas.openxmlformats.org/drawingml/2006/main" xmlns:r="http://schemas.openxmlformats.org/officeDocument/2006/relationships" xmlns:p="http://schemas.openxmlformats.org/presentationml/2006/main">
  <p:tag name="PA" val="v4.1.3"/>
</p:tagLst>
</file>

<file path=ppt/tags/tag463.xml><?xml version="1.0" encoding="utf-8"?>
<p:tagLst xmlns:a="http://schemas.openxmlformats.org/drawingml/2006/main" xmlns:r="http://schemas.openxmlformats.org/officeDocument/2006/relationships" xmlns:p="http://schemas.openxmlformats.org/presentationml/2006/main">
  <p:tag name="PA" val="v4.1.3"/>
</p:tagLst>
</file>

<file path=ppt/tags/tag464.xml><?xml version="1.0" encoding="utf-8"?>
<p:tagLst xmlns:a="http://schemas.openxmlformats.org/drawingml/2006/main" xmlns:r="http://schemas.openxmlformats.org/officeDocument/2006/relationships" xmlns:p="http://schemas.openxmlformats.org/presentationml/2006/main">
  <p:tag name="PA" val="v4.1.3"/>
</p:tagLst>
</file>

<file path=ppt/tags/tag465.xml><?xml version="1.0" encoding="utf-8"?>
<p:tagLst xmlns:a="http://schemas.openxmlformats.org/drawingml/2006/main" xmlns:r="http://schemas.openxmlformats.org/officeDocument/2006/relationships" xmlns:p="http://schemas.openxmlformats.org/presentationml/2006/main">
  <p:tag name="PA" val="v4.1.3"/>
</p:tagLst>
</file>

<file path=ppt/tags/tag466.xml><?xml version="1.0" encoding="utf-8"?>
<p:tagLst xmlns:a="http://schemas.openxmlformats.org/drawingml/2006/main" xmlns:r="http://schemas.openxmlformats.org/officeDocument/2006/relationships" xmlns:p="http://schemas.openxmlformats.org/presentationml/2006/main">
  <p:tag name="PA" val="v4.1.3"/>
</p:tagLst>
</file>

<file path=ppt/tags/tag467.xml><?xml version="1.0" encoding="utf-8"?>
<p:tagLst xmlns:a="http://schemas.openxmlformats.org/drawingml/2006/main" xmlns:r="http://schemas.openxmlformats.org/officeDocument/2006/relationships" xmlns:p="http://schemas.openxmlformats.org/presentationml/2006/main">
  <p:tag name="PA" val="v4.1.3"/>
</p:tagLst>
</file>

<file path=ppt/tags/tag468.xml><?xml version="1.0" encoding="utf-8"?>
<p:tagLst xmlns:a="http://schemas.openxmlformats.org/drawingml/2006/main" xmlns:r="http://schemas.openxmlformats.org/officeDocument/2006/relationships" xmlns:p="http://schemas.openxmlformats.org/presentationml/2006/main">
  <p:tag name="PA" val="v4.1.3"/>
</p:tagLst>
</file>

<file path=ppt/tags/tag469.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70.xml><?xml version="1.0" encoding="utf-8"?>
<p:tagLst xmlns:a="http://schemas.openxmlformats.org/drawingml/2006/main" xmlns:r="http://schemas.openxmlformats.org/officeDocument/2006/relationships" xmlns:p="http://schemas.openxmlformats.org/presentationml/2006/main">
  <p:tag name="PA" val="v4.1.3"/>
</p:tagLst>
</file>

<file path=ppt/tags/tag471.xml><?xml version="1.0" encoding="utf-8"?>
<p:tagLst xmlns:a="http://schemas.openxmlformats.org/drawingml/2006/main" xmlns:r="http://schemas.openxmlformats.org/officeDocument/2006/relationships" xmlns:p="http://schemas.openxmlformats.org/presentationml/2006/main">
  <p:tag name="PA" val="v4.1.3"/>
</p:tagLst>
</file>

<file path=ppt/tags/tag472.xml><?xml version="1.0" encoding="utf-8"?>
<p:tagLst xmlns:a="http://schemas.openxmlformats.org/drawingml/2006/main" xmlns:r="http://schemas.openxmlformats.org/officeDocument/2006/relationships" xmlns:p="http://schemas.openxmlformats.org/presentationml/2006/main">
  <p:tag name="PA" val="v4.1.3"/>
</p:tagLst>
</file>

<file path=ppt/tags/tag473.xml><?xml version="1.0" encoding="utf-8"?>
<p:tagLst xmlns:a="http://schemas.openxmlformats.org/drawingml/2006/main" xmlns:r="http://schemas.openxmlformats.org/officeDocument/2006/relationships" xmlns:p="http://schemas.openxmlformats.org/presentationml/2006/main">
  <p:tag name="PA" val="v4.1.3"/>
</p:tagLst>
</file>

<file path=ppt/tags/tag474.xml><?xml version="1.0" encoding="utf-8"?>
<p:tagLst xmlns:a="http://schemas.openxmlformats.org/drawingml/2006/main" xmlns:r="http://schemas.openxmlformats.org/officeDocument/2006/relationships" xmlns:p="http://schemas.openxmlformats.org/presentationml/2006/main">
  <p:tag name="PA" val="v4.1.3"/>
</p:tagLst>
</file>

<file path=ppt/tags/tag475.xml><?xml version="1.0" encoding="utf-8"?>
<p:tagLst xmlns:a="http://schemas.openxmlformats.org/drawingml/2006/main" xmlns:r="http://schemas.openxmlformats.org/officeDocument/2006/relationships" xmlns:p="http://schemas.openxmlformats.org/presentationml/2006/main">
  <p:tag name="PA" val="v4.1.3"/>
</p:tagLst>
</file>

<file path=ppt/tags/tag476.xml><?xml version="1.0" encoding="utf-8"?>
<p:tagLst xmlns:a="http://schemas.openxmlformats.org/drawingml/2006/main" xmlns:r="http://schemas.openxmlformats.org/officeDocument/2006/relationships" xmlns:p="http://schemas.openxmlformats.org/presentationml/2006/main">
  <p:tag name="PA" val="v4.1.3"/>
</p:tagLst>
</file>

<file path=ppt/tags/tag477.xml><?xml version="1.0" encoding="utf-8"?>
<p:tagLst xmlns:a="http://schemas.openxmlformats.org/drawingml/2006/main" xmlns:r="http://schemas.openxmlformats.org/officeDocument/2006/relationships" xmlns:p="http://schemas.openxmlformats.org/presentationml/2006/main">
  <p:tag name="PA" val="v4.1.3"/>
</p:tagLst>
</file>

<file path=ppt/tags/tag478.xml><?xml version="1.0" encoding="utf-8"?>
<p:tagLst xmlns:a="http://schemas.openxmlformats.org/drawingml/2006/main" xmlns:r="http://schemas.openxmlformats.org/officeDocument/2006/relationships" xmlns:p="http://schemas.openxmlformats.org/presentationml/2006/main">
  <p:tag name="PA" val="v4.1.3"/>
</p:tagLst>
</file>

<file path=ppt/tags/tag479.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80.xml><?xml version="1.0" encoding="utf-8"?>
<p:tagLst xmlns:a="http://schemas.openxmlformats.org/drawingml/2006/main" xmlns:r="http://schemas.openxmlformats.org/officeDocument/2006/relationships" xmlns:p="http://schemas.openxmlformats.org/presentationml/2006/main">
  <p:tag name="PA" val="v4.1.3"/>
</p:tagLst>
</file>

<file path=ppt/tags/tag481.xml><?xml version="1.0" encoding="utf-8"?>
<p:tagLst xmlns:a="http://schemas.openxmlformats.org/drawingml/2006/main" xmlns:r="http://schemas.openxmlformats.org/officeDocument/2006/relationships" xmlns:p="http://schemas.openxmlformats.org/presentationml/2006/main">
  <p:tag name="PA" val="v4.1.3"/>
</p:tagLst>
</file>

<file path=ppt/tags/tag482.xml><?xml version="1.0" encoding="utf-8"?>
<p:tagLst xmlns:a="http://schemas.openxmlformats.org/drawingml/2006/main" xmlns:r="http://schemas.openxmlformats.org/officeDocument/2006/relationships" xmlns:p="http://schemas.openxmlformats.org/presentationml/2006/main">
  <p:tag name="PA" val="v4.1.3"/>
</p:tagLst>
</file>

<file path=ppt/tags/tag483.xml><?xml version="1.0" encoding="utf-8"?>
<p:tagLst xmlns:a="http://schemas.openxmlformats.org/drawingml/2006/main" xmlns:r="http://schemas.openxmlformats.org/officeDocument/2006/relationships" xmlns:p="http://schemas.openxmlformats.org/presentationml/2006/main">
  <p:tag name="PA" val="v4.1.3"/>
</p:tagLst>
</file>

<file path=ppt/tags/tag484.xml><?xml version="1.0" encoding="utf-8"?>
<p:tagLst xmlns:a="http://schemas.openxmlformats.org/drawingml/2006/main" xmlns:r="http://schemas.openxmlformats.org/officeDocument/2006/relationships" xmlns:p="http://schemas.openxmlformats.org/presentationml/2006/main">
  <p:tag name="PA" val="v4.1.3"/>
</p:tagLst>
</file>

<file path=ppt/tags/tag485.xml><?xml version="1.0" encoding="utf-8"?>
<p:tagLst xmlns:a="http://schemas.openxmlformats.org/drawingml/2006/main" xmlns:r="http://schemas.openxmlformats.org/officeDocument/2006/relationships" xmlns:p="http://schemas.openxmlformats.org/presentationml/2006/main">
  <p:tag name="PA" val="v4.1.3"/>
</p:tagLst>
</file>

<file path=ppt/tags/tag486.xml><?xml version="1.0" encoding="utf-8"?>
<p:tagLst xmlns:a="http://schemas.openxmlformats.org/drawingml/2006/main" xmlns:r="http://schemas.openxmlformats.org/officeDocument/2006/relationships" xmlns:p="http://schemas.openxmlformats.org/presentationml/2006/main">
  <p:tag name="PA" val="v4.1.3"/>
</p:tagLst>
</file>

<file path=ppt/tags/tag487.xml><?xml version="1.0" encoding="utf-8"?>
<p:tagLst xmlns:a="http://schemas.openxmlformats.org/drawingml/2006/main" xmlns:r="http://schemas.openxmlformats.org/officeDocument/2006/relationships" xmlns:p="http://schemas.openxmlformats.org/presentationml/2006/main">
  <p:tag name="PA" val="v4.1.3"/>
</p:tagLst>
</file>

<file path=ppt/tags/tag488.xml><?xml version="1.0" encoding="utf-8"?>
<p:tagLst xmlns:a="http://schemas.openxmlformats.org/drawingml/2006/main" xmlns:r="http://schemas.openxmlformats.org/officeDocument/2006/relationships" xmlns:p="http://schemas.openxmlformats.org/presentationml/2006/main">
  <p:tag name="PA" val="v4.1.3"/>
</p:tagLst>
</file>

<file path=ppt/tags/tag489.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490.xml><?xml version="1.0" encoding="utf-8"?>
<p:tagLst xmlns:a="http://schemas.openxmlformats.org/drawingml/2006/main" xmlns:r="http://schemas.openxmlformats.org/officeDocument/2006/relationships" xmlns:p="http://schemas.openxmlformats.org/presentationml/2006/main">
  <p:tag name="PA" val="v4.1.3"/>
</p:tagLst>
</file>

<file path=ppt/tags/tag491.xml><?xml version="1.0" encoding="utf-8"?>
<p:tagLst xmlns:a="http://schemas.openxmlformats.org/drawingml/2006/main" xmlns:r="http://schemas.openxmlformats.org/officeDocument/2006/relationships" xmlns:p="http://schemas.openxmlformats.org/presentationml/2006/main">
  <p:tag name="PA" val="v4.1.3"/>
</p:tagLst>
</file>

<file path=ppt/tags/tag492.xml><?xml version="1.0" encoding="utf-8"?>
<p:tagLst xmlns:a="http://schemas.openxmlformats.org/drawingml/2006/main" xmlns:r="http://schemas.openxmlformats.org/officeDocument/2006/relationships" xmlns:p="http://schemas.openxmlformats.org/presentationml/2006/main">
  <p:tag name="PA" val="v4.1.3"/>
</p:tagLst>
</file>

<file path=ppt/tags/tag493.xml><?xml version="1.0" encoding="utf-8"?>
<p:tagLst xmlns:a="http://schemas.openxmlformats.org/drawingml/2006/main" xmlns:r="http://schemas.openxmlformats.org/officeDocument/2006/relationships" xmlns:p="http://schemas.openxmlformats.org/presentationml/2006/main">
  <p:tag name="PA" val="v4.1.3"/>
</p:tagLst>
</file>

<file path=ppt/tags/tag494.xml><?xml version="1.0" encoding="utf-8"?>
<p:tagLst xmlns:a="http://schemas.openxmlformats.org/drawingml/2006/main" xmlns:r="http://schemas.openxmlformats.org/officeDocument/2006/relationships" xmlns:p="http://schemas.openxmlformats.org/presentationml/2006/main">
  <p:tag name="PA" val="v4.1.3"/>
</p:tagLst>
</file>

<file path=ppt/tags/tag495.xml><?xml version="1.0" encoding="utf-8"?>
<p:tagLst xmlns:a="http://schemas.openxmlformats.org/drawingml/2006/main" xmlns:r="http://schemas.openxmlformats.org/officeDocument/2006/relationships" xmlns:p="http://schemas.openxmlformats.org/presentationml/2006/main">
  <p:tag name="PA" val="v4.1.3"/>
</p:tagLst>
</file>

<file path=ppt/tags/tag496.xml><?xml version="1.0" encoding="utf-8"?>
<p:tagLst xmlns:a="http://schemas.openxmlformats.org/drawingml/2006/main" xmlns:r="http://schemas.openxmlformats.org/officeDocument/2006/relationships" xmlns:p="http://schemas.openxmlformats.org/presentationml/2006/main">
  <p:tag name="PA" val="v4.1.3"/>
</p:tagLst>
</file>

<file path=ppt/tags/tag497.xml><?xml version="1.0" encoding="utf-8"?>
<p:tagLst xmlns:a="http://schemas.openxmlformats.org/drawingml/2006/main" xmlns:r="http://schemas.openxmlformats.org/officeDocument/2006/relationships" xmlns:p="http://schemas.openxmlformats.org/presentationml/2006/main">
  <p:tag name="PA" val="v4.1.3"/>
</p:tagLst>
</file>

<file path=ppt/tags/tag498.xml><?xml version="1.0" encoding="utf-8"?>
<p:tagLst xmlns:a="http://schemas.openxmlformats.org/drawingml/2006/main" xmlns:r="http://schemas.openxmlformats.org/officeDocument/2006/relationships" xmlns:p="http://schemas.openxmlformats.org/presentationml/2006/main">
  <p:tag name="PA" val="v4.1.3"/>
</p:tagLst>
</file>

<file path=ppt/tags/tag49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00.xml><?xml version="1.0" encoding="utf-8"?>
<p:tagLst xmlns:a="http://schemas.openxmlformats.org/drawingml/2006/main" xmlns:r="http://schemas.openxmlformats.org/officeDocument/2006/relationships" xmlns:p="http://schemas.openxmlformats.org/presentationml/2006/main">
  <p:tag name="PA" val="v4.1.3"/>
</p:tagLst>
</file>

<file path=ppt/tags/tag501.xml><?xml version="1.0" encoding="utf-8"?>
<p:tagLst xmlns:a="http://schemas.openxmlformats.org/drawingml/2006/main" xmlns:r="http://schemas.openxmlformats.org/officeDocument/2006/relationships" xmlns:p="http://schemas.openxmlformats.org/presentationml/2006/main">
  <p:tag name="PA" val="v4.1.3"/>
</p:tagLst>
</file>

<file path=ppt/tags/tag502.xml><?xml version="1.0" encoding="utf-8"?>
<p:tagLst xmlns:a="http://schemas.openxmlformats.org/drawingml/2006/main" xmlns:r="http://schemas.openxmlformats.org/officeDocument/2006/relationships" xmlns:p="http://schemas.openxmlformats.org/presentationml/2006/main">
  <p:tag name="PA" val="v4.1.3"/>
</p:tagLst>
</file>

<file path=ppt/tags/tag503.xml><?xml version="1.0" encoding="utf-8"?>
<p:tagLst xmlns:a="http://schemas.openxmlformats.org/drawingml/2006/main" xmlns:r="http://schemas.openxmlformats.org/officeDocument/2006/relationships" xmlns:p="http://schemas.openxmlformats.org/presentationml/2006/main">
  <p:tag name="PA" val="v4.1.3"/>
</p:tagLst>
</file>

<file path=ppt/tags/tag504.xml><?xml version="1.0" encoding="utf-8"?>
<p:tagLst xmlns:a="http://schemas.openxmlformats.org/drawingml/2006/main" xmlns:r="http://schemas.openxmlformats.org/officeDocument/2006/relationships" xmlns:p="http://schemas.openxmlformats.org/presentationml/2006/main">
  <p:tag name="PA" val="v4.1.3"/>
</p:tagLst>
</file>

<file path=ppt/tags/tag505.xml><?xml version="1.0" encoding="utf-8"?>
<p:tagLst xmlns:a="http://schemas.openxmlformats.org/drawingml/2006/main" xmlns:r="http://schemas.openxmlformats.org/officeDocument/2006/relationships" xmlns:p="http://schemas.openxmlformats.org/presentationml/2006/main">
  <p:tag name="PA" val="v4.1.3"/>
</p:tagLst>
</file>

<file path=ppt/tags/tag506.xml><?xml version="1.0" encoding="utf-8"?>
<p:tagLst xmlns:a="http://schemas.openxmlformats.org/drawingml/2006/main" xmlns:r="http://schemas.openxmlformats.org/officeDocument/2006/relationships" xmlns:p="http://schemas.openxmlformats.org/presentationml/2006/main">
  <p:tag name="PA" val="v4.1.3"/>
</p:tagLst>
</file>

<file path=ppt/tags/tag507.xml><?xml version="1.0" encoding="utf-8"?>
<p:tagLst xmlns:a="http://schemas.openxmlformats.org/drawingml/2006/main" xmlns:r="http://schemas.openxmlformats.org/officeDocument/2006/relationships" xmlns:p="http://schemas.openxmlformats.org/presentationml/2006/main">
  <p:tag name="PA" val="v4.1.3"/>
</p:tagLst>
</file>

<file path=ppt/tags/tag508.xml><?xml version="1.0" encoding="utf-8"?>
<p:tagLst xmlns:a="http://schemas.openxmlformats.org/drawingml/2006/main" xmlns:r="http://schemas.openxmlformats.org/officeDocument/2006/relationships" xmlns:p="http://schemas.openxmlformats.org/presentationml/2006/main">
  <p:tag name="PA" val="v4.1.3"/>
</p:tagLst>
</file>

<file path=ppt/tags/tag509.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10.xml><?xml version="1.0" encoding="utf-8"?>
<p:tagLst xmlns:a="http://schemas.openxmlformats.org/drawingml/2006/main" xmlns:r="http://schemas.openxmlformats.org/officeDocument/2006/relationships" xmlns:p="http://schemas.openxmlformats.org/presentationml/2006/main">
  <p:tag name="PA" val="v4.1.3"/>
</p:tagLst>
</file>

<file path=ppt/tags/tag511.xml><?xml version="1.0" encoding="utf-8"?>
<p:tagLst xmlns:a="http://schemas.openxmlformats.org/drawingml/2006/main" xmlns:r="http://schemas.openxmlformats.org/officeDocument/2006/relationships" xmlns:p="http://schemas.openxmlformats.org/presentationml/2006/main">
  <p:tag name="PA" val="v4.1.3"/>
</p:tagLst>
</file>

<file path=ppt/tags/tag512.xml><?xml version="1.0" encoding="utf-8"?>
<p:tagLst xmlns:a="http://schemas.openxmlformats.org/drawingml/2006/main" xmlns:r="http://schemas.openxmlformats.org/officeDocument/2006/relationships" xmlns:p="http://schemas.openxmlformats.org/presentationml/2006/main">
  <p:tag name="PA" val="v4.1.3"/>
</p:tagLst>
</file>

<file path=ppt/tags/tag513.xml><?xml version="1.0" encoding="utf-8"?>
<p:tagLst xmlns:a="http://schemas.openxmlformats.org/drawingml/2006/main" xmlns:r="http://schemas.openxmlformats.org/officeDocument/2006/relationships" xmlns:p="http://schemas.openxmlformats.org/presentationml/2006/main">
  <p:tag name="PA" val="v4.1.3"/>
</p:tagLst>
</file>

<file path=ppt/tags/tag514.xml><?xml version="1.0" encoding="utf-8"?>
<p:tagLst xmlns:a="http://schemas.openxmlformats.org/drawingml/2006/main" xmlns:r="http://schemas.openxmlformats.org/officeDocument/2006/relationships" xmlns:p="http://schemas.openxmlformats.org/presentationml/2006/main">
  <p:tag name="PA" val="v4.1.3"/>
</p:tagLst>
</file>

<file path=ppt/tags/tag515.xml><?xml version="1.0" encoding="utf-8"?>
<p:tagLst xmlns:a="http://schemas.openxmlformats.org/drawingml/2006/main" xmlns:r="http://schemas.openxmlformats.org/officeDocument/2006/relationships" xmlns:p="http://schemas.openxmlformats.org/presentationml/2006/main">
  <p:tag name="PA" val="v4.1.3"/>
</p:tagLst>
</file>

<file path=ppt/tags/tag516.xml><?xml version="1.0" encoding="utf-8"?>
<p:tagLst xmlns:a="http://schemas.openxmlformats.org/drawingml/2006/main" xmlns:r="http://schemas.openxmlformats.org/officeDocument/2006/relationships" xmlns:p="http://schemas.openxmlformats.org/presentationml/2006/main">
  <p:tag name="PA" val="v4.1.3"/>
</p:tagLst>
</file>

<file path=ppt/tags/tag517.xml><?xml version="1.0" encoding="utf-8"?>
<p:tagLst xmlns:a="http://schemas.openxmlformats.org/drawingml/2006/main" xmlns:r="http://schemas.openxmlformats.org/officeDocument/2006/relationships" xmlns:p="http://schemas.openxmlformats.org/presentationml/2006/main">
  <p:tag name="PA" val="v4.1.3"/>
</p:tagLst>
</file>

<file path=ppt/tags/tag518.xml><?xml version="1.0" encoding="utf-8"?>
<p:tagLst xmlns:a="http://schemas.openxmlformats.org/drawingml/2006/main" xmlns:r="http://schemas.openxmlformats.org/officeDocument/2006/relationships" xmlns:p="http://schemas.openxmlformats.org/presentationml/2006/main">
  <p:tag name="PA" val="v4.1.3"/>
</p:tagLst>
</file>

<file path=ppt/tags/tag519.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20.xml><?xml version="1.0" encoding="utf-8"?>
<p:tagLst xmlns:a="http://schemas.openxmlformats.org/drawingml/2006/main" xmlns:r="http://schemas.openxmlformats.org/officeDocument/2006/relationships" xmlns:p="http://schemas.openxmlformats.org/presentationml/2006/main">
  <p:tag name="PA" val="v4.1.3"/>
</p:tagLst>
</file>

<file path=ppt/tags/tag521.xml><?xml version="1.0" encoding="utf-8"?>
<p:tagLst xmlns:a="http://schemas.openxmlformats.org/drawingml/2006/main" xmlns:r="http://schemas.openxmlformats.org/officeDocument/2006/relationships" xmlns:p="http://schemas.openxmlformats.org/presentationml/2006/main">
  <p:tag name="PA" val="v4.1.3"/>
</p:tagLst>
</file>

<file path=ppt/tags/tag522.xml><?xml version="1.0" encoding="utf-8"?>
<p:tagLst xmlns:a="http://schemas.openxmlformats.org/drawingml/2006/main" xmlns:r="http://schemas.openxmlformats.org/officeDocument/2006/relationships" xmlns:p="http://schemas.openxmlformats.org/presentationml/2006/main">
  <p:tag name="PA" val="v4.1.3"/>
</p:tagLst>
</file>

<file path=ppt/tags/tag523.xml><?xml version="1.0" encoding="utf-8"?>
<p:tagLst xmlns:a="http://schemas.openxmlformats.org/drawingml/2006/main" xmlns:r="http://schemas.openxmlformats.org/officeDocument/2006/relationships" xmlns:p="http://schemas.openxmlformats.org/presentationml/2006/main">
  <p:tag name="PA" val="v4.1.3"/>
</p:tagLst>
</file>

<file path=ppt/tags/tag524.xml><?xml version="1.0" encoding="utf-8"?>
<p:tagLst xmlns:a="http://schemas.openxmlformats.org/drawingml/2006/main" xmlns:r="http://schemas.openxmlformats.org/officeDocument/2006/relationships" xmlns:p="http://schemas.openxmlformats.org/presentationml/2006/main">
  <p:tag name="PA" val="v4.1.3"/>
</p:tagLst>
</file>

<file path=ppt/tags/tag525.xml><?xml version="1.0" encoding="utf-8"?>
<p:tagLst xmlns:a="http://schemas.openxmlformats.org/drawingml/2006/main" xmlns:r="http://schemas.openxmlformats.org/officeDocument/2006/relationships" xmlns:p="http://schemas.openxmlformats.org/presentationml/2006/main">
  <p:tag name="PA" val="v4.1.3"/>
</p:tagLst>
</file>

<file path=ppt/tags/tag526.xml><?xml version="1.0" encoding="utf-8"?>
<p:tagLst xmlns:a="http://schemas.openxmlformats.org/drawingml/2006/main" xmlns:r="http://schemas.openxmlformats.org/officeDocument/2006/relationships" xmlns:p="http://schemas.openxmlformats.org/presentationml/2006/main">
  <p:tag name="PA" val="v4.1.3"/>
</p:tagLst>
</file>

<file path=ppt/tags/tag527.xml><?xml version="1.0" encoding="utf-8"?>
<p:tagLst xmlns:a="http://schemas.openxmlformats.org/drawingml/2006/main" xmlns:r="http://schemas.openxmlformats.org/officeDocument/2006/relationships" xmlns:p="http://schemas.openxmlformats.org/presentationml/2006/main">
  <p:tag name="PA" val="v4.1.3"/>
</p:tagLst>
</file>

<file path=ppt/tags/tag528.xml><?xml version="1.0" encoding="utf-8"?>
<p:tagLst xmlns:a="http://schemas.openxmlformats.org/drawingml/2006/main" xmlns:r="http://schemas.openxmlformats.org/officeDocument/2006/relationships" xmlns:p="http://schemas.openxmlformats.org/presentationml/2006/main">
  <p:tag name="PA" val="v4.1.3"/>
</p:tagLst>
</file>

<file path=ppt/tags/tag529.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30.xml><?xml version="1.0" encoding="utf-8"?>
<p:tagLst xmlns:a="http://schemas.openxmlformats.org/drawingml/2006/main" xmlns:r="http://schemas.openxmlformats.org/officeDocument/2006/relationships" xmlns:p="http://schemas.openxmlformats.org/presentationml/2006/main">
  <p:tag name="PA" val="v4.1.3"/>
</p:tagLst>
</file>

<file path=ppt/tags/tag531.xml><?xml version="1.0" encoding="utf-8"?>
<p:tagLst xmlns:a="http://schemas.openxmlformats.org/drawingml/2006/main" xmlns:r="http://schemas.openxmlformats.org/officeDocument/2006/relationships" xmlns:p="http://schemas.openxmlformats.org/presentationml/2006/main">
  <p:tag name="PA" val="v4.1.3"/>
</p:tagLst>
</file>

<file path=ppt/tags/tag532.xml><?xml version="1.0" encoding="utf-8"?>
<p:tagLst xmlns:a="http://schemas.openxmlformats.org/drawingml/2006/main" xmlns:r="http://schemas.openxmlformats.org/officeDocument/2006/relationships" xmlns:p="http://schemas.openxmlformats.org/presentationml/2006/main">
  <p:tag name="PA" val="v4.1.3"/>
</p:tagLst>
</file>

<file path=ppt/tags/tag533.xml><?xml version="1.0" encoding="utf-8"?>
<p:tagLst xmlns:a="http://schemas.openxmlformats.org/drawingml/2006/main" xmlns:r="http://schemas.openxmlformats.org/officeDocument/2006/relationships" xmlns:p="http://schemas.openxmlformats.org/presentationml/2006/main">
  <p:tag name="PA" val="v4.1.3"/>
</p:tagLst>
</file>

<file path=ppt/tags/tag534.xml><?xml version="1.0" encoding="utf-8"?>
<p:tagLst xmlns:a="http://schemas.openxmlformats.org/drawingml/2006/main" xmlns:r="http://schemas.openxmlformats.org/officeDocument/2006/relationships" xmlns:p="http://schemas.openxmlformats.org/presentationml/2006/main">
  <p:tag name="PA" val="v4.1.3"/>
</p:tagLst>
</file>

<file path=ppt/tags/tag535.xml><?xml version="1.0" encoding="utf-8"?>
<p:tagLst xmlns:a="http://schemas.openxmlformats.org/drawingml/2006/main" xmlns:r="http://schemas.openxmlformats.org/officeDocument/2006/relationships" xmlns:p="http://schemas.openxmlformats.org/presentationml/2006/main">
  <p:tag name="PA" val="v4.1.3"/>
</p:tagLst>
</file>

<file path=ppt/tags/tag536.xml><?xml version="1.0" encoding="utf-8"?>
<p:tagLst xmlns:a="http://schemas.openxmlformats.org/drawingml/2006/main" xmlns:r="http://schemas.openxmlformats.org/officeDocument/2006/relationships" xmlns:p="http://schemas.openxmlformats.org/presentationml/2006/main">
  <p:tag name="PA" val="v4.1.3"/>
</p:tagLst>
</file>

<file path=ppt/tags/tag537.xml><?xml version="1.0" encoding="utf-8"?>
<p:tagLst xmlns:a="http://schemas.openxmlformats.org/drawingml/2006/main" xmlns:r="http://schemas.openxmlformats.org/officeDocument/2006/relationships" xmlns:p="http://schemas.openxmlformats.org/presentationml/2006/main">
  <p:tag name="PA" val="v4.1.3"/>
</p:tagLst>
</file>

<file path=ppt/tags/tag538.xml><?xml version="1.0" encoding="utf-8"?>
<p:tagLst xmlns:a="http://schemas.openxmlformats.org/drawingml/2006/main" xmlns:r="http://schemas.openxmlformats.org/officeDocument/2006/relationships" xmlns:p="http://schemas.openxmlformats.org/presentationml/2006/main">
  <p:tag name="PA" val="v4.1.3"/>
</p:tagLst>
</file>

<file path=ppt/tags/tag539.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40.xml><?xml version="1.0" encoding="utf-8"?>
<p:tagLst xmlns:a="http://schemas.openxmlformats.org/drawingml/2006/main" xmlns:r="http://schemas.openxmlformats.org/officeDocument/2006/relationships" xmlns:p="http://schemas.openxmlformats.org/presentationml/2006/main">
  <p:tag name="PA" val="v4.1.3"/>
</p:tagLst>
</file>

<file path=ppt/tags/tag541.xml><?xml version="1.0" encoding="utf-8"?>
<p:tagLst xmlns:a="http://schemas.openxmlformats.org/drawingml/2006/main" xmlns:r="http://schemas.openxmlformats.org/officeDocument/2006/relationships" xmlns:p="http://schemas.openxmlformats.org/presentationml/2006/main">
  <p:tag name="PA" val="v4.1.3"/>
</p:tagLst>
</file>

<file path=ppt/tags/tag542.xml><?xml version="1.0" encoding="utf-8"?>
<p:tagLst xmlns:a="http://schemas.openxmlformats.org/drawingml/2006/main" xmlns:r="http://schemas.openxmlformats.org/officeDocument/2006/relationships" xmlns:p="http://schemas.openxmlformats.org/presentationml/2006/main">
  <p:tag name="PA" val="v4.1.3"/>
</p:tagLst>
</file>

<file path=ppt/tags/tag543.xml><?xml version="1.0" encoding="utf-8"?>
<p:tagLst xmlns:a="http://schemas.openxmlformats.org/drawingml/2006/main" xmlns:r="http://schemas.openxmlformats.org/officeDocument/2006/relationships" xmlns:p="http://schemas.openxmlformats.org/presentationml/2006/main">
  <p:tag name="PA" val="v4.1.3"/>
</p:tagLst>
</file>

<file path=ppt/tags/tag544.xml><?xml version="1.0" encoding="utf-8"?>
<p:tagLst xmlns:a="http://schemas.openxmlformats.org/drawingml/2006/main" xmlns:r="http://schemas.openxmlformats.org/officeDocument/2006/relationships" xmlns:p="http://schemas.openxmlformats.org/presentationml/2006/main">
  <p:tag name="PA" val="v4.1.3"/>
</p:tagLst>
</file>

<file path=ppt/tags/tag545.xml><?xml version="1.0" encoding="utf-8"?>
<p:tagLst xmlns:a="http://schemas.openxmlformats.org/drawingml/2006/main" xmlns:r="http://schemas.openxmlformats.org/officeDocument/2006/relationships" xmlns:p="http://schemas.openxmlformats.org/presentationml/2006/main">
  <p:tag name="PA" val="v4.1.3"/>
</p:tagLst>
</file>

<file path=ppt/tags/tag546.xml><?xml version="1.0" encoding="utf-8"?>
<p:tagLst xmlns:a="http://schemas.openxmlformats.org/drawingml/2006/main" xmlns:r="http://schemas.openxmlformats.org/officeDocument/2006/relationships" xmlns:p="http://schemas.openxmlformats.org/presentationml/2006/main">
  <p:tag name="PA" val="v4.1.3"/>
</p:tagLst>
</file>

<file path=ppt/tags/tag547.xml><?xml version="1.0" encoding="utf-8"?>
<p:tagLst xmlns:a="http://schemas.openxmlformats.org/drawingml/2006/main" xmlns:r="http://schemas.openxmlformats.org/officeDocument/2006/relationships" xmlns:p="http://schemas.openxmlformats.org/presentationml/2006/main">
  <p:tag name="PA" val="v4.1.3"/>
</p:tagLst>
</file>

<file path=ppt/tags/tag548.xml><?xml version="1.0" encoding="utf-8"?>
<p:tagLst xmlns:a="http://schemas.openxmlformats.org/drawingml/2006/main" xmlns:r="http://schemas.openxmlformats.org/officeDocument/2006/relationships" xmlns:p="http://schemas.openxmlformats.org/presentationml/2006/main">
  <p:tag name="PA" val="v4.1.3"/>
</p:tagLst>
</file>

<file path=ppt/tags/tag549.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50.xml><?xml version="1.0" encoding="utf-8"?>
<p:tagLst xmlns:a="http://schemas.openxmlformats.org/drawingml/2006/main" xmlns:r="http://schemas.openxmlformats.org/officeDocument/2006/relationships" xmlns:p="http://schemas.openxmlformats.org/presentationml/2006/main">
  <p:tag name="PA" val="v4.1.3"/>
</p:tagLst>
</file>

<file path=ppt/tags/tag551.xml><?xml version="1.0" encoding="utf-8"?>
<p:tagLst xmlns:a="http://schemas.openxmlformats.org/drawingml/2006/main" xmlns:r="http://schemas.openxmlformats.org/officeDocument/2006/relationships" xmlns:p="http://schemas.openxmlformats.org/presentationml/2006/main">
  <p:tag name="PA" val="v4.1.3"/>
</p:tagLst>
</file>

<file path=ppt/tags/tag552.xml><?xml version="1.0" encoding="utf-8"?>
<p:tagLst xmlns:a="http://schemas.openxmlformats.org/drawingml/2006/main" xmlns:r="http://schemas.openxmlformats.org/officeDocument/2006/relationships" xmlns:p="http://schemas.openxmlformats.org/presentationml/2006/main">
  <p:tag name="PA" val="v4.1.3"/>
</p:tagLst>
</file>

<file path=ppt/tags/tag553.xml><?xml version="1.0" encoding="utf-8"?>
<p:tagLst xmlns:a="http://schemas.openxmlformats.org/drawingml/2006/main" xmlns:r="http://schemas.openxmlformats.org/officeDocument/2006/relationships" xmlns:p="http://schemas.openxmlformats.org/presentationml/2006/main">
  <p:tag name="PA" val="v4.1.3"/>
</p:tagLst>
</file>

<file path=ppt/tags/tag554.xml><?xml version="1.0" encoding="utf-8"?>
<p:tagLst xmlns:a="http://schemas.openxmlformats.org/drawingml/2006/main" xmlns:r="http://schemas.openxmlformats.org/officeDocument/2006/relationships" xmlns:p="http://schemas.openxmlformats.org/presentationml/2006/main">
  <p:tag name="PA" val="v4.1.3"/>
</p:tagLst>
</file>

<file path=ppt/tags/tag555.xml><?xml version="1.0" encoding="utf-8"?>
<p:tagLst xmlns:a="http://schemas.openxmlformats.org/drawingml/2006/main" xmlns:r="http://schemas.openxmlformats.org/officeDocument/2006/relationships" xmlns:p="http://schemas.openxmlformats.org/presentationml/2006/main">
  <p:tag name="PA" val="v4.1.3"/>
</p:tagLst>
</file>

<file path=ppt/tags/tag556.xml><?xml version="1.0" encoding="utf-8"?>
<p:tagLst xmlns:a="http://schemas.openxmlformats.org/drawingml/2006/main" xmlns:r="http://schemas.openxmlformats.org/officeDocument/2006/relationships" xmlns:p="http://schemas.openxmlformats.org/presentationml/2006/main">
  <p:tag name="PA" val="v4.1.3"/>
</p:tagLst>
</file>

<file path=ppt/tags/tag557.xml><?xml version="1.0" encoding="utf-8"?>
<p:tagLst xmlns:a="http://schemas.openxmlformats.org/drawingml/2006/main" xmlns:r="http://schemas.openxmlformats.org/officeDocument/2006/relationships" xmlns:p="http://schemas.openxmlformats.org/presentationml/2006/main">
  <p:tag name="PA" val="v4.1.3"/>
</p:tagLst>
</file>

<file path=ppt/tags/tag558.xml><?xml version="1.0" encoding="utf-8"?>
<p:tagLst xmlns:a="http://schemas.openxmlformats.org/drawingml/2006/main" xmlns:r="http://schemas.openxmlformats.org/officeDocument/2006/relationships" xmlns:p="http://schemas.openxmlformats.org/presentationml/2006/main">
  <p:tag name="PA" val="v4.1.3"/>
</p:tagLst>
</file>

<file path=ppt/tags/tag559.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60.xml><?xml version="1.0" encoding="utf-8"?>
<p:tagLst xmlns:a="http://schemas.openxmlformats.org/drawingml/2006/main" xmlns:r="http://schemas.openxmlformats.org/officeDocument/2006/relationships" xmlns:p="http://schemas.openxmlformats.org/presentationml/2006/main">
  <p:tag name="PA" val="v4.1.3"/>
</p:tagLst>
</file>

<file path=ppt/tags/tag561.xml><?xml version="1.0" encoding="utf-8"?>
<p:tagLst xmlns:a="http://schemas.openxmlformats.org/drawingml/2006/main" xmlns:r="http://schemas.openxmlformats.org/officeDocument/2006/relationships" xmlns:p="http://schemas.openxmlformats.org/presentationml/2006/main">
  <p:tag name="PA" val="v4.1.3"/>
</p:tagLst>
</file>

<file path=ppt/tags/tag562.xml><?xml version="1.0" encoding="utf-8"?>
<p:tagLst xmlns:a="http://schemas.openxmlformats.org/drawingml/2006/main" xmlns:r="http://schemas.openxmlformats.org/officeDocument/2006/relationships" xmlns:p="http://schemas.openxmlformats.org/presentationml/2006/main">
  <p:tag name="PA" val="v4.1.3"/>
</p:tagLst>
</file>

<file path=ppt/tags/tag563.xml><?xml version="1.0" encoding="utf-8"?>
<p:tagLst xmlns:a="http://schemas.openxmlformats.org/drawingml/2006/main" xmlns:r="http://schemas.openxmlformats.org/officeDocument/2006/relationships" xmlns:p="http://schemas.openxmlformats.org/presentationml/2006/main">
  <p:tag name="PA" val="v4.1.3"/>
</p:tagLst>
</file>

<file path=ppt/tags/tag564.xml><?xml version="1.0" encoding="utf-8"?>
<p:tagLst xmlns:a="http://schemas.openxmlformats.org/drawingml/2006/main" xmlns:r="http://schemas.openxmlformats.org/officeDocument/2006/relationships" xmlns:p="http://schemas.openxmlformats.org/presentationml/2006/main">
  <p:tag name="PA" val="v4.1.3"/>
</p:tagLst>
</file>

<file path=ppt/tags/tag565.xml><?xml version="1.0" encoding="utf-8"?>
<p:tagLst xmlns:a="http://schemas.openxmlformats.org/drawingml/2006/main" xmlns:r="http://schemas.openxmlformats.org/officeDocument/2006/relationships" xmlns:p="http://schemas.openxmlformats.org/presentationml/2006/main">
  <p:tag name="PA" val="v4.1.3"/>
</p:tagLst>
</file>

<file path=ppt/tags/tag566.xml><?xml version="1.0" encoding="utf-8"?>
<p:tagLst xmlns:a="http://schemas.openxmlformats.org/drawingml/2006/main" xmlns:r="http://schemas.openxmlformats.org/officeDocument/2006/relationships" xmlns:p="http://schemas.openxmlformats.org/presentationml/2006/main">
  <p:tag name="PA" val="v4.1.3"/>
</p:tagLst>
</file>

<file path=ppt/tags/tag567.xml><?xml version="1.0" encoding="utf-8"?>
<p:tagLst xmlns:a="http://schemas.openxmlformats.org/drawingml/2006/main" xmlns:r="http://schemas.openxmlformats.org/officeDocument/2006/relationships" xmlns:p="http://schemas.openxmlformats.org/presentationml/2006/main">
  <p:tag name="PA" val="v4.1.3"/>
</p:tagLst>
</file>

<file path=ppt/tags/tag568.xml><?xml version="1.0" encoding="utf-8"?>
<p:tagLst xmlns:a="http://schemas.openxmlformats.org/drawingml/2006/main" xmlns:r="http://schemas.openxmlformats.org/officeDocument/2006/relationships" xmlns:p="http://schemas.openxmlformats.org/presentationml/2006/main">
  <p:tag name="PA" val="v4.1.3"/>
</p:tagLst>
</file>

<file path=ppt/tags/tag569.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70.xml><?xml version="1.0" encoding="utf-8"?>
<p:tagLst xmlns:a="http://schemas.openxmlformats.org/drawingml/2006/main" xmlns:r="http://schemas.openxmlformats.org/officeDocument/2006/relationships" xmlns:p="http://schemas.openxmlformats.org/presentationml/2006/main">
  <p:tag name="PA" val="v4.1.3"/>
</p:tagLst>
</file>

<file path=ppt/tags/tag571.xml><?xml version="1.0" encoding="utf-8"?>
<p:tagLst xmlns:a="http://schemas.openxmlformats.org/drawingml/2006/main" xmlns:r="http://schemas.openxmlformats.org/officeDocument/2006/relationships" xmlns:p="http://schemas.openxmlformats.org/presentationml/2006/main">
  <p:tag name="PA" val="v4.1.3"/>
</p:tagLst>
</file>

<file path=ppt/tags/tag572.xml><?xml version="1.0" encoding="utf-8"?>
<p:tagLst xmlns:a="http://schemas.openxmlformats.org/drawingml/2006/main" xmlns:r="http://schemas.openxmlformats.org/officeDocument/2006/relationships" xmlns:p="http://schemas.openxmlformats.org/presentationml/2006/main">
  <p:tag name="PA" val="v4.1.3"/>
</p:tagLst>
</file>

<file path=ppt/tags/tag573.xml><?xml version="1.0" encoding="utf-8"?>
<p:tagLst xmlns:a="http://schemas.openxmlformats.org/drawingml/2006/main" xmlns:r="http://schemas.openxmlformats.org/officeDocument/2006/relationships" xmlns:p="http://schemas.openxmlformats.org/presentationml/2006/main">
  <p:tag name="PA" val="v4.1.3"/>
</p:tagLst>
</file>

<file path=ppt/tags/tag574.xml><?xml version="1.0" encoding="utf-8"?>
<p:tagLst xmlns:a="http://schemas.openxmlformats.org/drawingml/2006/main" xmlns:r="http://schemas.openxmlformats.org/officeDocument/2006/relationships" xmlns:p="http://schemas.openxmlformats.org/presentationml/2006/main">
  <p:tag name="PA" val="v4.1.3"/>
</p:tagLst>
</file>

<file path=ppt/tags/tag575.xml><?xml version="1.0" encoding="utf-8"?>
<p:tagLst xmlns:a="http://schemas.openxmlformats.org/drawingml/2006/main" xmlns:r="http://schemas.openxmlformats.org/officeDocument/2006/relationships" xmlns:p="http://schemas.openxmlformats.org/presentationml/2006/main">
  <p:tag name="PA" val="v4.1.3"/>
</p:tagLst>
</file>

<file path=ppt/tags/tag576.xml><?xml version="1.0" encoding="utf-8"?>
<p:tagLst xmlns:a="http://schemas.openxmlformats.org/drawingml/2006/main" xmlns:r="http://schemas.openxmlformats.org/officeDocument/2006/relationships" xmlns:p="http://schemas.openxmlformats.org/presentationml/2006/main">
  <p:tag name="PA" val="v4.1.3"/>
</p:tagLst>
</file>

<file path=ppt/tags/tag577.xml><?xml version="1.0" encoding="utf-8"?>
<p:tagLst xmlns:a="http://schemas.openxmlformats.org/drawingml/2006/main" xmlns:r="http://schemas.openxmlformats.org/officeDocument/2006/relationships" xmlns:p="http://schemas.openxmlformats.org/presentationml/2006/main">
  <p:tag name="PA" val="v4.1.3"/>
</p:tagLst>
</file>

<file path=ppt/tags/tag578.xml><?xml version="1.0" encoding="utf-8"?>
<p:tagLst xmlns:a="http://schemas.openxmlformats.org/drawingml/2006/main" xmlns:r="http://schemas.openxmlformats.org/officeDocument/2006/relationships" xmlns:p="http://schemas.openxmlformats.org/presentationml/2006/main">
  <p:tag name="PA" val="v4.1.3"/>
</p:tagLst>
</file>

<file path=ppt/tags/tag579.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80.xml><?xml version="1.0" encoding="utf-8"?>
<p:tagLst xmlns:a="http://schemas.openxmlformats.org/drawingml/2006/main" xmlns:r="http://schemas.openxmlformats.org/officeDocument/2006/relationships" xmlns:p="http://schemas.openxmlformats.org/presentationml/2006/main">
  <p:tag name="PA" val="v4.1.3"/>
</p:tagLst>
</file>

<file path=ppt/tags/tag581.xml><?xml version="1.0" encoding="utf-8"?>
<p:tagLst xmlns:a="http://schemas.openxmlformats.org/drawingml/2006/main" xmlns:r="http://schemas.openxmlformats.org/officeDocument/2006/relationships" xmlns:p="http://schemas.openxmlformats.org/presentationml/2006/main">
  <p:tag name="PA" val="v4.1.3"/>
</p:tagLst>
</file>

<file path=ppt/tags/tag582.xml><?xml version="1.0" encoding="utf-8"?>
<p:tagLst xmlns:a="http://schemas.openxmlformats.org/drawingml/2006/main" xmlns:r="http://schemas.openxmlformats.org/officeDocument/2006/relationships" xmlns:p="http://schemas.openxmlformats.org/presentationml/2006/main">
  <p:tag name="PA" val="v4.1.3"/>
</p:tagLst>
</file>

<file path=ppt/tags/tag583.xml><?xml version="1.0" encoding="utf-8"?>
<p:tagLst xmlns:a="http://schemas.openxmlformats.org/drawingml/2006/main" xmlns:r="http://schemas.openxmlformats.org/officeDocument/2006/relationships" xmlns:p="http://schemas.openxmlformats.org/presentationml/2006/main">
  <p:tag name="PA" val="v4.1.3"/>
</p:tagLst>
</file>

<file path=ppt/tags/tag584.xml><?xml version="1.0" encoding="utf-8"?>
<p:tagLst xmlns:a="http://schemas.openxmlformats.org/drawingml/2006/main" xmlns:r="http://schemas.openxmlformats.org/officeDocument/2006/relationships" xmlns:p="http://schemas.openxmlformats.org/presentationml/2006/main">
  <p:tag name="PA" val="v4.1.3"/>
</p:tagLst>
</file>

<file path=ppt/tags/tag585.xml><?xml version="1.0" encoding="utf-8"?>
<p:tagLst xmlns:a="http://schemas.openxmlformats.org/drawingml/2006/main" xmlns:r="http://schemas.openxmlformats.org/officeDocument/2006/relationships" xmlns:p="http://schemas.openxmlformats.org/presentationml/2006/main">
  <p:tag name="PA" val="v4.1.3"/>
</p:tagLst>
</file>

<file path=ppt/tags/tag586.xml><?xml version="1.0" encoding="utf-8"?>
<p:tagLst xmlns:a="http://schemas.openxmlformats.org/drawingml/2006/main" xmlns:r="http://schemas.openxmlformats.org/officeDocument/2006/relationships" xmlns:p="http://schemas.openxmlformats.org/presentationml/2006/main">
  <p:tag name="PA" val="v4.1.3"/>
</p:tagLst>
</file>

<file path=ppt/tags/tag587.xml><?xml version="1.0" encoding="utf-8"?>
<p:tagLst xmlns:a="http://schemas.openxmlformats.org/drawingml/2006/main" xmlns:r="http://schemas.openxmlformats.org/officeDocument/2006/relationships" xmlns:p="http://schemas.openxmlformats.org/presentationml/2006/main">
  <p:tag name="PA" val="v4.1.3"/>
</p:tagLst>
</file>

<file path=ppt/tags/tag588.xml><?xml version="1.0" encoding="utf-8"?>
<p:tagLst xmlns:a="http://schemas.openxmlformats.org/drawingml/2006/main" xmlns:r="http://schemas.openxmlformats.org/officeDocument/2006/relationships" xmlns:p="http://schemas.openxmlformats.org/presentationml/2006/main">
  <p:tag name="PA" val="v4.1.3"/>
</p:tagLst>
</file>

<file path=ppt/tags/tag589.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590.xml><?xml version="1.0" encoding="utf-8"?>
<p:tagLst xmlns:a="http://schemas.openxmlformats.org/drawingml/2006/main" xmlns:r="http://schemas.openxmlformats.org/officeDocument/2006/relationships" xmlns:p="http://schemas.openxmlformats.org/presentationml/2006/main">
  <p:tag name="PA" val="v4.1.3"/>
</p:tagLst>
</file>

<file path=ppt/tags/tag591.xml><?xml version="1.0" encoding="utf-8"?>
<p:tagLst xmlns:a="http://schemas.openxmlformats.org/drawingml/2006/main" xmlns:r="http://schemas.openxmlformats.org/officeDocument/2006/relationships" xmlns:p="http://schemas.openxmlformats.org/presentationml/2006/main">
  <p:tag name="PA" val="v4.1.3"/>
</p:tagLst>
</file>

<file path=ppt/tags/tag592.xml><?xml version="1.0" encoding="utf-8"?>
<p:tagLst xmlns:a="http://schemas.openxmlformats.org/drawingml/2006/main" xmlns:r="http://schemas.openxmlformats.org/officeDocument/2006/relationships" xmlns:p="http://schemas.openxmlformats.org/presentationml/2006/main">
  <p:tag name="PA" val="v4.1.3"/>
</p:tagLst>
</file>

<file path=ppt/tags/tag593.xml><?xml version="1.0" encoding="utf-8"?>
<p:tagLst xmlns:a="http://schemas.openxmlformats.org/drawingml/2006/main" xmlns:r="http://schemas.openxmlformats.org/officeDocument/2006/relationships" xmlns:p="http://schemas.openxmlformats.org/presentationml/2006/main">
  <p:tag name="PA" val="v4.1.3"/>
</p:tagLst>
</file>

<file path=ppt/tags/tag594.xml><?xml version="1.0" encoding="utf-8"?>
<p:tagLst xmlns:a="http://schemas.openxmlformats.org/drawingml/2006/main" xmlns:r="http://schemas.openxmlformats.org/officeDocument/2006/relationships" xmlns:p="http://schemas.openxmlformats.org/presentationml/2006/main">
  <p:tag name="PA" val="v4.1.3"/>
</p:tagLst>
</file>

<file path=ppt/tags/tag595.xml><?xml version="1.0" encoding="utf-8"?>
<p:tagLst xmlns:a="http://schemas.openxmlformats.org/drawingml/2006/main" xmlns:r="http://schemas.openxmlformats.org/officeDocument/2006/relationships" xmlns:p="http://schemas.openxmlformats.org/presentationml/2006/main">
  <p:tag name="PA" val="v4.1.3"/>
</p:tagLst>
</file>

<file path=ppt/tags/tag596.xml><?xml version="1.0" encoding="utf-8"?>
<p:tagLst xmlns:a="http://schemas.openxmlformats.org/drawingml/2006/main" xmlns:r="http://schemas.openxmlformats.org/officeDocument/2006/relationships" xmlns:p="http://schemas.openxmlformats.org/presentationml/2006/main">
  <p:tag name="PA" val="v4.1.3"/>
</p:tagLst>
</file>

<file path=ppt/tags/tag597.xml><?xml version="1.0" encoding="utf-8"?>
<p:tagLst xmlns:a="http://schemas.openxmlformats.org/drawingml/2006/main" xmlns:r="http://schemas.openxmlformats.org/officeDocument/2006/relationships" xmlns:p="http://schemas.openxmlformats.org/presentationml/2006/main">
  <p:tag name="PA" val="v4.1.3"/>
</p:tagLst>
</file>

<file path=ppt/tags/tag598.xml><?xml version="1.0" encoding="utf-8"?>
<p:tagLst xmlns:a="http://schemas.openxmlformats.org/drawingml/2006/main" xmlns:r="http://schemas.openxmlformats.org/officeDocument/2006/relationships" xmlns:p="http://schemas.openxmlformats.org/presentationml/2006/main">
  <p:tag name="PA" val="v4.1.3"/>
</p:tagLst>
</file>

<file path=ppt/tags/tag59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00.xml><?xml version="1.0" encoding="utf-8"?>
<p:tagLst xmlns:a="http://schemas.openxmlformats.org/drawingml/2006/main" xmlns:r="http://schemas.openxmlformats.org/officeDocument/2006/relationships" xmlns:p="http://schemas.openxmlformats.org/presentationml/2006/main">
  <p:tag name="PA" val="v4.1.3"/>
</p:tagLst>
</file>

<file path=ppt/tags/tag601.xml><?xml version="1.0" encoding="utf-8"?>
<p:tagLst xmlns:a="http://schemas.openxmlformats.org/drawingml/2006/main" xmlns:r="http://schemas.openxmlformats.org/officeDocument/2006/relationships" xmlns:p="http://schemas.openxmlformats.org/presentationml/2006/main">
  <p:tag name="PA" val="v4.1.3"/>
</p:tagLst>
</file>

<file path=ppt/tags/tag602.xml><?xml version="1.0" encoding="utf-8"?>
<p:tagLst xmlns:a="http://schemas.openxmlformats.org/drawingml/2006/main" xmlns:r="http://schemas.openxmlformats.org/officeDocument/2006/relationships" xmlns:p="http://schemas.openxmlformats.org/presentationml/2006/main">
  <p:tag name="PA" val="v4.1.3"/>
</p:tagLst>
</file>

<file path=ppt/tags/tag603.xml><?xml version="1.0" encoding="utf-8"?>
<p:tagLst xmlns:a="http://schemas.openxmlformats.org/drawingml/2006/main" xmlns:r="http://schemas.openxmlformats.org/officeDocument/2006/relationships" xmlns:p="http://schemas.openxmlformats.org/presentationml/2006/main">
  <p:tag name="PA" val="v4.1.3"/>
</p:tagLst>
</file>

<file path=ppt/tags/tag604.xml><?xml version="1.0" encoding="utf-8"?>
<p:tagLst xmlns:a="http://schemas.openxmlformats.org/drawingml/2006/main" xmlns:r="http://schemas.openxmlformats.org/officeDocument/2006/relationships" xmlns:p="http://schemas.openxmlformats.org/presentationml/2006/main">
  <p:tag name="PA" val="v4.1.3"/>
</p:tagLst>
</file>

<file path=ppt/tags/tag605.xml><?xml version="1.0" encoding="utf-8"?>
<p:tagLst xmlns:a="http://schemas.openxmlformats.org/drawingml/2006/main" xmlns:r="http://schemas.openxmlformats.org/officeDocument/2006/relationships" xmlns:p="http://schemas.openxmlformats.org/presentationml/2006/main">
  <p:tag name="PA" val="v4.1.3"/>
</p:tagLst>
</file>

<file path=ppt/tags/tag606.xml><?xml version="1.0" encoding="utf-8"?>
<p:tagLst xmlns:a="http://schemas.openxmlformats.org/drawingml/2006/main" xmlns:r="http://schemas.openxmlformats.org/officeDocument/2006/relationships" xmlns:p="http://schemas.openxmlformats.org/presentationml/2006/main">
  <p:tag name="PA" val="v4.1.3"/>
</p:tagLst>
</file>

<file path=ppt/tags/tag607.xml><?xml version="1.0" encoding="utf-8"?>
<p:tagLst xmlns:a="http://schemas.openxmlformats.org/drawingml/2006/main" xmlns:r="http://schemas.openxmlformats.org/officeDocument/2006/relationships" xmlns:p="http://schemas.openxmlformats.org/presentationml/2006/main">
  <p:tag name="PA" val="v4.1.3"/>
</p:tagLst>
</file>

<file path=ppt/tags/tag608.xml><?xml version="1.0" encoding="utf-8"?>
<p:tagLst xmlns:a="http://schemas.openxmlformats.org/drawingml/2006/main" xmlns:r="http://schemas.openxmlformats.org/officeDocument/2006/relationships" xmlns:p="http://schemas.openxmlformats.org/presentationml/2006/main">
  <p:tag name="PA" val="v4.1.3"/>
</p:tagLst>
</file>

<file path=ppt/tags/tag609.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10.xml><?xml version="1.0" encoding="utf-8"?>
<p:tagLst xmlns:a="http://schemas.openxmlformats.org/drawingml/2006/main" xmlns:r="http://schemas.openxmlformats.org/officeDocument/2006/relationships" xmlns:p="http://schemas.openxmlformats.org/presentationml/2006/main">
  <p:tag name="PA" val="v4.1.3"/>
</p:tagLst>
</file>

<file path=ppt/tags/tag611.xml><?xml version="1.0" encoding="utf-8"?>
<p:tagLst xmlns:a="http://schemas.openxmlformats.org/drawingml/2006/main" xmlns:r="http://schemas.openxmlformats.org/officeDocument/2006/relationships" xmlns:p="http://schemas.openxmlformats.org/presentationml/2006/main">
  <p:tag name="PA" val="v4.1.3"/>
</p:tagLst>
</file>

<file path=ppt/tags/tag612.xml><?xml version="1.0" encoding="utf-8"?>
<p:tagLst xmlns:a="http://schemas.openxmlformats.org/drawingml/2006/main" xmlns:r="http://schemas.openxmlformats.org/officeDocument/2006/relationships" xmlns:p="http://schemas.openxmlformats.org/presentationml/2006/main">
  <p:tag name="PA" val="v4.1.3"/>
</p:tagLst>
</file>

<file path=ppt/tags/tag613.xml><?xml version="1.0" encoding="utf-8"?>
<p:tagLst xmlns:a="http://schemas.openxmlformats.org/drawingml/2006/main" xmlns:r="http://schemas.openxmlformats.org/officeDocument/2006/relationships" xmlns:p="http://schemas.openxmlformats.org/presentationml/2006/main">
  <p:tag name="PA" val="v4.1.3"/>
</p:tagLst>
</file>

<file path=ppt/tags/tag614.xml><?xml version="1.0" encoding="utf-8"?>
<p:tagLst xmlns:a="http://schemas.openxmlformats.org/drawingml/2006/main" xmlns:r="http://schemas.openxmlformats.org/officeDocument/2006/relationships" xmlns:p="http://schemas.openxmlformats.org/presentationml/2006/main">
  <p:tag name="PA" val="v4.1.3"/>
</p:tagLst>
</file>

<file path=ppt/tags/tag615.xml><?xml version="1.0" encoding="utf-8"?>
<p:tagLst xmlns:a="http://schemas.openxmlformats.org/drawingml/2006/main" xmlns:r="http://schemas.openxmlformats.org/officeDocument/2006/relationships" xmlns:p="http://schemas.openxmlformats.org/presentationml/2006/main">
  <p:tag name="PA" val="v4.1.3"/>
</p:tagLst>
</file>

<file path=ppt/tags/tag616.xml><?xml version="1.0" encoding="utf-8"?>
<p:tagLst xmlns:a="http://schemas.openxmlformats.org/drawingml/2006/main" xmlns:r="http://schemas.openxmlformats.org/officeDocument/2006/relationships" xmlns:p="http://schemas.openxmlformats.org/presentationml/2006/main">
  <p:tag name="PA" val="v4.1.3"/>
</p:tagLst>
</file>

<file path=ppt/tags/tag617.xml><?xml version="1.0" encoding="utf-8"?>
<p:tagLst xmlns:a="http://schemas.openxmlformats.org/drawingml/2006/main" xmlns:r="http://schemas.openxmlformats.org/officeDocument/2006/relationships" xmlns:p="http://schemas.openxmlformats.org/presentationml/2006/main">
  <p:tag name="PA" val="v4.1.3"/>
</p:tagLst>
</file>

<file path=ppt/tags/tag618.xml><?xml version="1.0" encoding="utf-8"?>
<p:tagLst xmlns:a="http://schemas.openxmlformats.org/drawingml/2006/main" xmlns:r="http://schemas.openxmlformats.org/officeDocument/2006/relationships" xmlns:p="http://schemas.openxmlformats.org/presentationml/2006/main">
  <p:tag name="PA" val="v4.1.3"/>
</p:tagLst>
</file>

<file path=ppt/tags/tag619.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20.xml><?xml version="1.0" encoding="utf-8"?>
<p:tagLst xmlns:a="http://schemas.openxmlformats.org/drawingml/2006/main" xmlns:r="http://schemas.openxmlformats.org/officeDocument/2006/relationships" xmlns:p="http://schemas.openxmlformats.org/presentationml/2006/main">
  <p:tag name="PA" val="v4.1.3"/>
</p:tagLst>
</file>

<file path=ppt/tags/tag621.xml><?xml version="1.0" encoding="utf-8"?>
<p:tagLst xmlns:a="http://schemas.openxmlformats.org/drawingml/2006/main" xmlns:r="http://schemas.openxmlformats.org/officeDocument/2006/relationships" xmlns:p="http://schemas.openxmlformats.org/presentationml/2006/main">
  <p:tag name="PA" val="v4.1.3"/>
</p:tagLst>
</file>

<file path=ppt/tags/tag622.xml><?xml version="1.0" encoding="utf-8"?>
<p:tagLst xmlns:a="http://schemas.openxmlformats.org/drawingml/2006/main" xmlns:r="http://schemas.openxmlformats.org/officeDocument/2006/relationships" xmlns:p="http://schemas.openxmlformats.org/presentationml/2006/main">
  <p:tag name="PA" val="v4.1.3"/>
</p:tagLst>
</file>

<file path=ppt/tags/tag623.xml><?xml version="1.0" encoding="utf-8"?>
<p:tagLst xmlns:a="http://schemas.openxmlformats.org/drawingml/2006/main" xmlns:r="http://schemas.openxmlformats.org/officeDocument/2006/relationships" xmlns:p="http://schemas.openxmlformats.org/presentationml/2006/main">
  <p:tag name="PA" val="v4.1.3"/>
</p:tagLst>
</file>

<file path=ppt/tags/tag624.xml><?xml version="1.0" encoding="utf-8"?>
<p:tagLst xmlns:a="http://schemas.openxmlformats.org/drawingml/2006/main" xmlns:r="http://schemas.openxmlformats.org/officeDocument/2006/relationships" xmlns:p="http://schemas.openxmlformats.org/presentationml/2006/main">
  <p:tag name="PA" val="v4.1.3"/>
</p:tagLst>
</file>

<file path=ppt/tags/tag625.xml><?xml version="1.0" encoding="utf-8"?>
<p:tagLst xmlns:a="http://schemas.openxmlformats.org/drawingml/2006/main" xmlns:r="http://schemas.openxmlformats.org/officeDocument/2006/relationships" xmlns:p="http://schemas.openxmlformats.org/presentationml/2006/main">
  <p:tag name="PA" val="v4.1.3"/>
</p:tagLst>
</file>

<file path=ppt/tags/tag626.xml><?xml version="1.0" encoding="utf-8"?>
<p:tagLst xmlns:a="http://schemas.openxmlformats.org/drawingml/2006/main" xmlns:r="http://schemas.openxmlformats.org/officeDocument/2006/relationships" xmlns:p="http://schemas.openxmlformats.org/presentationml/2006/main">
  <p:tag name="PA" val="v4.1.3"/>
</p:tagLst>
</file>

<file path=ppt/tags/tag627.xml><?xml version="1.0" encoding="utf-8"?>
<p:tagLst xmlns:a="http://schemas.openxmlformats.org/drawingml/2006/main" xmlns:r="http://schemas.openxmlformats.org/officeDocument/2006/relationships" xmlns:p="http://schemas.openxmlformats.org/presentationml/2006/main">
  <p:tag name="PA" val="v4.1.3"/>
</p:tagLst>
</file>

<file path=ppt/tags/tag628.xml><?xml version="1.0" encoding="utf-8"?>
<p:tagLst xmlns:a="http://schemas.openxmlformats.org/drawingml/2006/main" xmlns:r="http://schemas.openxmlformats.org/officeDocument/2006/relationships" xmlns:p="http://schemas.openxmlformats.org/presentationml/2006/main">
  <p:tag name="PA" val="v4.1.3"/>
</p:tagLst>
</file>

<file path=ppt/tags/tag629.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30.xml><?xml version="1.0" encoding="utf-8"?>
<p:tagLst xmlns:a="http://schemas.openxmlformats.org/drawingml/2006/main" xmlns:r="http://schemas.openxmlformats.org/officeDocument/2006/relationships" xmlns:p="http://schemas.openxmlformats.org/presentationml/2006/main">
  <p:tag name="PA" val="v4.1.3"/>
</p:tagLst>
</file>

<file path=ppt/tags/tag631.xml><?xml version="1.0" encoding="utf-8"?>
<p:tagLst xmlns:a="http://schemas.openxmlformats.org/drawingml/2006/main" xmlns:r="http://schemas.openxmlformats.org/officeDocument/2006/relationships" xmlns:p="http://schemas.openxmlformats.org/presentationml/2006/main">
  <p:tag name="PA" val="v4.1.3"/>
</p:tagLst>
</file>

<file path=ppt/tags/tag632.xml><?xml version="1.0" encoding="utf-8"?>
<p:tagLst xmlns:a="http://schemas.openxmlformats.org/drawingml/2006/main" xmlns:r="http://schemas.openxmlformats.org/officeDocument/2006/relationships" xmlns:p="http://schemas.openxmlformats.org/presentationml/2006/main">
  <p:tag name="PA" val="v4.1.3"/>
</p:tagLst>
</file>

<file path=ppt/tags/tag633.xml><?xml version="1.0" encoding="utf-8"?>
<p:tagLst xmlns:a="http://schemas.openxmlformats.org/drawingml/2006/main" xmlns:r="http://schemas.openxmlformats.org/officeDocument/2006/relationships" xmlns:p="http://schemas.openxmlformats.org/presentationml/2006/main">
  <p:tag name="PA" val="v4.1.3"/>
</p:tagLst>
</file>

<file path=ppt/tags/tag634.xml><?xml version="1.0" encoding="utf-8"?>
<p:tagLst xmlns:a="http://schemas.openxmlformats.org/drawingml/2006/main" xmlns:r="http://schemas.openxmlformats.org/officeDocument/2006/relationships" xmlns:p="http://schemas.openxmlformats.org/presentationml/2006/main">
  <p:tag name="PA" val="v4.1.3"/>
</p:tagLst>
</file>

<file path=ppt/tags/tag635.xml><?xml version="1.0" encoding="utf-8"?>
<p:tagLst xmlns:a="http://schemas.openxmlformats.org/drawingml/2006/main" xmlns:r="http://schemas.openxmlformats.org/officeDocument/2006/relationships" xmlns:p="http://schemas.openxmlformats.org/presentationml/2006/main">
  <p:tag name="PA" val="v4.1.3"/>
</p:tagLst>
</file>

<file path=ppt/tags/tag636.xml><?xml version="1.0" encoding="utf-8"?>
<p:tagLst xmlns:a="http://schemas.openxmlformats.org/drawingml/2006/main" xmlns:r="http://schemas.openxmlformats.org/officeDocument/2006/relationships" xmlns:p="http://schemas.openxmlformats.org/presentationml/2006/main">
  <p:tag name="PA" val="v4.1.3"/>
</p:tagLst>
</file>

<file path=ppt/tags/tag637.xml><?xml version="1.0" encoding="utf-8"?>
<p:tagLst xmlns:a="http://schemas.openxmlformats.org/drawingml/2006/main" xmlns:r="http://schemas.openxmlformats.org/officeDocument/2006/relationships" xmlns:p="http://schemas.openxmlformats.org/presentationml/2006/main">
  <p:tag name="PA" val="v4.1.3"/>
</p:tagLst>
</file>

<file path=ppt/tags/tag638.xml><?xml version="1.0" encoding="utf-8"?>
<p:tagLst xmlns:a="http://schemas.openxmlformats.org/drawingml/2006/main" xmlns:r="http://schemas.openxmlformats.org/officeDocument/2006/relationships" xmlns:p="http://schemas.openxmlformats.org/presentationml/2006/main">
  <p:tag name="PA" val="v4.1.3"/>
</p:tagLst>
</file>

<file path=ppt/tags/tag639.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40.xml><?xml version="1.0" encoding="utf-8"?>
<p:tagLst xmlns:a="http://schemas.openxmlformats.org/drawingml/2006/main" xmlns:r="http://schemas.openxmlformats.org/officeDocument/2006/relationships" xmlns:p="http://schemas.openxmlformats.org/presentationml/2006/main">
  <p:tag name="PA" val="v4.1.3"/>
</p:tagLst>
</file>

<file path=ppt/tags/tag641.xml><?xml version="1.0" encoding="utf-8"?>
<p:tagLst xmlns:a="http://schemas.openxmlformats.org/drawingml/2006/main" xmlns:r="http://schemas.openxmlformats.org/officeDocument/2006/relationships" xmlns:p="http://schemas.openxmlformats.org/presentationml/2006/main">
  <p:tag name="PA" val="v4.1.3"/>
</p:tagLst>
</file>

<file path=ppt/tags/tag642.xml><?xml version="1.0" encoding="utf-8"?>
<p:tagLst xmlns:a="http://schemas.openxmlformats.org/drawingml/2006/main" xmlns:r="http://schemas.openxmlformats.org/officeDocument/2006/relationships" xmlns:p="http://schemas.openxmlformats.org/presentationml/2006/main">
  <p:tag name="PA" val="v4.1.3"/>
</p:tagLst>
</file>

<file path=ppt/tags/tag643.xml><?xml version="1.0" encoding="utf-8"?>
<p:tagLst xmlns:a="http://schemas.openxmlformats.org/drawingml/2006/main" xmlns:r="http://schemas.openxmlformats.org/officeDocument/2006/relationships" xmlns:p="http://schemas.openxmlformats.org/presentationml/2006/main">
  <p:tag name="PA" val="v4.1.3"/>
</p:tagLst>
</file>

<file path=ppt/tags/tag644.xml><?xml version="1.0" encoding="utf-8"?>
<p:tagLst xmlns:a="http://schemas.openxmlformats.org/drawingml/2006/main" xmlns:r="http://schemas.openxmlformats.org/officeDocument/2006/relationships" xmlns:p="http://schemas.openxmlformats.org/presentationml/2006/main">
  <p:tag name="PA" val="v4.1.3"/>
</p:tagLst>
</file>

<file path=ppt/tags/tag645.xml><?xml version="1.0" encoding="utf-8"?>
<p:tagLst xmlns:a="http://schemas.openxmlformats.org/drawingml/2006/main" xmlns:r="http://schemas.openxmlformats.org/officeDocument/2006/relationships" xmlns:p="http://schemas.openxmlformats.org/presentationml/2006/main">
  <p:tag name="PA" val="v4.1.3"/>
</p:tagLst>
</file>

<file path=ppt/tags/tag646.xml><?xml version="1.0" encoding="utf-8"?>
<p:tagLst xmlns:a="http://schemas.openxmlformats.org/drawingml/2006/main" xmlns:r="http://schemas.openxmlformats.org/officeDocument/2006/relationships" xmlns:p="http://schemas.openxmlformats.org/presentationml/2006/main">
  <p:tag name="PA" val="v4.1.3"/>
</p:tagLst>
</file>

<file path=ppt/tags/tag647.xml><?xml version="1.0" encoding="utf-8"?>
<p:tagLst xmlns:a="http://schemas.openxmlformats.org/drawingml/2006/main" xmlns:r="http://schemas.openxmlformats.org/officeDocument/2006/relationships" xmlns:p="http://schemas.openxmlformats.org/presentationml/2006/main">
  <p:tag name="PA" val="v4.1.3"/>
</p:tagLst>
</file>

<file path=ppt/tags/tag648.xml><?xml version="1.0" encoding="utf-8"?>
<p:tagLst xmlns:a="http://schemas.openxmlformats.org/drawingml/2006/main" xmlns:r="http://schemas.openxmlformats.org/officeDocument/2006/relationships" xmlns:p="http://schemas.openxmlformats.org/presentationml/2006/main">
  <p:tag name="PA" val="v4.1.3"/>
</p:tagLst>
</file>

<file path=ppt/tags/tag649.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50.xml><?xml version="1.0" encoding="utf-8"?>
<p:tagLst xmlns:a="http://schemas.openxmlformats.org/drawingml/2006/main" xmlns:r="http://schemas.openxmlformats.org/officeDocument/2006/relationships" xmlns:p="http://schemas.openxmlformats.org/presentationml/2006/main">
  <p:tag name="PA" val="v4.1.3"/>
</p:tagLst>
</file>

<file path=ppt/tags/tag651.xml><?xml version="1.0" encoding="utf-8"?>
<p:tagLst xmlns:a="http://schemas.openxmlformats.org/drawingml/2006/main" xmlns:r="http://schemas.openxmlformats.org/officeDocument/2006/relationships" xmlns:p="http://schemas.openxmlformats.org/presentationml/2006/main">
  <p:tag name="PA" val="v4.1.3"/>
</p:tagLst>
</file>

<file path=ppt/tags/tag652.xml><?xml version="1.0" encoding="utf-8"?>
<p:tagLst xmlns:a="http://schemas.openxmlformats.org/drawingml/2006/main" xmlns:r="http://schemas.openxmlformats.org/officeDocument/2006/relationships" xmlns:p="http://schemas.openxmlformats.org/presentationml/2006/main">
  <p:tag name="PA" val="v4.1.3"/>
</p:tagLst>
</file>

<file path=ppt/tags/tag653.xml><?xml version="1.0" encoding="utf-8"?>
<p:tagLst xmlns:a="http://schemas.openxmlformats.org/drawingml/2006/main" xmlns:r="http://schemas.openxmlformats.org/officeDocument/2006/relationships" xmlns:p="http://schemas.openxmlformats.org/presentationml/2006/main">
  <p:tag name="PA" val="v4.1.3"/>
</p:tagLst>
</file>

<file path=ppt/tags/tag654.xml><?xml version="1.0" encoding="utf-8"?>
<p:tagLst xmlns:a="http://schemas.openxmlformats.org/drawingml/2006/main" xmlns:r="http://schemas.openxmlformats.org/officeDocument/2006/relationships" xmlns:p="http://schemas.openxmlformats.org/presentationml/2006/main">
  <p:tag name="PA" val="v4.1.3"/>
</p:tagLst>
</file>

<file path=ppt/tags/tag655.xml><?xml version="1.0" encoding="utf-8"?>
<p:tagLst xmlns:a="http://schemas.openxmlformats.org/drawingml/2006/main" xmlns:r="http://schemas.openxmlformats.org/officeDocument/2006/relationships" xmlns:p="http://schemas.openxmlformats.org/presentationml/2006/main">
  <p:tag name="PA" val="v4.1.3"/>
</p:tagLst>
</file>

<file path=ppt/tags/tag656.xml><?xml version="1.0" encoding="utf-8"?>
<p:tagLst xmlns:a="http://schemas.openxmlformats.org/drawingml/2006/main" xmlns:r="http://schemas.openxmlformats.org/officeDocument/2006/relationships" xmlns:p="http://schemas.openxmlformats.org/presentationml/2006/main">
  <p:tag name="PA" val="v4.1.3"/>
</p:tagLst>
</file>

<file path=ppt/tags/tag657.xml><?xml version="1.0" encoding="utf-8"?>
<p:tagLst xmlns:a="http://schemas.openxmlformats.org/drawingml/2006/main" xmlns:r="http://schemas.openxmlformats.org/officeDocument/2006/relationships" xmlns:p="http://schemas.openxmlformats.org/presentationml/2006/main">
  <p:tag name="PA" val="v4.1.3"/>
</p:tagLst>
</file>

<file path=ppt/tags/tag658.xml><?xml version="1.0" encoding="utf-8"?>
<p:tagLst xmlns:a="http://schemas.openxmlformats.org/drawingml/2006/main" xmlns:r="http://schemas.openxmlformats.org/officeDocument/2006/relationships" xmlns:p="http://schemas.openxmlformats.org/presentationml/2006/main">
  <p:tag name="PA" val="v4.1.3"/>
</p:tagLst>
</file>

<file path=ppt/tags/tag659.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60.xml><?xml version="1.0" encoding="utf-8"?>
<p:tagLst xmlns:a="http://schemas.openxmlformats.org/drawingml/2006/main" xmlns:r="http://schemas.openxmlformats.org/officeDocument/2006/relationships" xmlns:p="http://schemas.openxmlformats.org/presentationml/2006/main">
  <p:tag name="PA" val="v4.1.3"/>
</p:tagLst>
</file>

<file path=ppt/tags/tag661.xml><?xml version="1.0" encoding="utf-8"?>
<p:tagLst xmlns:a="http://schemas.openxmlformats.org/drawingml/2006/main" xmlns:r="http://schemas.openxmlformats.org/officeDocument/2006/relationships" xmlns:p="http://schemas.openxmlformats.org/presentationml/2006/main">
  <p:tag name="PA" val="v4.1.3"/>
</p:tagLst>
</file>

<file path=ppt/tags/tag662.xml><?xml version="1.0" encoding="utf-8"?>
<p:tagLst xmlns:a="http://schemas.openxmlformats.org/drawingml/2006/main" xmlns:r="http://schemas.openxmlformats.org/officeDocument/2006/relationships" xmlns:p="http://schemas.openxmlformats.org/presentationml/2006/main">
  <p:tag name="PA" val="v4.1.3"/>
</p:tagLst>
</file>

<file path=ppt/tags/tag663.xml><?xml version="1.0" encoding="utf-8"?>
<p:tagLst xmlns:a="http://schemas.openxmlformats.org/drawingml/2006/main" xmlns:r="http://schemas.openxmlformats.org/officeDocument/2006/relationships" xmlns:p="http://schemas.openxmlformats.org/presentationml/2006/main">
  <p:tag name="PA" val="v4.1.3"/>
</p:tagLst>
</file>

<file path=ppt/tags/tag664.xml><?xml version="1.0" encoding="utf-8"?>
<p:tagLst xmlns:a="http://schemas.openxmlformats.org/drawingml/2006/main" xmlns:r="http://schemas.openxmlformats.org/officeDocument/2006/relationships" xmlns:p="http://schemas.openxmlformats.org/presentationml/2006/main">
  <p:tag name="PA" val="v4.1.3"/>
</p:tagLst>
</file>

<file path=ppt/tags/tag665.xml><?xml version="1.0" encoding="utf-8"?>
<p:tagLst xmlns:a="http://schemas.openxmlformats.org/drawingml/2006/main" xmlns:r="http://schemas.openxmlformats.org/officeDocument/2006/relationships" xmlns:p="http://schemas.openxmlformats.org/presentationml/2006/main">
  <p:tag name="PA" val="v4.1.3"/>
</p:tagLst>
</file>

<file path=ppt/tags/tag666.xml><?xml version="1.0" encoding="utf-8"?>
<p:tagLst xmlns:a="http://schemas.openxmlformats.org/drawingml/2006/main" xmlns:r="http://schemas.openxmlformats.org/officeDocument/2006/relationships" xmlns:p="http://schemas.openxmlformats.org/presentationml/2006/main">
  <p:tag name="PA" val="v4.1.3"/>
</p:tagLst>
</file>

<file path=ppt/tags/tag667.xml><?xml version="1.0" encoding="utf-8"?>
<p:tagLst xmlns:a="http://schemas.openxmlformats.org/drawingml/2006/main" xmlns:r="http://schemas.openxmlformats.org/officeDocument/2006/relationships" xmlns:p="http://schemas.openxmlformats.org/presentationml/2006/main">
  <p:tag name="PA" val="v4.1.3"/>
</p:tagLst>
</file>

<file path=ppt/tags/tag668.xml><?xml version="1.0" encoding="utf-8"?>
<p:tagLst xmlns:a="http://schemas.openxmlformats.org/drawingml/2006/main" xmlns:r="http://schemas.openxmlformats.org/officeDocument/2006/relationships" xmlns:p="http://schemas.openxmlformats.org/presentationml/2006/main">
  <p:tag name="PA" val="v4.1.3"/>
</p:tagLst>
</file>

<file path=ppt/tags/tag669.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70.xml><?xml version="1.0" encoding="utf-8"?>
<p:tagLst xmlns:a="http://schemas.openxmlformats.org/drawingml/2006/main" xmlns:r="http://schemas.openxmlformats.org/officeDocument/2006/relationships" xmlns:p="http://schemas.openxmlformats.org/presentationml/2006/main">
  <p:tag name="PA" val="v4.1.3"/>
</p:tagLst>
</file>

<file path=ppt/tags/tag671.xml><?xml version="1.0" encoding="utf-8"?>
<p:tagLst xmlns:a="http://schemas.openxmlformats.org/drawingml/2006/main" xmlns:r="http://schemas.openxmlformats.org/officeDocument/2006/relationships" xmlns:p="http://schemas.openxmlformats.org/presentationml/2006/main">
  <p:tag name="PA" val="v4.1.3"/>
</p:tagLst>
</file>

<file path=ppt/tags/tag672.xml><?xml version="1.0" encoding="utf-8"?>
<p:tagLst xmlns:a="http://schemas.openxmlformats.org/drawingml/2006/main" xmlns:r="http://schemas.openxmlformats.org/officeDocument/2006/relationships" xmlns:p="http://schemas.openxmlformats.org/presentationml/2006/main">
  <p:tag name="PA" val="v4.1.3"/>
</p:tagLst>
</file>

<file path=ppt/tags/tag673.xml><?xml version="1.0" encoding="utf-8"?>
<p:tagLst xmlns:a="http://schemas.openxmlformats.org/drawingml/2006/main" xmlns:r="http://schemas.openxmlformats.org/officeDocument/2006/relationships" xmlns:p="http://schemas.openxmlformats.org/presentationml/2006/main">
  <p:tag name="PA" val="v4.1.3"/>
</p:tagLst>
</file>

<file path=ppt/tags/tag674.xml><?xml version="1.0" encoding="utf-8"?>
<p:tagLst xmlns:a="http://schemas.openxmlformats.org/drawingml/2006/main" xmlns:r="http://schemas.openxmlformats.org/officeDocument/2006/relationships" xmlns:p="http://schemas.openxmlformats.org/presentationml/2006/main">
  <p:tag name="PA" val="v4.1.3"/>
</p:tagLst>
</file>

<file path=ppt/tags/tag675.xml><?xml version="1.0" encoding="utf-8"?>
<p:tagLst xmlns:a="http://schemas.openxmlformats.org/drawingml/2006/main" xmlns:r="http://schemas.openxmlformats.org/officeDocument/2006/relationships" xmlns:p="http://schemas.openxmlformats.org/presentationml/2006/main">
  <p:tag name="PA" val="v4.1.3"/>
</p:tagLst>
</file>

<file path=ppt/tags/tag676.xml><?xml version="1.0" encoding="utf-8"?>
<p:tagLst xmlns:a="http://schemas.openxmlformats.org/drawingml/2006/main" xmlns:r="http://schemas.openxmlformats.org/officeDocument/2006/relationships" xmlns:p="http://schemas.openxmlformats.org/presentationml/2006/main">
  <p:tag name="PA" val="v4.1.3"/>
</p:tagLst>
</file>

<file path=ppt/tags/tag677.xml><?xml version="1.0" encoding="utf-8"?>
<p:tagLst xmlns:a="http://schemas.openxmlformats.org/drawingml/2006/main" xmlns:r="http://schemas.openxmlformats.org/officeDocument/2006/relationships" xmlns:p="http://schemas.openxmlformats.org/presentationml/2006/main">
  <p:tag name="PA" val="v4.1.3"/>
</p:tagLst>
</file>

<file path=ppt/tags/tag678.xml><?xml version="1.0" encoding="utf-8"?>
<p:tagLst xmlns:a="http://schemas.openxmlformats.org/drawingml/2006/main" xmlns:r="http://schemas.openxmlformats.org/officeDocument/2006/relationships" xmlns:p="http://schemas.openxmlformats.org/presentationml/2006/main">
  <p:tag name="PA" val="v4.1.3"/>
</p:tagLst>
</file>

<file path=ppt/tags/tag679.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80.xml><?xml version="1.0" encoding="utf-8"?>
<p:tagLst xmlns:a="http://schemas.openxmlformats.org/drawingml/2006/main" xmlns:r="http://schemas.openxmlformats.org/officeDocument/2006/relationships" xmlns:p="http://schemas.openxmlformats.org/presentationml/2006/main">
  <p:tag name="PA" val="v4.1.3"/>
</p:tagLst>
</file>

<file path=ppt/tags/tag681.xml><?xml version="1.0" encoding="utf-8"?>
<p:tagLst xmlns:a="http://schemas.openxmlformats.org/drawingml/2006/main" xmlns:r="http://schemas.openxmlformats.org/officeDocument/2006/relationships" xmlns:p="http://schemas.openxmlformats.org/presentationml/2006/main">
  <p:tag name="PA" val="v4.1.3"/>
</p:tagLst>
</file>

<file path=ppt/tags/tag682.xml><?xml version="1.0" encoding="utf-8"?>
<p:tagLst xmlns:a="http://schemas.openxmlformats.org/drawingml/2006/main" xmlns:r="http://schemas.openxmlformats.org/officeDocument/2006/relationships" xmlns:p="http://schemas.openxmlformats.org/presentationml/2006/main">
  <p:tag name="PA" val="v4.1.3"/>
</p:tagLst>
</file>

<file path=ppt/tags/tag683.xml><?xml version="1.0" encoding="utf-8"?>
<p:tagLst xmlns:a="http://schemas.openxmlformats.org/drawingml/2006/main" xmlns:r="http://schemas.openxmlformats.org/officeDocument/2006/relationships" xmlns:p="http://schemas.openxmlformats.org/presentationml/2006/main">
  <p:tag name="PA" val="v4.1.3"/>
</p:tagLst>
</file>

<file path=ppt/tags/tag684.xml><?xml version="1.0" encoding="utf-8"?>
<p:tagLst xmlns:a="http://schemas.openxmlformats.org/drawingml/2006/main" xmlns:r="http://schemas.openxmlformats.org/officeDocument/2006/relationships" xmlns:p="http://schemas.openxmlformats.org/presentationml/2006/main">
  <p:tag name="PA" val="v4.1.3"/>
</p:tagLst>
</file>

<file path=ppt/tags/tag685.xml><?xml version="1.0" encoding="utf-8"?>
<p:tagLst xmlns:a="http://schemas.openxmlformats.org/drawingml/2006/main" xmlns:r="http://schemas.openxmlformats.org/officeDocument/2006/relationships" xmlns:p="http://schemas.openxmlformats.org/presentationml/2006/main">
  <p:tag name="PA" val="v4.1.3"/>
</p:tagLst>
</file>

<file path=ppt/tags/tag686.xml><?xml version="1.0" encoding="utf-8"?>
<p:tagLst xmlns:a="http://schemas.openxmlformats.org/drawingml/2006/main" xmlns:r="http://schemas.openxmlformats.org/officeDocument/2006/relationships" xmlns:p="http://schemas.openxmlformats.org/presentationml/2006/main">
  <p:tag name="PA" val="v4.1.3"/>
</p:tagLst>
</file>

<file path=ppt/tags/tag687.xml><?xml version="1.0" encoding="utf-8"?>
<p:tagLst xmlns:a="http://schemas.openxmlformats.org/drawingml/2006/main" xmlns:r="http://schemas.openxmlformats.org/officeDocument/2006/relationships" xmlns:p="http://schemas.openxmlformats.org/presentationml/2006/main">
  <p:tag name="PA" val="v4.1.3"/>
</p:tagLst>
</file>

<file path=ppt/tags/tag688.xml><?xml version="1.0" encoding="utf-8"?>
<p:tagLst xmlns:a="http://schemas.openxmlformats.org/drawingml/2006/main" xmlns:r="http://schemas.openxmlformats.org/officeDocument/2006/relationships" xmlns:p="http://schemas.openxmlformats.org/presentationml/2006/main">
  <p:tag name="PA" val="v4.1.3"/>
</p:tagLst>
</file>

<file path=ppt/tags/tag689.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690.xml><?xml version="1.0" encoding="utf-8"?>
<p:tagLst xmlns:a="http://schemas.openxmlformats.org/drawingml/2006/main" xmlns:r="http://schemas.openxmlformats.org/officeDocument/2006/relationships" xmlns:p="http://schemas.openxmlformats.org/presentationml/2006/main">
  <p:tag name="PA" val="v4.1.3"/>
</p:tagLst>
</file>

<file path=ppt/tags/tag691.xml><?xml version="1.0" encoding="utf-8"?>
<p:tagLst xmlns:a="http://schemas.openxmlformats.org/drawingml/2006/main" xmlns:r="http://schemas.openxmlformats.org/officeDocument/2006/relationships" xmlns:p="http://schemas.openxmlformats.org/presentationml/2006/main">
  <p:tag name="PA" val="v4.1.3"/>
</p:tagLst>
</file>

<file path=ppt/tags/tag692.xml><?xml version="1.0" encoding="utf-8"?>
<p:tagLst xmlns:a="http://schemas.openxmlformats.org/drawingml/2006/main" xmlns:r="http://schemas.openxmlformats.org/officeDocument/2006/relationships" xmlns:p="http://schemas.openxmlformats.org/presentationml/2006/main">
  <p:tag name="PA" val="v4.1.3"/>
</p:tagLst>
</file>

<file path=ppt/tags/tag693.xml><?xml version="1.0" encoding="utf-8"?>
<p:tagLst xmlns:a="http://schemas.openxmlformats.org/drawingml/2006/main" xmlns:r="http://schemas.openxmlformats.org/officeDocument/2006/relationships" xmlns:p="http://schemas.openxmlformats.org/presentationml/2006/main">
  <p:tag name="PA" val="v4.1.3"/>
</p:tagLst>
</file>

<file path=ppt/tags/tag694.xml><?xml version="1.0" encoding="utf-8"?>
<p:tagLst xmlns:a="http://schemas.openxmlformats.org/drawingml/2006/main" xmlns:r="http://schemas.openxmlformats.org/officeDocument/2006/relationships" xmlns:p="http://schemas.openxmlformats.org/presentationml/2006/main">
  <p:tag name="PA" val="v4.1.3"/>
</p:tagLst>
</file>

<file path=ppt/tags/tag695.xml><?xml version="1.0" encoding="utf-8"?>
<p:tagLst xmlns:a="http://schemas.openxmlformats.org/drawingml/2006/main" xmlns:r="http://schemas.openxmlformats.org/officeDocument/2006/relationships" xmlns:p="http://schemas.openxmlformats.org/presentationml/2006/main">
  <p:tag name="PA" val="v4.1.3"/>
</p:tagLst>
</file>

<file path=ppt/tags/tag696.xml><?xml version="1.0" encoding="utf-8"?>
<p:tagLst xmlns:a="http://schemas.openxmlformats.org/drawingml/2006/main" xmlns:r="http://schemas.openxmlformats.org/officeDocument/2006/relationships" xmlns:p="http://schemas.openxmlformats.org/presentationml/2006/main">
  <p:tag name="PA" val="v4.1.3"/>
</p:tagLst>
</file>

<file path=ppt/tags/tag697.xml><?xml version="1.0" encoding="utf-8"?>
<p:tagLst xmlns:a="http://schemas.openxmlformats.org/drawingml/2006/main" xmlns:r="http://schemas.openxmlformats.org/officeDocument/2006/relationships" xmlns:p="http://schemas.openxmlformats.org/presentationml/2006/main">
  <p:tag name="PA" val="v4.1.3"/>
</p:tagLst>
</file>

<file path=ppt/tags/tag698.xml><?xml version="1.0" encoding="utf-8"?>
<p:tagLst xmlns:a="http://schemas.openxmlformats.org/drawingml/2006/main" xmlns:r="http://schemas.openxmlformats.org/officeDocument/2006/relationships" xmlns:p="http://schemas.openxmlformats.org/presentationml/2006/main">
  <p:tag name="PA" val="v4.1.3"/>
</p:tagLst>
</file>

<file path=ppt/tags/tag69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00.xml><?xml version="1.0" encoding="utf-8"?>
<p:tagLst xmlns:a="http://schemas.openxmlformats.org/drawingml/2006/main" xmlns:r="http://schemas.openxmlformats.org/officeDocument/2006/relationships" xmlns:p="http://schemas.openxmlformats.org/presentationml/2006/main">
  <p:tag name="PA" val="v4.1.3"/>
</p:tagLst>
</file>

<file path=ppt/tags/tag701.xml><?xml version="1.0" encoding="utf-8"?>
<p:tagLst xmlns:a="http://schemas.openxmlformats.org/drawingml/2006/main" xmlns:r="http://schemas.openxmlformats.org/officeDocument/2006/relationships" xmlns:p="http://schemas.openxmlformats.org/presentationml/2006/main">
  <p:tag name="PA" val="v4.1.3"/>
</p:tagLst>
</file>

<file path=ppt/tags/tag702.xml><?xml version="1.0" encoding="utf-8"?>
<p:tagLst xmlns:a="http://schemas.openxmlformats.org/drawingml/2006/main" xmlns:r="http://schemas.openxmlformats.org/officeDocument/2006/relationships" xmlns:p="http://schemas.openxmlformats.org/presentationml/2006/main">
  <p:tag name="PA" val="v4.1.3"/>
</p:tagLst>
</file>

<file path=ppt/tags/tag703.xml><?xml version="1.0" encoding="utf-8"?>
<p:tagLst xmlns:a="http://schemas.openxmlformats.org/drawingml/2006/main" xmlns:r="http://schemas.openxmlformats.org/officeDocument/2006/relationships" xmlns:p="http://schemas.openxmlformats.org/presentationml/2006/main">
  <p:tag name="PA" val="v4.1.3"/>
</p:tagLst>
</file>

<file path=ppt/tags/tag704.xml><?xml version="1.0" encoding="utf-8"?>
<p:tagLst xmlns:a="http://schemas.openxmlformats.org/drawingml/2006/main" xmlns:r="http://schemas.openxmlformats.org/officeDocument/2006/relationships" xmlns:p="http://schemas.openxmlformats.org/presentationml/2006/main">
  <p:tag name="PA" val="v4.1.3"/>
</p:tagLst>
</file>

<file path=ppt/tags/tag705.xml><?xml version="1.0" encoding="utf-8"?>
<p:tagLst xmlns:a="http://schemas.openxmlformats.org/drawingml/2006/main" xmlns:r="http://schemas.openxmlformats.org/officeDocument/2006/relationships" xmlns:p="http://schemas.openxmlformats.org/presentationml/2006/main">
  <p:tag name="PA" val="v4.1.3"/>
</p:tagLst>
</file>

<file path=ppt/tags/tag706.xml><?xml version="1.0" encoding="utf-8"?>
<p:tagLst xmlns:a="http://schemas.openxmlformats.org/drawingml/2006/main" xmlns:r="http://schemas.openxmlformats.org/officeDocument/2006/relationships" xmlns:p="http://schemas.openxmlformats.org/presentationml/2006/main">
  <p:tag name="PA" val="v4.1.3"/>
</p:tagLst>
</file>

<file path=ppt/tags/tag707.xml><?xml version="1.0" encoding="utf-8"?>
<p:tagLst xmlns:a="http://schemas.openxmlformats.org/drawingml/2006/main" xmlns:r="http://schemas.openxmlformats.org/officeDocument/2006/relationships" xmlns:p="http://schemas.openxmlformats.org/presentationml/2006/main">
  <p:tag name="PA" val="v4.1.3"/>
</p:tagLst>
</file>

<file path=ppt/tags/tag708.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4_Office 主题">
  <a:themeElements>
    <a:clrScheme name="碧海晴空">
      <a:dk1>
        <a:srgbClr val="000000"/>
      </a:dk1>
      <a:lt1>
        <a:srgbClr val="FFFFFF"/>
      </a:lt1>
      <a:dk2>
        <a:srgbClr val="97C3D2"/>
      </a:dk2>
      <a:lt2>
        <a:srgbClr val="7CBED1"/>
      </a:lt2>
      <a:accent1>
        <a:srgbClr val="51AECD"/>
      </a:accent1>
      <a:accent2>
        <a:srgbClr val="2EA0C3"/>
      </a:accent2>
      <a:accent3>
        <a:srgbClr val="7ACCB2"/>
      </a:accent3>
      <a:accent4>
        <a:srgbClr val="61B89D"/>
      </a:accent4>
      <a:accent5>
        <a:srgbClr val="1EAD92"/>
      </a:accent5>
      <a:accent6>
        <a:srgbClr val="038077"/>
      </a:accent6>
      <a:hlink>
        <a:srgbClr val="FCF1D8"/>
      </a:hlink>
      <a:folHlink>
        <a:srgbClr val="F0E4C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4284</Words>
  <Application>Microsoft Office PowerPoint</Application>
  <PresentationFormat>宽屏</PresentationFormat>
  <Paragraphs>376</Paragraphs>
  <Slides>55</Slides>
  <Notes>17</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55</vt:i4>
      </vt:variant>
    </vt:vector>
  </HeadingPairs>
  <TitlesOfParts>
    <vt:vector size="71" baseType="lpstr">
      <vt:lpstr>等线</vt:lpstr>
      <vt:lpstr>等线 Light</vt:lpstr>
      <vt:lpstr>方正姚体</vt:lpstr>
      <vt:lpstr>黑体</vt:lpstr>
      <vt:lpstr>宋体</vt:lpstr>
      <vt:lpstr>微软雅黑</vt:lpstr>
      <vt:lpstr>Arial</vt:lpstr>
      <vt:lpstr>Calibri</vt:lpstr>
      <vt:lpstr>Calibri Light</vt:lpstr>
      <vt:lpstr>Times New Roman</vt:lpstr>
      <vt:lpstr>Verdana</vt:lpstr>
      <vt:lpstr>Office 主题​​</vt:lpstr>
      <vt:lpstr>12_Office 主题</vt:lpstr>
      <vt:lpstr>13_Office 主题</vt:lpstr>
      <vt:lpstr>14_Office 主题</vt:lpstr>
      <vt:lpstr>15_Office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邵美芝</dc:creator>
  <cp:lastModifiedBy>邵 美芝</cp:lastModifiedBy>
  <cp:revision>138</cp:revision>
  <dcterms:created xsi:type="dcterms:W3CDTF">2016-08-30T15:41:00Z</dcterms:created>
  <dcterms:modified xsi:type="dcterms:W3CDTF">2021-06-01T02:24:03Z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y fmtid="{D5CDD505-2E9C-101B-9397-08002B2CF9AE}" pid="3" name="ICV">
    <vt:lpwstr>D5EF80067B2C49628E5EDA9AFE355FFA</vt:lpwstr>
  </property>
</Properties>
</file>