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6" r:id="rId5"/>
    <p:sldId id="257" r:id="rId7"/>
    <p:sldId id="258" r:id="rId8"/>
    <p:sldId id="261" r:id="rId9"/>
    <p:sldId id="342" r:id="rId10"/>
    <p:sldId id="335" r:id="rId11"/>
    <p:sldId id="265" r:id="rId12"/>
    <p:sldId id="267" r:id="rId13"/>
    <p:sldId id="264" r:id="rId14"/>
    <p:sldId id="263" r:id="rId15"/>
    <p:sldId id="273" r:id="rId16"/>
    <p:sldId id="434" r:id="rId17"/>
    <p:sldId id="296" r:id="rId18"/>
    <p:sldId id="297" r:id="rId19"/>
    <p:sldId id="288" r:id="rId20"/>
    <p:sldId id="298" r:id="rId21"/>
    <p:sldId id="393" r:id="rId22"/>
    <p:sldId id="299" r:id="rId23"/>
    <p:sldId id="300" r:id="rId24"/>
    <p:sldId id="301" r:id="rId25"/>
    <p:sldId id="302" r:id="rId26"/>
    <p:sldId id="340" r:id="rId27"/>
    <p:sldId id="433" r:id="rId28"/>
    <p:sldId id="303" r:id="rId29"/>
    <p:sldId id="337" r:id="rId30"/>
    <p:sldId id="339" r:id="rId31"/>
    <p:sldId id="338" r:id="rId32"/>
    <p:sldId id="343" r:id="rId33"/>
    <p:sldId id="344" r:id="rId34"/>
    <p:sldId id="307" r:id="rId35"/>
    <p:sldId id="270" r:id="rId36"/>
    <p:sldId id="308" r:id="rId37"/>
    <p:sldId id="289" r:id="rId38"/>
    <p:sldId id="309" r:id="rId39"/>
    <p:sldId id="310" r:id="rId40"/>
    <p:sldId id="311" r:id="rId41"/>
    <p:sldId id="312" r:id="rId42"/>
    <p:sldId id="313" r:id="rId43"/>
    <p:sldId id="314" r:id="rId44"/>
    <p:sldId id="315" r:id="rId45"/>
    <p:sldId id="316" r:id="rId46"/>
    <p:sldId id="317" r:id="rId47"/>
    <p:sldId id="318" r:id="rId48"/>
    <p:sldId id="286" r:id="rId49"/>
    <p:sldId id="290" r:id="rId50"/>
    <p:sldId id="291" r:id="rId51"/>
    <p:sldId id="295" r:id="rId52"/>
    <p:sldId id="287" r:id="rId53"/>
    <p:sldId id="293" r:id="rId54"/>
    <p:sldId id="292" r:id="rId55"/>
    <p:sldId id="294" r:id="rId56"/>
    <p:sldId id="321" r:id="rId57"/>
    <p:sldId id="319" r:id="rId58"/>
    <p:sldId id="323" r:id="rId59"/>
    <p:sldId id="322" r:id="rId60"/>
    <p:sldId id="285"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738D"/>
    <a:srgbClr val="7C739F"/>
    <a:srgbClr val="7C7383"/>
    <a:srgbClr val="7C7789"/>
    <a:srgbClr val="838799"/>
    <a:srgbClr val="6C5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7" d="100"/>
          <a:sy n="97" d="100"/>
        </p:scale>
        <p:origin x="48" y="228"/>
      </p:cViewPr>
      <p:guideLst>
        <p:guide orient="horz" pos="2224"/>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323A62-2024-4E8D-AE57-FA2A2DDDD1D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A0A70F-FADF-4C3C-A3E0-CC586A2897B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fld>
            <a:endParaRPr lang="zh-CN"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fld>
            <a:endParaRPr lang="zh-CN"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fld>
            <a:endParaRPr lang="zh-CN"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fld>
            <a:endParaRPr lang="zh-CN"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fld>
            <a:endParaRPr lang="zh-CN"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fld>
            <a:endParaRPr lang="zh-CN"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fld>
            <a:endParaRPr lang="zh-CN" altLang="en-US" sz="180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fld>
            <a:endParaRPr lang="zh-CN" altLang="en-US" sz="180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fld>
            <a:endParaRPr lang="zh-CN" altLang="en-US" sz="180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fld>
            <a:endParaRPr lang="zh-CN" altLang="en-US" sz="1800">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fld>
            <a:endParaRPr lang="zh-CN" altLang="en-US" sz="1800">
              <a:solidFill>
                <a:schemeClr val="tx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fld>
            <a:endParaRPr lang="zh-CN" altLang="en-US" sz="180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fld>
            <a:endParaRPr lang="zh-CN" altLang="en-US" sz="180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fld>
            <a:endParaRPr lang="zh-CN" altLang="en-US" sz="1800">
              <a:solidFill>
                <a:schemeClr val="tx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fld>
            <a:endParaRPr lang="zh-CN" altLang="en-US" sz="1800">
              <a:solidFill>
                <a:schemeClr val="tx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fld>
            <a:endParaRPr lang="zh-CN" altLang="en-US" sz="1800">
              <a:solidFill>
                <a:schemeClr val="tx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fld>
            <a:endParaRPr lang="zh-CN" altLang="en-US" sz="1800">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fld>
            <a:endParaRPr lang="zh-CN" altLang="en-US" sz="1800">
              <a:solidFill>
                <a:schemeClr val="tx1"/>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A124AB-CF4B-457E-BF1F-5A1E87BE5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endParaRPr lang="zh-CN" altLang="zh-CN">
              <a:sym typeface="Calibri Light" panose="020F0302020204030204" pitchFamily="34" charset="0"/>
            </a:endParaRP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endParaRPr lang="zh-CN" altLang="zh-CN">
              <a:sym typeface="Calibri Light" panose="020F0302020204030204" pitchFamily="34" charset="0"/>
            </a:endParaRP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notesSlide" Target="../notesSlides/notesSlide1.xml"/><Relationship Id="rId17" Type="http://schemas.openxmlformats.org/officeDocument/2006/relationships/slideLayout" Target="../slideLayouts/slideLayout18.xml"/><Relationship Id="rId16" Type="http://schemas.openxmlformats.org/officeDocument/2006/relationships/image" Target="../media/image2.png"/><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8" Type="http://schemas.openxmlformats.org/officeDocument/2006/relationships/slideLayout" Target="../slideLayouts/slideLayout18.xml"/><Relationship Id="rId37" Type="http://schemas.openxmlformats.org/officeDocument/2006/relationships/tags" Target="../tags/tag189.xml"/><Relationship Id="rId36" Type="http://schemas.openxmlformats.org/officeDocument/2006/relationships/tags" Target="../tags/tag188.xml"/><Relationship Id="rId35" Type="http://schemas.openxmlformats.org/officeDocument/2006/relationships/tags" Target="../tags/tag187.xml"/><Relationship Id="rId34" Type="http://schemas.openxmlformats.org/officeDocument/2006/relationships/tags" Target="../tags/tag186.xml"/><Relationship Id="rId33" Type="http://schemas.openxmlformats.org/officeDocument/2006/relationships/tags" Target="../tags/tag185.xml"/><Relationship Id="rId32" Type="http://schemas.openxmlformats.org/officeDocument/2006/relationships/tags" Target="../tags/tag184.xml"/><Relationship Id="rId31" Type="http://schemas.openxmlformats.org/officeDocument/2006/relationships/tags" Target="../tags/tag183.xml"/><Relationship Id="rId30" Type="http://schemas.openxmlformats.org/officeDocument/2006/relationships/tags" Target="../tags/tag182.xml"/><Relationship Id="rId3" Type="http://schemas.openxmlformats.org/officeDocument/2006/relationships/tags" Target="../tags/tag157.xml"/><Relationship Id="rId29" Type="http://schemas.openxmlformats.org/officeDocument/2006/relationships/tags" Target="../tags/tag181.xml"/><Relationship Id="rId28" Type="http://schemas.openxmlformats.org/officeDocument/2006/relationships/image" Target="../media/image5.png"/><Relationship Id="rId27" Type="http://schemas.openxmlformats.org/officeDocument/2006/relationships/tags" Target="../tags/tag180.xml"/><Relationship Id="rId26" Type="http://schemas.openxmlformats.org/officeDocument/2006/relationships/image" Target="../media/image8.png"/><Relationship Id="rId25" Type="http://schemas.openxmlformats.org/officeDocument/2006/relationships/tags" Target="../tags/tag179.xml"/><Relationship Id="rId24" Type="http://schemas.openxmlformats.org/officeDocument/2006/relationships/tags" Target="../tags/tag178.xml"/><Relationship Id="rId23" Type="http://schemas.openxmlformats.org/officeDocument/2006/relationships/tags" Target="../tags/tag177.xml"/><Relationship Id="rId22" Type="http://schemas.openxmlformats.org/officeDocument/2006/relationships/tags" Target="../tags/tag176.xml"/><Relationship Id="rId21" Type="http://schemas.openxmlformats.org/officeDocument/2006/relationships/tags" Target="../tags/tag175.xml"/><Relationship Id="rId20" Type="http://schemas.openxmlformats.org/officeDocument/2006/relationships/tags" Target="../tags/tag174.xml"/><Relationship Id="rId2" Type="http://schemas.openxmlformats.org/officeDocument/2006/relationships/tags" Target="../tags/tag156.xml"/><Relationship Id="rId19" Type="http://schemas.openxmlformats.org/officeDocument/2006/relationships/tags" Target="../tags/tag173.xml"/><Relationship Id="rId18" Type="http://schemas.openxmlformats.org/officeDocument/2006/relationships/tags" Target="../tags/tag172.xml"/><Relationship Id="rId17" Type="http://schemas.openxmlformats.org/officeDocument/2006/relationships/tags" Target="../tags/tag171.xml"/><Relationship Id="rId16" Type="http://schemas.openxmlformats.org/officeDocument/2006/relationships/tags" Target="../tags/tag170.xml"/><Relationship Id="rId15" Type="http://schemas.openxmlformats.org/officeDocument/2006/relationships/tags" Target="../tags/tag169.xml"/><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4" Type="http://schemas.openxmlformats.org/officeDocument/2006/relationships/notesSlide" Target="../notesSlides/notesSlide7.xml"/><Relationship Id="rId33" Type="http://schemas.openxmlformats.org/officeDocument/2006/relationships/slideLayout" Target="../slideLayouts/slideLayout18.xml"/><Relationship Id="rId32" Type="http://schemas.openxmlformats.org/officeDocument/2006/relationships/tags" Target="../tags/tag214.xml"/><Relationship Id="rId31" Type="http://schemas.openxmlformats.org/officeDocument/2006/relationships/image" Target="../media/image12.png"/><Relationship Id="rId30" Type="http://schemas.openxmlformats.org/officeDocument/2006/relationships/tags" Target="../tags/tag213.xml"/><Relationship Id="rId3" Type="http://schemas.openxmlformats.org/officeDocument/2006/relationships/tags" Target="../tags/tag191.xml"/><Relationship Id="rId29" Type="http://schemas.openxmlformats.org/officeDocument/2006/relationships/image" Target="../media/image6.png"/><Relationship Id="rId28" Type="http://schemas.openxmlformats.org/officeDocument/2006/relationships/tags" Target="../tags/tag212.xml"/><Relationship Id="rId27" Type="http://schemas.openxmlformats.org/officeDocument/2006/relationships/image" Target="../media/image11.png"/><Relationship Id="rId26" Type="http://schemas.openxmlformats.org/officeDocument/2006/relationships/tags" Target="../tags/tag211.xml"/><Relationship Id="rId25" Type="http://schemas.openxmlformats.org/officeDocument/2006/relationships/image" Target="../media/image10.png"/><Relationship Id="rId24" Type="http://schemas.openxmlformats.org/officeDocument/2006/relationships/tags" Target="../tags/tag210.xml"/><Relationship Id="rId23" Type="http://schemas.openxmlformats.org/officeDocument/2006/relationships/image" Target="../media/image7.png"/><Relationship Id="rId22" Type="http://schemas.openxmlformats.org/officeDocument/2006/relationships/tags" Target="../tags/tag209.xml"/><Relationship Id="rId21" Type="http://schemas.openxmlformats.org/officeDocument/2006/relationships/image" Target="../media/image9.png"/><Relationship Id="rId20" Type="http://schemas.openxmlformats.org/officeDocument/2006/relationships/tags" Target="../tags/tag208.xml"/><Relationship Id="rId2" Type="http://schemas.openxmlformats.org/officeDocument/2006/relationships/tags" Target="../tags/tag190.xml"/><Relationship Id="rId19" Type="http://schemas.openxmlformats.org/officeDocument/2006/relationships/tags" Target="../tags/tag207.xml"/><Relationship Id="rId18" Type="http://schemas.openxmlformats.org/officeDocument/2006/relationships/tags" Target="../tags/tag206.xml"/><Relationship Id="rId17" Type="http://schemas.openxmlformats.org/officeDocument/2006/relationships/tags" Target="../tags/tag205.xml"/><Relationship Id="rId16" Type="http://schemas.openxmlformats.org/officeDocument/2006/relationships/tags" Target="../tags/tag204.xml"/><Relationship Id="rId15" Type="http://schemas.openxmlformats.org/officeDocument/2006/relationships/tags" Target="../tags/tag203.xml"/><Relationship Id="rId14" Type="http://schemas.openxmlformats.org/officeDocument/2006/relationships/tags" Target="../tags/tag202.xml"/><Relationship Id="rId13" Type="http://schemas.openxmlformats.org/officeDocument/2006/relationships/tags" Target="../tags/tag201.xml"/><Relationship Id="rId12" Type="http://schemas.openxmlformats.org/officeDocument/2006/relationships/tags" Target="../tags/tag200.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2" Type="http://schemas.openxmlformats.org/officeDocument/2006/relationships/slideLayout" Target="../slideLayouts/slideLayout18.xml"/><Relationship Id="rId21" Type="http://schemas.openxmlformats.org/officeDocument/2006/relationships/tags" Target="../tags/tag231.xml"/><Relationship Id="rId20" Type="http://schemas.openxmlformats.org/officeDocument/2006/relationships/tags" Target="../tags/tag230.xml"/><Relationship Id="rId2" Type="http://schemas.openxmlformats.org/officeDocument/2006/relationships/tags" Target="../tags/tag215.xml"/><Relationship Id="rId19" Type="http://schemas.openxmlformats.org/officeDocument/2006/relationships/tags" Target="../tags/tag229.xml"/><Relationship Id="rId18" Type="http://schemas.openxmlformats.org/officeDocument/2006/relationships/image" Target="../media/image15.png"/><Relationship Id="rId17" Type="http://schemas.openxmlformats.org/officeDocument/2006/relationships/image" Target="../media/image14.png"/><Relationship Id="rId16" Type="http://schemas.openxmlformats.org/officeDocument/2006/relationships/image" Target="../media/image13.png"/><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4" Type="http://schemas.openxmlformats.org/officeDocument/2006/relationships/slideLayout" Target="../slideLayouts/slideLayout18.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6" Type="http://schemas.openxmlformats.org/officeDocument/2006/relationships/slideLayout" Target="../slideLayouts/slideLayout18.xml"/><Relationship Id="rId15" Type="http://schemas.openxmlformats.org/officeDocument/2006/relationships/image" Target="../media/image18.png"/><Relationship Id="rId14" Type="http://schemas.openxmlformats.org/officeDocument/2006/relationships/tags" Target="../tags/tag254.xml"/><Relationship Id="rId13" Type="http://schemas.openxmlformats.org/officeDocument/2006/relationships/image" Target="../media/image17.png"/><Relationship Id="rId12" Type="http://schemas.openxmlformats.org/officeDocument/2006/relationships/tags" Target="../tags/tag253.xml"/><Relationship Id="rId11" Type="http://schemas.openxmlformats.org/officeDocument/2006/relationships/image" Target="../media/image16.png"/><Relationship Id="rId10" Type="http://schemas.openxmlformats.org/officeDocument/2006/relationships/tags" Target="../tags/tag25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66.xml"/><Relationship Id="rId7" Type="http://schemas.openxmlformats.org/officeDocument/2006/relationships/image" Target="../media/image4.png"/><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72.xml"/><Relationship Id="rId7" Type="http://schemas.openxmlformats.org/officeDocument/2006/relationships/image" Target="../media/image4.png"/><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tags" Target="../tags/tag280.xml"/><Relationship Id="rId8" Type="http://schemas.openxmlformats.org/officeDocument/2006/relationships/tags" Target="../tags/tag279.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4" Type="http://schemas.openxmlformats.org/officeDocument/2006/relationships/slideLayout" Target="../slideLayouts/slideLayout18.xml"/><Relationship Id="rId13" Type="http://schemas.openxmlformats.org/officeDocument/2006/relationships/tags" Target="../tags/tag284.xml"/><Relationship Id="rId12" Type="http://schemas.openxmlformats.org/officeDocument/2006/relationships/tags" Target="../tags/tag283.xml"/><Relationship Id="rId11" Type="http://schemas.openxmlformats.org/officeDocument/2006/relationships/tags" Target="../tags/tag282.xml"/><Relationship Id="rId10" Type="http://schemas.openxmlformats.org/officeDocument/2006/relationships/tags" Target="../tags/tag28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 Type="http://schemas.openxmlformats.org/officeDocument/2006/relationships/tags" Target="../tags/tag285.xml"/><Relationship Id="rId18" Type="http://schemas.openxmlformats.org/officeDocument/2006/relationships/slideLayout" Target="../slideLayouts/slideLayout18.xml"/><Relationship Id="rId17" Type="http://schemas.openxmlformats.org/officeDocument/2006/relationships/tags" Target="../tags/tag300.xml"/><Relationship Id="rId16" Type="http://schemas.openxmlformats.org/officeDocument/2006/relationships/tags" Target="../tags/tag299.xml"/><Relationship Id="rId15" Type="http://schemas.openxmlformats.org/officeDocument/2006/relationships/tags" Target="../tags/tag298.xml"/><Relationship Id="rId14" Type="http://schemas.openxmlformats.org/officeDocument/2006/relationships/tags" Target="../tags/tag297.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2" Type="http://schemas.openxmlformats.org/officeDocument/2006/relationships/notesSlide" Target="../notesSlides/notesSlide2.xml"/><Relationship Id="rId31" Type="http://schemas.openxmlformats.org/officeDocument/2006/relationships/slideLayout" Target="../slideLayouts/slideLayout18.xml"/><Relationship Id="rId30" Type="http://schemas.openxmlformats.org/officeDocument/2006/relationships/tags" Target="../tags/tag43.xml"/><Relationship Id="rId3" Type="http://schemas.openxmlformats.org/officeDocument/2006/relationships/tags" Target="../tags/tag16.xml"/><Relationship Id="rId29" Type="http://schemas.openxmlformats.org/officeDocument/2006/relationships/tags" Target="../tags/tag42.xml"/><Relationship Id="rId28" Type="http://schemas.openxmlformats.org/officeDocument/2006/relationships/tags" Target="../tags/tag41.xml"/><Relationship Id="rId27" Type="http://schemas.openxmlformats.org/officeDocument/2006/relationships/tags" Target="../tags/tag40.xml"/><Relationship Id="rId26" Type="http://schemas.openxmlformats.org/officeDocument/2006/relationships/tags" Target="../tags/tag39.xml"/><Relationship Id="rId25" Type="http://schemas.openxmlformats.org/officeDocument/2006/relationships/tags" Target="../tags/tag38.xml"/><Relationship Id="rId24" Type="http://schemas.openxmlformats.org/officeDocument/2006/relationships/tags" Target="../tags/tag37.xml"/><Relationship Id="rId23" Type="http://schemas.openxmlformats.org/officeDocument/2006/relationships/tags" Target="../tags/tag36.xml"/><Relationship Id="rId22" Type="http://schemas.openxmlformats.org/officeDocument/2006/relationships/tags" Target="../tags/tag35.xml"/><Relationship Id="rId21" Type="http://schemas.openxmlformats.org/officeDocument/2006/relationships/tags" Target="../tags/tag34.xml"/><Relationship Id="rId20" Type="http://schemas.openxmlformats.org/officeDocument/2006/relationships/tags" Target="../tags/tag33.xml"/><Relationship Id="rId2" Type="http://schemas.openxmlformats.org/officeDocument/2006/relationships/tags" Target="../tags/tag15.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0" Type="http://schemas.openxmlformats.org/officeDocument/2006/relationships/notesSlide" Target="../notesSlides/notesSlide8.xml"/><Relationship Id="rId3" Type="http://schemas.openxmlformats.org/officeDocument/2006/relationships/tags" Target="../tags/tag302.xml"/><Relationship Id="rId29" Type="http://schemas.openxmlformats.org/officeDocument/2006/relationships/slideLayout" Target="../slideLayouts/slideLayout18.xml"/><Relationship Id="rId28" Type="http://schemas.openxmlformats.org/officeDocument/2006/relationships/tags" Target="../tags/tag321.xml"/><Relationship Id="rId27" Type="http://schemas.openxmlformats.org/officeDocument/2006/relationships/tags" Target="../tags/tag320.xml"/><Relationship Id="rId26" Type="http://schemas.openxmlformats.org/officeDocument/2006/relationships/tags" Target="../tags/tag319.xml"/><Relationship Id="rId25" Type="http://schemas.openxmlformats.org/officeDocument/2006/relationships/tags" Target="../tags/tag318.xml"/><Relationship Id="rId24" Type="http://schemas.openxmlformats.org/officeDocument/2006/relationships/tags" Target="../tags/tag317.xml"/><Relationship Id="rId23" Type="http://schemas.openxmlformats.org/officeDocument/2006/relationships/image" Target="../media/image5.png"/><Relationship Id="rId22" Type="http://schemas.openxmlformats.org/officeDocument/2006/relationships/tags" Target="../tags/tag316.xml"/><Relationship Id="rId21" Type="http://schemas.openxmlformats.org/officeDocument/2006/relationships/image" Target="../media/image18.png"/><Relationship Id="rId20" Type="http://schemas.openxmlformats.org/officeDocument/2006/relationships/tags" Target="../tags/tag315.xml"/><Relationship Id="rId2" Type="http://schemas.openxmlformats.org/officeDocument/2006/relationships/tags" Target="../tags/tag301.xml"/><Relationship Id="rId19" Type="http://schemas.openxmlformats.org/officeDocument/2006/relationships/image" Target="../media/image17.png"/><Relationship Id="rId18" Type="http://schemas.openxmlformats.org/officeDocument/2006/relationships/tags" Target="../tags/tag314.xml"/><Relationship Id="rId17" Type="http://schemas.openxmlformats.org/officeDocument/2006/relationships/image" Target="../media/image20.png"/><Relationship Id="rId16" Type="http://schemas.openxmlformats.org/officeDocument/2006/relationships/tags" Target="../tags/tag313.xml"/><Relationship Id="rId15" Type="http://schemas.openxmlformats.org/officeDocument/2006/relationships/image" Target="../media/image19.png"/><Relationship Id="rId14" Type="http://schemas.openxmlformats.org/officeDocument/2006/relationships/tags" Target="../tags/tag312.xml"/><Relationship Id="rId13" Type="http://schemas.openxmlformats.org/officeDocument/2006/relationships/image" Target="../media/image16.png"/><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tags" Target="../tags/tag329.xml"/><Relationship Id="rId8" Type="http://schemas.openxmlformats.org/officeDocument/2006/relationships/tags" Target="../tags/tag328.xml"/><Relationship Id="rId7" Type="http://schemas.openxmlformats.org/officeDocument/2006/relationships/tags" Target="../tags/tag327.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9" Type="http://schemas.openxmlformats.org/officeDocument/2006/relationships/slideLayout" Target="../slideLayouts/slideLayout18.xml"/><Relationship Id="rId18" Type="http://schemas.openxmlformats.org/officeDocument/2006/relationships/tags" Target="../tags/tag336.xml"/><Relationship Id="rId17" Type="http://schemas.openxmlformats.org/officeDocument/2006/relationships/tags" Target="../tags/tag335.xml"/><Relationship Id="rId16" Type="http://schemas.openxmlformats.org/officeDocument/2006/relationships/tags" Target="../tags/tag334.xml"/><Relationship Id="rId15" Type="http://schemas.openxmlformats.org/officeDocument/2006/relationships/tags" Target="../tags/tag333.xml"/><Relationship Id="rId14" Type="http://schemas.openxmlformats.org/officeDocument/2006/relationships/tags" Target="../tags/tag332.xml"/><Relationship Id="rId13" Type="http://schemas.openxmlformats.org/officeDocument/2006/relationships/tags" Target="../tags/tag331.xml"/><Relationship Id="rId12" Type="http://schemas.openxmlformats.org/officeDocument/2006/relationships/image" Target="../media/image18.png"/><Relationship Id="rId11" Type="http://schemas.openxmlformats.org/officeDocument/2006/relationships/tags" Target="../tags/tag330.xml"/><Relationship Id="rId10" Type="http://schemas.openxmlformats.org/officeDocument/2006/relationships/image" Target="../media/image17.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42.xml"/><Relationship Id="rId7" Type="http://schemas.openxmlformats.org/officeDocument/2006/relationships/image" Target="../media/image4.png"/><Relationship Id="rId6" Type="http://schemas.openxmlformats.org/officeDocument/2006/relationships/tags" Target="../tags/tag341.xml"/><Relationship Id="rId5" Type="http://schemas.openxmlformats.org/officeDocument/2006/relationships/tags" Target="../tags/tag340.xml"/><Relationship Id="rId4" Type="http://schemas.openxmlformats.org/officeDocument/2006/relationships/tags" Target="../tags/tag339.xml"/><Relationship Id="rId3" Type="http://schemas.openxmlformats.org/officeDocument/2006/relationships/tags" Target="../tags/tag338.xml"/><Relationship Id="rId2" Type="http://schemas.openxmlformats.org/officeDocument/2006/relationships/tags" Target="../tags/tag337.xml"/><Relationship Id="rId10" Type="http://schemas.openxmlformats.org/officeDocument/2006/relationships/notesSlide" Target="../notesSlides/notesSlide9.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image" Target="../media/image4.png"/><Relationship Id="rId5" Type="http://schemas.openxmlformats.org/officeDocument/2006/relationships/tags" Target="../tags/tag346.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0" Type="http://schemas.openxmlformats.org/officeDocument/2006/relationships/notesSlide" Target="../notesSlides/notesSlide10.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tags" Target="../tags/tag356.xml"/><Relationship Id="rId8" Type="http://schemas.openxmlformats.org/officeDocument/2006/relationships/tags" Target="../tags/tag355.xml"/><Relationship Id="rId7" Type="http://schemas.openxmlformats.org/officeDocument/2006/relationships/tags" Target="../tags/tag354.xml"/><Relationship Id="rId6" Type="http://schemas.openxmlformats.org/officeDocument/2006/relationships/tags" Target="../tags/tag353.xml"/><Relationship Id="rId5" Type="http://schemas.openxmlformats.org/officeDocument/2006/relationships/tags" Target="../tags/tag352.xml"/><Relationship Id="rId4" Type="http://schemas.openxmlformats.org/officeDocument/2006/relationships/tags" Target="../tags/tag351.xml"/><Relationship Id="rId3" Type="http://schemas.openxmlformats.org/officeDocument/2006/relationships/tags" Target="../tags/tag350.xml"/><Relationship Id="rId24" Type="http://schemas.openxmlformats.org/officeDocument/2006/relationships/notesSlide" Target="../notesSlides/notesSlide11.xml"/><Relationship Id="rId23" Type="http://schemas.openxmlformats.org/officeDocument/2006/relationships/slideLayout" Target="../slideLayouts/slideLayout18.xml"/><Relationship Id="rId22" Type="http://schemas.openxmlformats.org/officeDocument/2006/relationships/tags" Target="../tags/tag369.xml"/><Relationship Id="rId21" Type="http://schemas.openxmlformats.org/officeDocument/2006/relationships/tags" Target="../tags/tag368.xml"/><Relationship Id="rId20" Type="http://schemas.openxmlformats.org/officeDocument/2006/relationships/tags" Target="../tags/tag367.xml"/><Relationship Id="rId2" Type="http://schemas.openxmlformats.org/officeDocument/2006/relationships/tags" Target="../tags/tag349.xml"/><Relationship Id="rId19" Type="http://schemas.openxmlformats.org/officeDocument/2006/relationships/tags" Target="../tags/tag366.xml"/><Relationship Id="rId18" Type="http://schemas.openxmlformats.org/officeDocument/2006/relationships/tags" Target="../tags/tag365.xml"/><Relationship Id="rId17" Type="http://schemas.openxmlformats.org/officeDocument/2006/relationships/tags" Target="../tags/tag364.xml"/><Relationship Id="rId16" Type="http://schemas.openxmlformats.org/officeDocument/2006/relationships/tags" Target="../tags/tag363.xml"/><Relationship Id="rId15" Type="http://schemas.openxmlformats.org/officeDocument/2006/relationships/tags" Target="../tags/tag362.xml"/><Relationship Id="rId14" Type="http://schemas.openxmlformats.org/officeDocument/2006/relationships/tags" Target="../tags/tag361.xml"/><Relationship Id="rId13" Type="http://schemas.openxmlformats.org/officeDocument/2006/relationships/tags" Target="../tags/tag360.xml"/><Relationship Id="rId12" Type="http://schemas.openxmlformats.org/officeDocument/2006/relationships/tags" Target="../tags/tag359.xml"/><Relationship Id="rId11" Type="http://schemas.openxmlformats.org/officeDocument/2006/relationships/tags" Target="../tags/tag358.xml"/><Relationship Id="rId10" Type="http://schemas.openxmlformats.org/officeDocument/2006/relationships/tags" Target="../tags/tag35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4" Type="http://schemas.openxmlformats.org/officeDocument/2006/relationships/notesSlide" Target="../notesSlides/notesSlide12.xml"/><Relationship Id="rId13" Type="http://schemas.openxmlformats.org/officeDocument/2006/relationships/slideLayout" Target="../slideLayouts/slideLayout18.xml"/><Relationship Id="rId12" Type="http://schemas.openxmlformats.org/officeDocument/2006/relationships/image" Target="../media/image22.png"/><Relationship Id="rId11" Type="http://schemas.openxmlformats.org/officeDocument/2006/relationships/tags" Target="../tags/tag378.xml"/><Relationship Id="rId10" Type="http://schemas.openxmlformats.org/officeDocument/2006/relationships/image" Target="../media/image21.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84.xml"/><Relationship Id="rId7" Type="http://schemas.openxmlformats.org/officeDocument/2006/relationships/image" Target="../media/image4.png"/><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0" Type="http://schemas.openxmlformats.org/officeDocument/2006/relationships/notesSlide" Target="../notesSlides/notesSlide13.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9" Type="http://schemas.openxmlformats.org/officeDocument/2006/relationships/tags" Target="../tags/tag391.xml"/><Relationship Id="rId8" Type="http://schemas.openxmlformats.org/officeDocument/2006/relationships/tags" Target="../tags/tag390.xml"/><Relationship Id="rId7" Type="http://schemas.openxmlformats.org/officeDocument/2006/relationships/tags" Target="../tags/tag389.xml"/><Relationship Id="rId6" Type="http://schemas.openxmlformats.org/officeDocument/2006/relationships/image" Target="../media/image4.png"/><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1" Type="http://schemas.openxmlformats.org/officeDocument/2006/relationships/notesSlide" Target="../notesSlides/notesSlide14.xml"/><Relationship Id="rId10" Type="http://schemas.openxmlformats.org/officeDocument/2006/relationships/slideLayout" Target="../slideLayouts/slideLayout18.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97.xml"/><Relationship Id="rId7" Type="http://schemas.openxmlformats.org/officeDocument/2006/relationships/image" Target="../media/image4.png"/><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0" Type="http://schemas.openxmlformats.org/officeDocument/2006/relationships/notesSlide" Target="../notesSlides/notesSlide15.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tags" Target="../tags/tag403.xml"/><Relationship Id="rId7" Type="http://schemas.openxmlformats.org/officeDocument/2006/relationships/tags" Target="../tags/tag402.xml"/><Relationship Id="rId6" Type="http://schemas.openxmlformats.org/officeDocument/2006/relationships/image" Target="../media/image4.png"/><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tags" Target="../tags/tag398.xml"/><Relationship Id="rId11" Type="http://schemas.openxmlformats.org/officeDocument/2006/relationships/notesSlide" Target="../notesSlides/notesSlide16.xml"/><Relationship Id="rId10" Type="http://schemas.openxmlformats.org/officeDocument/2006/relationships/slideLayout" Target="../slideLayouts/slideLayout1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5" Type="http://schemas.openxmlformats.org/officeDocument/2006/relationships/notesSlide" Target="../notesSlides/notesSlide3.xml"/><Relationship Id="rId14" Type="http://schemas.openxmlformats.org/officeDocument/2006/relationships/slideLayout" Target="../slideLayouts/slideLayout18.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tags" Target="../tags/tag412.xml"/><Relationship Id="rId8" Type="http://schemas.openxmlformats.org/officeDocument/2006/relationships/tags" Target="../tags/tag411.xml"/><Relationship Id="rId7" Type="http://schemas.openxmlformats.org/officeDocument/2006/relationships/tags" Target="../tags/tag410.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4" Type="http://schemas.openxmlformats.org/officeDocument/2006/relationships/slideLayout" Target="../slideLayouts/slideLayout18.xml"/><Relationship Id="rId13" Type="http://schemas.openxmlformats.org/officeDocument/2006/relationships/tags" Target="../tags/tag416.xml"/><Relationship Id="rId12" Type="http://schemas.openxmlformats.org/officeDocument/2006/relationships/tags" Target="../tags/tag415.xml"/><Relationship Id="rId11" Type="http://schemas.openxmlformats.org/officeDocument/2006/relationships/tags" Target="../tags/tag414.xml"/><Relationship Id="rId10" Type="http://schemas.openxmlformats.org/officeDocument/2006/relationships/tags" Target="../tags/tag413.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9" Type="http://schemas.openxmlformats.org/officeDocument/2006/relationships/tags" Target="../tags/tag424.xml"/><Relationship Id="rId8" Type="http://schemas.openxmlformats.org/officeDocument/2006/relationships/tags" Target="../tags/tag423.xml"/><Relationship Id="rId7" Type="http://schemas.openxmlformats.org/officeDocument/2006/relationships/tags" Target="../tags/tag422.xml"/><Relationship Id="rId6" Type="http://schemas.openxmlformats.org/officeDocument/2006/relationships/tags" Target="../tags/tag421.xml"/><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3" Type="http://schemas.openxmlformats.org/officeDocument/2006/relationships/slideLayout" Target="../slideLayouts/slideLayout18.xml"/><Relationship Id="rId22" Type="http://schemas.openxmlformats.org/officeDocument/2006/relationships/tags" Target="../tags/tag432.xml"/><Relationship Id="rId21" Type="http://schemas.openxmlformats.org/officeDocument/2006/relationships/tags" Target="../tags/tag431.xml"/><Relationship Id="rId20" Type="http://schemas.openxmlformats.org/officeDocument/2006/relationships/image" Target="../media/image18.png"/><Relationship Id="rId2" Type="http://schemas.openxmlformats.org/officeDocument/2006/relationships/tags" Target="../tags/tag417.xml"/><Relationship Id="rId19" Type="http://schemas.openxmlformats.org/officeDocument/2006/relationships/tags" Target="../tags/tag430.xml"/><Relationship Id="rId18" Type="http://schemas.openxmlformats.org/officeDocument/2006/relationships/image" Target="../media/image17.png"/><Relationship Id="rId17" Type="http://schemas.openxmlformats.org/officeDocument/2006/relationships/tags" Target="../tags/tag429.xml"/><Relationship Id="rId16" Type="http://schemas.openxmlformats.org/officeDocument/2006/relationships/image" Target="../media/image20.png"/><Relationship Id="rId15" Type="http://schemas.openxmlformats.org/officeDocument/2006/relationships/tags" Target="../tags/tag428.xml"/><Relationship Id="rId14" Type="http://schemas.openxmlformats.org/officeDocument/2006/relationships/image" Target="../media/image19.png"/><Relationship Id="rId13" Type="http://schemas.openxmlformats.org/officeDocument/2006/relationships/tags" Target="../tags/tag427.xml"/><Relationship Id="rId12" Type="http://schemas.openxmlformats.org/officeDocument/2006/relationships/image" Target="../media/image16.png"/><Relationship Id="rId11" Type="http://schemas.openxmlformats.org/officeDocument/2006/relationships/tags" Target="../tags/tag426.xml"/><Relationship Id="rId10" Type="http://schemas.openxmlformats.org/officeDocument/2006/relationships/tags" Target="../tags/tag425.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9" Type="http://schemas.openxmlformats.org/officeDocument/2006/relationships/tags" Target="../tags/tag440.xml"/><Relationship Id="rId8" Type="http://schemas.openxmlformats.org/officeDocument/2006/relationships/tags" Target="../tags/tag439.xml"/><Relationship Id="rId7" Type="http://schemas.openxmlformats.org/officeDocument/2006/relationships/tags" Target="../tags/tag438.xml"/><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tags" Target="../tags/tag433.xml"/><Relationship Id="rId13" Type="http://schemas.openxmlformats.org/officeDocument/2006/relationships/slideLayout" Target="../slideLayouts/slideLayout18.xml"/><Relationship Id="rId12" Type="http://schemas.openxmlformats.org/officeDocument/2006/relationships/image" Target="../media/image18.png"/><Relationship Id="rId11" Type="http://schemas.openxmlformats.org/officeDocument/2006/relationships/tags" Target="../tags/tag441.xml"/><Relationship Id="rId10" Type="http://schemas.openxmlformats.org/officeDocument/2006/relationships/image" Target="../media/image17.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9" Type="http://schemas.openxmlformats.org/officeDocument/2006/relationships/tags" Target="../tags/tag449.xml"/><Relationship Id="rId8" Type="http://schemas.openxmlformats.org/officeDocument/2006/relationships/tags" Target="../tags/tag448.xml"/><Relationship Id="rId7" Type="http://schemas.openxmlformats.org/officeDocument/2006/relationships/tags" Target="../tags/tag447.xml"/><Relationship Id="rId6" Type="http://schemas.openxmlformats.org/officeDocument/2006/relationships/tags" Target="../tags/tag446.xml"/><Relationship Id="rId5" Type="http://schemas.openxmlformats.org/officeDocument/2006/relationships/tags" Target="../tags/tag445.xml"/><Relationship Id="rId4" Type="http://schemas.openxmlformats.org/officeDocument/2006/relationships/tags" Target="../tags/tag444.xml"/><Relationship Id="rId3" Type="http://schemas.openxmlformats.org/officeDocument/2006/relationships/tags" Target="../tags/tag443.xml"/><Relationship Id="rId2" Type="http://schemas.openxmlformats.org/officeDocument/2006/relationships/tags" Target="../tags/tag442.xml"/><Relationship Id="rId16" Type="http://schemas.openxmlformats.org/officeDocument/2006/relationships/slideLayout" Target="../slideLayouts/slideLayout18.xml"/><Relationship Id="rId15" Type="http://schemas.openxmlformats.org/officeDocument/2006/relationships/image" Target="../media/image20.png"/><Relationship Id="rId14" Type="http://schemas.openxmlformats.org/officeDocument/2006/relationships/tags" Target="../tags/tag452.xml"/><Relationship Id="rId13" Type="http://schemas.openxmlformats.org/officeDocument/2006/relationships/image" Target="../media/image19.png"/><Relationship Id="rId12" Type="http://schemas.openxmlformats.org/officeDocument/2006/relationships/tags" Target="../tags/tag451.xml"/><Relationship Id="rId11" Type="http://schemas.openxmlformats.org/officeDocument/2006/relationships/image" Target="../media/image16.png"/><Relationship Id="rId10" Type="http://schemas.openxmlformats.org/officeDocument/2006/relationships/tags" Target="../tags/tag450.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9" Type="http://schemas.openxmlformats.org/officeDocument/2006/relationships/tags" Target="../tags/tag460.xml"/><Relationship Id="rId8" Type="http://schemas.openxmlformats.org/officeDocument/2006/relationships/tags" Target="../tags/tag459.xml"/><Relationship Id="rId7" Type="http://schemas.openxmlformats.org/officeDocument/2006/relationships/tags" Target="../tags/tag458.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 Type="http://schemas.openxmlformats.org/officeDocument/2006/relationships/tags" Target="../tags/tag453.xml"/><Relationship Id="rId14" Type="http://schemas.openxmlformats.org/officeDocument/2006/relationships/slideLayout" Target="../slideLayouts/slideLayout18.xml"/><Relationship Id="rId13" Type="http://schemas.openxmlformats.org/officeDocument/2006/relationships/tags" Target="../tags/tag464.xml"/><Relationship Id="rId12" Type="http://schemas.openxmlformats.org/officeDocument/2006/relationships/tags" Target="../tags/tag463.xml"/><Relationship Id="rId11" Type="http://schemas.openxmlformats.org/officeDocument/2006/relationships/tags" Target="../tags/tag462.xml"/><Relationship Id="rId10" Type="http://schemas.openxmlformats.org/officeDocument/2006/relationships/tags" Target="../tags/tag461.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471.xml"/><Relationship Id="rId7" Type="http://schemas.openxmlformats.org/officeDocument/2006/relationships/tags" Target="../tags/tag470.xml"/><Relationship Id="rId6" Type="http://schemas.openxmlformats.org/officeDocument/2006/relationships/tags" Target="../tags/tag469.xml"/><Relationship Id="rId5" Type="http://schemas.openxmlformats.org/officeDocument/2006/relationships/tags" Target="../tags/tag468.xml"/><Relationship Id="rId4" Type="http://schemas.openxmlformats.org/officeDocument/2006/relationships/tags" Target="../tags/tag467.xml"/><Relationship Id="rId3" Type="http://schemas.openxmlformats.org/officeDocument/2006/relationships/tags" Target="../tags/tag466.xml"/><Relationship Id="rId2" Type="http://schemas.openxmlformats.org/officeDocument/2006/relationships/tags" Target="../tags/tag465.xml"/><Relationship Id="rId12" Type="http://schemas.openxmlformats.org/officeDocument/2006/relationships/slideLayout" Target="../slideLayouts/slideLayout18.xml"/><Relationship Id="rId11" Type="http://schemas.openxmlformats.org/officeDocument/2006/relationships/image" Target="../media/image23.emf"/><Relationship Id="rId10" Type="http://schemas.openxmlformats.org/officeDocument/2006/relationships/tags" Target="../tags/tag472.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479.xml"/><Relationship Id="rId7" Type="http://schemas.openxmlformats.org/officeDocument/2006/relationships/tags" Target="../tags/tag478.xml"/><Relationship Id="rId6" Type="http://schemas.openxmlformats.org/officeDocument/2006/relationships/tags" Target="../tags/tag477.xml"/><Relationship Id="rId5" Type="http://schemas.openxmlformats.org/officeDocument/2006/relationships/tags" Target="../tags/tag476.xml"/><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tags" Target="../tags/tag473.xml"/><Relationship Id="rId11" Type="http://schemas.openxmlformats.org/officeDocument/2006/relationships/slideLayout" Target="../slideLayouts/slideLayout18.xml"/><Relationship Id="rId10" Type="http://schemas.openxmlformats.org/officeDocument/2006/relationships/image" Target="../media/image24.emf"/><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486.xml"/><Relationship Id="rId7" Type="http://schemas.openxmlformats.org/officeDocument/2006/relationships/tags" Target="../tags/tag485.xml"/><Relationship Id="rId6" Type="http://schemas.openxmlformats.org/officeDocument/2006/relationships/tags" Target="../tags/tag484.xml"/><Relationship Id="rId5" Type="http://schemas.openxmlformats.org/officeDocument/2006/relationships/tags" Target="../tags/tag483.xml"/><Relationship Id="rId4" Type="http://schemas.openxmlformats.org/officeDocument/2006/relationships/tags" Target="../tags/tag482.xml"/><Relationship Id="rId3" Type="http://schemas.openxmlformats.org/officeDocument/2006/relationships/tags" Target="../tags/tag481.xml"/><Relationship Id="rId2" Type="http://schemas.openxmlformats.org/officeDocument/2006/relationships/tags" Target="../tags/tag480.xml"/><Relationship Id="rId14" Type="http://schemas.openxmlformats.org/officeDocument/2006/relationships/slideLayout" Target="../slideLayouts/slideLayout18.xml"/><Relationship Id="rId13" Type="http://schemas.openxmlformats.org/officeDocument/2006/relationships/image" Target="../media/image25.emf"/><Relationship Id="rId12" Type="http://schemas.openxmlformats.org/officeDocument/2006/relationships/image" Target="../media/image20.png"/><Relationship Id="rId11" Type="http://schemas.openxmlformats.org/officeDocument/2006/relationships/tags" Target="../tags/tag488.xml"/><Relationship Id="rId10" Type="http://schemas.openxmlformats.org/officeDocument/2006/relationships/tags" Target="../tags/tag487.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tags" Target="../tags/tag495.xml"/><Relationship Id="rId7" Type="http://schemas.openxmlformats.org/officeDocument/2006/relationships/tags" Target="../tags/tag494.xml"/><Relationship Id="rId6" Type="http://schemas.openxmlformats.org/officeDocument/2006/relationships/tags" Target="../tags/tag493.xml"/><Relationship Id="rId5" Type="http://schemas.openxmlformats.org/officeDocument/2006/relationships/tags" Target="../tags/tag492.xml"/><Relationship Id="rId4" Type="http://schemas.openxmlformats.org/officeDocument/2006/relationships/tags" Target="../tags/tag491.xml"/><Relationship Id="rId3" Type="http://schemas.openxmlformats.org/officeDocument/2006/relationships/tags" Target="../tags/tag490.xml"/><Relationship Id="rId2" Type="http://schemas.openxmlformats.org/officeDocument/2006/relationships/tags" Target="../tags/tag489.xml"/><Relationship Id="rId11" Type="http://schemas.openxmlformats.org/officeDocument/2006/relationships/slideLayout" Target="../slideLayouts/slideLayout18.xml"/><Relationship Id="rId10" Type="http://schemas.openxmlformats.org/officeDocument/2006/relationships/image" Target="../media/image26.emf"/><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502.xml"/><Relationship Id="rId7" Type="http://schemas.openxmlformats.org/officeDocument/2006/relationships/tags" Target="../tags/tag501.xml"/><Relationship Id="rId6" Type="http://schemas.openxmlformats.org/officeDocument/2006/relationships/tags" Target="../tags/tag500.xml"/><Relationship Id="rId5" Type="http://schemas.openxmlformats.org/officeDocument/2006/relationships/tags" Target="../tags/tag499.xml"/><Relationship Id="rId4" Type="http://schemas.openxmlformats.org/officeDocument/2006/relationships/tags" Target="../tags/tag498.xml"/><Relationship Id="rId3" Type="http://schemas.openxmlformats.org/officeDocument/2006/relationships/tags" Target="../tags/tag497.xml"/><Relationship Id="rId2" Type="http://schemas.openxmlformats.org/officeDocument/2006/relationships/tags" Target="../tags/tag496.xml"/><Relationship Id="rId11" Type="http://schemas.openxmlformats.org/officeDocument/2006/relationships/slideLayout" Target="../slideLayouts/slideLayout18.xml"/><Relationship Id="rId10" Type="http://schemas.openxmlformats.org/officeDocument/2006/relationships/image" Target="../media/image27.emf"/><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5" Type="http://schemas.openxmlformats.org/officeDocument/2006/relationships/notesSlide" Target="../notesSlides/notesSlide4.xml"/><Relationship Id="rId24" Type="http://schemas.openxmlformats.org/officeDocument/2006/relationships/slideLayout" Target="../slideLayouts/slideLayout18.xml"/><Relationship Id="rId23" Type="http://schemas.openxmlformats.org/officeDocument/2006/relationships/tags" Target="../tags/tag76.xml"/><Relationship Id="rId22" Type="http://schemas.openxmlformats.org/officeDocument/2006/relationships/tags" Target="../tags/tag75.xml"/><Relationship Id="rId21" Type="http://schemas.openxmlformats.org/officeDocument/2006/relationships/tags" Target="../tags/tag74.xml"/><Relationship Id="rId20" Type="http://schemas.openxmlformats.org/officeDocument/2006/relationships/tags" Target="../tags/tag73.xml"/><Relationship Id="rId2" Type="http://schemas.openxmlformats.org/officeDocument/2006/relationships/tags" Target="../tags/tag56.xml"/><Relationship Id="rId19" Type="http://schemas.openxmlformats.org/officeDocument/2006/relationships/tags" Target="../tags/tag72.xml"/><Relationship Id="rId18" Type="http://schemas.openxmlformats.org/officeDocument/2006/relationships/image" Target="../media/image3.png"/><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509.xml"/><Relationship Id="rId7" Type="http://schemas.openxmlformats.org/officeDocument/2006/relationships/tags" Target="../tags/tag508.xml"/><Relationship Id="rId6" Type="http://schemas.openxmlformats.org/officeDocument/2006/relationships/tags" Target="../tags/tag507.xml"/><Relationship Id="rId5" Type="http://schemas.openxmlformats.org/officeDocument/2006/relationships/tags" Target="../tags/tag506.xml"/><Relationship Id="rId4" Type="http://schemas.openxmlformats.org/officeDocument/2006/relationships/tags" Target="../tags/tag505.xml"/><Relationship Id="rId3" Type="http://schemas.openxmlformats.org/officeDocument/2006/relationships/tags" Target="../tags/tag504.xml"/><Relationship Id="rId2" Type="http://schemas.openxmlformats.org/officeDocument/2006/relationships/tags" Target="../tags/tag503.xml"/><Relationship Id="rId11" Type="http://schemas.openxmlformats.org/officeDocument/2006/relationships/slideLayout" Target="../slideLayouts/slideLayout18.xml"/><Relationship Id="rId10" Type="http://schemas.openxmlformats.org/officeDocument/2006/relationships/image" Target="../media/image28.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516.xml"/><Relationship Id="rId7" Type="http://schemas.openxmlformats.org/officeDocument/2006/relationships/tags" Target="../tags/tag515.xml"/><Relationship Id="rId6" Type="http://schemas.openxmlformats.org/officeDocument/2006/relationships/tags" Target="../tags/tag514.xml"/><Relationship Id="rId5" Type="http://schemas.openxmlformats.org/officeDocument/2006/relationships/tags" Target="../tags/tag513.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1" Type="http://schemas.openxmlformats.org/officeDocument/2006/relationships/slideLayout" Target="../slideLayouts/slideLayout18.xml"/><Relationship Id="rId10" Type="http://schemas.openxmlformats.org/officeDocument/2006/relationships/image" Target="../media/image29.emf"/><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tags" Target="../tags/tag523.xml"/><Relationship Id="rId7" Type="http://schemas.openxmlformats.org/officeDocument/2006/relationships/tags" Target="../tags/tag522.xml"/><Relationship Id="rId6" Type="http://schemas.openxmlformats.org/officeDocument/2006/relationships/tags" Target="../tags/tag521.xml"/><Relationship Id="rId5" Type="http://schemas.openxmlformats.org/officeDocument/2006/relationships/tags" Target="../tags/tag520.xml"/><Relationship Id="rId4" Type="http://schemas.openxmlformats.org/officeDocument/2006/relationships/tags" Target="../tags/tag519.xml"/><Relationship Id="rId3" Type="http://schemas.openxmlformats.org/officeDocument/2006/relationships/tags" Target="../tags/tag518.xml"/><Relationship Id="rId2" Type="http://schemas.openxmlformats.org/officeDocument/2006/relationships/tags" Target="../tags/tag517.xml"/><Relationship Id="rId11" Type="http://schemas.openxmlformats.org/officeDocument/2006/relationships/slideLayout" Target="../slideLayouts/slideLayout18.xml"/><Relationship Id="rId10" Type="http://schemas.openxmlformats.org/officeDocument/2006/relationships/image" Target="../media/image30.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9" Type="http://schemas.openxmlformats.org/officeDocument/2006/relationships/tags" Target="../tags/tag530.xml"/><Relationship Id="rId8" Type="http://schemas.openxmlformats.org/officeDocument/2006/relationships/image" Target="../media/image31.png"/><Relationship Id="rId7" Type="http://schemas.openxmlformats.org/officeDocument/2006/relationships/tags" Target="../tags/tag529.xml"/><Relationship Id="rId6" Type="http://schemas.openxmlformats.org/officeDocument/2006/relationships/tags" Target="../tags/tag528.xml"/><Relationship Id="rId5" Type="http://schemas.openxmlformats.org/officeDocument/2006/relationships/tags" Target="../tags/tag527.xml"/><Relationship Id="rId4" Type="http://schemas.openxmlformats.org/officeDocument/2006/relationships/tags" Target="../tags/tag526.xml"/><Relationship Id="rId3" Type="http://schemas.openxmlformats.org/officeDocument/2006/relationships/tags" Target="../tags/tag525.xml"/><Relationship Id="rId2" Type="http://schemas.openxmlformats.org/officeDocument/2006/relationships/tags" Target="../tags/tag524.xml"/><Relationship Id="rId10" Type="http://schemas.openxmlformats.org/officeDocument/2006/relationships/slideLayout" Target="../slideLayouts/slideLayout18.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9" Type="http://schemas.openxmlformats.org/officeDocument/2006/relationships/tags" Target="../tags/tag538.xml"/><Relationship Id="rId8" Type="http://schemas.openxmlformats.org/officeDocument/2006/relationships/tags" Target="../tags/tag537.xml"/><Relationship Id="rId7" Type="http://schemas.openxmlformats.org/officeDocument/2006/relationships/tags" Target="../tags/tag536.xml"/><Relationship Id="rId6" Type="http://schemas.openxmlformats.org/officeDocument/2006/relationships/tags" Target="../tags/tag535.xml"/><Relationship Id="rId5" Type="http://schemas.openxmlformats.org/officeDocument/2006/relationships/tags" Target="../tags/tag534.xml"/><Relationship Id="rId4" Type="http://schemas.openxmlformats.org/officeDocument/2006/relationships/tags" Target="../tags/tag533.xml"/><Relationship Id="rId3" Type="http://schemas.openxmlformats.org/officeDocument/2006/relationships/tags" Target="../tags/tag532.xml"/><Relationship Id="rId2" Type="http://schemas.openxmlformats.org/officeDocument/2006/relationships/tags" Target="../tags/tag531.xml"/><Relationship Id="rId14" Type="http://schemas.openxmlformats.org/officeDocument/2006/relationships/slideLayout" Target="../slideLayouts/slideLayout29.xml"/><Relationship Id="rId13" Type="http://schemas.openxmlformats.org/officeDocument/2006/relationships/tags" Target="../tags/tag542.xml"/><Relationship Id="rId12" Type="http://schemas.openxmlformats.org/officeDocument/2006/relationships/tags" Target="../tags/tag541.xml"/><Relationship Id="rId11" Type="http://schemas.openxmlformats.org/officeDocument/2006/relationships/tags" Target="../tags/tag540.xml"/><Relationship Id="rId10" Type="http://schemas.openxmlformats.org/officeDocument/2006/relationships/tags" Target="../tags/tag539.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9" Type="http://schemas.openxmlformats.org/officeDocument/2006/relationships/tags" Target="../tags/tag550.xml"/><Relationship Id="rId8" Type="http://schemas.openxmlformats.org/officeDocument/2006/relationships/tags" Target="../tags/tag549.xml"/><Relationship Id="rId7" Type="http://schemas.openxmlformats.org/officeDocument/2006/relationships/tags" Target="../tags/tag548.xml"/><Relationship Id="rId6" Type="http://schemas.openxmlformats.org/officeDocument/2006/relationships/tags" Target="../tags/tag547.xml"/><Relationship Id="rId5" Type="http://schemas.openxmlformats.org/officeDocument/2006/relationships/tags" Target="../tags/tag546.xml"/><Relationship Id="rId4" Type="http://schemas.openxmlformats.org/officeDocument/2006/relationships/tags" Target="../tags/tag545.xml"/><Relationship Id="rId3" Type="http://schemas.openxmlformats.org/officeDocument/2006/relationships/tags" Target="../tags/tag544.xml"/><Relationship Id="rId2" Type="http://schemas.openxmlformats.org/officeDocument/2006/relationships/tags" Target="../tags/tag543.xml"/><Relationship Id="rId10" Type="http://schemas.openxmlformats.org/officeDocument/2006/relationships/slideLayout" Target="../slideLayouts/slideLayout29.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9" Type="http://schemas.openxmlformats.org/officeDocument/2006/relationships/tags" Target="../tags/tag558.xml"/><Relationship Id="rId8" Type="http://schemas.openxmlformats.org/officeDocument/2006/relationships/tags" Target="../tags/tag557.xml"/><Relationship Id="rId7" Type="http://schemas.openxmlformats.org/officeDocument/2006/relationships/tags" Target="../tags/tag556.xml"/><Relationship Id="rId6" Type="http://schemas.openxmlformats.org/officeDocument/2006/relationships/tags" Target="../tags/tag555.xml"/><Relationship Id="rId5" Type="http://schemas.openxmlformats.org/officeDocument/2006/relationships/tags" Target="../tags/tag554.xml"/><Relationship Id="rId4" Type="http://schemas.openxmlformats.org/officeDocument/2006/relationships/tags" Target="../tags/tag553.xml"/><Relationship Id="rId3" Type="http://schemas.openxmlformats.org/officeDocument/2006/relationships/tags" Target="../tags/tag552.xml"/><Relationship Id="rId29" Type="http://schemas.openxmlformats.org/officeDocument/2006/relationships/slideLayout" Target="../slideLayouts/slideLayout29.xml"/><Relationship Id="rId28" Type="http://schemas.openxmlformats.org/officeDocument/2006/relationships/image" Target="../media/image16.png"/><Relationship Id="rId27" Type="http://schemas.openxmlformats.org/officeDocument/2006/relationships/tags" Target="../tags/tag572.xml"/><Relationship Id="rId26" Type="http://schemas.openxmlformats.org/officeDocument/2006/relationships/tags" Target="../tags/tag571.xml"/><Relationship Id="rId25" Type="http://schemas.openxmlformats.org/officeDocument/2006/relationships/image" Target="../media/image17.png"/><Relationship Id="rId24" Type="http://schemas.openxmlformats.org/officeDocument/2006/relationships/tags" Target="../tags/tag570.xml"/><Relationship Id="rId23" Type="http://schemas.openxmlformats.org/officeDocument/2006/relationships/tags" Target="../tags/tag569.xml"/><Relationship Id="rId22" Type="http://schemas.openxmlformats.org/officeDocument/2006/relationships/tags" Target="../tags/tag568.xml"/><Relationship Id="rId21" Type="http://schemas.openxmlformats.org/officeDocument/2006/relationships/tags" Target="../tags/tag567.xml"/><Relationship Id="rId20" Type="http://schemas.openxmlformats.org/officeDocument/2006/relationships/image" Target="../media/image18.png"/><Relationship Id="rId2" Type="http://schemas.openxmlformats.org/officeDocument/2006/relationships/tags" Target="../tags/tag551.xml"/><Relationship Id="rId19" Type="http://schemas.openxmlformats.org/officeDocument/2006/relationships/tags" Target="../tags/tag566.xml"/><Relationship Id="rId18" Type="http://schemas.openxmlformats.org/officeDocument/2006/relationships/tags" Target="../tags/tag565.xml"/><Relationship Id="rId17" Type="http://schemas.openxmlformats.org/officeDocument/2006/relationships/image" Target="../media/image20.png"/><Relationship Id="rId16" Type="http://schemas.openxmlformats.org/officeDocument/2006/relationships/tags" Target="../tags/tag564.xml"/><Relationship Id="rId15" Type="http://schemas.openxmlformats.org/officeDocument/2006/relationships/tags" Target="../tags/tag563.xml"/><Relationship Id="rId14" Type="http://schemas.openxmlformats.org/officeDocument/2006/relationships/image" Target="../media/image19.png"/><Relationship Id="rId13" Type="http://schemas.openxmlformats.org/officeDocument/2006/relationships/tags" Target="../tags/tag562.xml"/><Relationship Id="rId12" Type="http://schemas.openxmlformats.org/officeDocument/2006/relationships/tags" Target="../tags/tag561.xml"/><Relationship Id="rId11" Type="http://schemas.openxmlformats.org/officeDocument/2006/relationships/tags" Target="../tags/tag560.xml"/><Relationship Id="rId10" Type="http://schemas.openxmlformats.org/officeDocument/2006/relationships/tags" Target="../tags/tag559.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9" Type="http://schemas.openxmlformats.org/officeDocument/2006/relationships/tags" Target="../tags/tag580.xml"/><Relationship Id="rId8" Type="http://schemas.openxmlformats.org/officeDocument/2006/relationships/tags" Target="../tags/tag579.xml"/><Relationship Id="rId7" Type="http://schemas.openxmlformats.org/officeDocument/2006/relationships/tags" Target="../tags/tag578.xml"/><Relationship Id="rId6" Type="http://schemas.openxmlformats.org/officeDocument/2006/relationships/tags" Target="../tags/tag577.xml"/><Relationship Id="rId5" Type="http://schemas.openxmlformats.org/officeDocument/2006/relationships/tags" Target="../tags/tag576.xml"/><Relationship Id="rId4" Type="http://schemas.openxmlformats.org/officeDocument/2006/relationships/tags" Target="../tags/tag575.xml"/><Relationship Id="rId3" Type="http://schemas.openxmlformats.org/officeDocument/2006/relationships/tags" Target="../tags/tag574.xml"/><Relationship Id="rId21" Type="http://schemas.openxmlformats.org/officeDocument/2006/relationships/slideLayout" Target="../slideLayouts/slideLayout29.xml"/><Relationship Id="rId20" Type="http://schemas.openxmlformats.org/officeDocument/2006/relationships/tags" Target="../tags/tag591.xml"/><Relationship Id="rId2" Type="http://schemas.openxmlformats.org/officeDocument/2006/relationships/tags" Target="../tags/tag573.xml"/><Relationship Id="rId19" Type="http://schemas.openxmlformats.org/officeDocument/2006/relationships/tags" Target="../tags/tag590.xml"/><Relationship Id="rId18" Type="http://schemas.openxmlformats.org/officeDocument/2006/relationships/tags" Target="../tags/tag589.xml"/><Relationship Id="rId17" Type="http://schemas.openxmlformats.org/officeDocument/2006/relationships/tags" Target="../tags/tag588.xml"/><Relationship Id="rId16" Type="http://schemas.openxmlformats.org/officeDocument/2006/relationships/tags" Target="../tags/tag587.xml"/><Relationship Id="rId15" Type="http://schemas.openxmlformats.org/officeDocument/2006/relationships/tags" Target="../tags/tag586.xml"/><Relationship Id="rId14" Type="http://schemas.openxmlformats.org/officeDocument/2006/relationships/tags" Target="../tags/tag585.xml"/><Relationship Id="rId13" Type="http://schemas.openxmlformats.org/officeDocument/2006/relationships/tags" Target="../tags/tag584.xml"/><Relationship Id="rId12" Type="http://schemas.openxmlformats.org/officeDocument/2006/relationships/tags" Target="../tags/tag583.xml"/><Relationship Id="rId11" Type="http://schemas.openxmlformats.org/officeDocument/2006/relationships/tags" Target="../tags/tag582.xml"/><Relationship Id="rId10" Type="http://schemas.openxmlformats.org/officeDocument/2006/relationships/tags" Target="../tags/tag581.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9" Type="http://schemas.openxmlformats.org/officeDocument/2006/relationships/tags" Target="../tags/tag599.xml"/><Relationship Id="rId8" Type="http://schemas.openxmlformats.org/officeDocument/2006/relationships/tags" Target="../tags/tag598.xml"/><Relationship Id="rId7" Type="http://schemas.openxmlformats.org/officeDocument/2006/relationships/tags" Target="../tags/tag597.xml"/><Relationship Id="rId6" Type="http://schemas.openxmlformats.org/officeDocument/2006/relationships/tags" Target="../tags/tag596.xml"/><Relationship Id="rId5" Type="http://schemas.openxmlformats.org/officeDocument/2006/relationships/tags" Target="../tags/tag595.xml"/><Relationship Id="rId4" Type="http://schemas.openxmlformats.org/officeDocument/2006/relationships/tags" Target="../tags/tag594.xml"/><Relationship Id="rId3" Type="http://schemas.openxmlformats.org/officeDocument/2006/relationships/tags" Target="../tags/tag593.xml"/><Relationship Id="rId2" Type="http://schemas.openxmlformats.org/officeDocument/2006/relationships/tags" Target="../tags/tag592.xml"/><Relationship Id="rId14" Type="http://schemas.openxmlformats.org/officeDocument/2006/relationships/slideLayout" Target="../slideLayouts/slideLayout29.xml"/><Relationship Id="rId13" Type="http://schemas.openxmlformats.org/officeDocument/2006/relationships/tags" Target="../tags/tag603.xml"/><Relationship Id="rId12" Type="http://schemas.openxmlformats.org/officeDocument/2006/relationships/tags" Target="../tags/tag602.xml"/><Relationship Id="rId11" Type="http://schemas.openxmlformats.org/officeDocument/2006/relationships/tags" Target="../tags/tag601.xml"/><Relationship Id="rId10" Type="http://schemas.openxmlformats.org/officeDocument/2006/relationships/tags" Target="../tags/tag600.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9" Type="http://schemas.openxmlformats.org/officeDocument/2006/relationships/tags" Target="../tags/tag611.xml"/><Relationship Id="rId8" Type="http://schemas.openxmlformats.org/officeDocument/2006/relationships/tags" Target="../tags/tag610.xml"/><Relationship Id="rId7" Type="http://schemas.openxmlformats.org/officeDocument/2006/relationships/tags" Target="../tags/tag609.xml"/><Relationship Id="rId6" Type="http://schemas.openxmlformats.org/officeDocument/2006/relationships/tags" Target="../tags/tag608.xml"/><Relationship Id="rId5" Type="http://schemas.openxmlformats.org/officeDocument/2006/relationships/tags" Target="../tags/tag607.xml"/><Relationship Id="rId4" Type="http://schemas.openxmlformats.org/officeDocument/2006/relationships/tags" Target="../tags/tag606.xml"/><Relationship Id="rId3" Type="http://schemas.openxmlformats.org/officeDocument/2006/relationships/tags" Target="../tags/tag605.xml"/><Relationship Id="rId2" Type="http://schemas.openxmlformats.org/officeDocument/2006/relationships/tags" Target="../tags/tag604.xml"/><Relationship Id="rId19" Type="http://schemas.openxmlformats.org/officeDocument/2006/relationships/slideLayout" Target="../slideLayouts/slideLayout29.xml"/><Relationship Id="rId18" Type="http://schemas.openxmlformats.org/officeDocument/2006/relationships/image" Target="../media/image20.png"/><Relationship Id="rId17" Type="http://schemas.openxmlformats.org/officeDocument/2006/relationships/tags" Target="../tags/tag617.xml"/><Relationship Id="rId16" Type="http://schemas.openxmlformats.org/officeDocument/2006/relationships/tags" Target="../tags/tag616.xml"/><Relationship Id="rId15" Type="http://schemas.openxmlformats.org/officeDocument/2006/relationships/image" Target="../media/image17.png"/><Relationship Id="rId14" Type="http://schemas.openxmlformats.org/officeDocument/2006/relationships/tags" Target="../tags/tag615.xml"/><Relationship Id="rId13" Type="http://schemas.openxmlformats.org/officeDocument/2006/relationships/tags" Target="../tags/tag614.xml"/><Relationship Id="rId12" Type="http://schemas.openxmlformats.org/officeDocument/2006/relationships/image" Target="../media/image18.png"/><Relationship Id="rId11" Type="http://schemas.openxmlformats.org/officeDocument/2006/relationships/tags" Target="../tags/tag613.xml"/><Relationship Id="rId10" Type="http://schemas.openxmlformats.org/officeDocument/2006/relationships/tags" Target="../tags/tag6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82.xml"/><Relationship Id="rId7" Type="http://schemas.openxmlformats.org/officeDocument/2006/relationships/image" Target="../media/image4.png"/><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0" Type="http://schemas.openxmlformats.org/officeDocument/2006/relationships/notesSlide" Target="../notesSlides/notesSlide5.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9" Type="http://schemas.openxmlformats.org/officeDocument/2006/relationships/tags" Target="../tags/tag625.xml"/><Relationship Id="rId8" Type="http://schemas.openxmlformats.org/officeDocument/2006/relationships/tags" Target="../tags/tag624.xml"/><Relationship Id="rId7" Type="http://schemas.openxmlformats.org/officeDocument/2006/relationships/tags" Target="../tags/tag623.xml"/><Relationship Id="rId6" Type="http://schemas.openxmlformats.org/officeDocument/2006/relationships/tags" Target="../tags/tag622.xml"/><Relationship Id="rId5" Type="http://schemas.openxmlformats.org/officeDocument/2006/relationships/tags" Target="../tags/tag621.xml"/><Relationship Id="rId4" Type="http://schemas.openxmlformats.org/officeDocument/2006/relationships/tags" Target="../tags/tag620.xml"/><Relationship Id="rId30" Type="http://schemas.openxmlformats.org/officeDocument/2006/relationships/slideLayout" Target="../slideLayouts/slideLayout29.xml"/><Relationship Id="rId3" Type="http://schemas.openxmlformats.org/officeDocument/2006/relationships/tags" Target="../tags/tag619.xml"/><Relationship Id="rId29" Type="http://schemas.openxmlformats.org/officeDocument/2006/relationships/tags" Target="../tags/tag640.xml"/><Relationship Id="rId28" Type="http://schemas.openxmlformats.org/officeDocument/2006/relationships/tags" Target="../tags/tag639.xml"/><Relationship Id="rId27" Type="http://schemas.openxmlformats.org/officeDocument/2006/relationships/tags" Target="../tags/tag638.xml"/><Relationship Id="rId26" Type="http://schemas.openxmlformats.org/officeDocument/2006/relationships/image" Target="../media/image5.png"/><Relationship Id="rId25" Type="http://schemas.openxmlformats.org/officeDocument/2006/relationships/tags" Target="../tags/tag637.xml"/><Relationship Id="rId24" Type="http://schemas.openxmlformats.org/officeDocument/2006/relationships/image" Target="../media/image18.png"/><Relationship Id="rId23" Type="http://schemas.openxmlformats.org/officeDocument/2006/relationships/tags" Target="../tags/tag636.xml"/><Relationship Id="rId22" Type="http://schemas.openxmlformats.org/officeDocument/2006/relationships/image" Target="../media/image19.png"/><Relationship Id="rId21" Type="http://schemas.openxmlformats.org/officeDocument/2006/relationships/tags" Target="../tags/tag635.xml"/><Relationship Id="rId20" Type="http://schemas.openxmlformats.org/officeDocument/2006/relationships/image" Target="../media/image6.png"/><Relationship Id="rId2" Type="http://schemas.openxmlformats.org/officeDocument/2006/relationships/tags" Target="../tags/tag618.xml"/><Relationship Id="rId19" Type="http://schemas.openxmlformats.org/officeDocument/2006/relationships/tags" Target="../tags/tag634.xml"/><Relationship Id="rId18" Type="http://schemas.openxmlformats.org/officeDocument/2006/relationships/image" Target="../media/image7.png"/><Relationship Id="rId17" Type="http://schemas.openxmlformats.org/officeDocument/2006/relationships/tags" Target="../tags/tag633.xml"/><Relationship Id="rId16" Type="http://schemas.openxmlformats.org/officeDocument/2006/relationships/tags" Target="../tags/tag632.xml"/><Relationship Id="rId15" Type="http://schemas.openxmlformats.org/officeDocument/2006/relationships/tags" Target="../tags/tag631.xml"/><Relationship Id="rId14" Type="http://schemas.openxmlformats.org/officeDocument/2006/relationships/tags" Target="../tags/tag630.xml"/><Relationship Id="rId13" Type="http://schemas.openxmlformats.org/officeDocument/2006/relationships/tags" Target="../tags/tag629.xml"/><Relationship Id="rId12" Type="http://schemas.openxmlformats.org/officeDocument/2006/relationships/tags" Target="../tags/tag628.xml"/><Relationship Id="rId11" Type="http://schemas.openxmlformats.org/officeDocument/2006/relationships/tags" Target="../tags/tag627.xml"/><Relationship Id="rId10" Type="http://schemas.openxmlformats.org/officeDocument/2006/relationships/tags" Target="../tags/tag626.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9" Type="http://schemas.openxmlformats.org/officeDocument/2006/relationships/tags" Target="../tags/tag648.xml"/><Relationship Id="rId8" Type="http://schemas.openxmlformats.org/officeDocument/2006/relationships/tags" Target="../tags/tag647.xml"/><Relationship Id="rId7" Type="http://schemas.openxmlformats.org/officeDocument/2006/relationships/tags" Target="../tags/tag646.xml"/><Relationship Id="rId6" Type="http://schemas.openxmlformats.org/officeDocument/2006/relationships/tags" Target="../tags/tag645.xml"/><Relationship Id="rId5" Type="http://schemas.openxmlformats.org/officeDocument/2006/relationships/tags" Target="../tags/tag644.xml"/><Relationship Id="rId4" Type="http://schemas.openxmlformats.org/officeDocument/2006/relationships/tags" Target="../tags/tag643.xml"/><Relationship Id="rId3" Type="http://schemas.openxmlformats.org/officeDocument/2006/relationships/tags" Target="../tags/tag642.xml"/><Relationship Id="rId20" Type="http://schemas.openxmlformats.org/officeDocument/2006/relationships/slideLayout" Target="../slideLayouts/slideLayout29.xml"/><Relationship Id="rId2" Type="http://schemas.openxmlformats.org/officeDocument/2006/relationships/tags" Target="../tags/tag641.xml"/><Relationship Id="rId19" Type="http://schemas.openxmlformats.org/officeDocument/2006/relationships/tags" Target="../tags/tag658.xml"/><Relationship Id="rId18" Type="http://schemas.openxmlformats.org/officeDocument/2006/relationships/tags" Target="../tags/tag657.xml"/><Relationship Id="rId17" Type="http://schemas.openxmlformats.org/officeDocument/2006/relationships/tags" Target="../tags/tag656.xml"/><Relationship Id="rId16" Type="http://schemas.openxmlformats.org/officeDocument/2006/relationships/tags" Target="../tags/tag655.xml"/><Relationship Id="rId15" Type="http://schemas.openxmlformats.org/officeDocument/2006/relationships/tags" Target="../tags/tag654.xml"/><Relationship Id="rId14" Type="http://schemas.openxmlformats.org/officeDocument/2006/relationships/tags" Target="../tags/tag653.xml"/><Relationship Id="rId13" Type="http://schemas.openxmlformats.org/officeDocument/2006/relationships/tags" Target="../tags/tag652.xml"/><Relationship Id="rId12" Type="http://schemas.openxmlformats.org/officeDocument/2006/relationships/tags" Target="../tags/tag651.xml"/><Relationship Id="rId11" Type="http://schemas.openxmlformats.org/officeDocument/2006/relationships/tags" Target="../tags/tag650.xml"/><Relationship Id="rId10" Type="http://schemas.openxmlformats.org/officeDocument/2006/relationships/tags" Target="../tags/tag649.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9" Type="http://schemas.openxmlformats.org/officeDocument/2006/relationships/tags" Target="../tags/tag666.xml"/><Relationship Id="rId8" Type="http://schemas.openxmlformats.org/officeDocument/2006/relationships/tags" Target="../tags/tag665.xml"/><Relationship Id="rId7" Type="http://schemas.openxmlformats.org/officeDocument/2006/relationships/tags" Target="../tags/tag664.xml"/><Relationship Id="rId6" Type="http://schemas.openxmlformats.org/officeDocument/2006/relationships/tags" Target="../tags/tag663.xml"/><Relationship Id="rId5" Type="http://schemas.openxmlformats.org/officeDocument/2006/relationships/tags" Target="../tags/tag662.xml"/><Relationship Id="rId4" Type="http://schemas.openxmlformats.org/officeDocument/2006/relationships/tags" Target="../tags/tag661.xml"/><Relationship Id="rId3" Type="http://schemas.openxmlformats.org/officeDocument/2006/relationships/tags" Target="../tags/tag660.xml"/><Relationship Id="rId2" Type="http://schemas.openxmlformats.org/officeDocument/2006/relationships/tags" Target="../tags/tag659.xml"/><Relationship Id="rId14" Type="http://schemas.openxmlformats.org/officeDocument/2006/relationships/slideLayout" Target="../slideLayouts/slideLayout29.xml"/><Relationship Id="rId13" Type="http://schemas.openxmlformats.org/officeDocument/2006/relationships/tags" Target="../tags/tag670.xml"/><Relationship Id="rId12" Type="http://schemas.openxmlformats.org/officeDocument/2006/relationships/tags" Target="../tags/tag669.xml"/><Relationship Id="rId11" Type="http://schemas.openxmlformats.org/officeDocument/2006/relationships/tags" Target="../tags/tag668.xml"/><Relationship Id="rId10" Type="http://schemas.openxmlformats.org/officeDocument/2006/relationships/tags" Target="../tags/tag667.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image" Target="../media/image33.jpeg"/><Relationship Id="rId7" Type="http://schemas.openxmlformats.org/officeDocument/2006/relationships/image" Target="../media/image32.png"/><Relationship Id="rId6" Type="http://schemas.openxmlformats.org/officeDocument/2006/relationships/tags" Target="../tags/tag675.xml"/><Relationship Id="rId5" Type="http://schemas.openxmlformats.org/officeDocument/2006/relationships/tags" Target="../tags/tag674.xml"/><Relationship Id="rId4" Type="http://schemas.openxmlformats.org/officeDocument/2006/relationships/tags" Target="../tags/tag673.xml"/><Relationship Id="rId3" Type="http://schemas.openxmlformats.org/officeDocument/2006/relationships/tags" Target="../tags/tag672.xml"/><Relationship Id="rId2" Type="http://schemas.openxmlformats.org/officeDocument/2006/relationships/tags" Target="../tags/tag671.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9" Type="http://schemas.openxmlformats.org/officeDocument/2006/relationships/tags" Target="../tags/tag682.xml"/><Relationship Id="rId8" Type="http://schemas.openxmlformats.org/officeDocument/2006/relationships/tags" Target="../tags/tag681.xml"/><Relationship Id="rId7" Type="http://schemas.openxmlformats.org/officeDocument/2006/relationships/image" Target="../media/image34.png"/><Relationship Id="rId6" Type="http://schemas.openxmlformats.org/officeDocument/2006/relationships/tags" Target="../tags/tag680.xml"/><Relationship Id="rId5" Type="http://schemas.openxmlformats.org/officeDocument/2006/relationships/tags" Target="../tags/tag679.xml"/><Relationship Id="rId4" Type="http://schemas.openxmlformats.org/officeDocument/2006/relationships/tags" Target="../tags/tag678.xml"/><Relationship Id="rId3" Type="http://schemas.openxmlformats.org/officeDocument/2006/relationships/tags" Target="../tags/tag677.xml"/><Relationship Id="rId2" Type="http://schemas.openxmlformats.org/officeDocument/2006/relationships/tags" Target="../tags/tag676.xml"/><Relationship Id="rId19" Type="http://schemas.openxmlformats.org/officeDocument/2006/relationships/slideLayout" Target="../slideLayouts/slideLayout18.xml"/><Relationship Id="rId18" Type="http://schemas.openxmlformats.org/officeDocument/2006/relationships/tags" Target="../tags/tag690.xml"/><Relationship Id="rId17" Type="http://schemas.openxmlformats.org/officeDocument/2006/relationships/tags" Target="../tags/tag689.xml"/><Relationship Id="rId16" Type="http://schemas.openxmlformats.org/officeDocument/2006/relationships/tags" Target="../tags/tag688.xml"/><Relationship Id="rId15" Type="http://schemas.openxmlformats.org/officeDocument/2006/relationships/tags" Target="../tags/tag687.xml"/><Relationship Id="rId14" Type="http://schemas.openxmlformats.org/officeDocument/2006/relationships/image" Target="../media/image20.png"/><Relationship Id="rId13" Type="http://schemas.openxmlformats.org/officeDocument/2006/relationships/tags" Target="../tags/tag686.xml"/><Relationship Id="rId12" Type="http://schemas.openxmlformats.org/officeDocument/2006/relationships/tags" Target="../tags/tag685.xml"/><Relationship Id="rId11" Type="http://schemas.openxmlformats.org/officeDocument/2006/relationships/tags" Target="../tags/tag684.xml"/><Relationship Id="rId10" Type="http://schemas.openxmlformats.org/officeDocument/2006/relationships/tags" Target="../tags/tag683.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697.xml"/><Relationship Id="rId7" Type="http://schemas.openxmlformats.org/officeDocument/2006/relationships/tags" Target="../tags/tag696.xml"/><Relationship Id="rId6" Type="http://schemas.openxmlformats.org/officeDocument/2006/relationships/tags" Target="../tags/tag695.xml"/><Relationship Id="rId5" Type="http://schemas.openxmlformats.org/officeDocument/2006/relationships/tags" Target="../tags/tag694.xml"/><Relationship Id="rId4" Type="http://schemas.openxmlformats.org/officeDocument/2006/relationships/tags" Target="../tags/tag693.xml"/><Relationship Id="rId3" Type="http://schemas.openxmlformats.org/officeDocument/2006/relationships/tags" Target="../tags/tag692.xml"/><Relationship Id="rId2" Type="http://schemas.openxmlformats.org/officeDocument/2006/relationships/tags" Target="../tags/tag691.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8.xml"/><Relationship Id="rId6" Type="http://schemas.openxmlformats.org/officeDocument/2006/relationships/tags" Target="../tags/tag702.xml"/><Relationship Id="rId5" Type="http://schemas.openxmlformats.org/officeDocument/2006/relationships/tags" Target="../tags/tag701.xml"/><Relationship Id="rId4" Type="http://schemas.openxmlformats.org/officeDocument/2006/relationships/tags" Target="../tags/tag700.xml"/><Relationship Id="rId3" Type="http://schemas.openxmlformats.org/officeDocument/2006/relationships/tags" Target="../tags/tag699.xml"/><Relationship Id="rId2" Type="http://schemas.openxmlformats.org/officeDocument/2006/relationships/tags" Target="../tags/tag698.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image" Target="../media/image4.png"/><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0" Type="http://schemas.openxmlformats.org/officeDocument/2006/relationships/notesSlide" Target="../notesSlides/notesSlide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4" Type="http://schemas.openxmlformats.org/officeDocument/2006/relationships/slideLayout" Target="../slideLayouts/slideLayout18.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8" Type="http://schemas.openxmlformats.org/officeDocument/2006/relationships/slideLayout" Target="../slideLayouts/slideLayout18.xml"/><Relationship Id="rId37" Type="http://schemas.openxmlformats.org/officeDocument/2006/relationships/tags" Target="../tags/tag133.xml"/><Relationship Id="rId36" Type="http://schemas.openxmlformats.org/officeDocument/2006/relationships/tags" Target="../tags/tag132.xml"/><Relationship Id="rId35" Type="http://schemas.openxmlformats.org/officeDocument/2006/relationships/tags" Target="../tags/tag131.xml"/><Relationship Id="rId34" Type="http://schemas.openxmlformats.org/officeDocument/2006/relationships/tags" Target="../tags/tag130.xml"/><Relationship Id="rId33" Type="http://schemas.openxmlformats.org/officeDocument/2006/relationships/tags" Target="../tags/tag129.xml"/><Relationship Id="rId32" Type="http://schemas.openxmlformats.org/officeDocument/2006/relationships/tags" Target="../tags/tag128.xml"/><Relationship Id="rId31" Type="http://schemas.openxmlformats.org/officeDocument/2006/relationships/tags" Target="../tags/tag127.xml"/><Relationship Id="rId30" Type="http://schemas.openxmlformats.org/officeDocument/2006/relationships/tags" Target="../tags/tag126.xml"/><Relationship Id="rId3" Type="http://schemas.openxmlformats.org/officeDocument/2006/relationships/tags" Target="../tags/tag102.xml"/><Relationship Id="rId29" Type="http://schemas.openxmlformats.org/officeDocument/2006/relationships/tags" Target="../tags/tag125.xml"/><Relationship Id="rId28" Type="http://schemas.openxmlformats.org/officeDocument/2006/relationships/tags" Target="../tags/tag124.xml"/><Relationship Id="rId27" Type="http://schemas.openxmlformats.org/officeDocument/2006/relationships/image" Target="../media/image7.png"/><Relationship Id="rId26" Type="http://schemas.openxmlformats.org/officeDocument/2006/relationships/tags" Target="../tags/tag123.xml"/><Relationship Id="rId25" Type="http://schemas.openxmlformats.org/officeDocument/2006/relationships/tags" Target="../tags/tag122.xml"/><Relationship Id="rId24" Type="http://schemas.openxmlformats.org/officeDocument/2006/relationships/image" Target="../media/image6.png"/><Relationship Id="rId23" Type="http://schemas.openxmlformats.org/officeDocument/2006/relationships/tags" Target="../tags/tag121.xml"/><Relationship Id="rId22" Type="http://schemas.openxmlformats.org/officeDocument/2006/relationships/tags" Target="../tags/tag120.xml"/><Relationship Id="rId21" Type="http://schemas.openxmlformats.org/officeDocument/2006/relationships/image" Target="../media/image5.png"/><Relationship Id="rId20" Type="http://schemas.openxmlformats.org/officeDocument/2006/relationships/tags" Target="../tags/tag119.xml"/><Relationship Id="rId2" Type="http://schemas.openxmlformats.org/officeDocument/2006/relationships/tags" Target="../tags/tag101.xml"/><Relationship Id="rId19" Type="http://schemas.openxmlformats.org/officeDocument/2006/relationships/tags" Target="../tags/tag118.xml"/><Relationship Id="rId18" Type="http://schemas.openxmlformats.org/officeDocument/2006/relationships/tags" Target="../tags/tag117.xml"/><Relationship Id="rId17" Type="http://schemas.openxmlformats.org/officeDocument/2006/relationships/tags" Target="../tags/tag116.xml"/><Relationship Id="rId16" Type="http://schemas.openxmlformats.org/officeDocument/2006/relationships/tags" Target="../tags/tag115.xml"/><Relationship Id="rId15" Type="http://schemas.openxmlformats.org/officeDocument/2006/relationships/tags" Target="../tags/tag114.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4" Type="http://schemas.openxmlformats.org/officeDocument/2006/relationships/slideLayout" Target="../slideLayouts/slideLayout18.xml"/><Relationship Id="rId23" Type="http://schemas.openxmlformats.org/officeDocument/2006/relationships/tags" Target="../tags/tag155.xml"/><Relationship Id="rId22" Type="http://schemas.openxmlformats.org/officeDocument/2006/relationships/tags" Target="../tags/tag154.xml"/><Relationship Id="rId21" Type="http://schemas.openxmlformats.org/officeDocument/2006/relationships/tags" Target="../tags/tag153.xml"/><Relationship Id="rId20" Type="http://schemas.openxmlformats.org/officeDocument/2006/relationships/tags" Target="../tags/tag152.xml"/><Relationship Id="rId2" Type="http://schemas.openxmlformats.org/officeDocument/2006/relationships/tags" Target="../tags/tag134.xml"/><Relationship Id="rId19" Type="http://schemas.openxmlformats.org/officeDocument/2006/relationships/tags" Target="../tags/tag151.xml"/><Relationship Id="rId18" Type="http://schemas.openxmlformats.org/officeDocument/2006/relationships/tags" Target="../tags/tag150.xml"/><Relationship Id="rId17" Type="http://schemas.openxmlformats.org/officeDocument/2006/relationships/tags" Target="../tags/tag149.xml"/><Relationship Id="rId16" Type="http://schemas.openxmlformats.org/officeDocument/2006/relationships/tags" Target="../tags/tag148.xml"/><Relationship Id="rId15" Type="http://schemas.openxmlformats.org/officeDocument/2006/relationships/tags" Target="../tags/tag147.xml"/><Relationship Id="rId14" Type="http://schemas.openxmlformats.org/officeDocument/2006/relationships/tags" Target="../tags/tag146.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6626" name="PA_椭圆 16"/>
          <p:cNvSpPr>
            <a:spLocks noChangeArrowheads="1"/>
          </p:cNvSpPr>
          <p:nvPr>
            <p:custDataLst>
              <p:tags r:id="rId2"/>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6627" name="PA_组合 18"/>
          <p:cNvGrpSpPr/>
          <p:nvPr>
            <p:custDataLst>
              <p:tags r:id="rId3"/>
            </p:custDataLst>
          </p:nvPr>
        </p:nvGrpSpPr>
        <p:grpSpPr bwMode="auto">
          <a:xfrm>
            <a:off x="7207250" y="279400"/>
            <a:ext cx="4295775" cy="6216650"/>
            <a:chOff x="0" y="0"/>
            <a:chExt cx="4294972" cy="6217235"/>
          </a:xfrm>
        </p:grpSpPr>
        <p:sp>
          <p:nvSpPr>
            <p:cNvPr id="26644" name="椭圆 19"/>
            <p:cNvSpPr>
              <a:spLocks noChangeArrowheads="1"/>
            </p:cNvSpPr>
            <p:nvPr/>
          </p:nvSpPr>
          <p:spPr bwMode="auto">
            <a:xfrm>
              <a:off x="2070995" y="5418986"/>
              <a:ext cx="754822" cy="754822"/>
            </a:xfrm>
            <a:prstGeom prst="ellipse">
              <a:avLst/>
            </a:prstGeom>
            <a:solidFill>
              <a:srgbClr val="A698B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5" name="椭圆 20"/>
            <p:cNvSpPr>
              <a:spLocks noChangeArrowheads="1"/>
            </p:cNvSpPr>
            <p:nvPr/>
          </p:nvSpPr>
          <p:spPr bwMode="auto">
            <a:xfrm>
              <a:off x="2933360" y="5204746"/>
              <a:ext cx="610756" cy="610756"/>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6" name="椭圆 21"/>
            <p:cNvSpPr>
              <a:spLocks noChangeArrowheads="1"/>
            </p:cNvSpPr>
            <p:nvPr/>
          </p:nvSpPr>
          <p:spPr bwMode="auto">
            <a:xfrm>
              <a:off x="0" y="3400980"/>
              <a:ext cx="656481" cy="656481"/>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7" name="椭圆 22"/>
            <p:cNvSpPr>
              <a:spLocks noChangeArrowheads="1"/>
            </p:cNvSpPr>
            <p:nvPr/>
          </p:nvSpPr>
          <p:spPr bwMode="auto">
            <a:xfrm>
              <a:off x="843741" y="3198859"/>
              <a:ext cx="626262" cy="626262"/>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8" name="椭圆 23"/>
            <p:cNvSpPr>
              <a:spLocks noChangeArrowheads="1"/>
            </p:cNvSpPr>
            <p:nvPr/>
          </p:nvSpPr>
          <p:spPr bwMode="auto">
            <a:xfrm>
              <a:off x="1980910" y="2875311"/>
              <a:ext cx="728845" cy="728845"/>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9" name="椭圆 24"/>
            <p:cNvSpPr>
              <a:spLocks noChangeArrowheads="1"/>
            </p:cNvSpPr>
            <p:nvPr/>
          </p:nvSpPr>
          <p:spPr bwMode="auto">
            <a:xfrm>
              <a:off x="2415878" y="2553638"/>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0" name="椭圆 25"/>
            <p:cNvSpPr>
              <a:spLocks noChangeArrowheads="1"/>
            </p:cNvSpPr>
            <p:nvPr/>
          </p:nvSpPr>
          <p:spPr bwMode="auto">
            <a:xfrm>
              <a:off x="131920" y="867529"/>
              <a:ext cx="448523" cy="448523"/>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1" name="椭圆 26"/>
            <p:cNvSpPr>
              <a:spLocks noChangeArrowheads="1"/>
            </p:cNvSpPr>
            <p:nvPr/>
          </p:nvSpPr>
          <p:spPr bwMode="auto">
            <a:xfrm>
              <a:off x="548208" y="472265"/>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2" name="椭圆 27"/>
            <p:cNvSpPr>
              <a:spLocks noChangeArrowheads="1"/>
            </p:cNvSpPr>
            <p:nvPr/>
          </p:nvSpPr>
          <p:spPr bwMode="auto">
            <a:xfrm>
              <a:off x="2129261" y="637661"/>
              <a:ext cx="285934" cy="285934"/>
            </a:xfrm>
            <a:prstGeom prst="ellipse">
              <a:avLst/>
            </a:prstGeom>
            <a:solidFill>
              <a:srgbClr val="FBCDB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3" name="椭圆 28"/>
            <p:cNvSpPr>
              <a:spLocks noChangeArrowheads="1"/>
            </p:cNvSpPr>
            <p:nvPr/>
          </p:nvSpPr>
          <p:spPr bwMode="auto">
            <a:xfrm>
              <a:off x="1711570" y="447038"/>
              <a:ext cx="594295" cy="59429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4" name="椭圆 29"/>
            <p:cNvSpPr>
              <a:spLocks noChangeArrowheads="1"/>
            </p:cNvSpPr>
            <p:nvPr/>
          </p:nvSpPr>
          <p:spPr bwMode="auto">
            <a:xfrm>
              <a:off x="1363963" y="396578"/>
              <a:ext cx="695213" cy="695213"/>
            </a:xfrm>
            <a:prstGeom prst="ellipse">
              <a:avLst/>
            </a:prstGeom>
            <a:solidFill>
              <a:srgbClr val="F7A0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5" name="椭圆 30"/>
            <p:cNvSpPr>
              <a:spLocks noChangeArrowheads="1"/>
            </p:cNvSpPr>
            <p:nvPr/>
          </p:nvSpPr>
          <p:spPr bwMode="auto">
            <a:xfrm>
              <a:off x="1072422" y="396578"/>
              <a:ext cx="583081" cy="583081"/>
            </a:xfrm>
            <a:prstGeom prst="ellipse">
              <a:avLst/>
            </a:prstGeom>
            <a:solidFill>
              <a:srgbClr val="F58B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6" name="椭圆 31"/>
            <p:cNvSpPr>
              <a:spLocks noChangeArrowheads="1"/>
            </p:cNvSpPr>
            <p:nvPr/>
          </p:nvSpPr>
          <p:spPr bwMode="auto">
            <a:xfrm>
              <a:off x="1134095" y="707740"/>
              <a:ext cx="448524" cy="448524"/>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7" name="椭圆 32"/>
            <p:cNvSpPr>
              <a:spLocks noChangeArrowheads="1"/>
            </p:cNvSpPr>
            <p:nvPr/>
          </p:nvSpPr>
          <p:spPr bwMode="auto">
            <a:xfrm>
              <a:off x="1865747" y="842298"/>
              <a:ext cx="313967" cy="313967"/>
            </a:xfrm>
            <a:prstGeom prst="ellipse">
              <a:avLst/>
            </a:prstGeom>
            <a:solidFill>
              <a:srgbClr val="FAC2AC"/>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8" name="椭圆 33"/>
            <p:cNvSpPr>
              <a:spLocks noChangeArrowheads="1"/>
            </p:cNvSpPr>
            <p:nvPr/>
          </p:nvSpPr>
          <p:spPr bwMode="auto">
            <a:xfrm>
              <a:off x="705193" y="447038"/>
              <a:ext cx="583081" cy="583081"/>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9" name="椭圆 34"/>
            <p:cNvSpPr>
              <a:spLocks noChangeArrowheads="1"/>
            </p:cNvSpPr>
            <p:nvPr/>
          </p:nvSpPr>
          <p:spPr bwMode="auto">
            <a:xfrm>
              <a:off x="961691" y="884349"/>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0" name="椭圆 35"/>
            <p:cNvSpPr>
              <a:spLocks noChangeArrowheads="1"/>
            </p:cNvSpPr>
            <p:nvPr/>
          </p:nvSpPr>
          <p:spPr bwMode="auto">
            <a:xfrm>
              <a:off x="279098" y="615234"/>
              <a:ext cx="583081" cy="583081"/>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1" name="椭圆 36"/>
            <p:cNvSpPr>
              <a:spLocks noChangeArrowheads="1"/>
            </p:cNvSpPr>
            <p:nvPr/>
          </p:nvSpPr>
          <p:spPr bwMode="auto">
            <a:xfrm>
              <a:off x="25749" y="1198318"/>
              <a:ext cx="448523" cy="44852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2" name="椭圆 37"/>
            <p:cNvSpPr>
              <a:spLocks noChangeArrowheads="1"/>
            </p:cNvSpPr>
            <p:nvPr/>
          </p:nvSpPr>
          <p:spPr bwMode="auto">
            <a:xfrm>
              <a:off x="241599" y="1492660"/>
              <a:ext cx="448523" cy="448523"/>
            </a:xfrm>
            <a:prstGeom prst="ellipse">
              <a:avLst/>
            </a:prstGeom>
            <a:solidFill>
              <a:srgbClr val="F44E5E"/>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3" name="椭圆 38"/>
            <p:cNvSpPr>
              <a:spLocks noChangeArrowheads="1"/>
            </p:cNvSpPr>
            <p:nvPr/>
          </p:nvSpPr>
          <p:spPr bwMode="auto">
            <a:xfrm>
              <a:off x="540321" y="1565544"/>
              <a:ext cx="375640" cy="375640"/>
            </a:xfrm>
            <a:prstGeom prst="ellipse">
              <a:avLst/>
            </a:pr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4" name="椭圆 39"/>
            <p:cNvSpPr>
              <a:spLocks noChangeArrowheads="1"/>
            </p:cNvSpPr>
            <p:nvPr/>
          </p:nvSpPr>
          <p:spPr bwMode="auto">
            <a:xfrm>
              <a:off x="265782" y="1142251"/>
              <a:ext cx="518606" cy="518606"/>
            </a:xfrm>
            <a:prstGeom prst="ellipse">
              <a:avLst/>
            </a:prstGeom>
            <a:solidFill>
              <a:srgbClr val="F69D7A"/>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5" name="椭圆 40"/>
            <p:cNvSpPr>
              <a:spLocks noChangeArrowheads="1"/>
            </p:cNvSpPr>
            <p:nvPr/>
          </p:nvSpPr>
          <p:spPr bwMode="auto">
            <a:xfrm>
              <a:off x="712197" y="1716921"/>
              <a:ext cx="375640" cy="375640"/>
            </a:xfrm>
            <a:prstGeom prst="ellipse">
              <a:avLst/>
            </a:prstGeom>
            <a:solidFill>
              <a:srgbClr val="F0142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6" name="椭圆 41"/>
            <p:cNvSpPr>
              <a:spLocks noChangeArrowheads="1"/>
            </p:cNvSpPr>
            <p:nvPr/>
          </p:nvSpPr>
          <p:spPr bwMode="auto">
            <a:xfrm>
              <a:off x="1240958" y="1823446"/>
              <a:ext cx="342001" cy="342001"/>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7" name="椭圆 42"/>
            <p:cNvSpPr>
              <a:spLocks noChangeArrowheads="1"/>
            </p:cNvSpPr>
            <p:nvPr/>
          </p:nvSpPr>
          <p:spPr bwMode="auto">
            <a:xfrm>
              <a:off x="1834916" y="1969217"/>
              <a:ext cx="294345" cy="29434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8" name="椭圆 43"/>
            <p:cNvSpPr>
              <a:spLocks noChangeArrowheads="1"/>
            </p:cNvSpPr>
            <p:nvPr/>
          </p:nvSpPr>
          <p:spPr bwMode="auto">
            <a:xfrm>
              <a:off x="2328995" y="1941183"/>
              <a:ext cx="230204" cy="230204"/>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9" name="椭圆 44"/>
            <p:cNvSpPr>
              <a:spLocks noChangeArrowheads="1"/>
            </p:cNvSpPr>
            <p:nvPr/>
          </p:nvSpPr>
          <p:spPr bwMode="auto">
            <a:xfrm>
              <a:off x="2403414" y="2004081"/>
              <a:ext cx="351134" cy="35113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0" name="椭圆 45"/>
            <p:cNvSpPr>
              <a:spLocks noChangeArrowheads="1"/>
            </p:cNvSpPr>
            <p:nvPr/>
          </p:nvSpPr>
          <p:spPr bwMode="auto">
            <a:xfrm>
              <a:off x="2635589" y="1933636"/>
              <a:ext cx="273682" cy="273682"/>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1" name="椭圆 46"/>
            <p:cNvSpPr>
              <a:spLocks noChangeArrowheads="1"/>
            </p:cNvSpPr>
            <p:nvPr/>
          </p:nvSpPr>
          <p:spPr bwMode="auto">
            <a:xfrm>
              <a:off x="2824812" y="2004081"/>
              <a:ext cx="417354" cy="41735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2" name="椭圆 47"/>
            <p:cNvSpPr>
              <a:spLocks noChangeArrowheads="1"/>
            </p:cNvSpPr>
            <p:nvPr/>
          </p:nvSpPr>
          <p:spPr bwMode="auto">
            <a:xfrm>
              <a:off x="3111266" y="1883927"/>
              <a:ext cx="297140" cy="29714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3" name="椭圆 48"/>
            <p:cNvSpPr>
              <a:spLocks noChangeArrowheads="1"/>
            </p:cNvSpPr>
            <p:nvPr/>
          </p:nvSpPr>
          <p:spPr bwMode="auto">
            <a:xfrm>
              <a:off x="3141445" y="1969720"/>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4" name="椭圆 49"/>
            <p:cNvSpPr>
              <a:spLocks noChangeArrowheads="1"/>
            </p:cNvSpPr>
            <p:nvPr/>
          </p:nvSpPr>
          <p:spPr bwMode="auto">
            <a:xfrm>
              <a:off x="3422288" y="2163146"/>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5" name="椭圆 50"/>
            <p:cNvSpPr>
              <a:spLocks noChangeArrowheads="1"/>
            </p:cNvSpPr>
            <p:nvPr/>
          </p:nvSpPr>
          <p:spPr bwMode="auto">
            <a:xfrm>
              <a:off x="3132007" y="2432207"/>
              <a:ext cx="684667" cy="684668"/>
            </a:xfrm>
            <a:prstGeom prst="ellipse">
              <a:avLst/>
            </a:prstGeom>
            <a:solidFill>
              <a:srgbClr val="F88C9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6" name="椭圆 51"/>
            <p:cNvSpPr>
              <a:spLocks noChangeArrowheads="1"/>
            </p:cNvSpPr>
            <p:nvPr/>
          </p:nvSpPr>
          <p:spPr bwMode="auto">
            <a:xfrm>
              <a:off x="2841726" y="2350402"/>
              <a:ext cx="517639" cy="517639"/>
            </a:xfrm>
            <a:prstGeom prst="ellipse">
              <a:avLst/>
            </a:prstGeom>
            <a:solidFill>
              <a:srgbClr val="CA849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7" name="椭圆 52"/>
            <p:cNvSpPr>
              <a:spLocks noChangeArrowheads="1"/>
            </p:cNvSpPr>
            <p:nvPr/>
          </p:nvSpPr>
          <p:spPr bwMode="auto">
            <a:xfrm>
              <a:off x="2795249" y="2820820"/>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8" name="椭圆 53"/>
            <p:cNvSpPr>
              <a:spLocks noChangeArrowheads="1"/>
            </p:cNvSpPr>
            <p:nvPr/>
          </p:nvSpPr>
          <p:spPr bwMode="auto">
            <a:xfrm>
              <a:off x="3000036" y="2683259"/>
              <a:ext cx="404743" cy="40474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9" name="椭圆 54"/>
            <p:cNvSpPr>
              <a:spLocks noChangeArrowheads="1"/>
            </p:cNvSpPr>
            <p:nvPr/>
          </p:nvSpPr>
          <p:spPr bwMode="auto">
            <a:xfrm>
              <a:off x="2135035" y="2596011"/>
              <a:ext cx="452049" cy="452049"/>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0" name="椭圆 55"/>
            <p:cNvSpPr>
              <a:spLocks noChangeArrowheads="1"/>
            </p:cNvSpPr>
            <p:nvPr/>
          </p:nvSpPr>
          <p:spPr bwMode="auto">
            <a:xfrm>
              <a:off x="1304902" y="2845931"/>
              <a:ext cx="784750" cy="78475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1" name="椭圆 56"/>
            <p:cNvSpPr>
              <a:spLocks noChangeArrowheads="1"/>
            </p:cNvSpPr>
            <p:nvPr/>
          </p:nvSpPr>
          <p:spPr bwMode="auto">
            <a:xfrm>
              <a:off x="1622129" y="2572636"/>
              <a:ext cx="571012" cy="5710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2" name="椭圆 57"/>
            <p:cNvSpPr>
              <a:spLocks noChangeArrowheads="1"/>
            </p:cNvSpPr>
            <p:nvPr/>
          </p:nvSpPr>
          <p:spPr bwMode="auto">
            <a:xfrm>
              <a:off x="713573" y="2791592"/>
              <a:ext cx="512936" cy="512936"/>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3" name="椭圆 58"/>
            <p:cNvSpPr>
              <a:spLocks noChangeArrowheads="1"/>
            </p:cNvSpPr>
            <p:nvPr/>
          </p:nvSpPr>
          <p:spPr bwMode="auto">
            <a:xfrm>
              <a:off x="282546" y="2986162"/>
              <a:ext cx="829636" cy="82963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4" name="椭圆 59"/>
            <p:cNvSpPr>
              <a:spLocks noChangeArrowheads="1"/>
            </p:cNvSpPr>
            <p:nvPr/>
          </p:nvSpPr>
          <p:spPr bwMode="auto">
            <a:xfrm>
              <a:off x="1072422" y="2845931"/>
              <a:ext cx="512936" cy="51293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5" name="椭圆 60"/>
            <p:cNvSpPr>
              <a:spLocks noChangeArrowheads="1"/>
            </p:cNvSpPr>
            <p:nvPr/>
          </p:nvSpPr>
          <p:spPr bwMode="auto">
            <a:xfrm>
              <a:off x="373499" y="3779076"/>
              <a:ext cx="498838" cy="49883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6" name="椭圆 61"/>
            <p:cNvSpPr>
              <a:spLocks noChangeArrowheads="1"/>
            </p:cNvSpPr>
            <p:nvPr/>
          </p:nvSpPr>
          <p:spPr bwMode="auto">
            <a:xfrm>
              <a:off x="644961" y="3870103"/>
              <a:ext cx="595170" cy="59517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7" name="椭圆 62"/>
            <p:cNvSpPr>
              <a:spLocks noChangeArrowheads="1"/>
            </p:cNvSpPr>
            <p:nvPr/>
          </p:nvSpPr>
          <p:spPr bwMode="auto">
            <a:xfrm>
              <a:off x="652499" y="3590986"/>
              <a:ext cx="511429" cy="511429"/>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8" name="椭圆 63"/>
            <p:cNvSpPr>
              <a:spLocks noChangeArrowheads="1"/>
            </p:cNvSpPr>
            <p:nvPr/>
          </p:nvSpPr>
          <p:spPr bwMode="auto">
            <a:xfrm>
              <a:off x="1009783" y="3709996"/>
              <a:ext cx="460696" cy="460697"/>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9" name="椭圆 64"/>
            <p:cNvSpPr>
              <a:spLocks noChangeArrowheads="1"/>
            </p:cNvSpPr>
            <p:nvPr/>
          </p:nvSpPr>
          <p:spPr bwMode="auto">
            <a:xfrm>
              <a:off x="1212580" y="3966434"/>
              <a:ext cx="396782" cy="39678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0" name="椭圆 65"/>
            <p:cNvSpPr>
              <a:spLocks noChangeArrowheads="1"/>
            </p:cNvSpPr>
            <p:nvPr/>
          </p:nvSpPr>
          <p:spPr bwMode="auto">
            <a:xfrm>
              <a:off x="1499680" y="3887119"/>
              <a:ext cx="329733" cy="329733"/>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1" name="椭圆 66"/>
            <p:cNvSpPr>
              <a:spLocks noChangeArrowheads="1"/>
            </p:cNvSpPr>
            <p:nvPr/>
          </p:nvSpPr>
          <p:spPr bwMode="auto">
            <a:xfrm>
              <a:off x="2122987" y="4047151"/>
              <a:ext cx="222345" cy="22234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2" name="椭圆 67"/>
            <p:cNvSpPr>
              <a:spLocks noChangeArrowheads="1"/>
            </p:cNvSpPr>
            <p:nvPr/>
          </p:nvSpPr>
          <p:spPr bwMode="auto">
            <a:xfrm>
              <a:off x="2645051" y="4127716"/>
              <a:ext cx="300396" cy="300397"/>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3" name="椭圆 68"/>
            <p:cNvSpPr>
              <a:spLocks noChangeArrowheads="1"/>
            </p:cNvSpPr>
            <p:nvPr/>
          </p:nvSpPr>
          <p:spPr bwMode="auto">
            <a:xfrm>
              <a:off x="3066201" y="4216704"/>
              <a:ext cx="408140" cy="40814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4" name="椭圆 69"/>
            <p:cNvSpPr>
              <a:spLocks noChangeArrowheads="1"/>
            </p:cNvSpPr>
            <p:nvPr/>
          </p:nvSpPr>
          <p:spPr bwMode="auto">
            <a:xfrm>
              <a:off x="3479946" y="4438515"/>
              <a:ext cx="496672" cy="49667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5" name="椭圆 70"/>
            <p:cNvSpPr>
              <a:spLocks noChangeArrowheads="1"/>
            </p:cNvSpPr>
            <p:nvPr/>
          </p:nvSpPr>
          <p:spPr bwMode="auto">
            <a:xfrm>
              <a:off x="3757702" y="4624843"/>
              <a:ext cx="424840" cy="424840"/>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6" name="椭圆 71"/>
            <p:cNvSpPr>
              <a:spLocks noChangeArrowheads="1"/>
            </p:cNvSpPr>
            <p:nvPr/>
          </p:nvSpPr>
          <p:spPr bwMode="auto">
            <a:xfrm>
              <a:off x="3473420" y="4750788"/>
              <a:ext cx="496701" cy="496701"/>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7" name="椭圆 72"/>
            <p:cNvSpPr>
              <a:spLocks noChangeArrowheads="1"/>
            </p:cNvSpPr>
            <p:nvPr/>
          </p:nvSpPr>
          <p:spPr bwMode="auto">
            <a:xfrm>
              <a:off x="3645270" y="4796664"/>
              <a:ext cx="649702" cy="64970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8" name="椭圆 73"/>
            <p:cNvSpPr>
              <a:spLocks noChangeArrowheads="1"/>
            </p:cNvSpPr>
            <p:nvPr/>
          </p:nvSpPr>
          <p:spPr bwMode="auto">
            <a:xfrm>
              <a:off x="3404778" y="5095559"/>
              <a:ext cx="610756" cy="610756"/>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9" name="椭圆 74"/>
            <p:cNvSpPr>
              <a:spLocks noChangeArrowheads="1"/>
            </p:cNvSpPr>
            <p:nvPr/>
          </p:nvSpPr>
          <p:spPr bwMode="auto">
            <a:xfrm>
              <a:off x="3146945" y="5265551"/>
              <a:ext cx="610756" cy="610756"/>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0" name="椭圆 75"/>
            <p:cNvSpPr>
              <a:spLocks noChangeArrowheads="1"/>
            </p:cNvSpPr>
            <p:nvPr/>
          </p:nvSpPr>
          <p:spPr bwMode="auto">
            <a:xfrm>
              <a:off x="2832204" y="5354103"/>
              <a:ext cx="610756" cy="610756"/>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1" name="椭圆 76"/>
            <p:cNvSpPr>
              <a:spLocks noChangeArrowheads="1"/>
            </p:cNvSpPr>
            <p:nvPr/>
          </p:nvSpPr>
          <p:spPr bwMode="auto">
            <a:xfrm>
              <a:off x="3158679" y="5732810"/>
              <a:ext cx="314741" cy="314741"/>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2" name="椭圆 77"/>
            <p:cNvSpPr>
              <a:spLocks noChangeArrowheads="1"/>
            </p:cNvSpPr>
            <p:nvPr/>
          </p:nvSpPr>
          <p:spPr bwMode="auto">
            <a:xfrm>
              <a:off x="2502419" y="5375559"/>
              <a:ext cx="481289" cy="481289"/>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3" name="椭圆 78"/>
            <p:cNvSpPr>
              <a:spLocks noChangeArrowheads="1"/>
            </p:cNvSpPr>
            <p:nvPr/>
          </p:nvSpPr>
          <p:spPr bwMode="auto">
            <a:xfrm>
              <a:off x="2444981" y="5542372"/>
              <a:ext cx="631436" cy="631436"/>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4" name="椭圆 79"/>
            <p:cNvSpPr>
              <a:spLocks noChangeArrowheads="1"/>
            </p:cNvSpPr>
            <p:nvPr/>
          </p:nvSpPr>
          <p:spPr bwMode="auto">
            <a:xfrm>
              <a:off x="1881274" y="5761111"/>
              <a:ext cx="456124" cy="456124"/>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5" name="椭圆 80"/>
            <p:cNvSpPr>
              <a:spLocks noChangeArrowheads="1"/>
            </p:cNvSpPr>
            <p:nvPr/>
          </p:nvSpPr>
          <p:spPr bwMode="auto">
            <a:xfrm>
              <a:off x="1780118" y="5478253"/>
              <a:ext cx="548877" cy="548877"/>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6" name="椭圆 81"/>
            <p:cNvSpPr>
              <a:spLocks noChangeArrowheads="1"/>
            </p:cNvSpPr>
            <p:nvPr/>
          </p:nvSpPr>
          <p:spPr bwMode="auto">
            <a:xfrm>
              <a:off x="1547012" y="5501005"/>
              <a:ext cx="375302" cy="375302"/>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7" name="椭圆 82"/>
            <p:cNvSpPr>
              <a:spLocks noChangeArrowheads="1"/>
            </p:cNvSpPr>
            <p:nvPr/>
          </p:nvSpPr>
          <p:spPr bwMode="auto">
            <a:xfrm>
              <a:off x="2305865" y="5040676"/>
              <a:ext cx="240178" cy="240178"/>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8" name="椭圆 83"/>
            <p:cNvSpPr>
              <a:spLocks noChangeArrowheads="1"/>
            </p:cNvSpPr>
            <p:nvPr/>
          </p:nvSpPr>
          <p:spPr bwMode="auto">
            <a:xfrm>
              <a:off x="1641096" y="5118390"/>
              <a:ext cx="139022" cy="139022"/>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9" name="椭圆 84"/>
            <p:cNvSpPr>
              <a:spLocks noChangeArrowheads="1"/>
            </p:cNvSpPr>
            <p:nvPr/>
          </p:nvSpPr>
          <p:spPr bwMode="auto">
            <a:xfrm>
              <a:off x="3770207" y="3099283"/>
              <a:ext cx="139022" cy="13902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0" name="椭圆 85"/>
            <p:cNvSpPr>
              <a:spLocks noChangeArrowheads="1"/>
            </p:cNvSpPr>
            <p:nvPr/>
          </p:nvSpPr>
          <p:spPr bwMode="auto">
            <a:xfrm>
              <a:off x="529802" y="2671641"/>
              <a:ext cx="139022" cy="139022"/>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1" name="椭圆 86"/>
            <p:cNvSpPr>
              <a:spLocks noChangeArrowheads="1"/>
            </p:cNvSpPr>
            <p:nvPr/>
          </p:nvSpPr>
          <p:spPr bwMode="auto">
            <a:xfrm>
              <a:off x="306859" y="2974628"/>
              <a:ext cx="218226" cy="21822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2" name="椭圆 87"/>
            <p:cNvSpPr>
              <a:spLocks noChangeArrowheads="1"/>
            </p:cNvSpPr>
            <p:nvPr/>
          </p:nvSpPr>
          <p:spPr bwMode="auto">
            <a:xfrm>
              <a:off x="1796236" y="1235627"/>
              <a:ext cx="126079" cy="126079"/>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3" name="椭圆 88"/>
            <p:cNvSpPr>
              <a:spLocks noChangeArrowheads="1"/>
            </p:cNvSpPr>
            <p:nvPr/>
          </p:nvSpPr>
          <p:spPr bwMode="auto">
            <a:xfrm>
              <a:off x="728141" y="0"/>
              <a:ext cx="233550" cy="233550"/>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4" name="椭圆 89"/>
            <p:cNvSpPr>
              <a:spLocks noChangeArrowheads="1"/>
            </p:cNvSpPr>
            <p:nvPr/>
          </p:nvSpPr>
          <p:spPr bwMode="auto">
            <a:xfrm>
              <a:off x="412486" y="179105"/>
              <a:ext cx="108889" cy="108889"/>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6628" name="PA_任意多边形 90"/>
          <p:cNvSpPr/>
          <p:nvPr>
            <p:custDataLst>
              <p:tags r:id="rId4"/>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29" name="PA_椭圆 91"/>
          <p:cNvSpPr>
            <a:spLocks noChangeArrowheads="1"/>
          </p:cNvSpPr>
          <p:nvPr>
            <p:custDataLst>
              <p:tags r:id="rId5"/>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0" name="PA_椭圆 92"/>
          <p:cNvSpPr>
            <a:spLocks noChangeArrowheads="1"/>
          </p:cNvSpPr>
          <p:nvPr>
            <p:custDataLst>
              <p:tags r:id="rId6"/>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1" name="PA_椭圆 93"/>
          <p:cNvSpPr>
            <a:spLocks noChangeArrowheads="1"/>
          </p:cNvSpPr>
          <p:nvPr>
            <p:custDataLst>
              <p:tags r:id="rId7"/>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2" name="PA_任意多边形 94"/>
          <p:cNvSpPr/>
          <p:nvPr>
            <p:custDataLst>
              <p:tags r:id="rId8"/>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3" name="PA_任意多边形 95"/>
          <p:cNvSpPr/>
          <p:nvPr>
            <p:custDataLst>
              <p:tags r:id="rId9"/>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4" name="PA_任意多边形 96"/>
          <p:cNvSpPr/>
          <p:nvPr>
            <p:custDataLst>
              <p:tags r:id="rId10"/>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5" name="PA_任意多边形 97"/>
          <p:cNvSpPr/>
          <p:nvPr>
            <p:custDataLst>
              <p:tags r:id="rId11"/>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6" name="PA_任意多边形 98"/>
          <p:cNvSpPr/>
          <p:nvPr>
            <p:custDataLst>
              <p:tags r:id="rId12"/>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7" name="PA_文本框 99"/>
          <p:cNvSpPr>
            <a:spLocks noChangeArrowheads="1"/>
          </p:cNvSpPr>
          <p:nvPr>
            <p:custDataLst>
              <p:tags r:id="rId13"/>
            </p:custDataLst>
          </p:nvPr>
        </p:nvSpPr>
        <p:spPr bwMode="auto">
          <a:xfrm>
            <a:off x="1842997" y="1957388"/>
            <a:ext cx="46698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第</a:t>
            </a:r>
            <a:r>
              <a:rPr kumimoji="0" lang="en-US" altLang="zh-CN"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1</a:t>
            </a:r>
            <a:r>
              <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章 </a:t>
            </a:r>
            <a:r>
              <a:rPr kumimoji="0" lang="en-US" altLang="zh-CN"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概述</a:t>
            </a:r>
            <a:endPar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6638" name="PA_文本框 100"/>
          <p:cNvSpPr>
            <a:spLocks noChangeArrowheads="1"/>
          </p:cNvSpPr>
          <p:nvPr>
            <p:custDataLst>
              <p:tags r:id="rId14"/>
            </p:custDataLst>
          </p:nvPr>
        </p:nvSpPr>
        <p:spPr bwMode="auto">
          <a:xfrm>
            <a:off x="675861" y="3000375"/>
            <a:ext cx="6309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SRA G04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邵美芝 李晓菁 王心怡 曹未 豆欣童</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6639" name="PA_组合 101"/>
          <p:cNvGrpSpPr/>
          <p:nvPr>
            <p:custDataLst>
              <p:tags r:id="rId15"/>
            </p:custDataLst>
          </p:nvPr>
        </p:nvGrpSpPr>
        <p:grpSpPr bwMode="auto">
          <a:xfrm>
            <a:off x="749300" y="2767013"/>
            <a:ext cx="5995988" cy="195262"/>
            <a:chOff x="0" y="0"/>
            <a:chExt cx="4727045" cy="649007"/>
          </a:xfrm>
        </p:grpSpPr>
        <p:sp>
          <p:nvSpPr>
            <p:cNvPr id="26640" name="矩形 102"/>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1" name="矩形 103"/>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2" name="矩形 104"/>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3" name="矩形 105"/>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pic>
        <p:nvPicPr>
          <p:cNvPr id="3" name="图片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23302" y="1791355"/>
            <a:ext cx="1021853" cy="10218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6626"/>
                                        </p:tgtEl>
                                        <p:attrNameLst>
                                          <p:attrName>style.visibility</p:attrName>
                                        </p:attrNameLst>
                                      </p:cBhvr>
                                      <p:to>
                                        <p:strVal val="visible"/>
                                      </p:to>
                                    </p:set>
                                    <p:anim to="" calcmode="lin" valueType="num">
                                      <p:cBhvr>
                                        <p:cTn id="7" dur="700" fill="hold">
                                          <p:stCondLst>
                                            <p:cond delay="0"/>
                                          </p:stCondLst>
                                        </p:cTn>
                                        <p:tgtEl>
                                          <p:spTgt spid="2662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6626"/>
                                        </p:tgtEl>
                                      </p:cBhvr>
                                    </p:animEffect>
                                  </p:childTnLst>
                                </p:cTn>
                              </p:par>
                              <p:par>
                                <p:cTn id="9" presetID="0" presetClass="entr" presetSubtype="0" fill="hold" nodeType="withEffect">
                                  <p:stCondLst>
                                    <p:cond delay="0"/>
                                  </p:stCondLst>
                                  <p:childTnLst>
                                    <p:set>
                                      <p:cBhvr>
                                        <p:cTn id="10" dur="700" fill="hold">
                                          <p:stCondLst>
                                            <p:cond delay="0"/>
                                          </p:stCondLst>
                                        </p:cTn>
                                        <p:tgtEl>
                                          <p:spTgt spid="26627"/>
                                        </p:tgtEl>
                                        <p:attrNameLst>
                                          <p:attrName>style.visibility</p:attrName>
                                        </p:attrNameLst>
                                      </p:cBhvr>
                                      <p:to>
                                        <p:strVal val="visible"/>
                                      </p:to>
                                    </p:set>
                                    <p:anim to="" calcmode="lin" valueType="num">
                                      <p:cBhvr>
                                        <p:cTn id="11" dur="700" fill="hold">
                                          <p:stCondLst>
                                            <p:cond delay="0"/>
                                          </p:stCondLst>
                                        </p:cTn>
                                        <p:tgtEl>
                                          <p:spTgt spid="2662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662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26628"/>
                                        </p:tgtEl>
                                        <p:attrNameLst>
                                          <p:attrName>style.visibility</p:attrName>
                                        </p:attrNameLst>
                                      </p:cBhvr>
                                      <p:to>
                                        <p:strVal val="visible"/>
                                      </p:to>
                                    </p:set>
                                    <p:anim to="" calcmode="lin" valueType="num">
                                      <p:cBhvr>
                                        <p:cTn id="15" dur="700" fill="hold">
                                          <p:stCondLst>
                                            <p:cond delay="0"/>
                                          </p:stCondLst>
                                        </p:cTn>
                                        <p:tgtEl>
                                          <p:spTgt spid="2662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2662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26629"/>
                                        </p:tgtEl>
                                        <p:attrNameLst>
                                          <p:attrName>style.visibility</p:attrName>
                                        </p:attrNameLst>
                                      </p:cBhvr>
                                      <p:to>
                                        <p:strVal val="visible"/>
                                      </p:to>
                                    </p:set>
                                    <p:anim to="" calcmode="lin" valueType="num">
                                      <p:cBhvr>
                                        <p:cTn id="19" dur="700" fill="hold">
                                          <p:stCondLst>
                                            <p:cond delay="0"/>
                                          </p:stCondLst>
                                        </p:cTn>
                                        <p:tgtEl>
                                          <p:spTgt spid="2662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2662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26630"/>
                                        </p:tgtEl>
                                        <p:attrNameLst>
                                          <p:attrName>style.visibility</p:attrName>
                                        </p:attrNameLst>
                                      </p:cBhvr>
                                      <p:to>
                                        <p:strVal val="visible"/>
                                      </p:to>
                                    </p:set>
                                    <p:anim to="" calcmode="lin" valueType="num">
                                      <p:cBhvr>
                                        <p:cTn id="23" dur="700" fill="hold">
                                          <p:stCondLst>
                                            <p:cond delay="0"/>
                                          </p:stCondLst>
                                        </p:cTn>
                                        <p:tgtEl>
                                          <p:spTgt spid="2663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2663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26631"/>
                                        </p:tgtEl>
                                        <p:attrNameLst>
                                          <p:attrName>style.visibility</p:attrName>
                                        </p:attrNameLst>
                                      </p:cBhvr>
                                      <p:to>
                                        <p:strVal val="visible"/>
                                      </p:to>
                                    </p:set>
                                    <p:anim to="" calcmode="lin" valueType="num">
                                      <p:cBhvr>
                                        <p:cTn id="27" dur="700" fill="hold">
                                          <p:stCondLst>
                                            <p:cond delay="0"/>
                                          </p:stCondLst>
                                        </p:cTn>
                                        <p:tgtEl>
                                          <p:spTgt spid="26631"/>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26631"/>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26632"/>
                                        </p:tgtEl>
                                        <p:attrNameLst>
                                          <p:attrName>style.visibility</p:attrName>
                                        </p:attrNameLst>
                                      </p:cBhvr>
                                      <p:to>
                                        <p:strVal val="visible"/>
                                      </p:to>
                                    </p:set>
                                    <p:anim to="" calcmode="lin" valueType="num">
                                      <p:cBhvr>
                                        <p:cTn id="31" dur="700" fill="hold">
                                          <p:stCondLst>
                                            <p:cond delay="0"/>
                                          </p:stCondLst>
                                        </p:cTn>
                                        <p:tgtEl>
                                          <p:spTgt spid="26632"/>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26632"/>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26633"/>
                                        </p:tgtEl>
                                        <p:attrNameLst>
                                          <p:attrName>style.visibility</p:attrName>
                                        </p:attrNameLst>
                                      </p:cBhvr>
                                      <p:to>
                                        <p:strVal val="visible"/>
                                      </p:to>
                                    </p:set>
                                    <p:anim to="" calcmode="lin" valueType="num">
                                      <p:cBhvr>
                                        <p:cTn id="35" dur="700" fill="hold">
                                          <p:stCondLst>
                                            <p:cond delay="0"/>
                                          </p:stCondLst>
                                        </p:cTn>
                                        <p:tgtEl>
                                          <p:spTgt spid="26633"/>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26633"/>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26634"/>
                                        </p:tgtEl>
                                        <p:attrNameLst>
                                          <p:attrName>style.visibility</p:attrName>
                                        </p:attrNameLst>
                                      </p:cBhvr>
                                      <p:to>
                                        <p:strVal val="visible"/>
                                      </p:to>
                                    </p:set>
                                    <p:anim to="" calcmode="lin" valueType="num">
                                      <p:cBhvr>
                                        <p:cTn id="39" dur="700" fill="hold">
                                          <p:stCondLst>
                                            <p:cond delay="0"/>
                                          </p:stCondLst>
                                        </p:cTn>
                                        <p:tgtEl>
                                          <p:spTgt spid="26634"/>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26634"/>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26635"/>
                                        </p:tgtEl>
                                        <p:attrNameLst>
                                          <p:attrName>style.visibility</p:attrName>
                                        </p:attrNameLst>
                                      </p:cBhvr>
                                      <p:to>
                                        <p:strVal val="visible"/>
                                      </p:to>
                                    </p:set>
                                    <p:anim to="" calcmode="lin" valueType="num">
                                      <p:cBhvr>
                                        <p:cTn id="43" dur="700" fill="hold">
                                          <p:stCondLst>
                                            <p:cond delay="0"/>
                                          </p:stCondLst>
                                        </p:cTn>
                                        <p:tgtEl>
                                          <p:spTgt spid="26635"/>
                                        </p:tgtEl>
                                        <p:attrNameLst>
                                          <p:attrName>ppt_x</p:attrName>
                                        </p:attrNameLst>
                                      </p:cBhvr>
                                      <p:tavLst>
                                        <p:tav tm="0" fmla="#ppt_x-#ppt_w*((1.5-1.5*$)^3-(1.5-1.5*$)^2)">
                                          <p:val>
                                            <p:fltVal val="0"/>
                                          </p:val>
                                        </p:tav>
                                        <p:tav tm="100000">
                                          <p:val>
                                            <p:fltVal val="1"/>
                                          </p:val>
                                        </p:tav>
                                      </p:tavLst>
                                    </p:anim>
                                    <p:animEffect filter="fade">
                                      <p:cBhvr>
                                        <p:cTn id="44" dur="700">
                                          <p:stCondLst>
                                            <p:cond delay="0"/>
                                          </p:stCondLst>
                                        </p:cTn>
                                        <p:tgtEl>
                                          <p:spTgt spid="26635"/>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26636"/>
                                        </p:tgtEl>
                                        <p:attrNameLst>
                                          <p:attrName>style.visibility</p:attrName>
                                        </p:attrNameLst>
                                      </p:cBhvr>
                                      <p:to>
                                        <p:strVal val="visible"/>
                                      </p:to>
                                    </p:set>
                                    <p:anim to="" calcmode="lin" valueType="num">
                                      <p:cBhvr>
                                        <p:cTn id="47" dur="700" fill="hold">
                                          <p:stCondLst>
                                            <p:cond delay="0"/>
                                          </p:stCondLst>
                                        </p:cTn>
                                        <p:tgtEl>
                                          <p:spTgt spid="26636"/>
                                        </p:tgtEl>
                                        <p:attrNameLst>
                                          <p:attrName>ppt_x</p:attrName>
                                        </p:attrNameLst>
                                      </p:cBhvr>
                                      <p:tavLst>
                                        <p:tav tm="0" fmla="#ppt_x-#ppt_w*((1.5-1.5*$)^3-(1.5-1.5*$)^2)">
                                          <p:val>
                                            <p:fltVal val="0"/>
                                          </p:val>
                                        </p:tav>
                                        <p:tav tm="100000">
                                          <p:val>
                                            <p:fltVal val="1"/>
                                          </p:val>
                                        </p:tav>
                                      </p:tavLst>
                                    </p:anim>
                                    <p:animEffect filter="fade">
                                      <p:cBhvr>
                                        <p:cTn id="48" dur="700">
                                          <p:stCondLst>
                                            <p:cond delay="0"/>
                                          </p:stCondLst>
                                        </p:cTn>
                                        <p:tgtEl>
                                          <p:spTgt spid="26636"/>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26637"/>
                                        </p:tgtEl>
                                        <p:attrNameLst>
                                          <p:attrName>style.visibility</p:attrName>
                                        </p:attrNameLst>
                                      </p:cBhvr>
                                      <p:to>
                                        <p:strVal val="visible"/>
                                      </p:to>
                                    </p:set>
                                    <p:anim to="" calcmode="lin" valueType="num">
                                      <p:cBhvr>
                                        <p:cTn id="51" dur="700" fill="hold">
                                          <p:stCondLst>
                                            <p:cond delay="0"/>
                                          </p:stCondLst>
                                        </p:cTn>
                                        <p:tgtEl>
                                          <p:spTgt spid="26637"/>
                                        </p:tgtEl>
                                        <p:attrNameLst>
                                          <p:attrName>ppt_x</p:attrName>
                                        </p:attrNameLst>
                                      </p:cBhvr>
                                      <p:tavLst>
                                        <p:tav tm="0" fmla="#ppt_x-#ppt_w*((1.5-1.5*$)^3-(1.5-1.5*$)^2)">
                                          <p:val>
                                            <p:fltVal val="0"/>
                                          </p:val>
                                        </p:tav>
                                        <p:tav tm="100000">
                                          <p:val>
                                            <p:fltVal val="1"/>
                                          </p:val>
                                        </p:tav>
                                      </p:tavLst>
                                    </p:anim>
                                    <p:animEffect filter="fade">
                                      <p:cBhvr>
                                        <p:cTn id="52" dur="700">
                                          <p:stCondLst>
                                            <p:cond delay="0"/>
                                          </p:stCondLst>
                                        </p:cTn>
                                        <p:tgtEl>
                                          <p:spTgt spid="26637"/>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26638"/>
                                        </p:tgtEl>
                                        <p:attrNameLst>
                                          <p:attrName>style.visibility</p:attrName>
                                        </p:attrNameLst>
                                      </p:cBhvr>
                                      <p:to>
                                        <p:strVal val="visible"/>
                                      </p:to>
                                    </p:set>
                                    <p:anim to="" calcmode="lin" valueType="num">
                                      <p:cBhvr>
                                        <p:cTn id="55" dur="700" fill="hold">
                                          <p:stCondLst>
                                            <p:cond delay="0"/>
                                          </p:stCondLst>
                                        </p:cTn>
                                        <p:tgtEl>
                                          <p:spTgt spid="26638"/>
                                        </p:tgtEl>
                                        <p:attrNameLst>
                                          <p:attrName>ppt_x</p:attrName>
                                        </p:attrNameLst>
                                      </p:cBhvr>
                                      <p:tavLst>
                                        <p:tav tm="0" fmla="#ppt_x-#ppt_w*((1.5-1.5*$)^3-(1.5-1.5*$)^2)">
                                          <p:val>
                                            <p:fltVal val="0"/>
                                          </p:val>
                                        </p:tav>
                                        <p:tav tm="100000">
                                          <p:val>
                                            <p:fltVal val="1"/>
                                          </p:val>
                                        </p:tav>
                                      </p:tavLst>
                                    </p:anim>
                                    <p:animEffect filter="fade">
                                      <p:cBhvr>
                                        <p:cTn id="56" dur="700">
                                          <p:stCondLst>
                                            <p:cond delay="0"/>
                                          </p:stCondLst>
                                        </p:cTn>
                                        <p:tgtEl>
                                          <p:spTgt spid="26638"/>
                                        </p:tgtEl>
                                      </p:cBhvr>
                                    </p:animEffect>
                                  </p:childTnLst>
                                </p:cTn>
                              </p:par>
                              <p:par>
                                <p:cTn id="57" presetID="0" presetClass="entr" presetSubtype="0" fill="hold" nodeType="withEffect">
                                  <p:stCondLst>
                                    <p:cond delay="0"/>
                                  </p:stCondLst>
                                  <p:childTnLst>
                                    <p:set>
                                      <p:cBhvr>
                                        <p:cTn id="58" dur="700" fill="hold">
                                          <p:stCondLst>
                                            <p:cond delay="0"/>
                                          </p:stCondLst>
                                        </p:cTn>
                                        <p:tgtEl>
                                          <p:spTgt spid="26639"/>
                                        </p:tgtEl>
                                        <p:attrNameLst>
                                          <p:attrName>style.visibility</p:attrName>
                                        </p:attrNameLst>
                                      </p:cBhvr>
                                      <p:to>
                                        <p:strVal val="visible"/>
                                      </p:to>
                                    </p:set>
                                    <p:anim to="" calcmode="lin" valueType="num">
                                      <p:cBhvr>
                                        <p:cTn id="59" dur="700" fill="hold">
                                          <p:stCondLst>
                                            <p:cond delay="0"/>
                                          </p:stCondLst>
                                        </p:cTn>
                                        <p:tgtEl>
                                          <p:spTgt spid="26639"/>
                                        </p:tgtEl>
                                        <p:attrNameLst>
                                          <p:attrName>ppt_x</p:attrName>
                                        </p:attrNameLst>
                                      </p:cBhvr>
                                      <p:tavLst>
                                        <p:tav tm="0" fmla="#ppt_x-#ppt_w*((1.5-1.5*$)^3-(1.5-1.5*$)^2)">
                                          <p:val>
                                            <p:fltVal val="0"/>
                                          </p:val>
                                        </p:tav>
                                        <p:tav tm="100000">
                                          <p:val>
                                            <p:fltVal val="1"/>
                                          </p:val>
                                        </p:tav>
                                      </p:tavLst>
                                    </p:anim>
                                    <p:animEffect filter="fade">
                                      <p:cBhvr>
                                        <p:cTn id="60" dur="700">
                                          <p:stCondLst>
                                            <p:cond delay="0"/>
                                          </p:stCondLst>
                                        </p:cTn>
                                        <p:tgtEl>
                                          <p:spTgt spid="26639"/>
                                        </p:tgtEl>
                                      </p:cBhvr>
                                    </p:animEffect>
                                  </p:childTnLst>
                                </p:cTn>
                              </p:par>
                              <p:par>
                                <p:cTn id="61" presetID="42"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700"/>
                                        <p:tgtEl>
                                          <p:spTgt spid="3"/>
                                        </p:tgtEl>
                                      </p:cBhvr>
                                    </p:animEffect>
                                    <p:anim calcmode="lin" valueType="num">
                                      <p:cBhvr>
                                        <p:cTn id="64" dur="700" fill="hold"/>
                                        <p:tgtEl>
                                          <p:spTgt spid="3"/>
                                        </p:tgtEl>
                                        <p:attrNameLst>
                                          <p:attrName>ppt_x</p:attrName>
                                        </p:attrNameLst>
                                      </p:cBhvr>
                                      <p:tavLst>
                                        <p:tav tm="0">
                                          <p:val>
                                            <p:strVal val="#ppt_x"/>
                                          </p:val>
                                        </p:tav>
                                        <p:tav tm="100000">
                                          <p:val>
                                            <p:strVal val="#ppt_x"/>
                                          </p:val>
                                        </p:tav>
                                      </p:tavLst>
                                    </p:anim>
                                    <p:anim calcmode="lin" valueType="num">
                                      <p:cBhvr>
                                        <p:cTn id="65" dur="7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8" grpId="0" animBg="1"/>
      <p:bldP spid="26629" grpId="0" animBg="1"/>
      <p:bldP spid="26630" grpId="0" animBg="1"/>
      <p:bldP spid="26631" grpId="0" animBg="1"/>
      <p:bldP spid="26632" grpId="0" animBg="1"/>
      <p:bldP spid="26633" grpId="0" animBg="1"/>
      <p:bldP spid="26634" grpId="0" animBg="1"/>
      <p:bldP spid="26635" grpId="0" animBg="1"/>
      <p:bldP spid="26636" grpId="0" animBg="1"/>
      <p:bldP spid="26637" grpId="0"/>
      <p:bldP spid="2663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6867"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1" name="PA_矩形 9"/>
          <p:cNvSpPr>
            <a:spLocks noChangeArrowheads="1"/>
          </p:cNvSpPr>
          <p:nvPr>
            <p:custDataLst>
              <p:tags r:id="rId6"/>
            </p:custDataLst>
          </p:nvPr>
        </p:nvSpPr>
        <p:spPr bwMode="auto">
          <a:xfrm>
            <a:off x="2816587" y="76200"/>
            <a:ext cx="25186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的发展历程</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grpSp>
        <p:nvGrpSpPr>
          <p:cNvPr id="8" name="组合 7"/>
          <p:cNvGrpSpPr/>
          <p:nvPr/>
        </p:nvGrpSpPr>
        <p:grpSpPr>
          <a:xfrm>
            <a:off x="-12699" y="2247900"/>
            <a:ext cx="11353798" cy="3918117"/>
            <a:chOff x="-12699" y="2247900"/>
            <a:chExt cx="11353798" cy="3918117"/>
          </a:xfrm>
        </p:grpSpPr>
        <p:grpSp>
          <p:nvGrpSpPr>
            <p:cNvPr id="7" name="组合 6"/>
            <p:cNvGrpSpPr/>
            <p:nvPr/>
          </p:nvGrpSpPr>
          <p:grpSpPr>
            <a:xfrm>
              <a:off x="-12699" y="2247900"/>
              <a:ext cx="11353798" cy="3918117"/>
              <a:chOff x="1" y="2006600"/>
              <a:chExt cx="11353798" cy="3918117"/>
            </a:xfrm>
          </p:grpSpPr>
          <p:sp>
            <p:nvSpPr>
              <p:cNvPr id="36873" name="PA_任意多边形 27"/>
              <p:cNvSpPr/>
              <p:nvPr>
                <p:custDataLst>
                  <p:tags r:id="rId7"/>
                </p:custDataLst>
              </p:nvPr>
            </p:nvSpPr>
            <p:spPr bwMode="auto">
              <a:xfrm>
                <a:off x="1816262" y="2666842"/>
                <a:ext cx="862943" cy="1855949"/>
              </a:xfrm>
              <a:custGeom>
                <a:avLst/>
                <a:gdLst>
                  <a:gd name="T0" fmla="*/ 742145 w 593997"/>
                  <a:gd name="T1" fmla="*/ 0 h 1073886"/>
                  <a:gd name="T2" fmla="*/ 742145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AC4A6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94" name="PA_任意多边形 40"/>
              <p:cNvSpPr/>
              <p:nvPr>
                <p:custDataLst>
                  <p:tags r:id="rId8"/>
                </p:custDataLst>
              </p:nvPr>
            </p:nvSpPr>
            <p:spPr bwMode="auto">
              <a:xfrm flipH="1">
                <a:off x="2421788" y="2825750"/>
                <a:ext cx="439298" cy="1543218"/>
              </a:xfrm>
              <a:custGeom>
                <a:avLst/>
                <a:gdLst>
                  <a:gd name="T0" fmla="*/ 164718 w 593997"/>
                  <a:gd name="T1" fmla="*/ 0 h 1073886"/>
                  <a:gd name="T2" fmla="*/ 164718 w 593997"/>
                  <a:gd name="T3" fmla="*/ 971278 h 1073886"/>
                  <a:gd name="T4" fmla="*/ 0 w 593997"/>
                  <a:gd name="T5" fmla="*/ 1360686 h 1073886"/>
                  <a:gd name="T6" fmla="*/ 0 w 593997"/>
                  <a:gd name="T7" fmla="*/ 389408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72" name="PA_任意多边形 26"/>
              <p:cNvSpPr/>
              <p:nvPr>
                <p:custDataLst>
                  <p:tags r:id="rId9"/>
                </p:custDataLst>
              </p:nvPr>
            </p:nvSpPr>
            <p:spPr bwMode="auto">
              <a:xfrm>
                <a:off x="1895821" y="2011363"/>
                <a:ext cx="535025" cy="1155700"/>
              </a:xfrm>
              <a:custGeom>
                <a:avLst/>
                <a:gdLst>
                  <a:gd name="T0" fmla="*/ 742145 w 593997"/>
                  <a:gd name="T1" fmla="*/ 0 h 1073886"/>
                  <a:gd name="T2" fmla="*/ 742145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3435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74" name="PA_任意多边形 28"/>
              <p:cNvSpPr/>
              <p:nvPr>
                <p:custDataLst>
                  <p:tags r:id="rId10"/>
                </p:custDataLst>
              </p:nvPr>
            </p:nvSpPr>
            <p:spPr bwMode="auto">
              <a:xfrm>
                <a:off x="1893166" y="3922713"/>
                <a:ext cx="533697" cy="1989137"/>
              </a:xfrm>
              <a:custGeom>
                <a:avLst/>
                <a:gdLst>
                  <a:gd name="T0" fmla="*/ 736633 w 593997"/>
                  <a:gd name="T1" fmla="*/ 0 h 1848987"/>
                  <a:gd name="T2" fmla="*/ 736633 w 593997"/>
                  <a:gd name="T3" fmla="*/ 1921107 h 1848987"/>
                  <a:gd name="T4" fmla="*/ 722416 w 593997"/>
                  <a:gd name="T5" fmla="*/ 1928490 h 1848987"/>
                  <a:gd name="T6" fmla="*/ 722416 w 593997"/>
                  <a:gd name="T7" fmla="*/ 1926849 h 1848987"/>
                  <a:gd name="T8" fmla="*/ 0 w 593997"/>
                  <a:gd name="T9" fmla="*/ 2302111 h 1848987"/>
                  <a:gd name="T10" fmla="*/ 0 w 593997"/>
                  <a:gd name="T11" fmla="*/ 389225 h 1848987"/>
                  <a:gd name="T12" fmla="*/ 722416 w 593997"/>
                  <a:gd name="T13" fmla="*/ 13962 h 1848987"/>
                  <a:gd name="T14" fmla="*/ 722416 w 593997"/>
                  <a:gd name="T15" fmla="*/ 7386 h 1848987"/>
                  <a:gd name="T16" fmla="*/ 0 60000 65536"/>
                  <a:gd name="T17" fmla="*/ 0 60000 65536"/>
                  <a:gd name="T18" fmla="*/ 0 60000 65536"/>
                  <a:gd name="T19" fmla="*/ 0 60000 65536"/>
                  <a:gd name="T20" fmla="*/ 0 60000 65536"/>
                  <a:gd name="T21" fmla="*/ 0 60000 65536"/>
                  <a:gd name="T22" fmla="*/ 0 60000 65536"/>
                  <a:gd name="T23" fmla="*/ 0 60000 65536"/>
                  <a:gd name="T24" fmla="*/ 0 w 593997"/>
                  <a:gd name="T25" fmla="*/ 0 h 1848987"/>
                  <a:gd name="T26" fmla="*/ 593997 w 593997"/>
                  <a:gd name="T27" fmla="*/ 1848987 h 18489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3997" h="1848987">
                    <a:moveTo>
                      <a:pt x="593997" y="0"/>
                    </a:moveTo>
                    <a:lnTo>
                      <a:pt x="593997" y="1542975"/>
                    </a:lnTo>
                    <a:lnTo>
                      <a:pt x="582533" y="1548906"/>
                    </a:lnTo>
                    <a:lnTo>
                      <a:pt x="582533" y="1547588"/>
                    </a:lnTo>
                    <a:lnTo>
                      <a:pt x="0" y="1848987"/>
                    </a:lnTo>
                    <a:lnTo>
                      <a:pt x="0" y="312613"/>
                    </a:lnTo>
                    <a:lnTo>
                      <a:pt x="582533" y="11214"/>
                    </a:lnTo>
                    <a:lnTo>
                      <a:pt x="582533" y="5932"/>
                    </a:lnTo>
                    <a:lnTo>
                      <a:pt x="593997" y="0"/>
                    </a:lnTo>
                    <a:close/>
                  </a:path>
                </a:pathLst>
              </a:custGeom>
              <a:solidFill>
                <a:srgbClr val="4C405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76" name="PA_矩形 30"/>
              <p:cNvSpPr>
                <a:spLocks noChangeArrowheads="1"/>
              </p:cNvSpPr>
              <p:nvPr>
                <p:custDataLst>
                  <p:tags r:id="rId11"/>
                </p:custDataLst>
              </p:nvPr>
            </p:nvSpPr>
            <p:spPr bwMode="auto">
              <a:xfrm>
                <a:off x="1" y="2331720"/>
                <a:ext cx="1897148" cy="82867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7" name="PA_矩形 31"/>
              <p:cNvSpPr>
                <a:spLocks noChangeArrowheads="1"/>
              </p:cNvSpPr>
              <p:nvPr>
                <p:custDataLst>
                  <p:tags r:id="rId12"/>
                </p:custDataLst>
              </p:nvPr>
            </p:nvSpPr>
            <p:spPr bwMode="auto">
              <a:xfrm>
                <a:off x="1" y="3160394"/>
                <a:ext cx="1897148" cy="112744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8" name="PA_矩形 32"/>
              <p:cNvSpPr>
                <a:spLocks noChangeArrowheads="1"/>
              </p:cNvSpPr>
              <p:nvPr>
                <p:custDataLst>
                  <p:tags r:id="rId13"/>
                </p:custDataLst>
              </p:nvPr>
            </p:nvSpPr>
            <p:spPr bwMode="auto">
              <a:xfrm>
                <a:off x="1" y="4281170"/>
                <a:ext cx="1897148" cy="1636713"/>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84" name="PA_任意多边形 39"/>
              <p:cNvSpPr/>
              <p:nvPr>
                <p:custDataLst>
                  <p:tags r:id="rId14"/>
                </p:custDataLst>
              </p:nvPr>
            </p:nvSpPr>
            <p:spPr bwMode="auto">
              <a:xfrm>
                <a:off x="2754783" y="2009775"/>
                <a:ext cx="535025" cy="1155700"/>
              </a:xfrm>
              <a:custGeom>
                <a:avLst/>
                <a:gdLst>
                  <a:gd name="T0" fmla="*/ 742142 w 593997"/>
                  <a:gd name="T1" fmla="*/ 0 h 1073886"/>
                  <a:gd name="T2" fmla="*/ 742142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3435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5" name="PA_任意多边形 41"/>
              <p:cNvSpPr/>
              <p:nvPr>
                <p:custDataLst>
                  <p:tags r:id="rId15"/>
                </p:custDataLst>
              </p:nvPr>
            </p:nvSpPr>
            <p:spPr bwMode="auto">
              <a:xfrm>
                <a:off x="2758214" y="2670340"/>
                <a:ext cx="792678" cy="1724028"/>
              </a:xfrm>
              <a:custGeom>
                <a:avLst/>
                <a:gdLst>
                  <a:gd name="T0" fmla="*/ 846097 w 593997"/>
                  <a:gd name="T1" fmla="*/ 0 h 1073886"/>
                  <a:gd name="T2" fmla="*/ 846097 w 593997"/>
                  <a:gd name="T3" fmla="*/ 1306306 h 1073886"/>
                  <a:gd name="T4" fmla="*/ 0 w 593997"/>
                  <a:gd name="T5" fmla="*/ 1830033 h 1073886"/>
                  <a:gd name="T6" fmla="*/ 0 w 593997"/>
                  <a:gd name="T7" fmla="*/ 523727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AC4A6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6" name="PA_任意多边形 42"/>
              <p:cNvSpPr/>
              <p:nvPr>
                <p:custDataLst>
                  <p:tags r:id="rId16"/>
                </p:custDataLst>
              </p:nvPr>
            </p:nvSpPr>
            <p:spPr bwMode="auto">
              <a:xfrm>
                <a:off x="2424208" y="3921125"/>
                <a:ext cx="329246" cy="2001838"/>
              </a:xfrm>
              <a:custGeom>
                <a:avLst/>
                <a:gdLst>
                  <a:gd name="T0" fmla="*/ 0 w 366467"/>
                  <a:gd name="T1" fmla="*/ 0 h 1859919"/>
                  <a:gd name="T2" fmla="*/ 8019 w 366467"/>
                  <a:gd name="T3" fmla="*/ 169 h 1859919"/>
                  <a:gd name="T4" fmla="*/ 8019 w 366467"/>
                  <a:gd name="T5" fmla="*/ 4694 h 1859919"/>
                  <a:gd name="T6" fmla="*/ 454388 w 366467"/>
                  <a:gd name="T7" fmla="*/ 390062 h 1859919"/>
                  <a:gd name="T8" fmla="*/ 454388 w 366467"/>
                  <a:gd name="T9" fmla="*/ 2318989 h 1859919"/>
                  <a:gd name="T10" fmla="*/ 451092 w 366467"/>
                  <a:gd name="T11" fmla="*/ 2318989 h 1859919"/>
                  <a:gd name="T12" fmla="*/ 9836 w 366467"/>
                  <a:gd name="T13" fmla="*/ 1938036 h 1859919"/>
                  <a:gd name="T14" fmla="*/ 9836 w 366467"/>
                  <a:gd name="T15" fmla="*/ 1943841 h 1859919"/>
                  <a:gd name="T16" fmla="*/ 0 w 366467"/>
                  <a:gd name="T17" fmla="*/ 1935349 h 18599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467"/>
                  <a:gd name="T28" fmla="*/ 0 h 1859919"/>
                  <a:gd name="T29" fmla="*/ 366467 w 366467"/>
                  <a:gd name="T30" fmla="*/ 1859919 h 18599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467" h="1859919">
                    <a:moveTo>
                      <a:pt x="0" y="0"/>
                    </a:moveTo>
                    <a:lnTo>
                      <a:pt x="6467" y="136"/>
                    </a:lnTo>
                    <a:lnTo>
                      <a:pt x="6467" y="3765"/>
                    </a:lnTo>
                    <a:lnTo>
                      <a:pt x="366467" y="312845"/>
                    </a:lnTo>
                    <a:lnTo>
                      <a:pt x="366467" y="1859919"/>
                    </a:lnTo>
                    <a:lnTo>
                      <a:pt x="363809" y="1859919"/>
                    </a:lnTo>
                    <a:lnTo>
                      <a:pt x="7933" y="1554380"/>
                    </a:lnTo>
                    <a:lnTo>
                      <a:pt x="7933" y="1559036"/>
                    </a:lnTo>
                    <a:lnTo>
                      <a:pt x="0" y="1552225"/>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7" name="PA_任意多边形 43"/>
              <p:cNvSpPr/>
              <p:nvPr>
                <p:custDataLst>
                  <p:tags r:id="rId17"/>
                </p:custDataLst>
              </p:nvPr>
            </p:nvSpPr>
            <p:spPr bwMode="auto">
              <a:xfrm>
                <a:off x="2746538" y="3935580"/>
                <a:ext cx="535025" cy="1989137"/>
              </a:xfrm>
              <a:custGeom>
                <a:avLst/>
                <a:gdLst>
                  <a:gd name="T0" fmla="*/ 742142 w 593997"/>
                  <a:gd name="T1" fmla="*/ 0 h 1848987"/>
                  <a:gd name="T2" fmla="*/ 742142 w 593997"/>
                  <a:gd name="T3" fmla="*/ 1921107 h 1848987"/>
                  <a:gd name="T4" fmla="*/ 727819 w 593997"/>
                  <a:gd name="T5" fmla="*/ 1928490 h 1848987"/>
                  <a:gd name="T6" fmla="*/ 727819 w 593997"/>
                  <a:gd name="T7" fmla="*/ 1926849 h 1848987"/>
                  <a:gd name="T8" fmla="*/ 0 w 593997"/>
                  <a:gd name="T9" fmla="*/ 2302111 h 1848987"/>
                  <a:gd name="T10" fmla="*/ 0 w 593997"/>
                  <a:gd name="T11" fmla="*/ 389225 h 1848987"/>
                  <a:gd name="T12" fmla="*/ 727819 w 593997"/>
                  <a:gd name="T13" fmla="*/ 13962 h 1848987"/>
                  <a:gd name="T14" fmla="*/ 727819 w 593997"/>
                  <a:gd name="T15" fmla="*/ 7386 h 1848987"/>
                  <a:gd name="T16" fmla="*/ 0 60000 65536"/>
                  <a:gd name="T17" fmla="*/ 0 60000 65536"/>
                  <a:gd name="T18" fmla="*/ 0 60000 65536"/>
                  <a:gd name="T19" fmla="*/ 0 60000 65536"/>
                  <a:gd name="T20" fmla="*/ 0 60000 65536"/>
                  <a:gd name="T21" fmla="*/ 0 60000 65536"/>
                  <a:gd name="T22" fmla="*/ 0 60000 65536"/>
                  <a:gd name="T23" fmla="*/ 0 60000 65536"/>
                  <a:gd name="T24" fmla="*/ 0 w 593997"/>
                  <a:gd name="T25" fmla="*/ 0 h 1848987"/>
                  <a:gd name="T26" fmla="*/ 593997 w 593997"/>
                  <a:gd name="T27" fmla="*/ 1848987 h 18489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3997" h="1848987">
                    <a:moveTo>
                      <a:pt x="593997" y="0"/>
                    </a:moveTo>
                    <a:lnTo>
                      <a:pt x="593997" y="1542975"/>
                    </a:lnTo>
                    <a:lnTo>
                      <a:pt x="582533" y="1548906"/>
                    </a:lnTo>
                    <a:lnTo>
                      <a:pt x="582533" y="1547588"/>
                    </a:lnTo>
                    <a:lnTo>
                      <a:pt x="0" y="1848987"/>
                    </a:lnTo>
                    <a:lnTo>
                      <a:pt x="0" y="312613"/>
                    </a:lnTo>
                    <a:lnTo>
                      <a:pt x="582533" y="11214"/>
                    </a:lnTo>
                    <a:lnTo>
                      <a:pt x="582533" y="5932"/>
                    </a:lnTo>
                    <a:lnTo>
                      <a:pt x="593997" y="0"/>
                    </a:lnTo>
                    <a:close/>
                  </a:path>
                </a:pathLst>
              </a:custGeom>
              <a:solidFill>
                <a:srgbClr val="4C405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8" name="PA_五边形 44"/>
              <p:cNvSpPr>
                <a:spLocks noChangeArrowheads="1"/>
              </p:cNvSpPr>
              <p:nvPr>
                <p:custDataLst>
                  <p:tags r:id="rId18"/>
                </p:custDataLst>
              </p:nvPr>
            </p:nvSpPr>
            <p:spPr bwMode="auto">
              <a:xfrm>
                <a:off x="3289807" y="2006600"/>
                <a:ext cx="5310074" cy="819150"/>
              </a:xfrm>
              <a:prstGeom prst="homePlate">
                <a:avLst>
                  <a:gd name="adj" fmla="val 127471"/>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89" name="PA_五边形 45"/>
              <p:cNvSpPr>
                <a:spLocks noChangeArrowheads="1"/>
              </p:cNvSpPr>
              <p:nvPr>
                <p:custDataLst>
                  <p:tags r:id="rId19"/>
                </p:custDataLst>
              </p:nvPr>
            </p:nvSpPr>
            <p:spPr bwMode="auto">
              <a:xfrm>
                <a:off x="3284497" y="2824162"/>
                <a:ext cx="6608233" cy="1134575"/>
              </a:xfrm>
              <a:prstGeom prst="homePlate">
                <a:avLst>
                  <a:gd name="adj" fmla="val 1440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90" name="PA_五边形 46"/>
              <p:cNvSpPr>
                <a:spLocks noChangeArrowheads="1"/>
              </p:cNvSpPr>
              <p:nvPr>
                <p:custDataLst>
                  <p:tags r:id="rId20"/>
                </p:custDataLst>
              </p:nvPr>
            </p:nvSpPr>
            <p:spPr bwMode="auto">
              <a:xfrm>
                <a:off x="3281562" y="3930817"/>
                <a:ext cx="8072237" cy="1666875"/>
              </a:xfrm>
              <a:prstGeom prst="homePlate">
                <a:avLst>
                  <a:gd name="adj" fmla="val 86381"/>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91" name="PA_文本框 47"/>
              <p:cNvSpPr>
                <a:spLocks noChangeArrowheads="1"/>
              </p:cNvSpPr>
              <p:nvPr>
                <p:custDataLst>
                  <p:tags r:id="rId21"/>
                </p:custDataLst>
              </p:nvPr>
            </p:nvSpPr>
            <p:spPr bwMode="auto">
              <a:xfrm>
                <a:off x="3478531" y="2062480"/>
                <a:ext cx="43319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众多建模语言各有特点，有各自擅长和不足的地方。</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6892" name="PA_文本框 48"/>
              <p:cNvSpPr>
                <a:spLocks noChangeArrowheads="1"/>
              </p:cNvSpPr>
              <p:nvPr>
                <p:custDataLst>
                  <p:tags r:id="rId22"/>
                </p:custDataLst>
              </p:nvPr>
            </p:nvSpPr>
            <p:spPr bwMode="auto">
              <a:xfrm>
                <a:off x="3478531" y="2883535"/>
                <a:ext cx="51212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面对众多建模语言，用户由于没有能力区分不同语言的差别，因此很难找到一种较适合其应用特点的语言。</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6893" name="PA_文本框 49"/>
              <p:cNvSpPr>
                <a:spLocks noChangeArrowheads="1"/>
              </p:cNvSpPr>
              <p:nvPr>
                <p:custDataLst>
                  <p:tags r:id="rId23"/>
                </p:custDataLst>
              </p:nvPr>
            </p:nvSpPr>
            <p:spPr bwMode="auto">
              <a:xfrm>
                <a:off x="3478531" y="4410710"/>
                <a:ext cx="662432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sz="20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建模语言大多类同，但仍然拥有自己的独特表示法。这些细微的差别极大地妨碍了用户之间的交流。</a:t>
                </a:r>
                <a:r>
                  <a:rPr lang="en-US" altLang="zh-CN" sz="2000" kern="100" baseline="30000" noProof="0" dirty="0">
                    <a:ln>
                      <a:noFill/>
                    </a:ln>
                    <a:solidFill>
                      <a:schemeClr val="bg1"/>
                    </a:solidFill>
                    <a:effectLst/>
                    <a:uLnTx/>
                    <a:uFillTx/>
                    <a:latin typeface="Times New Roman" panose="02020603050405020304" pitchFamily="18" charset="0"/>
                    <a:sym typeface="Calibri" panose="020F0502020204030204" pitchFamily="34" charset="0"/>
                  </a:rPr>
                  <a:t>[1]</a:t>
                </a:r>
                <a:endParaRPr kumimoji="0" lang="en-US" altLang="zh-CN" sz="2000" b="0" i="0" u="none" strike="noStrike" kern="100" cap="none" spc="0" normalizeH="0" baseline="30000" noProof="0" dirty="0">
                  <a:ln>
                    <a:noFill/>
                  </a:ln>
                  <a:solidFill>
                    <a:schemeClr val="bg1"/>
                  </a:solidFill>
                  <a:effectLst/>
                  <a:uLnTx/>
                  <a:uFillTx/>
                  <a:latin typeface="Times New Roman" panose="02020603050405020304" pitchFamily="18" charset="0"/>
                  <a:ea typeface="黑体" panose="02010609060101010101" pitchFamily="49" charset="-122"/>
                  <a:cs typeface="+mn-cs"/>
                  <a:sym typeface="Calibri" panose="020F0502020204030204" pitchFamily="34" charset="0"/>
                </a:endParaRPr>
              </a:p>
            </p:txBody>
          </p:sp>
          <p:sp>
            <p:nvSpPr>
              <p:cNvPr id="36866" name="PA_任意多边形 38"/>
              <p:cNvSpPr/>
              <p:nvPr>
                <p:custDataLst>
                  <p:tags r:id="rId24"/>
                </p:custDataLst>
              </p:nvPr>
            </p:nvSpPr>
            <p:spPr bwMode="auto">
              <a:xfrm flipH="1">
                <a:off x="2430847" y="2006600"/>
                <a:ext cx="323936" cy="1163638"/>
              </a:xfrm>
              <a:custGeom>
                <a:avLst/>
                <a:gdLst>
                  <a:gd name="T0" fmla="*/ 164718 w 593997"/>
                  <a:gd name="T1" fmla="*/ 0 h 1073886"/>
                  <a:gd name="T2" fmla="*/ 164718 w 593997"/>
                  <a:gd name="T3" fmla="*/ 975266 h 1073886"/>
                  <a:gd name="T4" fmla="*/ 0 w 593997"/>
                  <a:gd name="T5" fmla="*/ 1366272 h 1073886"/>
                  <a:gd name="T6" fmla="*/ 0 w 593997"/>
                  <a:gd name="T7" fmla="*/ 391007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49" name="PA_图片 17"/>
            <p:cNvPicPr>
              <a:picLocks noChangeAspect="1" noChangeArrowheads="1"/>
            </p:cNvPicPr>
            <p:nvPr>
              <p:custDataLst>
                <p:tags r:id="rId25"/>
              </p:custDataLst>
            </p:nvPr>
          </p:nvPicPr>
          <p:blipFill>
            <a:blip r:embed="rId26">
              <a:extLst>
                <a:ext uri="{28A0092B-C50C-407E-A947-70E740481C1C}">
                  <a14:useLocalDpi xmlns:a14="http://schemas.microsoft.com/office/drawing/2010/main" val="0"/>
                </a:ext>
              </a:extLst>
            </a:blip>
            <a:srcRect/>
            <a:stretch>
              <a:fillRect/>
            </a:stretch>
          </p:blipFill>
          <p:spPr bwMode="auto">
            <a:xfrm>
              <a:off x="602982" y="2768801"/>
              <a:ext cx="619187" cy="44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A_图片 19"/>
            <p:cNvPicPr>
              <a:picLocks noChangeAspect="1" noChangeArrowheads="1"/>
            </p:cNvPicPr>
            <p:nvPr>
              <p:custDataLst>
                <p:tags r:id="rId27"/>
              </p:custDataLst>
            </p:nvPr>
          </p:nvPicPr>
          <p:blipFill>
            <a:blip r:embed="rId28">
              <a:extLst>
                <a:ext uri="{28A0092B-C50C-407E-A947-70E740481C1C}">
                  <a14:useLocalDpi xmlns:a14="http://schemas.microsoft.com/office/drawing/2010/main" val="0"/>
                </a:ext>
              </a:extLst>
            </a:blip>
            <a:srcRect/>
            <a:stretch>
              <a:fillRect/>
            </a:stretch>
          </p:blipFill>
          <p:spPr bwMode="auto">
            <a:xfrm>
              <a:off x="575884" y="3678234"/>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 name="组合 25"/>
            <p:cNvGrpSpPr/>
            <p:nvPr/>
          </p:nvGrpSpPr>
          <p:grpSpPr bwMode="auto">
            <a:xfrm>
              <a:off x="517376" y="4914901"/>
              <a:ext cx="955824" cy="805814"/>
              <a:chOff x="0" y="0"/>
              <a:chExt cx="1375837" cy="1380067"/>
            </a:xfrm>
            <a:solidFill>
              <a:schemeClr val="bg1"/>
            </a:solidFill>
          </p:grpSpPr>
          <p:sp>
            <p:nvSpPr>
              <p:cNvPr id="54" name="矩形 11"/>
              <p:cNvSpPr>
                <a:spLocks noChangeArrowheads="1"/>
              </p:cNvSpPr>
              <p:nvPr/>
            </p:nvSpPr>
            <p:spPr bwMode="auto">
              <a:xfrm>
                <a:off x="0" y="254000"/>
                <a:ext cx="795866" cy="6265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矩形 12"/>
              <p:cNvSpPr>
                <a:spLocks noChangeArrowheads="1"/>
              </p:cNvSpPr>
              <p:nvPr/>
            </p:nvSpPr>
            <p:spPr bwMode="auto">
              <a:xfrm>
                <a:off x="0" y="0"/>
                <a:ext cx="559857" cy="254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矩形 13"/>
              <p:cNvSpPr>
                <a:spLocks noChangeArrowheads="1"/>
              </p:cNvSpPr>
              <p:nvPr/>
            </p:nvSpPr>
            <p:spPr bwMode="auto">
              <a:xfrm>
                <a:off x="829733" y="287867"/>
                <a:ext cx="295406" cy="5672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椭圆 22"/>
              <p:cNvSpPr>
                <a:spLocks noChangeArrowheads="1"/>
              </p:cNvSpPr>
              <p:nvPr/>
            </p:nvSpPr>
            <p:spPr bwMode="auto">
              <a:xfrm>
                <a:off x="470600" y="1004001"/>
                <a:ext cx="376066" cy="3760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矩形 23"/>
              <p:cNvSpPr>
                <a:spLocks noChangeArrowheads="1"/>
              </p:cNvSpPr>
              <p:nvPr/>
            </p:nvSpPr>
            <p:spPr bwMode="auto">
              <a:xfrm>
                <a:off x="476797" y="812801"/>
                <a:ext cx="167786" cy="5672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grpSp>
        <p:nvGrpSpPr>
          <p:cNvPr id="2" name="组合 1"/>
          <p:cNvGrpSpPr/>
          <p:nvPr/>
        </p:nvGrpSpPr>
        <p:grpSpPr>
          <a:xfrm>
            <a:off x="914400" y="930838"/>
            <a:ext cx="6548333" cy="584201"/>
            <a:chOff x="560491" y="964724"/>
            <a:chExt cx="6548333" cy="584201"/>
          </a:xfrm>
        </p:grpSpPr>
        <p:grpSp>
          <p:nvGrpSpPr>
            <p:cNvPr id="5" name="组合 4"/>
            <p:cNvGrpSpPr/>
            <p:nvPr/>
          </p:nvGrpSpPr>
          <p:grpSpPr>
            <a:xfrm>
              <a:off x="560491" y="964724"/>
              <a:ext cx="568409" cy="584201"/>
              <a:chOff x="345991" y="637886"/>
              <a:chExt cx="1136817" cy="1152646"/>
            </a:xfrm>
          </p:grpSpPr>
          <p:sp>
            <p:nvSpPr>
              <p:cNvPr id="43" name="PA_任意多边形 47"/>
              <p:cNvSpPr/>
              <p:nvPr>
                <p:custDataLst>
                  <p:tags r:id="rId29"/>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PA_任意多边形 51"/>
              <p:cNvSpPr/>
              <p:nvPr>
                <p:custDataLst>
                  <p:tags r:id="rId30"/>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PA_任意多边形 63"/>
              <p:cNvSpPr/>
              <p:nvPr>
                <p:custDataLst>
                  <p:tags r:id="rId31"/>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PA_任意多边形 53"/>
              <p:cNvSpPr/>
              <p:nvPr>
                <p:custDataLst>
                  <p:tags r:id="rId32"/>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PA_任意多边形 55"/>
              <p:cNvSpPr/>
              <p:nvPr>
                <p:custDataLst>
                  <p:tags r:id="rId33"/>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PA_任意多边形 56"/>
              <p:cNvSpPr/>
              <p:nvPr>
                <p:custDataLst>
                  <p:tags r:id="rId34"/>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 name="PA_任意多边形 58"/>
              <p:cNvSpPr/>
              <p:nvPr>
                <p:custDataLst>
                  <p:tags r:id="rId35"/>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PA_任意多边形 59"/>
              <p:cNvSpPr/>
              <p:nvPr>
                <p:custDataLst>
                  <p:tags r:id="rId36"/>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1" name="PA_组合 27"/>
              <p:cNvGrpSpPr/>
              <p:nvPr>
                <p:custDataLst>
                  <p:tags r:id="rId37"/>
                </p:custDataLst>
              </p:nvPr>
            </p:nvGrpSpPr>
            <p:grpSpPr bwMode="auto">
              <a:xfrm>
                <a:off x="345991" y="1081008"/>
                <a:ext cx="337560" cy="326313"/>
                <a:chOff x="0" y="0"/>
                <a:chExt cx="1375837" cy="1380067"/>
              </a:xfrm>
            </p:grpSpPr>
            <p:grpSp>
              <p:nvGrpSpPr>
                <p:cNvPr id="6" name="组合 25"/>
                <p:cNvGrpSpPr/>
                <p:nvPr/>
              </p:nvGrpSpPr>
              <p:grpSpPr bwMode="auto">
                <a:xfrm>
                  <a:off x="0" y="0"/>
                  <a:ext cx="1375837" cy="1380067"/>
                  <a:chOff x="0" y="0"/>
                  <a:chExt cx="1375837" cy="1380067"/>
                </a:xfrm>
              </p:grpSpPr>
              <p:sp>
                <p:nvSpPr>
                  <p:cNvPr id="9"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1"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2"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13"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14" name="文本框 13"/>
            <p:cNvSpPr txBox="1"/>
            <p:nvPr/>
          </p:nvSpPr>
          <p:spPr>
            <a:xfrm>
              <a:off x="1150143" y="1025705"/>
              <a:ext cx="5958681" cy="52197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sym typeface="+mn-ea"/>
                </a:rPr>
                <a:t>统一建模语言的必要性：</a:t>
              </a:r>
              <a:endParaRPr lang="zh-CN" altLang="en-US" sz="2800" dirty="0">
                <a:latin typeface="黑体" panose="02010609060101010101" pitchFamily="49" charset="-122"/>
                <a:ea typeface="黑体" panose="02010609060101010101" pitchFamily="49" charset="-122"/>
                <a:cs typeface="黑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6867"/>
                                        </p:tgtEl>
                                        <p:attrNameLst>
                                          <p:attrName>style.visibility</p:attrName>
                                        </p:attrNameLst>
                                      </p:cBhvr>
                                      <p:to>
                                        <p:strVal val="visible"/>
                                      </p:to>
                                    </p:set>
                                    <p:anim to="" calcmode="lin" valueType="num">
                                      <p:cBhvr>
                                        <p:cTn id="7" dur="700" fill="hold">
                                          <p:stCondLst>
                                            <p:cond delay="0"/>
                                          </p:stCondLst>
                                        </p:cTn>
                                        <p:tgtEl>
                                          <p:spTgt spid="36867"/>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867"/>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36868"/>
                                        </p:tgtEl>
                                        <p:attrNameLst>
                                          <p:attrName>style.visibility</p:attrName>
                                        </p:attrNameLst>
                                      </p:cBhvr>
                                      <p:to>
                                        <p:strVal val="visible"/>
                                      </p:to>
                                    </p:set>
                                    <p:anim to="" calcmode="lin" valueType="num">
                                      <p:cBhvr>
                                        <p:cTn id="11" dur="700" fill="hold">
                                          <p:stCondLst>
                                            <p:cond delay="0"/>
                                          </p:stCondLst>
                                        </p:cTn>
                                        <p:tgtEl>
                                          <p:spTgt spid="36868"/>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36868"/>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36869"/>
                                        </p:tgtEl>
                                        <p:attrNameLst>
                                          <p:attrName>style.visibility</p:attrName>
                                        </p:attrNameLst>
                                      </p:cBhvr>
                                      <p:to>
                                        <p:strVal val="visible"/>
                                      </p:to>
                                    </p:set>
                                    <p:anim to="" calcmode="lin" valueType="num">
                                      <p:cBhvr>
                                        <p:cTn id="15" dur="700" fill="hold">
                                          <p:stCondLst>
                                            <p:cond delay="0"/>
                                          </p:stCondLst>
                                        </p:cTn>
                                        <p:tgtEl>
                                          <p:spTgt spid="36869"/>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36869"/>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36870"/>
                                        </p:tgtEl>
                                        <p:attrNameLst>
                                          <p:attrName>style.visibility</p:attrName>
                                        </p:attrNameLst>
                                      </p:cBhvr>
                                      <p:to>
                                        <p:strVal val="visible"/>
                                      </p:to>
                                    </p:set>
                                    <p:anim to="" calcmode="lin" valueType="num">
                                      <p:cBhvr>
                                        <p:cTn id="19" dur="700" fill="hold">
                                          <p:stCondLst>
                                            <p:cond delay="0"/>
                                          </p:stCondLst>
                                        </p:cTn>
                                        <p:tgtEl>
                                          <p:spTgt spid="36870"/>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36870"/>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36871"/>
                                        </p:tgtEl>
                                        <p:attrNameLst>
                                          <p:attrName>style.visibility</p:attrName>
                                        </p:attrNameLst>
                                      </p:cBhvr>
                                      <p:to>
                                        <p:strVal val="visible"/>
                                      </p:to>
                                    </p:set>
                                    <p:anim to="" calcmode="lin" valueType="num">
                                      <p:cBhvr>
                                        <p:cTn id="23" dur="700" fill="hold">
                                          <p:stCondLst>
                                            <p:cond delay="0"/>
                                          </p:stCondLst>
                                        </p:cTn>
                                        <p:tgtEl>
                                          <p:spTgt spid="36871"/>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36871"/>
                                        </p:tgtEl>
                                        <p:attrNameLst>
                                          <p:attrName>ppt_h</p:attrName>
                                        </p:attrNameLst>
                                      </p:cBhvr>
                                      <p:tavLst>
                                        <p:tav tm="0" fmla="#ppt_h-#ppt_h*((1.5-1.5*$)^3-(1.5-1.5*$)^2)">
                                          <p:val>
                                            <p:fltVal val="0"/>
                                          </p:val>
                                        </p:tav>
                                        <p:tav tm="100000">
                                          <p:val>
                                            <p:fltVal val="1"/>
                                          </p:val>
                                        </p:tav>
                                      </p:tavLst>
                                    </p:anim>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autoUpdateAnimBg="0"/>
      <p:bldP spid="36868" grpId="0" animBg="1" autoUpdateAnimBg="0"/>
      <p:bldP spid="36869" grpId="0" animBg="1" autoUpdateAnimBg="0"/>
      <p:bldP spid="36870" grpId="0" animBg="1"/>
      <p:bldP spid="3687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813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4" name="PA_矩形 9"/>
          <p:cNvSpPr>
            <a:spLocks noChangeArrowheads="1"/>
          </p:cNvSpPr>
          <p:nvPr>
            <p:custDataLst>
              <p:tags r:id="rId6"/>
            </p:custDataLst>
          </p:nvPr>
        </p:nvSpPr>
        <p:spPr bwMode="auto">
          <a:xfrm>
            <a:off x="2816587" y="60960"/>
            <a:ext cx="25186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的发展历程</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8142" name="PA_文本框 17"/>
          <p:cNvSpPr>
            <a:spLocks noChangeArrowheads="1"/>
          </p:cNvSpPr>
          <p:nvPr>
            <p:custDataLst>
              <p:tags r:id="rId7"/>
            </p:custDataLst>
          </p:nvPr>
        </p:nvSpPr>
        <p:spPr bwMode="auto">
          <a:xfrm>
            <a:off x="659130" y="1022350"/>
            <a:ext cx="4154170" cy="199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b="1" dirty="0">
                <a:solidFill>
                  <a:srgbClr val="C06C84"/>
                </a:solidFill>
                <a:latin typeface="黑体" panose="02010609060101010101" pitchFamily="49" charset="-122"/>
                <a:ea typeface="黑体" panose="02010609060101010101" pitchFamily="49" charset="-122"/>
                <a:cs typeface="黑体" panose="02010609060101010101" pitchFamily="49" charset="-122"/>
              </a:rPr>
              <a:t>UM0.8(</a:t>
            </a:r>
            <a:r>
              <a:rPr lang="en-US" altLang="zh-CN" sz="2400" b="1" dirty="0" err="1">
                <a:solidFill>
                  <a:srgbClr val="C06C84"/>
                </a:solidFill>
                <a:latin typeface="黑体" panose="02010609060101010101" pitchFamily="49" charset="-122"/>
                <a:ea typeface="黑体" panose="02010609060101010101" pitchFamily="49" charset="-122"/>
                <a:cs typeface="黑体" panose="02010609060101010101" pitchFamily="49" charset="-122"/>
              </a:rPr>
              <a:t>Unitied</a:t>
            </a:r>
            <a:r>
              <a:rPr lang="en-US" altLang="zh-CN" sz="2400" b="1" dirty="0">
                <a:solidFill>
                  <a:srgbClr val="C06C84"/>
                </a:solidFill>
                <a:latin typeface="黑体" panose="02010609060101010101" pitchFamily="49" charset="-122"/>
                <a:ea typeface="黑体" panose="02010609060101010101" pitchFamily="49" charset="-122"/>
                <a:cs typeface="黑体" panose="02010609060101010101" pitchFamily="49" charset="-122"/>
              </a:rPr>
              <a:t> Method)</a:t>
            </a:r>
            <a:endParaRPr kumimoji="0" lang="en-US" altLang="zh-CN" sz="14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1994</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年</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10</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月，</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Grady </a:t>
            </a:r>
            <a:r>
              <a:rPr kumimoji="0" lang="en-US" altLang="zh-CN" sz="2000" b="0" i="0" u="none" strike="noStrike" kern="1200" cap="none" spc="0" normalizeH="0" noProof="0" dirty="0" err="1">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Booch</a:t>
            </a:r>
            <a:r>
              <a:rPr kumimoji="0" lang="zh-CN" altLang="en-US"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和</a:t>
            </a:r>
            <a:r>
              <a:rPr kumimoji="0" lang="en-US" altLang="zh-CN"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Jim Rumbaugh</a:t>
            </a:r>
            <a:r>
              <a:rPr kumimoji="0" lang="zh-CN" altLang="en-US"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将</a:t>
            </a:r>
            <a:r>
              <a:rPr kumimoji="0" lang="en-US" altLang="zh-CN"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Booch 1993 </a:t>
            </a:r>
            <a:r>
              <a:rPr kumimoji="0" lang="zh-CN" altLang="en-US"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和 </a:t>
            </a:r>
            <a:r>
              <a:rPr kumimoji="0" lang="en-US" altLang="zh-CN"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OMT-2 </a:t>
            </a:r>
            <a:r>
              <a:rPr kumimoji="0" lang="zh-CN" altLang="en-US"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统一起来，并于</a:t>
            </a:r>
            <a:r>
              <a:rPr kumimoji="0" lang="en-US" altLang="zh-CN"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1995</a:t>
            </a:r>
            <a:r>
              <a:rPr kumimoji="0" lang="zh-CN" altLang="en-US"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年</a:t>
            </a:r>
            <a:r>
              <a:rPr kumimoji="0" lang="en-US" altLang="zh-CN"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10</a:t>
            </a:r>
            <a:r>
              <a:rPr kumimoji="0" lang="zh-CN" altLang="en-US"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月发布了第一个版本</a:t>
            </a:r>
            <a:r>
              <a:rPr kumimoji="0" lang="en-US" altLang="zh-CN"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 </a:t>
            </a:r>
            <a:r>
              <a:rPr kumimoji="0" lang="zh-CN" altLang="en-US"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统一方法</a:t>
            </a:r>
            <a:r>
              <a:rPr kumimoji="0" lang="en-US" altLang="zh-CN" sz="2000" b="0" i="0" u="none" strike="noStrike" kern="1200" cap="none" spc="0" normalizeH="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UM0.8</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en-US" altLang="zh-CN" sz="2000" dirty="0" err="1">
                <a:solidFill>
                  <a:srgbClr val="000000"/>
                </a:solidFill>
                <a:latin typeface="黑体" panose="02010609060101010101" pitchFamily="49" charset="-122"/>
                <a:ea typeface="黑体" panose="02010609060101010101" pitchFamily="49" charset="-122"/>
                <a:cs typeface="黑体" panose="02010609060101010101" pitchFamily="49" charset="-122"/>
              </a:rPr>
              <a:t>Unitied</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 Method)</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48143" name="PA_文本框 18"/>
          <p:cNvSpPr>
            <a:spLocks noChangeArrowheads="1"/>
          </p:cNvSpPr>
          <p:nvPr>
            <p:custDataLst>
              <p:tags r:id="rId8"/>
            </p:custDataLst>
          </p:nvPr>
        </p:nvSpPr>
        <p:spPr bwMode="auto">
          <a:xfrm>
            <a:off x="659129" y="2970213"/>
            <a:ext cx="3806826" cy="169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lang="en-US" altLang="zh-CN" sz="2400" b="1" dirty="0">
                <a:solidFill>
                  <a:srgbClr val="F67280"/>
                </a:solidFill>
                <a:latin typeface="黑体" panose="02010609060101010101" pitchFamily="49" charset="-122"/>
                <a:ea typeface="黑体" panose="02010609060101010101" pitchFamily="49" charset="-122"/>
                <a:cs typeface="黑体" panose="02010609060101010101" pitchFamily="49" charset="-122"/>
              </a:rPr>
              <a:t>0.9 </a:t>
            </a:r>
            <a:r>
              <a:rPr lang="zh-CN" altLang="en-US" sz="2400" b="1" dirty="0">
                <a:solidFill>
                  <a:srgbClr val="F67280"/>
                </a:solidFill>
                <a:latin typeface="黑体" panose="02010609060101010101" pitchFamily="49" charset="-122"/>
                <a:ea typeface="黑体" panose="02010609060101010101" pitchFamily="49" charset="-122"/>
                <a:cs typeface="黑体" panose="02010609060101010101" pitchFamily="49" charset="-122"/>
              </a:rPr>
              <a:t>和</a:t>
            </a:r>
            <a:r>
              <a:rPr lang="en-US" altLang="zh-CN" sz="2400" b="1" dirty="0">
                <a:solidFill>
                  <a:srgbClr val="F67280"/>
                </a:solidFill>
                <a:latin typeface="黑体" panose="02010609060101010101" pitchFamily="49" charset="-122"/>
                <a:ea typeface="黑体" panose="02010609060101010101" pitchFamily="49" charset="-122"/>
                <a:cs typeface="黑体" panose="02010609060101010101" pitchFamily="49" charset="-122"/>
              </a:rPr>
              <a:t> UML0.91</a:t>
            </a:r>
            <a:endParaRPr lang="en-US" altLang="zh-CN" sz="2400" b="1" dirty="0">
              <a:solidFill>
                <a:srgbClr val="F67280"/>
              </a:solidFill>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Jacobson</a:t>
            </a:r>
            <a:r>
              <a:rPr lang="zh-CN" altLang="en-US"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加入了</a:t>
            </a:r>
            <a:r>
              <a:rPr lang="en-US" altLang="zh-CN" sz="2000" noProof="0" dirty="0" err="1">
                <a:solidFill>
                  <a:srgbClr val="000000"/>
                </a:solidFill>
                <a:latin typeface="黑体" panose="02010609060101010101" pitchFamily="49" charset="-122"/>
                <a:ea typeface="黑体" panose="02010609060101010101" pitchFamily="49" charset="-122"/>
                <a:cs typeface="黑体" panose="02010609060101010101" pitchFamily="49" charset="-122"/>
              </a:rPr>
              <a:t>Booch</a:t>
            </a:r>
            <a:r>
              <a:rPr lang="zh-CN" altLang="en-US"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和</a:t>
            </a:r>
            <a:r>
              <a:rPr lang="en-US" altLang="zh-CN"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Rumbaugh</a:t>
            </a:r>
            <a:r>
              <a:rPr lang="zh-CN" altLang="en-US"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，于</a:t>
            </a:r>
            <a:r>
              <a:rPr lang="en-US" altLang="zh-CN"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1996</a:t>
            </a:r>
            <a:r>
              <a:rPr lang="zh-CN" altLang="en-US"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年</a:t>
            </a:r>
            <a:r>
              <a:rPr lang="en-US" altLang="zh-CN"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6</a:t>
            </a:r>
            <a:r>
              <a:rPr lang="zh-CN" altLang="en-US"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月和</a:t>
            </a:r>
            <a:r>
              <a:rPr lang="en-US" altLang="zh-CN"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10</a:t>
            </a:r>
            <a:r>
              <a:rPr lang="zh-CN" altLang="en-US"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月发布了</a:t>
            </a:r>
            <a:r>
              <a:rPr lang="en-US" altLang="zh-CN"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UML0.9</a:t>
            </a:r>
            <a:r>
              <a:rPr lang="zh-CN" altLang="en-US"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和</a:t>
            </a:r>
            <a:r>
              <a:rPr lang="en-US" altLang="zh-CN"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UML0.91</a:t>
            </a:r>
            <a:r>
              <a:rPr lang="zh-CN" altLang="en-US"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，并将</a:t>
            </a:r>
            <a:r>
              <a:rPr lang="en-US" altLang="zh-CN"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UM</a:t>
            </a:r>
            <a:r>
              <a:rPr lang="zh-CN" altLang="en-US"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重新命名为</a:t>
            </a:r>
            <a:r>
              <a:rPr lang="en-US" altLang="zh-CN"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UML</a:t>
            </a:r>
            <a:r>
              <a:rPr lang="zh-CN" altLang="en-US"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noProof="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48144" name="PA_文本框 19"/>
          <p:cNvSpPr>
            <a:spLocks noChangeArrowheads="1"/>
          </p:cNvSpPr>
          <p:nvPr>
            <p:custDataLst>
              <p:tags r:id="rId9"/>
            </p:custDataLst>
          </p:nvPr>
        </p:nvSpPr>
        <p:spPr bwMode="auto">
          <a:xfrm>
            <a:off x="659130" y="4662170"/>
            <a:ext cx="4832350" cy="169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4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成员协会</a:t>
            </a:r>
            <a:endParaRPr kumimoji="0" lang="en-US" altLang="zh-CN" sz="14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lvl="0" fontAlgn="base">
              <a:lnSpc>
                <a:spcPct val="100000"/>
              </a:lnSpc>
              <a:spcBef>
                <a:spcPct val="0"/>
              </a:spcBef>
              <a:spcAft>
                <a:spcPct val="0"/>
              </a:spcAft>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1996</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年，</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的开发者倡议成立了</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成员</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协会，以完善、加强和促进</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UML</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的定义工作，这一机构对</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UML1.0</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和</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UML1.1</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的定义和发布起了重要的促进作用。</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8145" name="PA_文本框 20"/>
          <p:cNvSpPr>
            <a:spLocks noChangeArrowheads="1"/>
          </p:cNvSpPr>
          <p:nvPr>
            <p:custDataLst>
              <p:tags r:id="rId10"/>
            </p:custDataLst>
          </p:nvPr>
        </p:nvSpPr>
        <p:spPr bwMode="auto">
          <a:xfrm>
            <a:off x="7539990" y="1384300"/>
            <a:ext cx="419481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UML1.0 </a:t>
            </a: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和</a:t>
            </a:r>
            <a:r>
              <a:rPr kumimoji="0" lang="en-US" altLang="zh-CN"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UML1.1</a:t>
            </a:r>
            <a:endParaRPr kumimoji="0" lang="en-US" altLang="zh-CN"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UML1.0</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发布于</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1997</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年</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月，</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UML1.1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发布于</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1997</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年</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月</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17</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日。</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8146" name="PA_文本框 21"/>
          <p:cNvSpPr>
            <a:spLocks noChangeArrowheads="1"/>
          </p:cNvSpPr>
          <p:nvPr>
            <p:custDataLst>
              <p:tags r:id="rId11"/>
            </p:custDataLst>
          </p:nvPr>
        </p:nvSpPr>
        <p:spPr bwMode="auto">
          <a:xfrm>
            <a:off x="8072755" y="2662555"/>
            <a:ext cx="366204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4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成为标准建模语言</a:t>
            </a:r>
            <a:endParaRPr kumimoji="0" lang="en-US" altLang="zh-CN" sz="14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1997</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年</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月</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17</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日，</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OMG</a:t>
            </a:r>
            <a:r>
              <a:rPr lang="zh-CN"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r>
              <a:rPr lang="en-US" altLang="zh-CN"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6</a:t>
            </a:r>
            <a:r>
              <a:rPr lang="zh-CN"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采纳</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UML</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作为基于面向对象技术的标准建模语言。</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8147" name="PA_文本框 22"/>
          <p:cNvSpPr>
            <a:spLocks noChangeArrowheads="1"/>
          </p:cNvSpPr>
          <p:nvPr>
            <p:custDataLst>
              <p:tags r:id="rId12"/>
            </p:custDataLst>
          </p:nvPr>
        </p:nvSpPr>
        <p:spPr bwMode="auto">
          <a:xfrm>
            <a:off x="7539990" y="4196715"/>
            <a:ext cx="4248785" cy="199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UML2.0</a:t>
            </a:r>
            <a:endParaRPr lang="en-US" altLang="zh-CN" sz="1400" b="1" dirty="0">
              <a:solidFill>
                <a:srgbClr val="F67280"/>
              </a:solidFill>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经过不断修订，产生了</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UML1.2</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1.3</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和</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1.4</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等版本。</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2005</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年，</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2.0</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规范形成。至此，代表早期最好思想的、融合的</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UML</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已经呈现在人们面前。</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UML</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的版本仍在不断更新。</a:t>
            </a:r>
            <a:r>
              <a:rPr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r>
              <a:rPr lang="en-US"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1</a:t>
            </a:r>
            <a:r>
              <a:rPr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endParaRPr kumimoji="0" lang="zh-CN" altLang="en-US" sz="20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grpSp>
        <p:nvGrpSpPr>
          <p:cNvPr id="3" name="组合 2"/>
          <p:cNvGrpSpPr/>
          <p:nvPr/>
        </p:nvGrpSpPr>
        <p:grpSpPr>
          <a:xfrm>
            <a:off x="4384675" y="1717040"/>
            <a:ext cx="3422933" cy="3424484"/>
            <a:chOff x="6570" y="2438"/>
            <a:chExt cx="6040" cy="6067"/>
          </a:xfrm>
        </p:grpSpPr>
        <p:sp>
          <p:nvSpPr>
            <p:cNvPr id="48139" name="PA_六边形 14"/>
            <p:cNvSpPr>
              <a:spLocks noChangeArrowheads="1"/>
            </p:cNvSpPr>
            <p:nvPr>
              <p:custDataLst>
                <p:tags r:id="rId13"/>
              </p:custDataLst>
            </p:nvPr>
          </p:nvSpPr>
          <p:spPr bwMode="auto">
            <a:xfrm rot="5400000">
              <a:off x="9478" y="2598"/>
              <a:ext cx="2312" cy="1992"/>
            </a:xfrm>
            <a:prstGeom prst="hexagon">
              <a:avLst>
                <a:gd name="adj" fmla="val 25007"/>
                <a:gd name="vf" fmla="val 11547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 name="组合 1"/>
            <p:cNvGrpSpPr/>
            <p:nvPr/>
          </p:nvGrpSpPr>
          <p:grpSpPr>
            <a:xfrm>
              <a:off x="6570" y="2453"/>
              <a:ext cx="6040" cy="6052"/>
              <a:chOff x="6570" y="2453"/>
              <a:chExt cx="6040" cy="6052"/>
            </a:xfrm>
          </p:grpSpPr>
          <p:sp>
            <p:nvSpPr>
              <p:cNvPr id="48135" name="PA_六边形 10"/>
              <p:cNvSpPr>
                <a:spLocks noChangeArrowheads="1"/>
              </p:cNvSpPr>
              <p:nvPr>
                <p:custDataLst>
                  <p:tags r:id="rId14"/>
                </p:custDataLst>
              </p:nvPr>
            </p:nvSpPr>
            <p:spPr bwMode="auto">
              <a:xfrm rot="5400000">
                <a:off x="6411" y="4476"/>
                <a:ext cx="2310" cy="1993"/>
              </a:xfrm>
              <a:prstGeom prst="hexagon">
                <a:avLst>
                  <a:gd name="adj" fmla="val 24980"/>
                  <a:gd name="vf" fmla="val 11547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6" name="PA_六边形 11"/>
              <p:cNvSpPr>
                <a:spLocks noChangeArrowheads="1"/>
              </p:cNvSpPr>
              <p:nvPr>
                <p:custDataLst>
                  <p:tags r:id="rId15"/>
                </p:custDataLst>
              </p:nvPr>
            </p:nvSpPr>
            <p:spPr bwMode="auto">
              <a:xfrm rot="5400000">
                <a:off x="7404" y="6354"/>
                <a:ext cx="2310" cy="1992"/>
              </a:xfrm>
              <a:prstGeom prst="hexagon">
                <a:avLst>
                  <a:gd name="adj" fmla="val 24980"/>
                  <a:gd name="vf" fmla="val 115470"/>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7" name="PA_六边形 12"/>
              <p:cNvSpPr>
                <a:spLocks noChangeArrowheads="1"/>
              </p:cNvSpPr>
              <p:nvPr>
                <p:custDataLst>
                  <p:tags r:id="rId16"/>
                </p:custDataLst>
              </p:nvPr>
            </p:nvSpPr>
            <p:spPr bwMode="auto">
              <a:xfrm rot="5400000">
                <a:off x="9441" y="6329"/>
                <a:ext cx="2310" cy="1993"/>
              </a:xfrm>
              <a:prstGeom prst="hexagon">
                <a:avLst>
                  <a:gd name="adj" fmla="val 24980"/>
                  <a:gd name="vf" fmla="val 11547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8" name="PA_六边形 13"/>
              <p:cNvSpPr>
                <a:spLocks noChangeArrowheads="1"/>
              </p:cNvSpPr>
              <p:nvPr>
                <p:custDataLst>
                  <p:tags r:id="rId17"/>
                </p:custDataLst>
              </p:nvPr>
            </p:nvSpPr>
            <p:spPr bwMode="auto">
              <a:xfrm rot="5400000">
                <a:off x="10459" y="4476"/>
                <a:ext cx="2310" cy="1992"/>
              </a:xfrm>
              <a:prstGeom prst="hexagon">
                <a:avLst>
                  <a:gd name="adj" fmla="val 24980"/>
                  <a:gd name="vf" fmla="val 1154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0" name="PA_六边形 15"/>
              <p:cNvSpPr>
                <a:spLocks noChangeArrowheads="1"/>
              </p:cNvSpPr>
              <p:nvPr>
                <p:custDataLst>
                  <p:tags r:id="rId18"/>
                </p:custDataLst>
              </p:nvPr>
            </p:nvSpPr>
            <p:spPr bwMode="auto">
              <a:xfrm rot="5400000">
                <a:off x="7421" y="2611"/>
                <a:ext cx="2310" cy="1993"/>
              </a:xfrm>
              <a:prstGeom prst="hexagon">
                <a:avLst>
                  <a:gd name="adj" fmla="val 24980"/>
                  <a:gd name="vf" fmla="val 1154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1" name="PA_六边形 16"/>
              <p:cNvSpPr>
                <a:spLocks noChangeArrowheads="1"/>
              </p:cNvSpPr>
              <p:nvPr>
                <p:custDataLst>
                  <p:tags r:id="rId19"/>
                </p:custDataLst>
              </p:nvPr>
            </p:nvSpPr>
            <p:spPr bwMode="auto">
              <a:xfrm rot="5400000">
                <a:off x="8513" y="4543"/>
                <a:ext cx="2172" cy="1872"/>
              </a:xfrm>
              <a:prstGeom prst="hexagon">
                <a:avLst>
                  <a:gd name="adj" fmla="val 24993"/>
                  <a:gd name="vf" fmla="val 11547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8148" name="PA_图片 23"/>
              <p:cNvPicPr>
                <a:picLocks noChangeAspect="1" noChangeArrowheads="1"/>
              </p:cNvPicPr>
              <p:nvPr>
                <p:custDataLst>
                  <p:tags r:id="rId20"/>
                </p:custDataLst>
              </p:nvPr>
            </p:nvPicPr>
            <p:blipFill>
              <a:blip r:embed="rId21">
                <a:extLst>
                  <a:ext uri="{28A0092B-C50C-407E-A947-70E740481C1C}">
                    <a14:useLocalDpi xmlns:a14="http://schemas.microsoft.com/office/drawing/2010/main" val="0"/>
                  </a:ext>
                </a:extLst>
              </a:blip>
              <a:srcRect/>
              <a:stretch>
                <a:fillRect/>
              </a:stretch>
            </p:blipFill>
            <p:spPr bwMode="auto">
              <a:xfrm>
                <a:off x="7988" y="7025"/>
                <a:ext cx="992"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9" name="PA_图片 24"/>
              <p:cNvPicPr>
                <a:picLocks noChangeAspect="1" noChangeArrowheads="1"/>
              </p:cNvPicPr>
              <p:nvPr>
                <p:custDataLst>
                  <p:tags r:id="rId22"/>
                </p:custDataLst>
              </p:nvPr>
            </p:nvPicPr>
            <p:blipFill>
              <a:blip r:embed="rId23">
                <a:extLst>
                  <a:ext uri="{28A0092B-C50C-407E-A947-70E740481C1C}">
                    <a14:useLocalDpi xmlns:a14="http://schemas.microsoft.com/office/drawing/2010/main" val="0"/>
                  </a:ext>
                </a:extLst>
              </a:blip>
              <a:srcRect/>
              <a:stretch>
                <a:fillRect/>
              </a:stretch>
            </p:blipFill>
            <p:spPr bwMode="auto">
              <a:xfrm>
                <a:off x="10193" y="3105"/>
                <a:ext cx="897" cy="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0" name="PA_图片 25"/>
              <p:cNvPicPr>
                <a:picLocks noChangeAspect="1" noChangeArrowheads="1"/>
              </p:cNvPicPr>
              <p:nvPr>
                <p:custDataLst>
                  <p:tags r:id="rId24"/>
                </p:custDataLst>
              </p:nvPr>
            </p:nvPicPr>
            <p:blipFill>
              <a:blip r:embed="rId25">
                <a:extLst>
                  <a:ext uri="{28A0092B-C50C-407E-A947-70E740481C1C}">
                    <a14:useLocalDpi xmlns:a14="http://schemas.microsoft.com/office/drawing/2010/main" val="0"/>
                  </a:ext>
                </a:extLst>
              </a:blip>
              <a:srcRect/>
              <a:stretch>
                <a:fillRect/>
              </a:stretch>
            </p:blipFill>
            <p:spPr bwMode="auto">
              <a:xfrm>
                <a:off x="7975" y="3048"/>
                <a:ext cx="1165"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1" name="PA_图片 26"/>
              <p:cNvPicPr>
                <a:picLocks noChangeAspect="1"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10988" y="4948"/>
                <a:ext cx="1202"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2" name="PA_图片 27"/>
              <p:cNvPicPr>
                <a:picLocks noChangeAspect="1" noChangeArrowheads="1"/>
              </p:cNvPicPr>
              <p:nvPr>
                <p:custDataLst>
                  <p:tags r:id="rId28"/>
                </p:custDataLst>
              </p:nvPr>
            </p:nvPicPr>
            <p:blipFill>
              <a:blip r:embed="rId29">
                <a:extLst>
                  <a:ext uri="{28A0092B-C50C-407E-A947-70E740481C1C}">
                    <a14:useLocalDpi xmlns:a14="http://schemas.microsoft.com/office/drawing/2010/main" val="0"/>
                  </a:ext>
                </a:extLst>
              </a:blip>
              <a:srcRect/>
              <a:stretch>
                <a:fillRect/>
              </a:stretch>
            </p:blipFill>
            <p:spPr bwMode="auto">
              <a:xfrm>
                <a:off x="7073" y="4940"/>
                <a:ext cx="1042"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3" name="PA_图片 28"/>
              <p:cNvPicPr>
                <a:picLocks noChangeAspect="1" noChangeArrowheads="1"/>
              </p:cNvPicPr>
              <p:nvPr>
                <p:custDataLst>
                  <p:tags r:id="rId30"/>
                </p:custDataLst>
              </p:nvPr>
            </p:nvPicPr>
            <p:blipFill>
              <a:blip r:embed="rId31">
                <a:extLst>
                  <a:ext uri="{28A0092B-C50C-407E-A947-70E740481C1C}">
                    <a14:useLocalDpi xmlns:a14="http://schemas.microsoft.com/office/drawing/2010/main" val="0"/>
                  </a:ext>
                </a:extLst>
              </a:blip>
              <a:srcRect/>
              <a:stretch>
                <a:fillRect/>
              </a:stretch>
            </p:blipFill>
            <p:spPr bwMode="auto">
              <a:xfrm>
                <a:off x="10138" y="6685"/>
                <a:ext cx="920" cy="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4" name="PA_矩形 29"/>
              <p:cNvSpPr>
                <a:spLocks noChangeArrowheads="1"/>
              </p:cNvSpPr>
              <p:nvPr>
                <p:custDataLst>
                  <p:tags r:id="rId32"/>
                </p:custDataLst>
              </p:nvPr>
            </p:nvSpPr>
            <p:spPr bwMode="auto">
              <a:xfrm>
                <a:off x="8524" y="4940"/>
                <a:ext cx="2150"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发展历程</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500" fill="hold">
                                          <p:stCondLst>
                                            <p:cond delay="0"/>
                                          </p:stCondLst>
                                        </p:cTn>
                                        <p:tgtEl>
                                          <p:spTgt spid="48130"/>
                                        </p:tgtEl>
                                        <p:attrNameLst>
                                          <p:attrName>style.visibility</p:attrName>
                                        </p:attrNameLst>
                                      </p:cBhvr>
                                      <p:to>
                                        <p:strVal val="visible"/>
                                      </p:to>
                                    </p:set>
                                    <p:anim to="" calcmode="lin" valueType="num">
                                      <p:cBhvr>
                                        <p:cTn id="7" dur="500" fill="hold">
                                          <p:stCondLst>
                                            <p:cond delay="0"/>
                                          </p:stCondLst>
                                        </p:cTn>
                                        <p:tgtEl>
                                          <p:spTgt spid="48130"/>
                                        </p:tgtEl>
                                        <p:attrNameLst>
                                          <p:attrName>ppt_y</p:attrName>
                                        </p:attrNameLst>
                                      </p:cBhvr>
                                      <p:tavLst>
                                        <p:tav tm="0" fmla="#ppt_y+#ppt_h/2*((1.5-1.5*$)^3-(1.5-1.5*$)^2)*8/9">
                                          <p:val>
                                            <p:fltVal val="0"/>
                                          </p:val>
                                        </p:tav>
                                        <p:tav tm="100000">
                                          <p:val>
                                            <p:fltVal val="1"/>
                                          </p:val>
                                        </p:tav>
                                      </p:tavLst>
                                    </p:anim>
                                    <p:anim to="" calcmode="lin" valueType="num">
                                      <p:cBhvr>
                                        <p:cTn id="8" dur="500" fill="hold">
                                          <p:stCondLst>
                                            <p:cond delay="0"/>
                                          </p:stCondLst>
                                        </p:cTn>
                                        <p:tgtEl>
                                          <p:spTgt spid="48130"/>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500" fill="hold">
                                          <p:stCondLst>
                                            <p:cond delay="0"/>
                                          </p:stCondLst>
                                        </p:cTn>
                                        <p:tgtEl>
                                          <p:spTgt spid="48131"/>
                                        </p:tgtEl>
                                        <p:attrNameLst>
                                          <p:attrName>style.visibility</p:attrName>
                                        </p:attrNameLst>
                                      </p:cBhvr>
                                      <p:to>
                                        <p:strVal val="visible"/>
                                      </p:to>
                                    </p:set>
                                    <p:anim to="" calcmode="lin" valueType="num">
                                      <p:cBhvr>
                                        <p:cTn id="11" dur="500" fill="hold">
                                          <p:stCondLst>
                                            <p:cond delay="0"/>
                                          </p:stCondLst>
                                        </p:cTn>
                                        <p:tgtEl>
                                          <p:spTgt spid="48131"/>
                                        </p:tgtEl>
                                        <p:attrNameLst>
                                          <p:attrName>ppt_y</p:attrName>
                                        </p:attrNameLst>
                                      </p:cBhvr>
                                      <p:tavLst>
                                        <p:tav tm="0" fmla="#ppt_y+#ppt_h/2*((1.5-1.5*$)^3-(1.5-1.5*$)^2)*8/9">
                                          <p:val>
                                            <p:fltVal val="0"/>
                                          </p:val>
                                        </p:tav>
                                        <p:tav tm="100000">
                                          <p:val>
                                            <p:fltVal val="1"/>
                                          </p:val>
                                        </p:tav>
                                      </p:tavLst>
                                    </p:anim>
                                    <p:anim to="" calcmode="lin" valueType="num">
                                      <p:cBhvr>
                                        <p:cTn id="12" dur="500" fill="hold">
                                          <p:stCondLst>
                                            <p:cond delay="0"/>
                                          </p:stCondLst>
                                        </p:cTn>
                                        <p:tgtEl>
                                          <p:spTgt spid="48131"/>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500" fill="hold">
                                          <p:stCondLst>
                                            <p:cond delay="0"/>
                                          </p:stCondLst>
                                        </p:cTn>
                                        <p:tgtEl>
                                          <p:spTgt spid="48132"/>
                                        </p:tgtEl>
                                        <p:attrNameLst>
                                          <p:attrName>style.visibility</p:attrName>
                                        </p:attrNameLst>
                                      </p:cBhvr>
                                      <p:to>
                                        <p:strVal val="visible"/>
                                      </p:to>
                                    </p:set>
                                    <p:anim to="" calcmode="lin" valueType="num">
                                      <p:cBhvr>
                                        <p:cTn id="15" dur="500" fill="hold">
                                          <p:stCondLst>
                                            <p:cond delay="0"/>
                                          </p:stCondLst>
                                        </p:cTn>
                                        <p:tgtEl>
                                          <p:spTgt spid="48132"/>
                                        </p:tgtEl>
                                        <p:attrNameLst>
                                          <p:attrName>ppt_y</p:attrName>
                                        </p:attrNameLst>
                                      </p:cBhvr>
                                      <p:tavLst>
                                        <p:tav tm="0" fmla="#ppt_y+#ppt_h/2*((1.5-1.5*$)^3-(1.5-1.5*$)^2)*8/9">
                                          <p:val>
                                            <p:fltVal val="0"/>
                                          </p:val>
                                        </p:tav>
                                        <p:tav tm="100000">
                                          <p:val>
                                            <p:fltVal val="1"/>
                                          </p:val>
                                        </p:tav>
                                      </p:tavLst>
                                    </p:anim>
                                    <p:anim to="" calcmode="lin" valueType="num">
                                      <p:cBhvr>
                                        <p:cTn id="16" dur="500" fill="hold">
                                          <p:stCondLst>
                                            <p:cond delay="0"/>
                                          </p:stCondLst>
                                        </p:cTn>
                                        <p:tgtEl>
                                          <p:spTgt spid="48132"/>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500" fill="hold">
                                          <p:stCondLst>
                                            <p:cond delay="0"/>
                                          </p:stCondLst>
                                        </p:cTn>
                                        <p:tgtEl>
                                          <p:spTgt spid="48133"/>
                                        </p:tgtEl>
                                        <p:attrNameLst>
                                          <p:attrName>style.visibility</p:attrName>
                                        </p:attrNameLst>
                                      </p:cBhvr>
                                      <p:to>
                                        <p:strVal val="visible"/>
                                      </p:to>
                                    </p:set>
                                    <p:anim to="" calcmode="lin" valueType="num">
                                      <p:cBhvr>
                                        <p:cTn id="19" dur="500" fill="hold">
                                          <p:stCondLst>
                                            <p:cond delay="0"/>
                                          </p:stCondLst>
                                        </p:cTn>
                                        <p:tgtEl>
                                          <p:spTgt spid="48133"/>
                                        </p:tgtEl>
                                        <p:attrNameLst>
                                          <p:attrName>ppt_y</p:attrName>
                                        </p:attrNameLst>
                                      </p:cBhvr>
                                      <p:tavLst>
                                        <p:tav tm="0" fmla="#ppt_y+#ppt_h/2*((1.5-1.5*$)^3-(1.5-1.5*$)^2)*8/9">
                                          <p:val>
                                            <p:fltVal val="0"/>
                                          </p:val>
                                        </p:tav>
                                        <p:tav tm="100000">
                                          <p:val>
                                            <p:fltVal val="1"/>
                                          </p:val>
                                        </p:tav>
                                      </p:tavLst>
                                    </p:anim>
                                    <p:anim to="" calcmode="lin" valueType="num">
                                      <p:cBhvr>
                                        <p:cTn id="20" dur="500" fill="hold">
                                          <p:stCondLst>
                                            <p:cond delay="0"/>
                                          </p:stCondLst>
                                        </p:cTn>
                                        <p:tgtEl>
                                          <p:spTgt spid="48133"/>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500" fill="hold">
                                          <p:stCondLst>
                                            <p:cond delay="0"/>
                                          </p:stCondLst>
                                        </p:cTn>
                                        <p:tgtEl>
                                          <p:spTgt spid="48134"/>
                                        </p:tgtEl>
                                        <p:attrNameLst>
                                          <p:attrName>style.visibility</p:attrName>
                                        </p:attrNameLst>
                                      </p:cBhvr>
                                      <p:to>
                                        <p:strVal val="visible"/>
                                      </p:to>
                                    </p:set>
                                    <p:anim to="" calcmode="lin" valueType="num">
                                      <p:cBhvr>
                                        <p:cTn id="23" dur="500" fill="hold">
                                          <p:stCondLst>
                                            <p:cond delay="0"/>
                                          </p:stCondLst>
                                        </p:cTn>
                                        <p:tgtEl>
                                          <p:spTgt spid="48134"/>
                                        </p:tgtEl>
                                        <p:attrNameLst>
                                          <p:attrName>ppt_y</p:attrName>
                                        </p:attrNameLst>
                                      </p:cBhvr>
                                      <p:tavLst>
                                        <p:tav tm="0" fmla="#ppt_y+#ppt_h/2*((1.5-1.5*$)^3-(1.5-1.5*$)^2)*8/9">
                                          <p:val>
                                            <p:fltVal val="0"/>
                                          </p:val>
                                        </p:tav>
                                        <p:tav tm="100000">
                                          <p:val>
                                            <p:fltVal val="1"/>
                                          </p:val>
                                        </p:tav>
                                      </p:tavLst>
                                    </p:anim>
                                    <p:anim to="" calcmode="lin" valueType="num">
                                      <p:cBhvr>
                                        <p:cTn id="24" dur="500" fill="hold">
                                          <p:stCondLst>
                                            <p:cond delay="0"/>
                                          </p:stCondLst>
                                        </p:cTn>
                                        <p:tgtEl>
                                          <p:spTgt spid="48134"/>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autoUpdateAnimBg="0"/>
      <p:bldP spid="48131" grpId="0" animBg="1" autoUpdateAnimBg="0"/>
      <p:bldP spid="48132" grpId="0" animBg="1" autoUpdateAnimBg="0"/>
      <p:bldP spid="48133" grpId="0" animBg="1" autoUpdateAnimBg="0"/>
      <p:bldP spid="4813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p:cNvSpPr>
            <a:spLocks noChangeArrowheads="1"/>
          </p:cNvSpPr>
          <p:nvPr>
            <p:custDataLst>
              <p:tags r:id="rId6"/>
            </p:custDataLst>
          </p:nvPr>
        </p:nvSpPr>
        <p:spPr bwMode="auto">
          <a:xfrm>
            <a:off x="3273267" y="6223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拓展阅读</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4" name="组合 23"/>
          <p:cNvGrpSpPr/>
          <p:nvPr/>
        </p:nvGrpSpPr>
        <p:grpSpPr>
          <a:xfrm>
            <a:off x="801893" y="780282"/>
            <a:ext cx="6548333" cy="584201"/>
            <a:chOff x="560491" y="964724"/>
            <a:chExt cx="6548333" cy="584201"/>
          </a:xfrm>
        </p:grpSpPr>
        <p:grpSp>
          <p:nvGrpSpPr>
            <p:cNvPr id="25" name="组合 24"/>
            <p:cNvGrpSpPr/>
            <p:nvPr/>
          </p:nvGrpSpPr>
          <p:grpSpPr>
            <a:xfrm>
              <a:off x="560491" y="964724"/>
              <a:ext cx="568409" cy="584201"/>
              <a:chOff x="345991" y="637886"/>
              <a:chExt cx="1136817" cy="1152646"/>
            </a:xfrm>
          </p:grpSpPr>
          <p:sp>
            <p:nvSpPr>
              <p:cNvPr id="27" name="PA_任意多边形 47"/>
              <p:cNvSpPr/>
              <p:nvPr>
                <p:custDataLst>
                  <p:tags r:id="rId7"/>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51"/>
              <p:cNvSpPr/>
              <p:nvPr>
                <p:custDataLst>
                  <p:tags r:id="rId8"/>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63"/>
              <p:cNvSpPr/>
              <p:nvPr>
                <p:custDataLst>
                  <p:tags r:id="rId9"/>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PA_任意多边形 53"/>
              <p:cNvSpPr/>
              <p:nvPr>
                <p:custDataLst>
                  <p:tags r:id="rId10"/>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任意多边形 55"/>
              <p:cNvSpPr/>
              <p:nvPr>
                <p:custDataLst>
                  <p:tags r:id="rId11"/>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6"/>
              <p:cNvSpPr/>
              <p:nvPr>
                <p:custDataLst>
                  <p:tags r:id="rId12"/>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58"/>
              <p:cNvSpPr/>
              <p:nvPr>
                <p:custDataLst>
                  <p:tags r:id="rId13"/>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9"/>
              <p:cNvSpPr/>
              <p:nvPr>
                <p:custDataLst>
                  <p:tags r:id="rId14"/>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5" name="PA_组合 27"/>
              <p:cNvGrpSpPr/>
              <p:nvPr>
                <p:custDataLst>
                  <p:tags r:id="rId15"/>
                </p:custDataLst>
              </p:nvPr>
            </p:nvGrpSpPr>
            <p:grpSpPr bwMode="auto">
              <a:xfrm>
                <a:off x="345991" y="1081008"/>
                <a:ext cx="337560" cy="326313"/>
                <a:chOff x="0" y="0"/>
                <a:chExt cx="1375837" cy="1380067"/>
              </a:xfrm>
            </p:grpSpPr>
            <p:grpSp>
              <p:nvGrpSpPr>
                <p:cNvPr id="36" name="组合 25"/>
                <p:cNvGrpSpPr/>
                <p:nvPr/>
              </p:nvGrpSpPr>
              <p:grpSpPr bwMode="auto">
                <a:xfrm>
                  <a:off x="0" y="0"/>
                  <a:ext cx="1375837" cy="1380067"/>
                  <a:chOff x="0" y="0"/>
                  <a:chExt cx="1375837" cy="1380067"/>
                </a:xfrm>
              </p:grpSpPr>
              <p:sp>
                <p:nvSpPr>
                  <p:cNvPr id="38"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7"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6" name="文本框 25"/>
            <p:cNvSpPr txBox="1"/>
            <p:nvPr/>
          </p:nvSpPr>
          <p:spPr>
            <a:xfrm>
              <a:off x="1150143" y="1025705"/>
              <a:ext cx="5958681" cy="521970"/>
            </a:xfrm>
            <a:prstGeom prst="rect">
              <a:avLst/>
            </a:prstGeom>
            <a:noFill/>
          </p:spPr>
          <p:txBody>
            <a:bodyPr wrap="square" rtlCol="0">
              <a:spAutoFit/>
            </a:bodyPr>
            <a:lstStyle/>
            <a:p>
              <a:r>
                <a:rPr lang="en-US" altLang="zh-CN" sz="2800" dirty="0">
                  <a:latin typeface="黑体" panose="02010609060101010101" pitchFamily="49" charset="-122"/>
                  <a:ea typeface="黑体" panose="02010609060101010101" pitchFamily="49" charset="-122"/>
                  <a:cs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黑体" panose="02010609060101010101" pitchFamily="49" charset="-122"/>
                </a:rPr>
                <a:t>UML</a:t>
              </a:r>
              <a:r>
                <a:rPr lang="en-US" altLang="zh-CN" sz="28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三友</a:t>
              </a:r>
              <a:r>
                <a:rPr lang="en-US" altLang="zh-CN" sz="2800" dirty="0">
                  <a:latin typeface="黑体" panose="02010609060101010101" pitchFamily="49" charset="-122"/>
                  <a:ea typeface="黑体" panose="02010609060101010101" pitchFamily="49" charset="-122"/>
                  <a:cs typeface="黑体" panose="02010609060101010101" pitchFamily="49" charset="-122"/>
                </a:rPr>
                <a:t>”</a:t>
              </a:r>
              <a:endParaRPr lang="en-US" altLang="zh-CN" sz="2800" dirty="0">
                <a:latin typeface="黑体" panose="02010609060101010101" pitchFamily="49" charset="-122"/>
                <a:ea typeface="黑体" panose="02010609060101010101" pitchFamily="49" charset="-122"/>
                <a:cs typeface="黑体" panose="02010609060101010101" pitchFamily="49" charset="-122"/>
              </a:endParaRPr>
            </a:p>
          </p:txBody>
        </p:sp>
      </p:grpSp>
      <p:pic>
        <p:nvPicPr>
          <p:cNvPr id="3" name="图片 2"/>
          <p:cNvPicPr>
            <a:picLocks noChangeAspect="1"/>
          </p:cNvPicPr>
          <p:nvPr/>
        </p:nvPicPr>
        <p:blipFill>
          <a:blip r:embed="rId16"/>
          <a:srcRect b="7901"/>
          <a:stretch>
            <a:fillRect/>
          </a:stretch>
        </p:blipFill>
        <p:spPr>
          <a:xfrm>
            <a:off x="1391285" y="1599565"/>
            <a:ext cx="2637790" cy="2050415"/>
          </a:xfrm>
          <a:prstGeom prst="rect">
            <a:avLst/>
          </a:prstGeom>
        </p:spPr>
      </p:pic>
      <p:pic>
        <p:nvPicPr>
          <p:cNvPr id="4" name="图片 3"/>
          <p:cNvPicPr>
            <a:picLocks noChangeAspect="1"/>
          </p:cNvPicPr>
          <p:nvPr/>
        </p:nvPicPr>
        <p:blipFill>
          <a:blip r:embed="rId17"/>
          <a:stretch>
            <a:fillRect/>
          </a:stretch>
        </p:blipFill>
        <p:spPr>
          <a:xfrm>
            <a:off x="5437505" y="1599565"/>
            <a:ext cx="1912620" cy="2050415"/>
          </a:xfrm>
          <a:prstGeom prst="rect">
            <a:avLst/>
          </a:prstGeom>
        </p:spPr>
      </p:pic>
      <p:pic>
        <p:nvPicPr>
          <p:cNvPr id="5" name="图片 4"/>
          <p:cNvPicPr>
            <a:picLocks noChangeAspect="1"/>
          </p:cNvPicPr>
          <p:nvPr/>
        </p:nvPicPr>
        <p:blipFill>
          <a:blip r:embed="rId18"/>
          <a:stretch>
            <a:fillRect/>
          </a:stretch>
        </p:blipFill>
        <p:spPr>
          <a:xfrm>
            <a:off x="8754110" y="1599565"/>
            <a:ext cx="1897380" cy="2050415"/>
          </a:xfrm>
          <a:prstGeom prst="rect">
            <a:avLst/>
          </a:prstGeom>
        </p:spPr>
      </p:pic>
      <p:sp>
        <p:nvSpPr>
          <p:cNvPr id="55316" name="PA_文本框 54"/>
          <p:cNvSpPr>
            <a:spLocks noChangeArrowheads="1"/>
          </p:cNvSpPr>
          <p:nvPr>
            <p:custDataLst>
              <p:tags r:id="rId19"/>
            </p:custDataLst>
          </p:nvPr>
        </p:nvSpPr>
        <p:spPr bwMode="auto">
          <a:xfrm>
            <a:off x="970915" y="3804285"/>
            <a:ext cx="361696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Grady Booch</a:t>
            </a:r>
            <a:endParaRPr kumimoji="0" lang="en-US" altLang="zh-CN" sz="2800" b="1" i="0" u="none" strike="noStrike" kern="1200" cap="none" spc="0" normalizeH="0" baseline="0" noProof="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IBM院士，IBM研究院软件工程首席科学家。自1981年Rational软件公司成立到2003年该公司被IBM收购，他一直是Rational软件公司的首席科学家。</a:t>
            </a:r>
            <a:endPar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55317" name="PA_文本框 55"/>
          <p:cNvSpPr>
            <a:spLocks noChangeArrowheads="1"/>
          </p:cNvSpPr>
          <p:nvPr>
            <p:custDataLst>
              <p:tags r:id="rId20"/>
            </p:custDataLst>
          </p:nvPr>
        </p:nvSpPr>
        <p:spPr bwMode="auto">
          <a:xfrm>
            <a:off x="4792980" y="3804285"/>
            <a:ext cx="320230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James Rumbaugh</a:t>
            </a:r>
            <a:endParaRPr kumimoji="0" lang="en-US" altLang="zh-CN" sz="2800" b="1" i="0" u="none" strike="noStrike" kern="1200" cap="none" spc="0" normalizeH="0" baseline="0" noProof="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于</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1994年加入Rational软件公司，2003年Rational Software被IBM公司收购后加入IBM公司，2006年退休。</a:t>
            </a:r>
            <a:endPar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55318" name="PA_文本框 56"/>
          <p:cNvSpPr>
            <a:spLocks noChangeArrowheads="1"/>
          </p:cNvSpPr>
          <p:nvPr>
            <p:custDataLst>
              <p:tags r:id="rId21"/>
            </p:custDataLst>
          </p:nvPr>
        </p:nvSpPr>
        <p:spPr bwMode="auto">
          <a:xfrm>
            <a:off x="8211820" y="3804285"/>
            <a:ext cx="2982595"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Ivar Jacobson</a:t>
            </a:r>
            <a:endParaRPr kumimoji="0" lang="en-US" altLang="zh-CN" sz="2800" b="1" i="0" u="none" strike="noStrike" kern="1200" cap="none" spc="0" normalizeH="0" baseline="0" noProof="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瑞典 Objectory AB 公司的创始人</a:t>
            </a:r>
            <a:r>
              <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，后加入</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Rational</a:t>
            </a:r>
            <a:r>
              <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在IBM收购后离开了Rational。</a:t>
            </a:r>
            <a:r>
              <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后</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发布了Essential Unified Process（EssUP）</a:t>
            </a:r>
            <a:r>
              <a:rPr lang="zh-CN"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r>
              <a:rPr lang="en-US" altLang="zh-CN"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3</a:t>
            </a:r>
            <a:r>
              <a:rPr lang="zh-CN"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endParaRPr kumimoji="0" lang="en-US" altLang="zh-CN" sz="2000" b="0" i="0" u="none" strike="noStrike" kern="1200" cap="none" spc="0" normalizeH="0" baseline="3000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fltVal val="0"/>
                                          </p:val>
                                        </p:tav>
                                        <p:tav tm="100000">
                                          <p:val>
                                            <p:fltVal val="1"/>
                                          </p:val>
                                        </p:tav>
                                      </p:tavLst>
                                    </p:anim>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7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0" animBg="1"/>
      <p:bldP spid="37891" grpId="0" bldLvl="0" animBg="1"/>
      <p:bldP spid="37892" grpId="0" bldLvl="0" animBg="1"/>
      <p:bldP spid="37893" grpId="0" bldLvl="0" animBg="1"/>
      <p:bldP spid="3789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428036" y="84455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3</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7030308" y="1517471"/>
            <a:ext cx="15696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endPar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的特点</a:t>
            </a:r>
            <a:endPar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184566" y="62061"/>
            <a:ext cx="1783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的特点</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7"/>
            </p:custDataLst>
          </p:nvPr>
        </p:nvSpPr>
        <p:spPr bwMode="auto">
          <a:xfrm>
            <a:off x="1338263" y="1606394"/>
            <a:ext cx="89560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统一了</a:t>
            </a:r>
            <a:r>
              <a:rPr kumimoji="0" lang="en-US" altLang="zh-CN" sz="2800" b="1" i="0" u="none" strike="noStrike" kern="1200" cap="none" spc="0" normalizeH="0" baseline="0" noProof="0" dirty="0" err="1">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Booch</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OMT</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和</a:t>
            </a: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OOSE</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等方法中的基本概念和符号</a:t>
            </a:r>
            <a:endParaRPr kumimoji="0" lang="en-US" altLang="zh-CN" sz="16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5064" name="PA_文本框 22"/>
          <p:cNvSpPr>
            <a:spLocks noChangeArrowheads="1"/>
          </p:cNvSpPr>
          <p:nvPr>
            <p:custDataLst>
              <p:tags r:id="rId8"/>
            </p:custDataLst>
          </p:nvPr>
        </p:nvSpPr>
        <p:spPr bwMode="auto">
          <a:xfrm>
            <a:off x="1338263" y="2870984"/>
            <a:ext cx="1037653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吸取了面向对象领域的各种优秀思想，也包括非</a:t>
            </a:r>
            <a:r>
              <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OO</a:t>
            </a: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方法的影响</a:t>
            </a:r>
            <a:endParaRPr kumimoji="0" lang="en-US" altLang="zh-CN" sz="1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中凝聚了面向对象领域中的很多人的思想。</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删掉了很多混乱的，多余的和极少用的符号，添加了一些新的符号。</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5065" name="PA_文本框 23"/>
          <p:cNvSpPr>
            <a:spLocks noChangeArrowheads="1"/>
          </p:cNvSpPr>
          <p:nvPr>
            <p:custDataLst>
              <p:tags r:id="rId9"/>
            </p:custDataLst>
          </p:nvPr>
        </p:nvSpPr>
        <p:spPr bwMode="auto">
          <a:xfrm>
            <a:off x="1338263" y="4669019"/>
            <a:ext cx="993648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在演变过程中提出了一些新的概念</a:t>
            </a:r>
            <a:endParaRPr kumimoji="0" lang="en-US" altLang="zh-CN" sz="16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比如模板、职责、扩展机制、线程、过程、分布式、并发、模式、合作、</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活动图等新概念。</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并且清晰地区分类型、类和实例、细化、接口和组件</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的概念。</a:t>
            </a:r>
            <a:r>
              <a:rPr lang="zh-CN" sz="24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r>
              <a:rPr lang="en-US" altLang="zh-CN" sz="24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1</a:t>
            </a:r>
            <a:r>
              <a:rPr lang="zh-CN" sz="24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endParaRPr kumimoji="0" lang="en-US" altLang="zh-CN" sz="24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5069" name="PA_图片 27"/>
          <p:cNvPicPr>
            <a:picLocks noChangeAspect="1" noChangeArrowheads="1"/>
          </p:cNvPicPr>
          <p:nvPr>
            <p:custDataLst>
              <p:tags r:id="rId10"/>
            </p:custDataLst>
          </p:nvPr>
        </p:nvPicPr>
        <p:blipFill>
          <a:blip r:embed="rId11">
            <a:extLst>
              <a:ext uri="{28A0092B-C50C-407E-A947-70E740481C1C}">
                <a14:useLocalDpi xmlns:a14="http://schemas.microsoft.com/office/drawing/2010/main" val="0"/>
              </a:ext>
            </a:extLst>
          </a:blip>
          <a:srcRect/>
          <a:stretch>
            <a:fillRect/>
          </a:stretch>
        </p:blipFill>
        <p:spPr bwMode="auto">
          <a:xfrm>
            <a:off x="647598" y="4669019"/>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p:cNvPicPr>
            <a:picLocks noChangeAspect="1" noChangeArrowheads="1"/>
          </p:cNvPicPr>
          <p:nvPr>
            <p:custDataLst>
              <p:tags r:id="rId12"/>
            </p:custDataLst>
          </p:nvPr>
        </p:nvPicPr>
        <p:blipFill>
          <a:blip r:embed="rId13">
            <a:extLst>
              <a:ext uri="{28A0092B-C50C-407E-A947-70E740481C1C}">
                <a14:useLocalDpi xmlns:a14="http://schemas.microsoft.com/office/drawing/2010/main" val="0"/>
              </a:ext>
            </a:extLst>
          </a:blip>
          <a:srcRect/>
          <a:stretch>
            <a:fillRect/>
          </a:stretch>
        </p:blipFill>
        <p:spPr bwMode="auto">
          <a:xfrm>
            <a:off x="508757" y="2938306"/>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p:cNvPicPr>
            <a:picLocks noChangeAspect="1" noChangeArrowheads="1"/>
          </p:cNvPicPr>
          <p:nvPr>
            <p:custDataLst>
              <p:tags r:id="rId14"/>
            </p:custDataLst>
          </p:nvPr>
        </p:nvPicPr>
        <p:blipFill>
          <a:blip r:embed="rId15">
            <a:extLst>
              <a:ext uri="{28A0092B-C50C-407E-A947-70E740481C1C}">
                <a14:useLocalDpi xmlns:a14="http://schemas.microsoft.com/office/drawing/2010/main" val="0"/>
              </a:ext>
            </a:extLst>
          </a:blip>
          <a:srcRect/>
          <a:stretch>
            <a:fillRect/>
          </a:stretch>
        </p:blipFill>
        <p:spPr bwMode="auto">
          <a:xfrm>
            <a:off x="578543" y="1606394"/>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4" grpId="0"/>
      <p:bldP spid="4506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184566" y="62061"/>
            <a:ext cx="1783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的特点</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7" name="PA_文本框 26"/>
          <p:cNvSpPr>
            <a:spLocks noChangeArrowheads="1"/>
          </p:cNvSpPr>
          <p:nvPr>
            <p:custDataLst>
              <p:tags r:id="rId7"/>
            </p:custDataLst>
          </p:nvPr>
        </p:nvSpPr>
        <p:spPr bwMode="auto">
          <a:xfrm>
            <a:off x="368935" y="2298065"/>
            <a:ext cx="1145413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因此</a:t>
            </a:r>
            <a:r>
              <a:rPr kumimoji="0" lang="en-US" altLang="zh-CN" sz="3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endParaRPr kumimoji="0" lang="en-US" altLang="zh-CN" sz="3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3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是一种先进实用的标准建模语言，但某些概念尚待</a:t>
            </a:r>
            <a:endParaRPr kumimoji="0" lang="en-US" altLang="zh-CN" sz="3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实践来验证，</a:t>
            </a:r>
            <a:r>
              <a:rPr kumimoji="0" lang="en-US" altLang="zh-CN" sz="3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3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必然存在一个进化的过程。</a:t>
            </a:r>
            <a:endParaRPr kumimoji="0" lang="en-US" altLang="zh-CN" sz="3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184566" y="62061"/>
            <a:ext cx="1783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的特点</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4" name="图片 3"/>
          <p:cNvPicPr>
            <a:picLocks noChangeAspect="1"/>
          </p:cNvPicPr>
          <p:nvPr/>
        </p:nvPicPr>
        <p:blipFill>
          <a:blip r:embed="rId7"/>
          <a:stretch>
            <a:fillRect/>
          </a:stretch>
        </p:blipFill>
        <p:spPr>
          <a:xfrm>
            <a:off x="1338580" y="1084580"/>
            <a:ext cx="2000250" cy="541020"/>
          </a:xfrm>
          <a:prstGeom prst="rect">
            <a:avLst/>
          </a:prstGeom>
        </p:spPr>
      </p:pic>
      <p:sp>
        <p:nvSpPr>
          <p:cNvPr id="5" name="PA_文本框 68"/>
          <p:cNvSpPr>
            <a:spLocks noChangeArrowheads="1"/>
          </p:cNvSpPr>
          <p:nvPr>
            <p:custDataLst>
              <p:tags r:id="rId8"/>
            </p:custDataLst>
          </p:nvPr>
        </p:nvSpPr>
        <p:spPr bwMode="auto">
          <a:xfrm>
            <a:off x="1384300" y="1764030"/>
            <a:ext cx="97091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2.</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说说你认为的</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和编程语言的不同点：</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184566" y="62061"/>
            <a:ext cx="1783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的特点</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49" name="图片 48"/>
          <p:cNvPicPr>
            <a:picLocks noChangeAspect="1"/>
          </p:cNvPicPr>
          <p:nvPr/>
        </p:nvPicPr>
        <p:blipFill>
          <a:blip r:embed="rId7"/>
          <a:stretch>
            <a:fillRect/>
          </a:stretch>
        </p:blipFill>
        <p:spPr>
          <a:xfrm>
            <a:off x="1338580" y="1084580"/>
            <a:ext cx="2000250" cy="541020"/>
          </a:xfrm>
          <a:prstGeom prst="rect">
            <a:avLst/>
          </a:prstGeom>
        </p:spPr>
      </p:pic>
      <p:sp>
        <p:nvSpPr>
          <p:cNvPr id="6" name="PA_文本框 68"/>
          <p:cNvSpPr>
            <a:spLocks noChangeArrowheads="1"/>
          </p:cNvSpPr>
          <p:nvPr>
            <p:custDataLst>
              <p:tags r:id="rId8"/>
            </p:custDataLst>
          </p:nvPr>
        </p:nvSpPr>
        <p:spPr bwMode="auto">
          <a:xfrm>
            <a:off x="1384300" y="1764030"/>
            <a:ext cx="9709150"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2.</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说说你认为的</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和编程语言的不同点：</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答：UML 是一种分析设计专用的建模语言，它本身不是编程语言，不能直接执行，却可用它来生成可执行的软件程序。UML是一种抽象层次比编程语言更高的图形语言，是一种用于对软件密集型系统的制品进行可视化、详述、构造和文档化的图形语言。通过它我们可以抽象地表示用高级编程语言编写的文本程序的逻辑结构和行为。</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而编程语言是用来具体实现系统和软件的。</a:t>
            </a:r>
            <a:r>
              <a:rPr lang="zh-CN" kern="100" baseline="30000" noProof="0" dirty="0">
                <a:ln>
                  <a:noFill/>
                </a:ln>
                <a:solidFill>
                  <a:srgbClr val="7C738D"/>
                </a:solidFill>
                <a:effectLst/>
                <a:uLnTx/>
                <a:uFillTx/>
                <a:latin typeface="Times New Roman" panose="02020603050405020304" pitchFamily="18" charset="0"/>
                <a:sym typeface="Calibri" panose="020F0502020204030204" pitchFamily="34" charset="0"/>
              </a:rPr>
              <a:t>[</a:t>
            </a:r>
            <a:r>
              <a:rPr lang="en-US" altLang="zh-CN" kern="100" baseline="30000" noProof="0" dirty="0">
                <a:ln>
                  <a:noFill/>
                </a:ln>
                <a:solidFill>
                  <a:srgbClr val="7C738D"/>
                </a:solidFill>
                <a:effectLst/>
                <a:uLnTx/>
                <a:uFillTx/>
                <a:latin typeface="Times New Roman" panose="02020603050405020304" pitchFamily="18" charset="0"/>
                <a:sym typeface="Calibri" panose="020F0502020204030204" pitchFamily="34" charset="0"/>
              </a:rPr>
              <a:t>4</a:t>
            </a:r>
            <a:r>
              <a:rPr lang="zh-CN" kern="100" baseline="30000" noProof="0" dirty="0">
                <a:ln>
                  <a:noFill/>
                </a:ln>
                <a:solidFill>
                  <a:srgbClr val="7C738D"/>
                </a:solidFill>
                <a:effectLst/>
                <a:uLnTx/>
                <a:uFillTx/>
                <a:latin typeface="Times New Roman" panose="02020603050405020304" pitchFamily="18" charset="0"/>
                <a:sym typeface="Calibri" panose="020F0502020204030204" pitchFamily="34" charset="0"/>
              </a:rPr>
              <a:t>]</a:t>
            </a:r>
            <a:endParaRPr kumimoji="0" lang="zh-CN" altLang="en-US" b="1" i="0" u="none" strike="noStrike" kern="100" cap="none" spc="0" normalizeH="0" baseline="30000" noProof="0" dirty="0">
              <a:ln>
                <a:noFill/>
              </a:ln>
              <a:solidFill>
                <a:srgbClr val="7C738D"/>
              </a:solidFill>
              <a:effectLst/>
              <a:uLnTx/>
              <a:uFillTx/>
              <a:latin typeface="Times New Roman" panose="02020603050405020304" pitchFamily="18" charset="0"/>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ldLvl="0" animBg="1" autoUpdateAnimBg="0"/>
      <p:bldP spid="45059" grpId="0" bldLvl="0" animBg="1" autoUpdateAnimBg="0"/>
      <p:bldP spid="45060" grpId="0" bldLvl="0" animBg="1" autoUpdateAnimBg="0"/>
      <p:bldP spid="45061"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428036" y="84455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921250" y="1384300"/>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4</a:t>
            </a:r>
            <a:endPar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7030308" y="1517471"/>
            <a:ext cx="15696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endPar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的结构</a:t>
            </a:r>
            <a:endPar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2" name="PA_矩形 9"/>
          <p:cNvSpPr>
            <a:spLocks noChangeArrowheads="1"/>
          </p:cNvSpPr>
          <p:nvPr>
            <p:custDataLst>
              <p:tags r:id="rId6"/>
            </p:custDataLst>
          </p:nvPr>
        </p:nvSpPr>
        <p:spPr bwMode="auto">
          <a:xfrm>
            <a:off x="3175492" y="60987"/>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grpSp>
        <p:nvGrpSpPr>
          <p:cNvPr id="2" name="组合 1"/>
          <p:cNvGrpSpPr/>
          <p:nvPr/>
        </p:nvGrpSpPr>
        <p:grpSpPr>
          <a:xfrm>
            <a:off x="1103102" y="2069055"/>
            <a:ext cx="9985735" cy="4186401"/>
            <a:chOff x="930813" y="2001979"/>
            <a:chExt cx="10805102" cy="4669523"/>
          </a:xfrm>
        </p:grpSpPr>
        <p:sp>
          <p:nvSpPr>
            <p:cNvPr id="50183" name="PA_任意多边形 12"/>
            <p:cNvSpPr/>
            <p:nvPr>
              <p:custDataLst>
                <p:tags r:id="rId7"/>
              </p:custDataLst>
            </p:nvPr>
          </p:nvSpPr>
          <p:spPr bwMode="auto">
            <a:xfrm rot="2083007">
              <a:off x="6583363" y="3486977"/>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8"/>
              </p:custDataLst>
            </p:nvPr>
          </p:nvSpPr>
          <p:spPr bwMode="auto">
            <a:xfrm rot="2535249">
              <a:off x="5024438" y="4528377"/>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9"/>
              </p:custDataLst>
            </p:nvPr>
          </p:nvSpPr>
          <p:spPr bwMode="auto">
            <a:xfrm rot="1877475">
              <a:off x="4910138" y="2088389"/>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10"/>
              </p:custDataLst>
            </p:nvPr>
          </p:nvSpPr>
          <p:spPr bwMode="auto">
            <a:xfrm>
              <a:off x="5532225" y="2756531"/>
              <a:ext cx="883225"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11"/>
              </p:custDataLst>
            </p:nvPr>
          </p:nvSpPr>
          <p:spPr bwMode="auto">
            <a:xfrm>
              <a:off x="6986896" y="3944177"/>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2"/>
              </p:custDataLst>
            </p:nvPr>
          </p:nvSpPr>
          <p:spPr bwMode="auto">
            <a:xfrm>
              <a:off x="5656029" y="5226073"/>
              <a:ext cx="880868" cy="78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3"/>
              </p:custDataLst>
            </p:nvPr>
          </p:nvSpPr>
          <p:spPr bwMode="auto">
            <a:xfrm>
              <a:off x="930813" y="2001979"/>
              <a:ext cx="4060098" cy="229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事物</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事物是</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中重要的组成部分。</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中包含四种事物：</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构件事物，行为事物，分组事物，注释事物。</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0190" name="PA_文本框 23"/>
            <p:cNvSpPr>
              <a:spLocks noChangeArrowheads="1"/>
            </p:cNvSpPr>
            <p:nvPr>
              <p:custDataLst>
                <p:tags r:id="rId14"/>
              </p:custDataLst>
            </p:nvPr>
          </p:nvSpPr>
          <p:spPr bwMode="auto">
            <a:xfrm>
              <a:off x="980285" y="4945768"/>
              <a:ext cx="3155182" cy="92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图</a:t>
              </a:r>
              <a:endParaRPr kumimoji="0" lang="en-US" altLang="zh-CN" sz="20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图聚集了相关的事物。</a:t>
              </a:r>
              <a:r>
                <a:rPr lang="zh-CN"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r>
                <a:rPr lang="en-US" altLang="zh-CN"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1</a:t>
              </a:r>
              <a:r>
                <a:rPr lang="zh-CN"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endParaRPr kumimoji="0" lang="en-US" altLang="zh-CN" sz="20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0191" name="PA_文本框 24"/>
            <p:cNvSpPr>
              <a:spLocks noChangeArrowheads="1"/>
            </p:cNvSpPr>
            <p:nvPr>
              <p:custDataLst>
                <p:tags r:id="rId15"/>
              </p:custDataLst>
            </p:nvPr>
          </p:nvSpPr>
          <p:spPr bwMode="auto">
            <a:xfrm>
              <a:off x="8239929" y="3289681"/>
              <a:ext cx="3495986" cy="19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关系</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关系把事物联系在一起</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中有四种关系：</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依赖、关联、泛化和实现。</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sp>
        <p:nvSpPr>
          <p:cNvPr id="16" name="PA_任意多边形 34"/>
          <p:cNvSpPr/>
          <p:nvPr>
            <p:custDataLst>
              <p:tags r:id="rId16"/>
            </p:custDataLst>
          </p:nvPr>
        </p:nvSpPr>
        <p:spPr bwMode="auto">
          <a:xfrm flipH="1">
            <a:off x="-14749" y="1130269"/>
            <a:ext cx="4439265"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PA_文本框 44"/>
          <p:cNvSpPr>
            <a:spLocks noChangeArrowheads="1"/>
          </p:cNvSpPr>
          <p:nvPr>
            <p:custDataLst>
              <p:tags r:id="rId17"/>
            </p:custDataLst>
          </p:nvPr>
        </p:nvSpPr>
        <p:spPr bwMode="auto">
          <a:xfrm flipH="1">
            <a:off x="185094" y="1284319"/>
            <a:ext cx="38908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的结构主要由以下三部分组成</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0178"/>
                                        </p:tgtEl>
                                        <p:attrNameLst>
                                          <p:attrName>style.visibility</p:attrName>
                                        </p:attrNameLst>
                                      </p:cBhvr>
                                      <p:to>
                                        <p:strVal val="visible"/>
                                      </p:to>
                                    </p:set>
                                    <p:anim to="" calcmode="lin" valueType="num">
                                      <p:cBhvr>
                                        <p:cTn id="7" dur="700" fill="hold">
                                          <p:stCondLst>
                                            <p:cond delay="0"/>
                                          </p:stCondLst>
                                        </p:cTn>
                                        <p:tgtEl>
                                          <p:spTgt spid="5017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50178"/>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50178"/>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0179"/>
                                        </p:tgtEl>
                                        <p:attrNameLst>
                                          <p:attrName>style.visibility</p:attrName>
                                        </p:attrNameLst>
                                      </p:cBhvr>
                                      <p:to>
                                        <p:strVal val="visible"/>
                                      </p:to>
                                    </p:set>
                                    <p:anim to="" calcmode="lin" valueType="num">
                                      <p:cBhvr>
                                        <p:cTn id="12" dur="700" fill="hold">
                                          <p:stCondLst>
                                            <p:cond delay="0"/>
                                          </p:stCondLst>
                                        </p:cTn>
                                        <p:tgtEl>
                                          <p:spTgt spid="50179"/>
                                        </p:tgtEl>
                                        <p:attrNameLst>
                                          <p:attrName>ppt_y</p:attrName>
                                        </p:attrNameLst>
                                      </p:cBhvr>
                                      <p:tavLst>
                                        <p:tav tm="0" fmla="#ppt_y-#ppt_h/2*((1.5-1.5*$)^3-(1.5-1.5*$)^2)*8/9">
                                          <p:val>
                                            <p:fltVal val="0"/>
                                          </p:val>
                                        </p:tav>
                                        <p:tav tm="100000">
                                          <p:val>
                                            <p:fltVal val="1"/>
                                          </p:val>
                                        </p:tav>
                                      </p:tavLst>
                                    </p:anim>
                                    <p:anim to="" calcmode="lin" valueType="num">
                                      <p:cBhvr>
                                        <p:cTn id="13" dur="700" fill="hold">
                                          <p:stCondLst>
                                            <p:cond delay="0"/>
                                          </p:stCondLst>
                                        </p:cTn>
                                        <p:tgtEl>
                                          <p:spTgt spid="50179"/>
                                        </p:tgtEl>
                                        <p:attrNameLst>
                                          <p:attrName>ppt_h</p:attrName>
                                        </p:attrNameLst>
                                      </p:cBhvr>
                                      <p:tavLst>
                                        <p:tav tm="0" fmla="#ppt_h-#ppt_h*((1.5-1.5*$)^3-(1.5-1.5*$)^2)">
                                          <p:val>
                                            <p:fltVal val="0"/>
                                          </p:val>
                                        </p:tav>
                                        <p:tav tm="100000">
                                          <p:val>
                                            <p:fltVal val="1"/>
                                          </p:val>
                                        </p:tav>
                                      </p:tavLst>
                                    </p:anim>
                                    <p:animEffect filter="fade">
                                      <p:cBhvr>
                                        <p:cTn id="14" dur="700">
                                          <p:stCondLst>
                                            <p:cond delay="0"/>
                                          </p:stCondLst>
                                        </p:cTn>
                                        <p:tgtEl>
                                          <p:spTgt spid="50179"/>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0180"/>
                                        </p:tgtEl>
                                        <p:attrNameLst>
                                          <p:attrName>style.visibility</p:attrName>
                                        </p:attrNameLst>
                                      </p:cBhvr>
                                      <p:to>
                                        <p:strVal val="visible"/>
                                      </p:to>
                                    </p:set>
                                    <p:anim to="" calcmode="lin" valueType="num">
                                      <p:cBhvr>
                                        <p:cTn id="17" dur="700" fill="hold">
                                          <p:stCondLst>
                                            <p:cond delay="0"/>
                                          </p:stCondLst>
                                        </p:cTn>
                                        <p:tgtEl>
                                          <p:spTgt spid="50180"/>
                                        </p:tgtEl>
                                        <p:attrNameLst>
                                          <p:attrName>ppt_y</p:attrName>
                                        </p:attrNameLst>
                                      </p:cBhvr>
                                      <p:tavLst>
                                        <p:tav tm="0" fmla="#ppt_y-#ppt_h/2*((1.5-1.5*$)^3-(1.5-1.5*$)^2)*8/9">
                                          <p:val>
                                            <p:fltVal val="0"/>
                                          </p:val>
                                        </p:tav>
                                        <p:tav tm="100000">
                                          <p:val>
                                            <p:fltVal val="1"/>
                                          </p:val>
                                        </p:tav>
                                      </p:tavLst>
                                    </p:anim>
                                    <p:anim to="" calcmode="lin" valueType="num">
                                      <p:cBhvr>
                                        <p:cTn id="18" dur="700" fill="hold">
                                          <p:stCondLst>
                                            <p:cond delay="0"/>
                                          </p:stCondLst>
                                        </p:cTn>
                                        <p:tgtEl>
                                          <p:spTgt spid="50180"/>
                                        </p:tgtEl>
                                        <p:attrNameLst>
                                          <p:attrName>ppt_h</p:attrName>
                                        </p:attrNameLst>
                                      </p:cBhvr>
                                      <p:tavLst>
                                        <p:tav tm="0" fmla="#ppt_h-#ppt_h*((1.5-1.5*$)^3-(1.5-1.5*$)^2)">
                                          <p:val>
                                            <p:fltVal val="0"/>
                                          </p:val>
                                        </p:tav>
                                        <p:tav tm="100000">
                                          <p:val>
                                            <p:fltVal val="1"/>
                                          </p:val>
                                        </p:tav>
                                      </p:tavLst>
                                    </p:anim>
                                    <p:animEffect filter="fade">
                                      <p:cBhvr>
                                        <p:cTn id="19" dur="700">
                                          <p:stCondLst>
                                            <p:cond delay="0"/>
                                          </p:stCondLst>
                                        </p:cTn>
                                        <p:tgtEl>
                                          <p:spTgt spid="50180"/>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0181"/>
                                        </p:tgtEl>
                                        <p:attrNameLst>
                                          <p:attrName>style.visibility</p:attrName>
                                        </p:attrNameLst>
                                      </p:cBhvr>
                                      <p:to>
                                        <p:strVal val="visible"/>
                                      </p:to>
                                    </p:set>
                                    <p:anim to="" calcmode="lin" valueType="num">
                                      <p:cBhvr>
                                        <p:cTn id="22" dur="700" fill="hold">
                                          <p:stCondLst>
                                            <p:cond delay="0"/>
                                          </p:stCondLst>
                                        </p:cTn>
                                        <p:tgtEl>
                                          <p:spTgt spid="50181"/>
                                        </p:tgtEl>
                                        <p:attrNameLst>
                                          <p:attrName>ppt_y</p:attrName>
                                        </p:attrNameLst>
                                      </p:cBhvr>
                                      <p:tavLst>
                                        <p:tav tm="0" fmla="#ppt_y-#ppt_h/2*((1.5-1.5*$)^3-(1.5-1.5*$)^2)*8/9">
                                          <p:val>
                                            <p:fltVal val="0"/>
                                          </p:val>
                                        </p:tav>
                                        <p:tav tm="100000">
                                          <p:val>
                                            <p:fltVal val="1"/>
                                          </p:val>
                                        </p:tav>
                                      </p:tavLst>
                                    </p:anim>
                                    <p:anim to="" calcmode="lin" valueType="num">
                                      <p:cBhvr>
                                        <p:cTn id="23" dur="700" fill="hold">
                                          <p:stCondLst>
                                            <p:cond delay="0"/>
                                          </p:stCondLst>
                                        </p:cTn>
                                        <p:tgtEl>
                                          <p:spTgt spid="50181"/>
                                        </p:tgtEl>
                                        <p:attrNameLst>
                                          <p:attrName>ppt_h</p:attrName>
                                        </p:attrNameLst>
                                      </p:cBhvr>
                                      <p:tavLst>
                                        <p:tav tm="0" fmla="#ppt_h-#ppt_h*((1.5-1.5*$)^3-(1.5-1.5*$)^2)">
                                          <p:val>
                                            <p:fltVal val="0"/>
                                          </p:val>
                                        </p:tav>
                                        <p:tav tm="100000">
                                          <p:val>
                                            <p:fltVal val="1"/>
                                          </p:val>
                                        </p:tav>
                                      </p:tavLst>
                                    </p:anim>
                                    <p:animEffect filter="fade">
                                      <p:cBhvr>
                                        <p:cTn id="24" dur="700">
                                          <p:stCondLst>
                                            <p:cond delay="0"/>
                                          </p:stCondLst>
                                        </p:cTn>
                                        <p:tgtEl>
                                          <p:spTgt spid="50181"/>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0182"/>
                                        </p:tgtEl>
                                        <p:attrNameLst>
                                          <p:attrName>style.visibility</p:attrName>
                                        </p:attrNameLst>
                                      </p:cBhvr>
                                      <p:to>
                                        <p:strVal val="visible"/>
                                      </p:to>
                                    </p:set>
                                    <p:anim to="" calcmode="lin" valueType="num">
                                      <p:cBhvr>
                                        <p:cTn id="27" dur="700" fill="hold">
                                          <p:stCondLst>
                                            <p:cond delay="0"/>
                                          </p:stCondLst>
                                        </p:cTn>
                                        <p:tgtEl>
                                          <p:spTgt spid="5018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50182"/>
                                        </p:tgtEl>
                                        <p:attrNameLst>
                                          <p:attrName>ppt_h</p:attrName>
                                        </p:attrNameLst>
                                      </p:cBhvr>
                                      <p:tavLst>
                                        <p:tav tm="0" fmla="#ppt_h-#ppt_h*((1.5-1.5*$)^3-(1.5-1.5*$)^2)">
                                          <p:val>
                                            <p:fltVal val="0"/>
                                          </p:val>
                                        </p:tav>
                                        <p:tav tm="100000">
                                          <p:val>
                                            <p:fltVal val="1"/>
                                          </p:val>
                                        </p:tav>
                                      </p:tavLst>
                                    </p:anim>
                                    <p:animEffect filter="fade">
                                      <p:cBhvr>
                                        <p:cTn id="29" dur="700">
                                          <p:stCondLst>
                                            <p:cond delay="0"/>
                                          </p:stCondLst>
                                        </p:cTn>
                                        <p:tgtEl>
                                          <p:spTgt spid="50182"/>
                                        </p:tgtEl>
                                      </p:cBhvr>
                                    </p:animEffect>
                                  </p:childTnLst>
                                </p:cTn>
                              </p:par>
                              <p:par>
                                <p:cTn id="30" presetID="0" presetClass="entr" presetSubtype="0" fill="hold" grpId="0" nodeType="withEffect">
                                  <p:stCondLst>
                                    <p:cond delay="0"/>
                                  </p:stCondLst>
                                  <p:iterate type="lt">
                                    <p:tmPct val="10000"/>
                                  </p:iterate>
                                  <p:childTnLst>
                                    <p:set>
                                      <p:cBhvr>
                                        <p:cTn id="31" dur="700" fill="hold">
                                          <p:stCondLst>
                                            <p:cond delay="0"/>
                                          </p:stCondLst>
                                        </p:cTn>
                                        <p:tgtEl>
                                          <p:spTgt spid="16"/>
                                        </p:tgtEl>
                                        <p:attrNameLst>
                                          <p:attrName>style.visibility</p:attrName>
                                        </p:attrNameLst>
                                      </p:cBhvr>
                                      <p:to>
                                        <p:strVal val="visible"/>
                                      </p:to>
                                    </p:set>
                                    <p:anim to="" calcmode="lin" valueType="num">
                                      <p:cBhvr>
                                        <p:cTn id="32" dur="700" fill="hold">
                                          <p:stCondLst>
                                            <p:cond delay="0"/>
                                          </p:stCondLst>
                                        </p:cTn>
                                        <p:tgtEl>
                                          <p:spTgt spid="16"/>
                                        </p:tgtEl>
                                        <p:attrNameLst>
                                          <p:attrName>ppt_x</p:attrName>
                                        </p:attrNameLst>
                                      </p:cBhvr>
                                      <p:tavLst>
                                        <p:tav tm="0" fmla="#ppt_x-#ppt_w*((1.5-1.5*$)^3-(1.5-1.5*$)^2)">
                                          <p:val>
                                            <p:fltVal val="0"/>
                                          </p:val>
                                        </p:tav>
                                        <p:tav tm="100000">
                                          <p:val>
                                            <p:fltVal val="1"/>
                                          </p:val>
                                        </p:tav>
                                      </p:tavLst>
                                    </p:anim>
                                    <p:animEffect filter="fade">
                                      <p:cBhvr>
                                        <p:cTn id="33" dur="700">
                                          <p:stCondLst>
                                            <p:cond delay="0"/>
                                          </p:stCondLst>
                                        </p:cTn>
                                        <p:tgtEl>
                                          <p:spTgt spid="16"/>
                                        </p:tgtEl>
                                      </p:cBhvr>
                                    </p:animEffect>
                                  </p:childTnLst>
                                </p:cTn>
                              </p:par>
                              <p:par>
                                <p:cTn id="34" presetID="0" presetClass="entr" presetSubtype="0" fill="hold" grpId="0" nodeType="withEffect">
                                  <p:stCondLst>
                                    <p:cond delay="0"/>
                                  </p:stCondLst>
                                  <p:iterate type="lt">
                                    <p:tmPct val="10000"/>
                                  </p:iterate>
                                  <p:childTnLst>
                                    <p:set>
                                      <p:cBhvr>
                                        <p:cTn id="35" dur="700" fill="hold">
                                          <p:stCondLst>
                                            <p:cond delay="0"/>
                                          </p:stCondLst>
                                        </p:cTn>
                                        <p:tgtEl>
                                          <p:spTgt spid="18"/>
                                        </p:tgtEl>
                                        <p:attrNameLst>
                                          <p:attrName>style.visibility</p:attrName>
                                        </p:attrNameLst>
                                      </p:cBhvr>
                                      <p:to>
                                        <p:strVal val="visible"/>
                                      </p:to>
                                    </p:set>
                                    <p:anim to="" calcmode="lin" valueType="num">
                                      <p:cBhvr>
                                        <p:cTn id="36" dur="700" fill="hold">
                                          <p:stCondLst>
                                            <p:cond delay="0"/>
                                          </p:stCondLst>
                                        </p:cTn>
                                        <p:tgtEl>
                                          <p:spTgt spid="18"/>
                                        </p:tgtEl>
                                        <p:attrNameLst>
                                          <p:attrName>ppt_x</p:attrName>
                                        </p:attrNameLst>
                                      </p:cBhvr>
                                      <p:tavLst>
                                        <p:tav tm="0" fmla="#ppt_x-#ppt_w*((1.5-1.5*$)^3-(1.5-1.5*$)^2)">
                                          <p:val>
                                            <p:fltVal val="0"/>
                                          </p:val>
                                        </p:tav>
                                        <p:tav tm="100000">
                                          <p:val>
                                            <p:fltVal val="1"/>
                                          </p:val>
                                        </p:tav>
                                      </p:tavLst>
                                    </p:anim>
                                    <p:animEffect filter="fade">
                                      <p:cBhvr>
                                        <p:cTn id="37" dur="700">
                                          <p:stCondLst>
                                            <p:cond delay="0"/>
                                          </p:stCondLst>
                                        </p:cTn>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P spid="50179" grpId="0" animBg="1"/>
      <p:bldP spid="50180" grpId="0" animBg="1"/>
      <p:bldP spid="50181" grpId="0" animBg="1"/>
      <p:bldP spid="50182" grpId="0"/>
      <p:bldP spid="16" grpId="0" animBg="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grpSp>
        <p:nvGrpSpPr>
          <p:cNvPr id="28679" name="PA_组合 126"/>
          <p:cNvGrpSpPr/>
          <p:nvPr>
            <p:custDataLst>
              <p:tags r:id="rId2"/>
            </p:custDataLst>
          </p:nvPr>
        </p:nvGrpSpPr>
        <p:grpSpPr bwMode="auto">
          <a:xfrm flipH="1">
            <a:off x="2506663" y="1270"/>
            <a:ext cx="1389062" cy="1287463"/>
            <a:chOff x="0" y="0"/>
            <a:chExt cx="2701935" cy="1257300"/>
          </a:xfrm>
        </p:grpSpPr>
        <p:sp>
          <p:nvSpPr>
            <p:cNvPr id="28689"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0"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1"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2"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8680" name="PA_文本框 131"/>
          <p:cNvSpPr>
            <a:spLocks noChangeArrowheads="1"/>
          </p:cNvSpPr>
          <p:nvPr>
            <p:custDataLst>
              <p:tags r:id="rId3"/>
            </p:custDataLst>
          </p:nvPr>
        </p:nvSpPr>
        <p:spPr bwMode="auto">
          <a:xfrm>
            <a:off x="4040188" y="180975"/>
            <a:ext cx="41820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概述</a:t>
            </a:r>
            <a:endParaRPr kumimoji="0" lang="zh-CN" altLang="en-US"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5" name="组合 4"/>
          <p:cNvGrpSpPr/>
          <p:nvPr/>
        </p:nvGrpSpPr>
        <p:grpSpPr>
          <a:xfrm>
            <a:off x="6311548" y="1758644"/>
            <a:ext cx="4560522" cy="4745040"/>
            <a:chOff x="6532248" y="2358295"/>
            <a:chExt cx="4560522" cy="4745040"/>
          </a:xfrm>
        </p:grpSpPr>
        <p:sp>
          <p:nvSpPr>
            <p:cNvPr id="51" name="PA_任意多边形 111"/>
            <p:cNvSpPr/>
            <p:nvPr>
              <p:custDataLst>
                <p:tags r:id="rId4"/>
              </p:custDataLst>
            </p:nvPr>
          </p:nvSpPr>
          <p:spPr bwMode="auto">
            <a:xfrm rot="20300013">
              <a:off x="7972563" y="2832898"/>
              <a:ext cx="2946900" cy="716616"/>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2" name="PA_组合 112"/>
            <p:cNvGrpSpPr/>
            <p:nvPr>
              <p:custDataLst>
                <p:tags r:id="rId5"/>
              </p:custDataLst>
            </p:nvPr>
          </p:nvGrpSpPr>
          <p:grpSpPr bwMode="auto">
            <a:xfrm>
              <a:off x="6709212" y="5946605"/>
              <a:ext cx="4383558" cy="1156730"/>
              <a:chOff x="0" y="0"/>
              <a:chExt cx="5770322" cy="1121542"/>
            </a:xfrm>
          </p:grpSpPr>
          <p:sp>
            <p:nvSpPr>
              <p:cNvPr id="67" name="任意多边形 113"/>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任意多边形 114"/>
              <p:cNvSpPr/>
              <p:nvPr/>
            </p:nvSpPr>
            <p:spPr bwMode="auto">
              <a:xfrm rot="21420000">
                <a:off x="336823" y="0"/>
                <a:ext cx="5433499"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3" name="PA_组合 115"/>
            <p:cNvGrpSpPr/>
            <p:nvPr>
              <p:custDataLst>
                <p:tags r:id="rId6"/>
              </p:custDataLst>
            </p:nvPr>
          </p:nvGrpSpPr>
          <p:grpSpPr bwMode="auto">
            <a:xfrm>
              <a:off x="6616225" y="4774215"/>
              <a:ext cx="4393215" cy="1182669"/>
              <a:chOff x="-9771" y="-26056"/>
              <a:chExt cx="5781443" cy="1148317"/>
            </a:xfrm>
          </p:grpSpPr>
          <p:sp>
            <p:nvSpPr>
              <p:cNvPr id="65" name="任意多边形 116"/>
              <p:cNvSpPr/>
              <p:nvPr/>
            </p:nvSpPr>
            <p:spPr bwMode="auto">
              <a:xfrm rot="21420000">
                <a:off x="-9771" y="10236"/>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任意多边形 117"/>
              <p:cNvSpPr/>
              <p:nvPr/>
            </p:nvSpPr>
            <p:spPr bwMode="auto">
              <a:xfrm rot="21420000">
                <a:off x="338172" y="-26056"/>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4" name="PA_组合 118"/>
            <p:cNvGrpSpPr/>
            <p:nvPr>
              <p:custDataLst>
                <p:tags r:id="rId7"/>
              </p:custDataLst>
            </p:nvPr>
          </p:nvGrpSpPr>
          <p:grpSpPr bwMode="auto">
            <a:xfrm>
              <a:off x="6580636" y="3675828"/>
              <a:ext cx="4384765" cy="1171454"/>
              <a:chOff x="0" y="0"/>
              <a:chExt cx="5770322" cy="1136374"/>
            </a:xfrm>
          </p:grpSpPr>
          <p:sp>
            <p:nvSpPr>
              <p:cNvPr id="63"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任意多边形 120"/>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5" name="PA_矩形 132"/>
            <p:cNvSpPr>
              <a:spLocks noChangeArrowheads="1"/>
            </p:cNvSpPr>
            <p:nvPr>
              <p:custDataLst>
                <p:tags r:id="rId8"/>
              </p:custDataLst>
            </p:nvPr>
          </p:nvSpPr>
          <p:spPr bwMode="auto">
            <a:xfrm rot="21420000">
              <a:off x="6662262" y="5606717"/>
              <a:ext cx="4400446" cy="718251"/>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PA_矩形 133"/>
            <p:cNvSpPr>
              <a:spLocks noChangeArrowheads="1"/>
            </p:cNvSpPr>
            <p:nvPr>
              <p:custDataLst>
                <p:tags r:id="rId9"/>
              </p:custDataLst>
            </p:nvPr>
          </p:nvSpPr>
          <p:spPr bwMode="auto">
            <a:xfrm rot="21420000">
              <a:off x="6592188" y="4445877"/>
              <a:ext cx="4400446" cy="718252"/>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PA_矩形 134"/>
            <p:cNvSpPr>
              <a:spLocks noChangeArrowheads="1"/>
            </p:cNvSpPr>
            <p:nvPr>
              <p:custDataLst>
                <p:tags r:id="rId10"/>
              </p:custDataLst>
            </p:nvPr>
          </p:nvSpPr>
          <p:spPr bwMode="auto">
            <a:xfrm rot="21420000">
              <a:off x="6554196" y="3363938"/>
              <a:ext cx="4400446" cy="716616"/>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 name="PA_矩形 135"/>
            <p:cNvSpPr>
              <a:spLocks noChangeArrowheads="1"/>
            </p:cNvSpPr>
            <p:nvPr>
              <p:custDataLst>
                <p:tags r:id="rId11"/>
              </p:custDataLst>
            </p:nvPr>
          </p:nvSpPr>
          <p:spPr bwMode="auto">
            <a:xfrm rot="21420000">
              <a:off x="6532248" y="2358295"/>
              <a:ext cx="4400446" cy="718252"/>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PA_矩形 136"/>
            <p:cNvSpPr>
              <a:spLocks noChangeArrowheads="1"/>
            </p:cNvSpPr>
            <p:nvPr>
              <p:custDataLst>
                <p:tags r:id="rId12"/>
              </p:custDataLst>
            </p:nvPr>
          </p:nvSpPr>
          <p:spPr bwMode="auto">
            <a:xfrm rot="21360000">
              <a:off x="8424621" y="5717227"/>
              <a:ext cx="8274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微软雅黑" panose="020B0503020204020204" pitchFamily="34" charset="-122"/>
                  <a:sym typeface="微软雅黑" panose="020B0503020204020204" pitchFamily="34" charset="-122"/>
                </a:rPr>
                <a:t>其他</a:t>
              </a: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60" name="PA_矩形 137"/>
            <p:cNvSpPr>
              <a:spLocks noChangeArrowheads="1"/>
            </p:cNvSpPr>
            <p:nvPr>
              <p:custDataLst>
                <p:tags r:id="rId13"/>
              </p:custDataLst>
            </p:nvPr>
          </p:nvSpPr>
          <p:spPr bwMode="auto">
            <a:xfrm rot="21360000">
              <a:off x="7679266" y="4572175"/>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系统开发阶段</a:t>
              </a: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61" name="PA_矩形 138"/>
            <p:cNvSpPr>
              <a:spLocks noChangeArrowheads="1"/>
            </p:cNvSpPr>
            <p:nvPr>
              <p:custDataLst>
                <p:tags r:id="rId14"/>
              </p:custDataLst>
            </p:nvPr>
          </p:nvSpPr>
          <p:spPr bwMode="auto">
            <a:xfrm rot="21360000">
              <a:off x="7483818" y="3518328"/>
              <a:ext cx="22091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UML2.0</a:t>
              </a:r>
              <a:r>
                <a:rPr kumimoji="0" lang="zh-CN" altLang="en-US" sz="2400" b="0" i="0" u="none" strike="noStrike" kern="1200" cap="none" spc="0" normalizeH="0" baseline="0" noProof="0" dirty="0">
                  <a:ln>
                    <a:noFill/>
                  </a:ln>
                  <a:solidFill>
                    <a:schemeClr val="bg1"/>
                  </a:solidFill>
                  <a:effectLst/>
                  <a:uLnTx/>
                  <a:uFillTx/>
                  <a:latin typeface="宋体" panose="02010600030101010101" pitchFamily="2" charset="-122"/>
                  <a:sym typeface="微软雅黑" panose="020B0503020204020204" pitchFamily="34" charset="-122"/>
                </a:rPr>
                <a:t>新特性</a:t>
              </a:r>
              <a:endParaRPr kumimoji="0" lang="en-US" altLang="zh-CN" sz="2400" b="0" i="0" u="none" strike="noStrike" kern="1200" cap="none" spc="0" normalizeH="0" baseline="0" noProof="0" dirty="0">
                <a:ln>
                  <a:noFill/>
                </a:ln>
                <a:solidFill>
                  <a:schemeClr val="bg1"/>
                </a:solidFill>
                <a:effectLst/>
                <a:uLnTx/>
                <a:uFillTx/>
                <a:latin typeface="宋体" panose="02010600030101010101" pitchFamily="2" charset="-122"/>
                <a:sym typeface="微软雅黑" panose="020B0503020204020204" pitchFamily="34" charset="-122"/>
              </a:endParaRPr>
            </a:p>
          </p:txBody>
        </p:sp>
        <p:sp>
          <p:nvSpPr>
            <p:cNvPr id="62" name="PA_矩形 139"/>
            <p:cNvSpPr>
              <a:spLocks noChangeArrowheads="1"/>
            </p:cNvSpPr>
            <p:nvPr>
              <p:custDataLst>
                <p:tags r:id="rId15"/>
              </p:custDataLst>
            </p:nvPr>
          </p:nvSpPr>
          <p:spPr bwMode="auto">
            <a:xfrm rot="21360000">
              <a:off x="8005810" y="2504800"/>
              <a:ext cx="14895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的图</a:t>
              </a:r>
              <a:endPar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grpSp>
        <p:nvGrpSpPr>
          <p:cNvPr id="71" name="PA_组合 126"/>
          <p:cNvGrpSpPr/>
          <p:nvPr>
            <p:custDataLst>
              <p:tags r:id="rId16"/>
            </p:custDataLst>
          </p:nvPr>
        </p:nvGrpSpPr>
        <p:grpSpPr bwMode="auto">
          <a:xfrm flipH="1">
            <a:off x="8302167" y="1252"/>
            <a:ext cx="1389062" cy="1287463"/>
            <a:chOff x="0" y="0"/>
            <a:chExt cx="2701935" cy="1257300"/>
          </a:xfrm>
        </p:grpSpPr>
        <p:sp>
          <p:nvSpPr>
            <p:cNvPr id="72"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4" name="组合 3"/>
          <p:cNvGrpSpPr/>
          <p:nvPr/>
        </p:nvGrpSpPr>
        <p:grpSpPr>
          <a:xfrm>
            <a:off x="428625" y="1429385"/>
            <a:ext cx="4641850" cy="5726430"/>
            <a:chOff x="675" y="2251"/>
            <a:chExt cx="7310" cy="9018"/>
          </a:xfrm>
        </p:grpSpPr>
        <p:grpSp>
          <p:nvGrpSpPr>
            <p:cNvPr id="3" name="组合 2"/>
            <p:cNvGrpSpPr/>
            <p:nvPr/>
          </p:nvGrpSpPr>
          <p:grpSpPr>
            <a:xfrm>
              <a:off x="675" y="2251"/>
              <a:ext cx="7311" cy="9019"/>
              <a:chOff x="675" y="2251"/>
              <a:chExt cx="7311" cy="9019"/>
            </a:xfrm>
          </p:grpSpPr>
          <p:grpSp>
            <p:nvGrpSpPr>
              <p:cNvPr id="2" name="组合 1"/>
              <p:cNvGrpSpPr/>
              <p:nvPr/>
            </p:nvGrpSpPr>
            <p:grpSpPr>
              <a:xfrm>
                <a:off x="675" y="2251"/>
                <a:ext cx="7129" cy="7038"/>
                <a:chOff x="504993" y="2319338"/>
                <a:chExt cx="5957888" cy="4336482"/>
              </a:xfrm>
            </p:grpSpPr>
            <p:sp>
              <p:nvSpPr>
                <p:cNvPr id="28674" name="PA_任意多边形 111"/>
                <p:cNvSpPr/>
                <p:nvPr>
                  <p:custDataLst>
                    <p:tags r:id="rId17"/>
                  </p:custDataLst>
                </p:nvPr>
              </p:nvSpPr>
              <p:spPr bwMode="auto">
                <a:xfrm rot="20300013">
                  <a:off x="2568240" y="5960495"/>
                  <a:ext cx="3878263" cy="695325"/>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8675" name="PA_组合 112"/>
                <p:cNvGrpSpPr/>
                <p:nvPr>
                  <p:custDataLst>
                    <p:tags r:id="rId18"/>
                  </p:custDataLst>
                </p:nvPr>
              </p:nvGrpSpPr>
              <p:grpSpPr bwMode="auto">
                <a:xfrm>
                  <a:off x="543093" y="2638425"/>
                  <a:ext cx="5768975" cy="1122363"/>
                  <a:chOff x="0" y="0"/>
                  <a:chExt cx="5770322" cy="1121542"/>
                </a:xfrm>
              </p:grpSpPr>
              <p:sp>
                <p:nvSpPr>
                  <p:cNvPr id="28701" name="任意多边形 113"/>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2" name="任意多边形 114"/>
                  <p:cNvSpPr/>
                  <p:nvPr/>
                </p:nvSpPr>
                <p:spPr bwMode="auto">
                  <a:xfrm rot="2142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6" name="PA_组合 115"/>
                <p:cNvGrpSpPr/>
                <p:nvPr>
                  <p:custDataLst>
                    <p:tags r:id="rId19"/>
                  </p:custDataLst>
                </p:nvPr>
              </p:nvGrpSpPr>
              <p:grpSpPr bwMode="auto">
                <a:xfrm>
                  <a:off x="601831" y="3714750"/>
                  <a:ext cx="5770562" cy="1120775"/>
                  <a:chOff x="0" y="0"/>
                  <a:chExt cx="5770322" cy="1121542"/>
                </a:xfrm>
              </p:grpSpPr>
              <p:sp>
                <p:nvSpPr>
                  <p:cNvPr id="28699" name="任意多边形 116"/>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0" name="任意多边形 117"/>
                  <p:cNvSpPr/>
                  <p:nvPr/>
                </p:nvSpPr>
                <p:spPr bwMode="auto">
                  <a:xfrm rot="-18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7" name="PA_组合 118"/>
                <p:cNvGrpSpPr/>
                <p:nvPr>
                  <p:custDataLst>
                    <p:tags r:id="rId20"/>
                  </p:custDataLst>
                </p:nvPr>
              </p:nvGrpSpPr>
              <p:grpSpPr bwMode="auto">
                <a:xfrm>
                  <a:off x="651043" y="4775200"/>
                  <a:ext cx="5770563" cy="1136650"/>
                  <a:chOff x="0" y="0"/>
                  <a:chExt cx="5770322" cy="1136374"/>
                </a:xfrm>
              </p:grpSpPr>
              <p:sp>
                <p:nvSpPr>
                  <p:cNvPr id="28697"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8" name="任意多边形 120"/>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681" name="PA_矩形 132"/>
                <p:cNvSpPr>
                  <a:spLocks noChangeArrowheads="1"/>
                </p:cNvSpPr>
                <p:nvPr>
                  <p:custDataLst>
                    <p:tags r:id="rId21"/>
                  </p:custDataLst>
                </p:nvPr>
              </p:nvSpPr>
              <p:spPr bwMode="auto">
                <a:xfrm rot="21420000">
                  <a:off x="504993" y="2319338"/>
                  <a:ext cx="5791199" cy="696912"/>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2" name="PA_矩形 133"/>
                <p:cNvSpPr>
                  <a:spLocks noChangeArrowheads="1"/>
                </p:cNvSpPr>
                <p:nvPr>
                  <p:custDataLst>
                    <p:tags r:id="rId22"/>
                  </p:custDataLst>
                </p:nvPr>
              </p:nvSpPr>
              <p:spPr bwMode="auto">
                <a:xfrm rot="-180000">
                  <a:off x="560556" y="3387725"/>
                  <a:ext cx="5791200" cy="69691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3" name="PA_矩形 134"/>
                <p:cNvSpPr>
                  <a:spLocks noChangeArrowheads="1"/>
                </p:cNvSpPr>
                <p:nvPr>
                  <p:custDataLst>
                    <p:tags r:id="rId23"/>
                  </p:custDataLst>
                </p:nvPr>
              </p:nvSpPr>
              <p:spPr bwMode="auto">
                <a:xfrm rot="-180000">
                  <a:off x="616118" y="4470400"/>
                  <a:ext cx="5791200" cy="6953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4" name="PA_矩形 135"/>
                <p:cNvSpPr>
                  <a:spLocks noChangeArrowheads="1"/>
                </p:cNvSpPr>
                <p:nvPr>
                  <p:custDataLst>
                    <p:tags r:id="rId24"/>
                  </p:custDataLst>
                </p:nvPr>
              </p:nvSpPr>
              <p:spPr bwMode="auto">
                <a:xfrm rot="-180000">
                  <a:off x="671681" y="5518150"/>
                  <a:ext cx="5791200" cy="69691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5" name="PA_矩形 136"/>
                <p:cNvSpPr>
                  <a:spLocks noChangeArrowheads="1"/>
                </p:cNvSpPr>
                <p:nvPr>
                  <p:custDataLst>
                    <p:tags r:id="rId25"/>
                  </p:custDataLst>
                </p:nvPr>
              </p:nvSpPr>
              <p:spPr bwMode="auto">
                <a:xfrm rot="21360000">
                  <a:off x="2186186" y="2426565"/>
                  <a:ext cx="2365317" cy="80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什么是</a:t>
                  </a: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endPar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6" name="PA_矩形 137"/>
                <p:cNvSpPr>
                  <a:spLocks noChangeArrowheads="1"/>
                </p:cNvSpPr>
                <p:nvPr>
                  <p:custDataLst>
                    <p:tags r:id="rId26"/>
                  </p:custDataLst>
                </p:nvPr>
              </p:nvSpPr>
              <p:spPr bwMode="auto">
                <a:xfrm rot="21360000">
                  <a:off x="1835106" y="3527496"/>
                  <a:ext cx="3175414" cy="80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的发展历程</a:t>
                  </a: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7" name="PA_矩形 138"/>
                <p:cNvSpPr>
                  <a:spLocks noChangeArrowheads="1"/>
                </p:cNvSpPr>
                <p:nvPr>
                  <p:custDataLst>
                    <p:tags r:id="rId27"/>
                  </p:custDataLst>
                </p:nvPr>
              </p:nvSpPr>
              <p:spPr bwMode="auto">
                <a:xfrm rot="21360000">
                  <a:off x="2517297" y="4578421"/>
                  <a:ext cx="2340867" cy="805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的特点</a:t>
                  </a: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8" name="PA_矩形 139"/>
                <p:cNvSpPr>
                  <a:spLocks noChangeArrowheads="1"/>
                </p:cNvSpPr>
                <p:nvPr>
                  <p:custDataLst>
                    <p:tags r:id="rId28"/>
                  </p:custDataLst>
                </p:nvPr>
              </p:nvSpPr>
              <p:spPr bwMode="auto">
                <a:xfrm rot="21360000">
                  <a:off x="2408436" y="5660302"/>
                  <a:ext cx="2365317" cy="80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的结构</a:t>
                  </a:r>
                  <a:endPar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sp>
            <p:nvSpPr>
              <p:cNvPr id="69" name="任意多边形 114"/>
              <p:cNvSpPr/>
              <p:nvPr/>
            </p:nvSpPr>
            <p:spPr bwMode="auto">
              <a:xfrm rot="21420000">
                <a:off x="1486" y="9464"/>
                <a:ext cx="6500" cy="1806"/>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70" name="PA_矩形 132"/>
            <p:cNvSpPr>
              <a:spLocks noChangeArrowheads="1"/>
            </p:cNvSpPr>
            <p:nvPr>
              <p:custDataLst>
                <p:tags r:id="rId29"/>
              </p:custDataLst>
            </p:nvPr>
          </p:nvSpPr>
          <p:spPr bwMode="auto">
            <a:xfrm rot="21420000">
              <a:off x="1010" y="8928"/>
              <a:ext cx="6930" cy="1131"/>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6" name="PA_矩形 136"/>
            <p:cNvSpPr>
              <a:spLocks noChangeArrowheads="1"/>
            </p:cNvSpPr>
            <p:nvPr>
              <p:custDataLst>
                <p:tags r:id="rId30"/>
              </p:custDataLst>
            </p:nvPr>
          </p:nvSpPr>
          <p:spPr bwMode="auto">
            <a:xfrm rot="21360000">
              <a:off x="3021" y="9102"/>
              <a:ext cx="2830"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的视图</a:t>
              </a: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8679"/>
                                        </p:tgtEl>
                                        <p:attrNameLst>
                                          <p:attrName>style.visibility</p:attrName>
                                        </p:attrNameLst>
                                      </p:cBhvr>
                                      <p:to>
                                        <p:strVal val="visible"/>
                                      </p:to>
                                    </p:set>
                                    <p:anim to="" calcmode="lin" valueType="num">
                                      <p:cBhvr>
                                        <p:cTn id="7" dur="700" fill="hold">
                                          <p:stCondLst>
                                            <p:cond delay="0"/>
                                          </p:stCondLst>
                                        </p:cTn>
                                        <p:tgtEl>
                                          <p:spTgt spid="28679"/>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28679"/>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28680"/>
                                        </p:tgtEl>
                                        <p:attrNameLst>
                                          <p:attrName>style.visibility</p:attrName>
                                        </p:attrNameLst>
                                      </p:cBhvr>
                                      <p:to>
                                        <p:strVal val="visible"/>
                                      </p:to>
                                    </p:set>
                                    <p:anim to="" calcmode="lin" valueType="num">
                                      <p:cBhvr>
                                        <p:cTn id="11" dur="700" fill="hold">
                                          <p:stCondLst>
                                            <p:cond delay="0"/>
                                          </p:stCondLst>
                                        </p:cTn>
                                        <p:tgtEl>
                                          <p:spTgt spid="28680"/>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28680"/>
                                        </p:tgtEl>
                                        <p:attrNameLst>
                                          <p:attrName>ppt_h</p:attrName>
                                        </p:attrNameLst>
                                      </p:cBhvr>
                                      <p:tavLst>
                                        <p:tav tm="0" fmla="#ppt_h-#ppt_h*((1.5-1.5*$)^3-(1.5-1.5*$)^2)">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to="" calcmode="lin" valueType="num">
                                      <p:cBhvr>
                                        <p:cTn id="15" dur="700" fill="hold">
                                          <p:stCondLst>
                                            <p:cond delay="0"/>
                                          </p:stCondLst>
                                        </p:cTn>
                                        <p:tgtEl>
                                          <p:spTgt spid="71"/>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71"/>
                                        </p:tgtEl>
                                        <p:attrNameLst>
                                          <p:attrName>ppt_h</p:attrName>
                                        </p:attrNameLst>
                                      </p:cBhvr>
                                      <p:tavLst>
                                        <p:tav tm="0" fmla="#ppt_h-#ppt_h*((1.5-1.5*$)^3-(1.5-1.5*$)^2)">
                                          <p:val>
                                            <p:fltVal val="0"/>
                                          </p:val>
                                        </p:tav>
                                        <p:tav tm="100000">
                                          <p:val>
                                            <p:fltVal val="1"/>
                                          </p:val>
                                        </p:tav>
                                      </p:tavLst>
                                    </p:anim>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700" fill="hold"/>
                                        <p:tgtEl>
                                          <p:spTgt spid="5"/>
                                        </p:tgtEl>
                                        <p:attrNameLst>
                                          <p:attrName>ppt_w</p:attrName>
                                        </p:attrNameLst>
                                      </p:cBhvr>
                                      <p:tavLst>
                                        <p:tav tm="0">
                                          <p:val>
                                            <p:fltVal val="0"/>
                                          </p:val>
                                        </p:tav>
                                        <p:tav tm="100000">
                                          <p:val>
                                            <p:strVal val="#ppt_w"/>
                                          </p:val>
                                        </p:tav>
                                      </p:tavLst>
                                    </p:anim>
                                    <p:anim calcmode="lin" valueType="num">
                                      <p:cBhvr>
                                        <p:cTn id="25" dur="700" fill="hold"/>
                                        <p:tgtEl>
                                          <p:spTgt spid="5"/>
                                        </p:tgtEl>
                                        <p:attrNameLst>
                                          <p:attrName>ppt_h</p:attrName>
                                        </p:attrNameLst>
                                      </p:cBhvr>
                                      <p:tavLst>
                                        <p:tav tm="0">
                                          <p:val>
                                            <p:fltVal val="0"/>
                                          </p:val>
                                        </p:tav>
                                        <p:tav tm="100000">
                                          <p:val>
                                            <p:strVal val="#ppt_h"/>
                                          </p:val>
                                        </p:tav>
                                      </p:tavLst>
                                    </p:anim>
                                    <p:animEffect transition="in" filter="fade">
                                      <p:cBhvr>
                                        <p:cTn id="26"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494686" y="60954"/>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事物</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484440" y="2013673"/>
            <a:ext cx="424688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类</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是对一组具有相同属性、相同操作、</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相同关系和相同语义的对象的抽象。</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5064" name="PA_文本框 22"/>
          <p:cNvSpPr>
            <a:spLocks noChangeArrowheads="1"/>
          </p:cNvSpPr>
          <p:nvPr>
            <p:custDataLst>
              <p:tags r:id="rId7"/>
            </p:custDataLst>
          </p:nvPr>
        </p:nvSpPr>
        <p:spPr bwMode="auto">
          <a:xfrm>
            <a:off x="1492885" y="3460750"/>
            <a:ext cx="44926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协作</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描述了一组事物间的相互作用的集合。</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5065" name="PA_文本框 23"/>
          <p:cNvSpPr>
            <a:spLocks noChangeArrowheads="1"/>
          </p:cNvSpPr>
          <p:nvPr>
            <p:custDataLst>
              <p:tags r:id="rId8"/>
            </p:custDataLst>
          </p:nvPr>
        </p:nvSpPr>
        <p:spPr bwMode="auto">
          <a:xfrm>
            <a:off x="1492885" y="4785995"/>
            <a:ext cx="449262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构件</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也称为</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lang="zh-CN" altLang="en-US" sz="2000" noProof="0" dirty="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组件</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，是物理上或可替换的系统部分，它实现了一个接口集合。</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在一个系统中，可以使用不同种类的组件。</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6" name="PA_文本框 24"/>
          <p:cNvSpPr>
            <a:spLocks noChangeArrowheads="1"/>
          </p:cNvSpPr>
          <p:nvPr>
            <p:custDataLst>
              <p:tags r:id="rId9"/>
            </p:custDataLst>
          </p:nvPr>
        </p:nvSpPr>
        <p:spPr bwMode="auto">
          <a:xfrm>
            <a:off x="6889750" y="811530"/>
            <a:ext cx="518604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接口</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指类或组件提供特定服务的一组操作的集合。</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一个接口描述了类或组件对外可见的动作。</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接口可以实现类或组件的全部动作，也可以只实现一部分。</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5067" name="PA_文本框 25"/>
          <p:cNvSpPr>
            <a:spLocks noChangeArrowheads="1"/>
          </p:cNvSpPr>
          <p:nvPr>
            <p:custDataLst>
              <p:tags r:id="rId10"/>
            </p:custDataLst>
          </p:nvPr>
        </p:nvSpPr>
        <p:spPr bwMode="auto">
          <a:xfrm>
            <a:off x="6877685" y="2698750"/>
            <a:ext cx="5198745"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描述系统对一个特定角色执行的一系列动作。</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在模型中用例是通过协作来实现的。</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5068" name="PA_文本框 26"/>
          <p:cNvSpPr>
            <a:spLocks noChangeArrowheads="1"/>
          </p:cNvSpPr>
          <p:nvPr>
            <p:custDataLst>
              <p:tags r:id="rId11"/>
            </p:custDataLst>
          </p:nvPr>
        </p:nvSpPr>
        <p:spPr bwMode="auto">
          <a:xfrm>
            <a:off x="6889751" y="4062882"/>
            <a:ext cx="518603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节点</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可以用来描述实际的</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PC</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、打印机、服务器等</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软件运行的基础硬件。节点是运行时存在的</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物理元素。</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45069" name="PA_图片 27"/>
          <p:cNvPicPr>
            <a:picLocks noChangeAspect="1" noChangeArrowheads="1"/>
          </p:cNvPicPr>
          <p:nvPr>
            <p:custDataLst>
              <p:tags r:id="rId12"/>
            </p:custDataLst>
          </p:nvPr>
        </p:nvPicPr>
        <p:blipFill>
          <a:blip r:embed="rId13">
            <a:extLst>
              <a:ext uri="{28A0092B-C50C-407E-A947-70E740481C1C}">
                <a14:useLocalDpi xmlns:a14="http://schemas.microsoft.com/office/drawing/2010/main" val="0"/>
              </a:ext>
            </a:extLst>
          </a:blip>
          <a:srcRect/>
          <a:stretch>
            <a:fillRect/>
          </a:stretch>
        </p:blipFill>
        <p:spPr bwMode="auto">
          <a:xfrm>
            <a:off x="908883" y="4786312"/>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p:cNvPicPr>
            <a:picLocks noChangeAspect="1" noChangeArrowheads="1"/>
          </p:cNvPicPr>
          <p:nvPr>
            <p:custDataLst>
              <p:tags r:id="rId14"/>
            </p:custDataLst>
          </p:nvPr>
        </p:nvPicPr>
        <p:blipFill>
          <a:blip r:embed="rId15">
            <a:extLst>
              <a:ext uri="{28A0092B-C50C-407E-A947-70E740481C1C}">
                <a14:useLocalDpi xmlns:a14="http://schemas.microsoft.com/office/drawing/2010/main" val="0"/>
              </a:ext>
            </a:extLst>
          </a:blip>
          <a:srcRect/>
          <a:stretch>
            <a:fillRect/>
          </a:stretch>
        </p:blipFill>
        <p:spPr bwMode="auto">
          <a:xfrm>
            <a:off x="6184585" y="2698568"/>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p:cNvPicPr>
            <a:picLocks noChangeAspect="1" noChangeArrowheads="1"/>
          </p:cNvPicPr>
          <p:nvPr>
            <p:custDataLst>
              <p:tags r:id="rId16"/>
            </p:custDataLst>
          </p:nvPr>
        </p:nvPicPr>
        <p:blipFill>
          <a:blip r:embed="rId17">
            <a:extLst>
              <a:ext uri="{28A0092B-C50C-407E-A947-70E740481C1C}">
                <a14:useLocalDpi xmlns:a14="http://schemas.microsoft.com/office/drawing/2010/main" val="0"/>
              </a:ext>
            </a:extLst>
          </a:blip>
          <a:srcRect/>
          <a:stretch>
            <a:fillRect/>
          </a:stretch>
        </p:blipFill>
        <p:spPr bwMode="auto">
          <a:xfrm>
            <a:off x="6302683" y="81139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p:cNvPicPr>
            <a:picLocks noChangeAspect="1" noChangeArrowheads="1"/>
          </p:cNvPicPr>
          <p:nvPr>
            <p:custDataLst>
              <p:tags r:id="rId18"/>
            </p:custDataLst>
          </p:nvPr>
        </p:nvPicPr>
        <p:blipFill>
          <a:blip r:embed="rId19">
            <a:extLst>
              <a:ext uri="{28A0092B-C50C-407E-A947-70E740481C1C}">
                <a14:useLocalDpi xmlns:a14="http://schemas.microsoft.com/office/drawing/2010/main" val="0"/>
              </a:ext>
            </a:extLst>
          </a:blip>
          <a:srcRect/>
          <a:stretch>
            <a:fillRect/>
          </a:stretch>
        </p:blipFill>
        <p:spPr bwMode="auto">
          <a:xfrm>
            <a:off x="812827" y="3460670"/>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p:cNvPicPr>
            <a:picLocks noChangeAspect="1" noChangeArrowheads="1"/>
          </p:cNvPicPr>
          <p:nvPr>
            <p:custDataLst>
              <p:tags r:id="rId20"/>
            </p:custDataLst>
          </p:nvPr>
        </p:nvPicPr>
        <p:blipFill>
          <a:blip r:embed="rId21">
            <a:extLst>
              <a:ext uri="{28A0092B-C50C-407E-A947-70E740481C1C}">
                <a14:useLocalDpi xmlns:a14="http://schemas.microsoft.com/office/drawing/2010/main" val="0"/>
              </a:ext>
            </a:extLst>
          </a:blip>
          <a:srcRect/>
          <a:stretch>
            <a:fillRect/>
          </a:stretch>
        </p:blipFill>
        <p:spPr bwMode="auto">
          <a:xfrm>
            <a:off x="866458" y="201375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4" name="PA_图片 32"/>
          <p:cNvPicPr>
            <a:picLocks noChangeAspect="1" noChangeArrowheads="1"/>
          </p:cNvPicPr>
          <p:nvPr>
            <p:custDataLst>
              <p:tags r:id="rId22"/>
            </p:custDataLst>
          </p:nvPr>
        </p:nvPicPr>
        <p:blipFill>
          <a:blip r:embed="rId23">
            <a:extLst>
              <a:ext uri="{28A0092B-C50C-407E-A947-70E740481C1C}">
                <a14:useLocalDpi xmlns:a14="http://schemas.microsoft.com/office/drawing/2010/main" val="0"/>
              </a:ext>
            </a:extLst>
          </a:blip>
          <a:srcRect/>
          <a:stretch>
            <a:fillRect/>
          </a:stretch>
        </p:blipFill>
        <p:spPr bwMode="auto">
          <a:xfrm>
            <a:off x="6213937" y="4062493"/>
            <a:ext cx="4778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PA_任意多边形 34"/>
          <p:cNvSpPr/>
          <p:nvPr>
            <p:custDataLst>
              <p:tags r:id="rId24"/>
            </p:custDataLst>
          </p:nvPr>
        </p:nvSpPr>
        <p:spPr bwMode="auto">
          <a:xfrm rot="10800000" flipH="1">
            <a:off x="6393180" y="5808980"/>
            <a:ext cx="5784215" cy="810895"/>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文本框 44"/>
          <p:cNvSpPr>
            <a:spLocks noChangeArrowheads="1"/>
          </p:cNvSpPr>
          <p:nvPr>
            <p:custDataLst>
              <p:tags r:id="rId25"/>
            </p:custDataLst>
          </p:nvPr>
        </p:nvSpPr>
        <p:spPr bwMode="auto">
          <a:xfrm flipH="1">
            <a:off x="6889750" y="5861050"/>
            <a:ext cx="49180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此外，参与者，文档库，页表等都是上述基本事物的变体。</a:t>
            </a:r>
            <a:r>
              <a:rPr lang="zh-CN" sz="2000" kern="100" baseline="30000" noProof="0" dirty="0">
                <a:ln>
                  <a:noFill/>
                </a:ln>
                <a:solidFill>
                  <a:schemeClr val="bg1"/>
                </a:solidFill>
                <a:effectLst/>
                <a:uLnTx/>
                <a:uFillTx/>
                <a:latin typeface="Times New Roman" panose="02020603050405020304" pitchFamily="18" charset="0"/>
                <a:sym typeface="Calibri" panose="020F0502020204030204" pitchFamily="34" charset="0"/>
              </a:rPr>
              <a:t>[</a:t>
            </a:r>
            <a:r>
              <a:rPr lang="en-US" altLang="zh-CN" sz="2000" kern="100" baseline="30000" noProof="0" dirty="0">
                <a:ln>
                  <a:noFill/>
                </a:ln>
                <a:solidFill>
                  <a:schemeClr val="bg1"/>
                </a:solidFill>
                <a:effectLst/>
                <a:uLnTx/>
                <a:uFillTx/>
                <a:latin typeface="Times New Roman" panose="02020603050405020304" pitchFamily="18" charset="0"/>
                <a:sym typeface="Calibri" panose="020F0502020204030204" pitchFamily="34" charset="0"/>
              </a:rPr>
              <a:t>1</a:t>
            </a:r>
            <a:r>
              <a:rPr lang="zh-CN" sz="2000" kern="100" baseline="30000" noProof="0" dirty="0">
                <a:ln>
                  <a:noFill/>
                </a:ln>
                <a:solidFill>
                  <a:schemeClr val="bg1"/>
                </a:solidFill>
                <a:effectLst/>
                <a:uLnTx/>
                <a:uFillTx/>
                <a:latin typeface="Times New Roman" panose="02020603050405020304" pitchFamily="18" charset="0"/>
                <a:sym typeface="Calibri" panose="020F0502020204030204" pitchFamily="34" charset="0"/>
              </a:rPr>
              <a:t>]</a:t>
            </a:r>
            <a:endParaRPr kumimoji="0" lang="zh-CN" altLang="zh-CN" sz="2000" b="0" i="0" u="none" strike="noStrike" kern="100" cap="none" spc="0" normalizeH="0" baseline="30000" noProof="0" dirty="0">
              <a:ln>
                <a:noFill/>
              </a:ln>
              <a:solidFill>
                <a:schemeClr val="bg1"/>
              </a:solidFill>
              <a:effectLst/>
              <a:uLnTx/>
              <a:uFillTx/>
              <a:latin typeface="Times New Roman" panose="02020603050405020304" pitchFamily="18" charset="0"/>
              <a:ea typeface="黑体" panose="02010609060101010101" pitchFamily="49" charset="-122"/>
              <a:cs typeface="+mn-cs"/>
              <a:sym typeface="Calibri" panose="020F0502020204030204" pitchFamily="34" charset="0"/>
            </a:endParaRPr>
          </a:p>
        </p:txBody>
      </p:sp>
      <p:sp>
        <p:nvSpPr>
          <p:cNvPr id="23" name="PA_任意多边形 34"/>
          <p:cNvSpPr/>
          <p:nvPr>
            <p:custDataLst>
              <p:tags r:id="rId26"/>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27"/>
            </p:custDataLst>
          </p:nvPr>
        </p:nvSpPr>
        <p:spPr bwMode="auto">
          <a:xfrm flipH="1">
            <a:off x="74930" y="1052830"/>
            <a:ext cx="450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构件事物是</a:t>
            </a:r>
            <a:r>
              <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模型的静态部分，描述概念或物理元素，包括以下几种：</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 name="PA_矩形 1"/>
          <p:cNvSpPr>
            <a:spLocks noChangeArrowheads="1"/>
          </p:cNvSpPr>
          <p:nvPr>
            <p:custDataLst>
              <p:tags r:id="rId28"/>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6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07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0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0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4" grpId="0"/>
      <p:bldP spid="45065" grpId="0"/>
      <p:bldP spid="45066" grpId="0"/>
      <p:bldP spid="45067" grpId="0"/>
      <p:bldP spid="45068" grpId="0"/>
      <p:bldP spid="21" grpId="0" bldLvl="0" animBg="1"/>
      <p:bldP spid="22" grpId="0"/>
      <p:bldP spid="23" grpId="0" animBg="1"/>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2457856" y="60954"/>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事物</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5063" name="PA_文本框 21"/>
          <p:cNvSpPr>
            <a:spLocks noChangeArrowheads="1"/>
          </p:cNvSpPr>
          <p:nvPr>
            <p:custDataLst>
              <p:tags r:id="rId7"/>
            </p:custDataLst>
          </p:nvPr>
        </p:nvSpPr>
        <p:spPr bwMode="auto">
          <a:xfrm>
            <a:off x="1104900" y="2013585"/>
            <a:ext cx="542798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交互</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实现某功能的一组构件事物之间的消息的集合，</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涉及消息、动作序列、链接。</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5064" name="PA_文本框 22"/>
          <p:cNvSpPr>
            <a:spLocks noChangeArrowheads="1"/>
          </p:cNvSpPr>
          <p:nvPr>
            <p:custDataLst>
              <p:tags r:id="rId8"/>
            </p:custDataLst>
          </p:nvPr>
        </p:nvSpPr>
        <p:spPr bwMode="auto">
          <a:xfrm>
            <a:off x="7298690" y="2013585"/>
            <a:ext cx="4507865"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状态机</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描述事物或交互在生命周期内响应事件所经历的状态序列。</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6621846" y="1911568"/>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p:cNvPicPr>
            <a:picLocks noChangeAspect="1" noChangeArrowheads="1"/>
          </p:cNvPicPr>
          <p:nvPr>
            <p:custDataLst>
              <p:tags r:id="rId11"/>
            </p:custDataLst>
          </p:nvPr>
        </p:nvPicPr>
        <p:blipFill>
          <a:blip r:embed="rId12">
            <a:extLst>
              <a:ext uri="{28A0092B-C50C-407E-A947-70E740481C1C}">
                <a14:useLocalDpi xmlns:a14="http://schemas.microsoft.com/office/drawing/2010/main" val="0"/>
              </a:ext>
            </a:extLst>
          </a:blip>
          <a:srcRect/>
          <a:stretch>
            <a:fillRect/>
          </a:stretch>
        </p:blipFill>
        <p:spPr bwMode="auto">
          <a:xfrm>
            <a:off x="373063" y="201375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PA_任意多边形 34"/>
          <p:cNvSpPr/>
          <p:nvPr>
            <p:custDataLst>
              <p:tags r:id="rId13"/>
            </p:custDataLst>
          </p:nvPr>
        </p:nvSpPr>
        <p:spPr bwMode="auto">
          <a:xfrm flipH="1">
            <a:off x="0" y="1041846"/>
            <a:ext cx="5302250"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14"/>
            </p:custDataLst>
          </p:nvPr>
        </p:nvSpPr>
        <p:spPr bwMode="auto">
          <a:xfrm flipH="1">
            <a:off x="66294" y="1054567"/>
            <a:ext cx="4892568"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行为事物是</a:t>
            </a:r>
            <a:r>
              <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模型的动态部分，描述跨越空间和时间的行为，主要包括以下两部分：</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9" name="PA_任意多边形 35"/>
          <p:cNvSpPr/>
          <p:nvPr>
            <p:custDataLst>
              <p:tags r:id="rId15"/>
            </p:custDataLst>
          </p:nvPr>
        </p:nvSpPr>
        <p:spPr bwMode="auto">
          <a:xfrm flipH="1">
            <a:off x="-52" y="3610395"/>
            <a:ext cx="6960536" cy="877897"/>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PA_任意多边形 36"/>
          <p:cNvSpPr/>
          <p:nvPr>
            <p:custDataLst>
              <p:tags r:id="rId16"/>
            </p:custDataLst>
          </p:nvPr>
        </p:nvSpPr>
        <p:spPr bwMode="auto">
          <a:xfrm>
            <a:off x="4299512" y="4959689"/>
            <a:ext cx="7892470" cy="952205"/>
          </a:xfrm>
          <a:custGeom>
            <a:avLst/>
            <a:gdLst>
              <a:gd name="T0" fmla="*/ 462526 w 4736306"/>
              <a:gd name="T1" fmla="*/ 0 h 925514"/>
              <a:gd name="T2" fmla="*/ 519645 w 4736306"/>
              <a:gd name="T3" fmla="*/ 5761 h 925514"/>
              <a:gd name="T4" fmla="*/ 519645 w 4736306"/>
              <a:gd name="T5" fmla="*/ 0 h 925514"/>
              <a:gd name="T6" fmla="*/ 4733927 w 4736306"/>
              <a:gd name="T7" fmla="*/ 0 h 925514"/>
              <a:gd name="T8" fmla="*/ 4733927 w 4736306"/>
              <a:gd name="T9" fmla="*/ 925511 h 925514"/>
              <a:gd name="T10" fmla="*/ 519645 w 4736306"/>
              <a:gd name="T11" fmla="*/ 925511 h 925514"/>
              <a:gd name="T12" fmla="*/ 519645 w 4736306"/>
              <a:gd name="T13" fmla="*/ 919750 h 925514"/>
              <a:gd name="T14" fmla="*/ 462526 w 4736306"/>
              <a:gd name="T15" fmla="*/ 925511 h 925514"/>
              <a:gd name="T16" fmla="*/ 0 w 4736306"/>
              <a:gd name="T17" fmla="*/ 462757 h 925514"/>
              <a:gd name="T18" fmla="*/ 462526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文本框 45"/>
          <p:cNvSpPr>
            <a:spLocks noChangeArrowheads="1"/>
          </p:cNvSpPr>
          <p:nvPr>
            <p:custDataLst>
              <p:tags r:id="rId17"/>
            </p:custDataLst>
          </p:nvPr>
        </p:nvSpPr>
        <p:spPr bwMode="auto">
          <a:xfrm flipH="1">
            <a:off x="66294" y="3696035"/>
            <a:ext cx="6659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分组事物是</a:t>
            </a:r>
            <a:r>
              <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模型图的组织部分，描述事物的组织结构，</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主要由包（把元素编程成组的机制）来实现。</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32" name="PA_文本框 46"/>
          <p:cNvSpPr>
            <a:spLocks noChangeArrowheads="1"/>
          </p:cNvSpPr>
          <p:nvPr>
            <p:custDataLst>
              <p:tags r:id="rId18"/>
            </p:custDataLst>
          </p:nvPr>
        </p:nvSpPr>
        <p:spPr bwMode="auto">
          <a:xfrm flipH="1">
            <a:off x="4664024" y="5082380"/>
            <a:ext cx="7421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注释事物是</a:t>
            </a:r>
            <a:r>
              <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模型的解释部分，用来对模型中的元素进行说明，</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解释。注解：对元素进行约束或接受的简单符号。</a:t>
            </a:r>
            <a:r>
              <a:rPr lang="zh-CN" sz="2000" kern="100" baseline="30000" noProof="0" dirty="0">
                <a:ln>
                  <a:noFill/>
                </a:ln>
                <a:solidFill>
                  <a:schemeClr val="bg1"/>
                </a:solidFill>
                <a:effectLst/>
                <a:uLnTx/>
                <a:uFillTx/>
                <a:latin typeface="Times New Roman" panose="02020603050405020304" pitchFamily="18" charset="0"/>
                <a:sym typeface="Calibri" panose="020F0502020204030204" pitchFamily="34" charset="0"/>
              </a:rPr>
              <a:t>[</a:t>
            </a:r>
            <a:r>
              <a:rPr lang="en-US" altLang="zh-CN" sz="2000" kern="100" baseline="30000" noProof="0" dirty="0">
                <a:ln>
                  <a:noFill/>
                </a:ln>
                <a:solidFill>
                  <a:schemeClr val="bg1"/>
                </a:solidFill>
                <a:effectLst/>
                <a:uLnTx/>
                <a:uFillTx/>
                <a:latin typeface="Times New Roman" panose="02020603050405020304" pitchFamily="18" charset="0"/>
                <a:sym typeface="Calibri" panose="020F0502020204030204" pitchFamily="34" charset="0"/>
              </a:rPr>
              <a:t>1</a:t>
            </a:r>
            <a:r>
              <a:rPr lang="zh-CN" sz="2000" kern="100" baseline="30000" noProof="0" dirty="0">
                <a:ln>
                  <a:noFill/>
                </a:ln>
                <a:solidFill>
                  <a:schemeClr val="bg1"/>
                </a:solidFill>
                <a:effectLst/>
                <a:uLnTx/>
                <a:uFillTx/>
                <a:latin typeface="Times New Roman" panose="02020603050405020304" pitchFamily="18" charset="0"/>
                <a:sym typeface="Calibri" panose="020F0502020204030204" pitchFamily="34" charset="0"/>
              </a:rPr>
              <a:t>]</a:t>
            </a:r>
            <a:endParaRPr kumimoji="0" lang="zh-CN" altLang="en-US" sz="2000" b="0" i="0" u="none" strike="noStrike" kern="100" cap="none" spc="0" normalizeH="0" baseline="30000" noProof="0" dirty="0">
              <a:ln>
                <a:noFill/>
              </a:ln>
              <a:solidFill>
                <a:schemeClr val="bg1"/>
              </a:solidFill>
              <a:effectLst/>
              <a:uLnTx/>
              <a:uFillTx/>
              <a:latin typeface="Times New Roman" panose="02020603050405020304" pitchFamily="18" charset="0"/>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4" grpId="0"/>
      <p:bldP spid="23" grpId="0" animBg="1"/>
      <p:bldP spid="24" grpId="0"/>
      <p:bldP spid="29" grpId="0" bldLvl="0" animBg="1"/>
      <p:bldP spid="30" grpId="0" bldLvl="0" animBg="1"/>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1986"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9"/>
          <p:cNvSpPr>
            <a:spLocks noChangeArrowheads="1"/>
          </p:cNvSpPr>
          <p:nvPr>
            <p:custDataLst>
              <p:tags r:id="rId6"/>
            </p:custDataLst>
          </p:nvPr>
        </p:nvSpPr>
        <p:spPr bwMode="auto">
          <a:xfrm>
            <a:off x="2457856" y="60954"/>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事物</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7"/>
          <a:stretch>
            <a:fillRect/>
          </a:stretch>
        </p:blipFill>
        <p:spPr>
          <a:xfrm>
            <a:off x="1295400" y="1243330"/>
            <a:ext cx="2000250" cy="541020"/>
          </a:xfrm>
          <a:prstGeom prst="rect">
            <a:avLst/>
          </a:prstGeom>
        </p:spPr>
      </p:pic>
      <p:sp>
        <p:nvSpPr>
          <p:cNvPr id="5" name="PA_文本框 68"/>
          <p:cNvSpPr>
            <a:spLocks noChangeArrowheads="1"/>
          </p:cNvSpPr>
          <p:nvPr>
            <p:custDataLst>
              <p:tags r:id="rId8"/>
            </p:custDataLst>
          </p:nvPr>
        </p:nvSpPr>
        <p:spPr bwMode="auto">
          <a:xfrm>
            <a:off x="1295400" y="1910080"/>
            <a:ext cx="9601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3.</a:t>
            </a:r>
            <a:r>
              <a:rPr lang="zh-CN" altLang="en-US"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请简要描述</a:t>
            </a:r>
            <a:r>
              <a:rPr lang="en-US" altLang="zh-CN"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lang="zh-CN" altLang="en-US"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结构中的行为事物：</a:t>
            </a:r>
            <a:endPar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0" animBg="1"/>
      <p:bldP spid="41987" grpId="0" bldLvl="0" animBg="1"/>
      <p:bldP spid="41988" grpId="0" bldLvl="0" animBg="1"/>
      <p:bldP spid="4198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1986"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9" name="图片 48"/>
          <p:cNvPicPr>
            <a:picLocks noChangeAspect="1"/>
          </p:cNvPicPr>
          <p:nvPr/>
        </p:nvPicPr>
        <p:blipFill>
          <a:blip r:embed="rId6"/>
          <a:stretch>
            <a:fillRect/>
          </a:stretch>
        </p:blipFill>
        <p:spPr>
          <a:xfrm>
            <a:off x="1295400" y="1243330"/>
            <a:ext cx="2000250" cy="541020"/>
          </a:xfrm>
          <a:prstGeom prst="rect">
            <a:avLst/>
          </a:prstGeom>
        </p:spPr>
      </p:pic>
      <p:sp>
        <p:nvSpPr>
          <p:cNvPr id="2" name="PA_文本框 68"/>
          <p:cNvSpPr>
            <a:spLocks noChangeArrowheads="1"/>
          </p:cNvSpPr>
          <p:nvPr>
            <p:custDataLst>
              <p:tags r:id="rId7"/>
            </p:custDataLst>
          </p:nvPr>
        </p:nvSpPr>
        <p:spPr bwMode="auto">
          <a:xfrm>
            <a:off x="1295400" y="1910080"/>
            <a:ext cx="9601200"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3.</a:t>
            </a:r>
            <a:r>
              <a:rPr lang="zh-CN" altLang="en-US"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请简要描述</a:t>
            </a:r>
            <a:r>
              <a:rPr lang="en-US" altLang="zh-CN"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lang="zh-CN" altLang="en-US"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结构中的行为事物：</a:t>
            </a:r>
            <a:endParaRPr lang="zh-CN" altLang="en-US"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答：行为事物是</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模型的动态部分，描述跨越空间和时间的行为，主要包括交互和状态机两部分。</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交互是实现某功能的一组构件事物之间的消息的集合，涉及消息、动作序列、链接。</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状态机是描述交互在生命周期内响应事件所经历的状态序列。</a:t>
            </a:r>
            <a:r>
              <a:rPr kumimoji="0" lang="en-US" altLang="zh-CN" b="1" i="0" u="none" strike="noStrike" kern="1200" cap="none" spc="0" normalizeH="0" baseline="3000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a:t>
            </a:r>
            <a:endParaRPr kumimoji="0" lang="en-US" altLang="zh-CN" b="1" i="0" u="none" strike="noStrike" kern="1200" cap="none" spc="0" normalizeH="0" baseline="3000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3" name="PA_矩形 9"/>
          <p:cNvSpPr>
            <a:spLocks noChangeArrowheads="1"/>
          </p:cNvSpPr>
          <p:nvPr>
            <p:custDataLst>
              <p:tags r:id="rId8"/>
            </p:custDataLst>
          </p:nvPr>
        </p:nvSpPr>
        <p:spPr bwMode="auto">
          <a:xfrm>
            <a:off x="2457856" y="60954"/>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事物</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0" animBg="1"/>
      <p:bldP spid="41987" grpId="0" bldLvl="0" animBg="1"/>
      <p:bldP spid="41988" grpId="0" bldLvl="0" animBg="1"/>
      <p:bldP spid="4198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8" name="PA_矩形 9"/>
          <p:cNvSpPr>
            <a:spLocks noChangeArrowheads="1"/>
          </p:cNvSpPr>
          <p:nvPr>
            <p:custDataLst>
              <p:tags r:id="rId6"/>
            </p:custDataLst>
          </p:nvPr>
        </p:nvSpPr>
        <p:spPr bwMode="auto">
          <a:xfrm>
            <a:off x="2457768" y="60960"/>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关系</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3799" name="PA_任意多边形 33"/>
          <p:cNvSpPr/>
          <p:nvPr>
            <p:custDataLst>
              <p:tags r:id="rId7"/>
            </p:custDataLst>
          </p:nvPr>
        </p:nvSpPr>
        <p:spPr bwMode="auto">
          <a:xfrm flipH="1">
            <a:off x="3822699" y="1944688"/>
            <a:ext cx="8254282"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0" name="PA_任意多边形 34"/>
          <p:cNvSpPr/>
          <p:nvPr>
            <p:custDataLst>
              <p:tags r:id="rId8"/>
            </p:custDataLst>
          </p:nvPr>
        </p:nvSpPr>
        <p:spPr bwMode="auto">
          <a:xfrm flipH="1">
            <a:off x="3290884" y="2870200"/>
            <a:ext cx="8119797" cy="925513"/>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1" name="PA_任意多边形 35"/>
          <p:cNvSpPr/>
          <p:nvPr>
            <p:custDataLst>
              <p:tags r:id="rId9"/>
            </p:custDataLst>
          </p:nvPr>
        </p:nvSpPr>
        <p:spPr bwMode="auto">
          <a:xfrm flipH="1">
            <a:off x="2640168" y="3763426"/>
            <a:ext cx="8027831"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2" name="PA_任意多边形 36"/>
          <p:cNvSpPr/>
          <p:nvPr>
            <p:custDataLst>
              <p:tags r:id="rId10"/>
            </p:custDataLst>
          </p:nvPr>
        </p:nvSpPr>
        <p:spPr bwMode="auto">
          <a:xfrm flipH="1">
            <a:off x="2225673" y="4695825"/>
            <a:ext cx="7478558" cy="931863"/>
          </a:xfrm>
          <a:custGeom>
            <a:avLst/>
            <a:gdLst>
              <a:gd name="T0" fmla="*/ 462526 w 4736306"/>
              <a:gd name="T1" fmla="*/ 0 h 925514"/>
              <a:gd name="T2" fmla="*/ 519645 w 4736306"/>
              <a:gd name="T3" fmla="*/ 5761 h 925514"/>
              <a:gd name="T4" fmla="*/ 519645 w 4736306"/>
              <a:gd name="T5" fmla="*/ 0 h 925514"/>
              <a:gd name="T6" fmla="*/ 4733927 w 4736306"/>
              <a:gd name="T7" fmla="*/ 0 h 925514"/>
              <a:gd name="T8" fmla="*/ 4733927 w 4736306"/>
              <a:gd name="T9" fmla="*/ 925511 h 925514"/>
              <a:gd name="T10" fmla="*/ 519645 w 4736306"/>
              <a:gd name="T11" fmla="*/ 925511 h 925514"/>
              <a:gd name="T12" fmla="*/ 519645 w 4736306"/>
              <a:gd name="T13" fmla="*/ 919750 h 925514"/>
              <a:gd name="T14" fmla="*/ 462526 w 4736306"/>
              <a:gd name="T15" fmla="*/ 925511 h 925514"/>
              <a:gd name="T16" fmla="*/ 0 w 4736306"/>
              <a:gd name="T17" fmla="*/ 462757 h 925514"/>
              <a:gd name="T18" fmla="*/ 462526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3" name="PA_任意多边形 39"/>
          <p:cNvSpPr/>
          <p:nvPr>
            <p:custDataLst>
              <p:tags r:id="rId11"/>
            </p:custDataLst>
          </p:nvPr>
        </p:nvSpPr>
        <p:spPr bwMode="auto">
          <a:xfrm flipH="1">
            <a:off x="0" y="1944688"/>
            <a:ext cx="2135188" cy="925512"/>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依赖</a:t>
            </a:r>
            <a:endParaRPr kumimoji="0" lang="zh-CN" altLang="en-US"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33804" name="PA_任意多边形 40"/>
          <p:cNvSpPr/>
          <p:nvPr>
            <p:custDataLst>
              <p:tags r:id="rId12"/>
            </p:custDataLst>
          </p:nvPr>
        </p:nvSpPr>
        <p:spPr bwMode="auto">
          <a:xfrm flipH="1">
            <a:off x="7145" y="2859881"/>
            <a:ext cx="1638300" cy="925513"/>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关联</a:t>
            </a:r>
            <a:endPar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3805" name="PA_任意多边形 41"/>
          <p:cNvSpPr/>
          <p:nvPr>
            <p:custDataLst>
              <p:tags r:id="rId13"/>
            </p:custDataLst>
          </p:nvPr>
        </p:nvSpPr>
        <p:spPr bwMode="auto">
          <a:xfrm flipH="1">
            <a:off x="0" y="3775075"/>
            <a:ext cx="1104900" cy="92710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泛化</a:t>
            </a:r>
            <a:endPar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3806" name="PA_任意多边形 42"/>
          <p:cNvSpPr/>
          <p:nvPr>
            <p:custDataLst>
              <p:tags r:id="rId14"/>
            </p:custDataLst>
          </p:nvPr>
        </p:nvSpPr>
        <p:spPr bwMode="auto">
          <a:xfrm flipH="1">
            <a:off x="-1" y="4702175"/>
            <a:ext cx="815975" cy="925513"/>
          </a:xfrm>
          <a:custGeom>
            <a:avLst/>
            <a:gdLst>
              <a:gd name="T0" fmla="*/ 0 w 3720214"/>
              <a:gd name="T1" fmla="*/ 0 h 925514"/>
              <a:gd name="T2" fmla="*/ 22034 w 3720214"/>
              <a:gd name="T3" fmla="*/ 0 h 925514"/>
              <a:gd name="T4" fmla="*/ 22034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实现</a:t>
            </a:r>
            <a:endPar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3807" name="PA_文本框 43"/>
          <p:cNvSpPr>
            <a:spLocks noChangeArrowheads="1"/>
          </p:cNvSpPr>
          <p:nvPr>
            <p:custDataLst>
              <p:tags r:id="rId15"/>
            </p:custDataLst>
          </p:nvPr>
        </p:nvSpPr>
        <p:spPr bwMode="auto">
          <a:xfrm flipH="1">
            <a:off x="3995679" y="2053501"/>
            <a:ext cx="74702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依赖是两个模型间的语义关系，其中一个元素发生变化会影响另一个元素的语义。图形上是一条可能有方向的虚线。</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3808" name="PA_文本框 44"/>
          <p:cNvSpPr>
            <a:spLocks noChangeArrowheads="1"/>
          </p:cNvSpPr>
          <p:nvPr>
            <p:custDataLst>
              <p:tags r:id="rId16"/>
            </p:custDataLst>
          </p:nvPr>
        </p:nvSpPr>
        <p:spPr bwMode="auto">
          <a:xfrm flipH="1">
            <a:off x="3405187" y="2969241"/>
            <a:ext cx="7379593"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关联指明了一个对象与另一个对象间的关系。在图形上用一条可能有方向的实线表示，偶尔其上带有标记。</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33809" name="PA_文本框 45"/>
          <p:cNvSpPr>
            <a:spLocks noChangeArrowheads="1"/>
          </p:cNvSpPr>
          <p:nvPr>
            <p:custDataLst>
              <p:tags r:id="rId17"/>
            </p:custDataLst>
          </p:nvPr>
        </p:nvSpPr>
        <p:spPr bwMode="auto">
          <a:xfrm flipH="1">
            <a:off x="2752564" y="3872874"/>
            <a:ext cx="7802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泛化是父类与</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子类之间的关系，子类继承父类属性和操作，另还能</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添加新的属性和操作。图形上为带空心箭头的实线，箭头指向父类。</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3810" name="PA_文本框 46"/>
          <p:cNvSpPr>
            <a:spLocks noChangeArrowheads="1"/>
          </p:cNvSpPr>
          <p:nvPr>
            <p:custDataLst>
              <p:tags r:id="rId18"/>
            </p:custDataLst>
          </p:nvPr>
        </p:nvSpPr>
        <p:spPr bwMode="auto">
          <a:xfrm flipH="1">
            <a:off x="2340169" y="4807569"/>
            <a:ext cx="6606563"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实现是类之间的语义关系，其中一个类指定了由另一个类</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必须执行的约定。图形上是一条带空心箭头的虚线。</a:t>
            </a:r>
            <a:r>
              <a:rPr lang="zh-CN" sz="2000" kern="100" baseline="30000" noProof="0" dirty="0">
                <a:ln>
                  <a:noFill/>
                </a:ln>
                <a:solidFill>
                  <a:schemeClr val="bg1"/>
                </a:solidFill>
                <a:effectLst/>
                <a:uLnTx/>
                <a:uFillTx/>
                <a:latin typeface="Times New Roman" panose="02020603050405020304" pitchFamily="18" charset="0"/>
                <a:sym typeface="Calibri" panose="020F0502020204030204" pitchFamily="34" charset="0"/>
              </a:rPr>
              <a:t>[</a:t>
            </a:r>
            <a:r>
              <a:rPr lang="en-US" altLang="zh-CN" sz="2000" kern="100" baseline="30000" noProof="0" dirty="0">
                <a:ln>
                  <a:noFill/>
                </a:ln>
                <a:solidFill>
                  <a:schemeClr val="bg1"/>
                </a:solidFill>
                <a:effectLst/>
                <a:uLnTx/>
                <a:uFillTx/>
                <a:latin typeface="Times New Roman" panose="02020603050405020304" pitchFamily="18" charset="0"/>
                <a:sym typeface="Calibri" panose="020F0502020204030204" pitchFamily="34" charset="0"/>
              </a:rPr>
              <a:t>1</a:t>
            </a:r>
            <a:r>
              <a:rPr lang="zh-CN" sz="2000" kern="100" baseline="30000" noProof="0" dirty="0">
                <a:ln>
                  <a:noFill/>
                </a:ln>
                <a:solidFill>
                  <a:schemeClr val="bg1"/>
                </a:solidFill>
                <a:effectLst/>
                <a:uLnTx/>
                <a:uFillTx/>
                <a:latin typeface="Times New Roman" panose="02020603050405020304" pitchFamily="18" charset="0"/>
                <a:sym typeface="Calibri" panose="020F0502020204030204" pitchFamily="34" charset="0"/>
              </a:rPr>
              <a:t>]</a:t>
            </a:r>
            <a:endParaRPr kumimoji="0" lang="zh-CN" altLang="en-US" sz="2000" b="0" i="0" u="none" strike="noStrike" kern="100" cap="none" spc="0" normalizeH="0" baseline="30000" noProof="0" dirty="0">
              <a:ln>
                <a:noFill/>
              </a:ln>
              <a:solidFill>
                <a:schemeClr val="bg1"/>
              </a:solidFill>
              <a:effectLst/>
              <a:uLnTx/>
              <a:uFillTx/>
              <a:latin typeface="Times New Roman" panose="02020603050405020304" pitchFamily="18" charset="0"/>
              <a:ea typeface="黑体" panose="02010609060101010101" pitchFamily="49" charset="-122"/>
              <a:cs typeface="+mn-cs"/>
              <a:sym typeface="Calibri" panose="020F0502020204030204" pitchFamily="34" charset="0"/>
            </a:endParaRPr>
          </a:p>
        </p:txBody>
      </p:sp>
      <p:sp>
        <p:nvSpPr>
          <p:cNvPr id="33811" name="PA_文本框 47"/>
          <p:cNvSpPr>
            <a:spLocks noChangeArrowheads="1"/>
          </p:cNvSpPr>
          <p:nvPr>
            <p:custDataLst>
              <p:tags r:id="rId19"/>
            </p:custDataLst>
          </p:nvPr>
        </p:nvSpPr>
        <p:spPr bwMode="auto">
          <a:xfrm>
            <a:off x="2588895" y="2053273"/>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000" b="1" i="0" u="none" strike="noStrike" kern="1200" cap="none" spc="0" normalizeH="0" baseline="0" noProof="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2" name="PA_文本框 48"/>
          <p:cNvSpPr>
            <a:spLocks noChangeArrowheads="1"/>
          </p:cNvSpPr>
          <p:nvPr>
            <p:custDataLst>
              <p:tags r:id="rId20"/>
            </p:custDataLst>
          </p:nvPr>
        </p:nvSpPr>
        <p:spPr bwMode="auto">
          <a:xfrm>
            <a:off x="2059623" y="2967990"/>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4000" b="1" i="0" u="none" strike="noStrike" kern="1200" cap="none" spc="0" normalizeH="0" baseline="0" noProof="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3" name="PA_文本框 49"/>
          <p:cNvSpPr>
            <a:spLocks noChangeArrowheads="1"/>
          </p:cNvSpPr>
          <p:nvPr>
            <p:custDataLst>
              <p:tags r:id="rId21"/>
            </p:custDataLst>
          </p:nvPr>
        </p:nvSpPr>
        <p:spPr bwMode="auto">
          <a:xfrm>
            <a:off x="1524000" y="3871278"/>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0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4" name="PA_文本框 50"/>
          <p:cNvSpPr>
            <a:spLocks noChangeArrowheads="1"/>
          </p:cNvSpPr>
          <p:nvPr>
            <p:custDataLst>
              <p:tags r:id="rId22"/>
            </p:custDataLst>
          </p:nvPr>
        </p:nvSpPr>
        <p:spPr bwMode="auto">
          <a:xfrm>
            <a:off x="1049655" y="4807268"/>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6C5B7B"/>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4000" b="1" i="0" u="none" strike="noStrike" kern="1200" cap="none" spc="0" normalizeH="0" baseline="0" noProof="0" dirty="0">
              <a:ln>
                <a:noFill/>
              </a:ln>
              <a:solidFill>
                <a:srgbClr val="6C5B7B"/>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8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8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8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80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80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8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8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8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0" grpId="0" animBg="1"/>
      <p:bldP spid="33801" grpId="0" animBg="1"/>
      <p:bldP spid="33802" grpId="0" animBg="1"/>
      <p:bldP spid="33803" grpId="0" animBg="1"/>
      <p:bldP spid="33804" grpId="0" animBg="1"/>
      <p:bldP spid="33805" grpId="0" animBg="1"/>
      <p:bldP spid="33806" grpId="0" animBg="1"/>
      <p:bldP spid="33807" grpId="0"/>
      <p:bldP spid="33808" grpId="0"/>
      <p:bldP spid="33809" grpId="0"/>
      <p:bldP spid="33810" grpId="0"/>
      <p:bldP spid="33811" grpId="0"/>
      <p:bldP spid="33812" grpId="0"/>
      <p:bldP spid="33813" grpId="0"/>
      <p:bldP spid="3381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8" name="PA_矩形 9"/>
          <p:cNvSpPr>
            <a:spLocks noChangeArrowheads="1"/>
          </p:cNvSpPr>
          <p:nvPr>
            <p:custDataLst>
              <p:tags r:id="rId6"/>
            </p:custDataLst>
          </p:nvPr>
        </p:nvSpPr>
        <p:spPr bwMode="auto">
          <a:xfrm>
            <a:off x="2457768" y="60960"/>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关系</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3803" name="PA_任意多边形 39"/>
          <p:cNvSpPr/>
          <p:nvPr>
            <p:custDataLst>
              <p:tags r:id="rId7"/>
            </p:custDataLst>
          </p:nvPr>
        </p:nvSpPr>
        <p:spPr bwMode="auto">
          <a:xfrm flipH="1">
            <a:off x="1768475" y="1164590"/>
            <a:ext cx="3656330" cy="580390"/>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Dependency</a:t>
            </a: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（依赖）</a:t>
            </a:r>
            <a:endPar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33805" name="PA_任意多边形 41"/>
          <p:cNvSpPr/>
          <p:nvPr>
            <p:custDataLst>
              <p:tags r:id="rId8"/>
            </p:custDataLst>
          </p:nvPr>
        </p:nvSpPr>
        <p:spPr bwMode="auto">
          <a:xfrm flipH="1">
            <a:off x="1768475" y="3515995"/>
            <a:ext cx="3656330" cy="58039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Generalization</a:t>
            </a: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（泛化）</a:t>
            </a:r>
            <a:endPar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3806" name="PA_任意多边形 42"/>
          <p:cNvSpPr/>
          <p:nvPr>
            <p:custDataLst>
              <p:tags r:id="rId9"/>
            </p:custDataLst>
          </p:nvPr>
        </p:nvSpPr>
        <p:spPr bwMode="auto">
          <a:xfrm flipH="1">
            <a:off x="7066280" y="3515995"/>
            <a:ext cx="3656965" cy="580390"/>
          </a:xfrm>
          <a:custGeom>
            <a:avLst/>
            <a:gdLst>
              <a:gd name="T0" fmla="*/ 0 w 3720214"/>
              <a:gd name="T1" fmla="*/ 0 h 925514"/>
              <a:gd name="T2" fmla="*/ 22034 w 3720214"/>
              <a:gd name="T3" fmla="*/ 0 h 925514"/>
              <a:gd name="T4" fmla="*/ 22034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Realization</a:t>
            </a: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（实现）</a:t>
            </a:r>
            <a:endPar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30" name="图片 29" descr="形状&#10;&#10;中度可信度描述已自动生成"/>
          <p:cNvPicPr>
            <a:picLocks noChangeAspect="1"/>
          </p:cNvPicPr>
          <p:nvPr/>
        </p:nvPicPr>
        <p:blipFill rotWithShape="1">
          <a:blip r:embed="rId10">
            <a:extLst>
              <a:ext uri="{28A0092B-C50C-407E-A947-70E740481C1C}">
                <a14:useLocalDpi xmlns:a14="http://schemas.microsoft.com/office/drawing/2010/main" val="0"/>
              </a:ext>
            </a:extLst>
          </a:blip>
          <a:srcRect l="-1326" t="72269" r="1326" b="50"/>
          <a:stretch>
            <a:fillRect/>
          </a:stretch>
        </p:blipFill>
        <p:spPr>
          <a:xfrm>
            <a:off x="6443980" y="3829050"/>
            <a:ext cx="4901565" cy="1662430"/>
          </a:xfrm>
          <a:prstGeom prst="rect">
            <a:avLst/>
          </a:prstGeom>
        </p:spPr>
      </p:pic>
      <p:pic>
        <p:nvPicPr>
          <p:cNvPr id="5" name="图片 4" descr="形状&#10;&#10;中度可信度描述已自动生成"/>
          <p:cNvPicPr>
            <a:picLocks noChangeAspect="1"/>
          </p:cNvPicPr>
          <p:nvPr/>
        </p:nvPicPr>
        <p:blipFill rotWithShape="1">
          <a:blip r:embed="rId10">
            <a:extLst>
              <a:ext uri="{28A0092B-C50C-407E-A947-70E740481C1C}">
                <a14:useLocalDpi xmlns:a14="http://schemas.microsoft.com/office/drawing/2010/main" val="0"/>
              </a:ext>
            </a:extLst>
          </a:blip>
          <a:srcRect b="83902"/>
          <a:stretch>
            <a:fillRect/>
          </a:stretch>
        </p:blipFill>
        <p:spPr>
          <a:xfrm>
            <a:off x="943610" y="1999615"/>
            <a:ext cx="5306060" cy="1046480"/>
          </a:xfrm>
          <a:prstGeom prst="rect">
            <a:avLst/>
          </a:prstGeom>
        </p:spPr>
      </p:pic>
      <p:pic>
        <p:nvPicPr>
          <p:cNvPr id="9" name="图片 8" descr="形状&#10;&#10;中度可信度描述已自动生成"/>
          <p:cNvPicPr>
            <a:picLocks noChangeAspect="1"/>
          </p:cNvPicPr>
          <p:nvPr/>
        </p:nvPicPr>
        <p:blipFill rotWithShape="1">
          <a:blip r:embed="rId10">
            <a:extLst>
              <a:ext uri="{28A0092B-C50C-407E-A947-70E740481C1C}">
                <a14:useLocalDpi xmlns:a14="http://schemas.microsoft.com/office/drawing/2010/main" val="0"/>
              </a:ext>
            </a:extLst>
          </a:blip>
          <a:srcRect t="43117" b="26229"/>
          <a:stretch>
            <a:fillRect/>
          </a:stretch>
        </p:blipFill>
        <p:spPr>
          <a:xfrm>
            <a:off x="1042670" y="3701415"/>
            <a:ext cx="5107305" cy="1918335"/>
          </a:xfrm>
          <a:prstGeom prst="rect">
            <a:avLst/>
          </a:prstGeom>
        </p:spPr>
      </p:pic>
      <p:sp>
        <p:nvSpPr>
          <p:cNvPr id="33804" name="PA_任意多边形 40"/>
          <p:cNvSpPr/>
          <p:nvPr>
            <p:custDataLst>
              <p:tags r:id="rId11"/>
            </p:custDataLst>
          </p:nvPr>
        </p:nvSpPr>
        <p:spPr bwMode="auto">
          <a:xfrm flipH="1">
            <a:off x="7066280" y="1164590"/>
            <a:ext cx="3656965" cy="580390"/>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Association</a:t>
            </a: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（关联）</a:t>
            </a:r>
            <a:endPar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8" name="图片 7" descr="2"/>
          <p:cNvPicPr>
            <a:picLocks noChangeAspect="1"/>
          </p:cNvPicPr>
          <p:nvPr/>
        </p:nvPicPr>
        <p:blipFill>
          <a:blip r:embed="rId12"/>
          <a:stretch>
            <a:fillRect/>
          </a:stretch>
        </p:blipFill>
        <p:spPr>
          <a:xfrm>
            <a:off x="7088505" y="1931035"/>
            <a:ext cx="3612515"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1986"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9"/>
          <p:cNvSpPr>
            <a:spLocks noChangeArrowheads="1"/>
          </p:cNvSpPr>
          <p:nvPr>
            <p:custDataLst>
              <p:tags r:id="rId6"/>
            </p:custDataLst>
          </p:nvPr>
        </p:nvSpPr>
        <p:spPr bwMode="auto">
          <a:xfrm>
            <a:off x="2457768" y="60960"/>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关系</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7"/>
          <a:stretch>
            <a:fillRect/>
          </a:stretch>
        </p:blipFill>
        <p:spPr>
          <a:xfrm>
            <a:off x="1870710" y="1520825"/>
            <a:ext cx="2000250" cy="541020"/>
          </a:xfrm>
          <a:prstGeom prst="rect">
            <a:avLst/>
          </a:prstGeom>
        </p:spPr>
      </p:pic>
      <p:sp>
        <p:nvSpPr>
          <p:cNvPr id="5" name="PA_文本框 68"/>
          <p:cNvSpPr>
            <a:spLocks noChangeArrowheads="1"/>
          </p:cNvSpPr>
          <p:nvPr>
            <p:custDataLst>
              <p:tags r:id="rId8"/>
            </p:custDataLst>
          </p:nvPr>
        </p:nvSpPr>
        <p:spPr bwMode="auto">
          <a:xfrm>
            <a:off x="1870710" y="2201545"/>
            <a:ext cx="84512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4.</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在两种地方会遇到实现关系，请至少举出一种：</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0" animBg="1"/>
      <p:bldP spid="41987" grpId="0" bldLvl="0" animBg="1"/>
      <p:bldP spid="41988" grpId="0" bldLvl="0" animBg="1"/>
      <p:bldP spid="4198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1986"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9" name="图片 48"/>
          <p:cNvPicPr>
            <a:picLocks noChangeAspect="1"/>
          </p:cNvPicPr>
          <p:nvPr/>
        </p:nvPicPr>
        <p:blipFill>
          <a:blip r:embed="rId6"/>
          <a:stretch>
            <a:fillRect/>
          </a:stretch>
        </p:blipFill>
        <p:spPr>
          <a:xfrm>
            <a:off x="1870075" y="1520825"/>
            <a:ext cx="2000250" cy="541020"/>
          </a:xfrm>
          <a:prstGeom prst="rect">
            <a:avLst/>
          </a:prstGeom>
        </p:spPr>
      </p:pic>
      <p:sp>
        <p:nvSpPr>
          <p:cNvPr id="2" name="PA_文本框 68"/>
          <p:cNvSpPr>
            <a:spLocks noChangeArrowheads="1"/>
          </p:cNvSpPr>
          <p:nvPr>
            <p:custDataLst>
              <p:tags r:id="rId7"/>
            </p:custDataLst>
          </p:nvPr>
        </p:nvSpPr>
        <p:spPr bwMode="auto">
          <a:xfrm>
            <a:off x="1870075" y="2201545"/>
            <a:ext cx="8451215"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4.</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在两种地方会遇到实现关系，请至少举出一种：</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答：一种是在接口和实现它们的类或构件之间；</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另一种是在用例和实现它们的协作之间。</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33798" name="PA_矩形 9"/>
          <p:cNvSpPr>
            <a:spLocks noChangeArrowheads="1"/>
          </p:cNvSpPr>
          <p:nvPr>
            <p:custDataLst>
              <p:tags r:id="rId8"/>
            </p:custDataLst>
          </p:nvPr>
        </p:nvSpPr>
        <p:spPr bwMode="auto">
          <a:xfrm>
            <a:off x="2457768" y="60960"/>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关系</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3" name="图片 2"/>
          <p:cNvPicPr>
            <a:picLocks noChangeAspect="1"/>
          </p:cNvPicPr>
          <p:nvPr/>
        </p:nvPicPr>
        <p:blipFill>
          <a:blip r:embed="rId6"/>
          <a:stretch>
            <a:fillRect/>
          </a:stretch>
        </p:blipFill>
        <p:spPr>
          <a:xfrm>
            <a:off x="1870710" y="1520825"/>
            <a:ext cx="2000250" cy="541020"/>
          </a:xfrm>
          <a:prstGeom prst="rect">
            <a:avLst/>
          </a:prstGeom>
        </p:spPr>
      </p:pic>
      <p:sp>
        <p:nvSpPr>
          <p:cNvPr id="4" name="PA_文本框 68"/>
          <p:cNvSpPr>
            <a:spLocks noChangeArrowheads="1"/>
          </p:cNvSpPr>
          <p:nvPr>
            <p:custDataLst>
              <p:tags r:id="rId9"/>
            </p:custDataLst>
          </p:nvPr>
        </p:nvSpPr>
        <p:spPr bwMode="auto">
          <a:xfrm>
            <a:off x="1870710" y="2201545"/>
            <a:ext cx="8451215"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4.</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在两种地方会遇到实现关系，请至少举出一种：</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答：一种是在接口和实现它们的类或构件之间；</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另一种是在用例和实现它们的协作之间。</a:t>
            </a:r>
            <a:r>
              <a:rPr kumimoji="0" lang="en-US" altLang="zh-CN" b="1" i="0" u="none" strike="noStrike" kern="1200" cap="none" spc="0" normalizeH="0" baseline="3000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a:t>
            </a:r>
            <a:endParaRPr kumimoji="0" lang="en-US" altLang="zh-CN" b="1" i="0" u="none" strike="noStrike" kern="1200" cap="none" spc="0" normalizeH="0" baseline="3000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0" animBg="1"/>
      <p:bldP spid="41987" grpId="0" bldLvl="0" animBg="1"/>
      <p:bldP spid="41988" grpId="0" bldLvl="0" animBg="1"/>
      <p:bldP spid="4198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1986"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184566" y="62061"/>
            <a:ext cx="1783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3" name="图片 2"/>
          <p:cNvPicPr>
            <a:picLocks noChangeAspect="1"/>
          </p:cNvPicPr>
          <p:nvPr/>
        </p:nvPicPr>
        <p:blipFill>
          <a:blip r:embed="rId7"/>
          <a:stretch>
            <a:fillRect/>
          </a:stretch>
        </p:blipFill>
        <p:spPr>
          <a:xfrm>
            <a:off x="600710" y="929640"/>
            <a:ext cx="2000250" cy="541020"/>
          </a:xfrm>
          <a:prstGeom prst="rect">
            <a:avLst/>
          </a:prstGeom>
        </p:spPr>
      </p:pic>
      <p:sp>
        <p:nvSpPr>
          <p:cNvPr id="4" name="PA_文本框 68"/>
          <p:cNvSpPr>
            <a:spLocks noChangeArrowheads="1"/>
          </p:cNvSpPr>
          <p:nvPr>
            <p:custDataLst>
              <p:tags r:id="rId8"/>
            </p:custDataLst>
          </p:nvPr>
        </p:nvSpPr>
        <p:spPr bwMode="auto">
          <a:xfrm>
            <a:off x="600710" y="1672590"/>
            <a:ext cx="109912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5.</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请列出一种画</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图的工具：</a:t>
            </a:r>
            <a:endParaRPr lang="zh-CN" altLang="en-US"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41989"/>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0" animBg="1"/>
      <p:bldP spid="41987" grpId="0" bldLvl="0" animBg="1"/>
      <p:bldP spid="41988" grpId="0" bldLvl="0" animBg="1"/>
      <p:bldP spid="41989" grpId="0" bldLvl="0" animBg="1"/>
      <p:bldP spid="4506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1986"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9" name="图片 48"/>
          <p:cNvPicPr>
            <a:picLocks noChangeAspect="1"/>
          </p:cNvPicPr>
          <p:nvPr/>
        </p:nvPicPr>
        <p:blipFill>
          <a:blip r:embed="rId6"/>
          <a:stretch>
            <a:fillRect/>
          </a:stretch>
        </p:blipFill>
        <p:spPr>
          <a:xfrm>
            <a:off x="600710" y="929640"/>
            <a:ext cx="2000250" cy="541020"/>
          </a:xfrm>
          <a:prstGeom prst="rect">
            <a:avLst/>
          </a:prstGeom>
        </p:spPr>
      </p:pic>
      <p:sp>
        <p:nvSpPr>
          <p:cNvPr id="2" name="PA_文本框 68"/>
          <p:cNvSpPr>
            <a:spLocks noChangeArrowheads="1"/>
          </p:cNvSpPr>
          <p:nvPr>
            <p:custDataLst>
              <p:tags r:id="rId7"/>
            </p:custDataLst>
          </p:nvPr>
        </p:nvSpPr>
        <p:spPr bwMode="auto">
          <a:xfrm>
            <a:off x="600710" y="1672590"/>
            <a:ext cx="1099121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5.</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请列出一种画</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图的工具：</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答：比较传统的工具有</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WORD、VISIO、Enterprise</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Architect(EA)、PowerDesigner、Eclipse中的Green插件、工具等等。</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较为现代的有</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亿图图示、幕布、JUDE-Community、</a:t>
            </a:r>
            <a:r>
              <a:rPr lang="zh-CN" altLang="en-US"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PlantUML、starUML2.0、Draw.io、 Visual Paradigm Online (express edition) 、ProcessOn等等。</a:t>
            </a:r>
            <a:endParaRPr lang="zh-CN" altLang="en-US"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5062" name="PA_矩形 9"/>
          <p:cNvSpPr>
            <a:spLocks noChangeArrowheads="1"/>
          </p:cNvSpPr>
          <p:nvPr>
            <p:custDataLst>
              <p:tags r:id="rId8"/>
            </p:custDataLst>
          </p:nvPr>
        </p:nvSpPr>
        <p:spPr bwMode="auto">
          <a:xfrm>
            <a:off x="3184566" y="62061"/>
            <a:ext cx="1783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3" name="图片 2"/>
          <p:cNvPicPr>
            <a:picLocks noChangeAspect="1"/>
          </p:cNvPicPr>
          <p:nvPr/>
        </p:nvPicPr>
        <p:blipFill>
          <a:blip r:embed="rId6"/>
          <a:stretch>
            <a:fillRect/>
          </a:stretch>
        </p:blipFill>
        <p:spPr>
          <a:xfrm>
            <a:off x="600710" y="929640"/>
            <a:ext cx="2000250" cy="541020"/>
          </a:xfrm>
          <a:prstGeom prst="rect">
            <a:avLst/>
          </a:prstGeom>
        </p:spPr>
      </p:pic>
      <p:sp>
        <p:nvSpPr>
          <p:cNvPr id="4" name="PA_文本框 68"/>
          <p:cNvSpPr>
            <a:spLocks noChangeArrowheads="1"/>
          </p:cNvSpPr>
          <p:nvPr>
            <p:custDataLst>
              <p:tags r:id="rId9"/>
            </p:custDataLst>
          </p:nvPr>
        </p:nvSpPr>
        <p:spPr bwMode="auto">
          <a:xfrm>
            <a:off x="600710" y="1672590"/>
            <a:ext cx="1099121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5.</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请列出一种画</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图的工具：</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答：比较传统的工具有</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WORD、VISIO、Enterprise</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Architect(EA)、PowerDesigner、Eclipse中的Green插件、工具等等。</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较为现代的有</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亿图图示、幕布、JUDE-Community、</a:t>
            </a:r>
            <a:r>
              <a:rPr lang="zh-CN" altLang="en-US" b="1"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PlantUML、starUML2.0、Draw.io、 Visual Paradigm Online (express edition) 、ProcessOn等等。</a:t>
            </a:r>
            <a:r>
              <a:rPr lang="en-US" altLang="zh-CN" b="1" baseline="3000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[5]</a:t>
            </a:r>
            <a:endParaRPr lang="en-US" altLang="zh-CN" b="1" baseline="3000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41989"/>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0" animBg="1"/>
      <p:bldP spid="41987" grpId="0" bldLvl="0" animBg="1"/>
      <p:bldP spid="41988" grpId="0" bldLvl="0" animBg="1"/>
      <p:bldP spid="41989" grpId="0" bldLvl="0" animBg="1"/>
      <p:bldP spid="45062"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921250" y="1384300"/>
            <a:ext cx="14605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1</a:t>
            </a:r>
            <a:endParaRPr kumimoji="0" lang="zh-CN" altLang="en-US"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6967855" y="1527175"/>
            <a:ext cx="172354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0" i="0" u="none" strike="noStrike" kern="1200" cap="none" spc="0" normalizeH="0" baseline="0" noProof="0" dirty="0">
                <a:ln>
                  <a:noFill/>
                </a:ln>
                <a:solidFill>
                  <a:srgbClr val="FFFFFF"/>
                </a:solidFill>
                <a:effectLst/>
                <a:uLnTx/>
                <a:uFillTx/>
                <a:latin typeface="+mj-ea"/>
                <a:ea typeface="+mj-ea"/>
                <a:cs typeface="+mn-cs"/>
                <a:sym typeface="微软雅黑" panose="020B0503020204020204" pitchFamily="34" charset="-122"/>
              </a:rPr>
              <a:t>什么是</a:t>
            </a:r>
            <a:endParaRPr kumimoji="0" lang="en-US" altLang="zh-CN" sz="4000" b="0" i="0" u="none" strike="noStrike" kern="1200" cap="none" spc="0" normalizeH="0" baseline="0" noProof="0" dirty="0">
              <a:ln>
                <a:noFill/>
              </a:ln>
              <a:solidFill>
                <a:srgbClr val="FFFFFF"/>
              </a:solidFill>
              <a:effectLst/>
              <a:uLnTx/>
              <a:uFillTx/>
              <a:latin typeface="+mj-ea"/>
              <a:ea typeface="+mj-ea"/>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UML</a:t>
            </a:r>
            <a:endParaRPr kumimoji="0" lang="en-US" altLang="zh-CN" sz="4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8914"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p:cNvSpPr>
            <a:spLocks noChangeArrowheads="1"/>
          </p:cNvSpPr>
          <p:nvPr>
            <p:custDataLst>
              <p:tags r:id="rId12"/>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5</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8925" name="PA_文本框 17"/>
          <p:cNvSpPr>
            <a:spLocks noChangeArrowheads="1"/>
          </p:cNvSpPr>
          <p:nvPr>
            <p:custDataLst>
              <p:tags r:id="rId13"/>
            </p:custDataLst>
          </p:nvPr>
        </p:nvSpPr>
        <p:spPr bwMode="auto">
          <a:xfrm>
            <a:off x="7164765" y="1517471"/>
            <a:ext cx="15696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endPar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的视图</a:t>
            </a:r>
            <a:endPar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8914"/>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8915"/>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8916"/>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8917"/>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8918"/>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8919"/>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8920"/>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8921"/>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8922"/>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8923"/>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8924"/>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8925"/>
                                        </p:tgtEl>
                                        <p:attrNameLst>
                                          <p:attrName>style.visibility</p:attrName>
                                        </p:attrNameLst>
                                      </p:cBhvr>
                                      <p:to>
                                        <p:strVal val="visible"/>
                                      </p:to>
                                    </p:set>
                                    <p:anim to="" calcmode="lin" valueType="num">
                                      <p:cBhvr>
                                        <p:cTn id="51" dur="750" fill="hold">
                                          <p:stCondLst>
                                            <p:cond delay="0"/>
                                          </p:stCondLst>
                                        </p:cTn>
                                        <p:tgtEl>
                                          <p:spTgt spid="389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8925"/>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P spid="3892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3" name="PA_文本框 21"/>
          <p:cNvSpPr>
            <a:spLocks noChangeArrowheads="1"/>
          </p:cNvSpPr>
          <p:nvPr>
            <p:custDataLst>
              <p:tags r:id="rId6"/>
            </p:custDataLst>
          </p:nvPr>
        </p:nvSpPr>
        <p:spPr bwMode="auto">
          <a:xfrm>
            <a:off x="1991360" y="1706880"/>
            <a:ext cx="374904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用例视图</a:t>
            </a:r>
            <a:endParaRPr kumimoji="0" lang="en-US" altLang="zh-CN" sz="16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用例视图主要强调从系统的外部参与者（主要是用户）的角度所看到的或需要的系统功能。</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45064" name="PA_文本框 22"/>
          <p:cNvSpPr>
            <a:spLocks noChangeArrowheads="1"/>
          </p:cNvSpPr>
          <p:nvPr>
            <p:custDataLst>
              <p:tags r:id="rId7"/>
            </p:custDataLst>
          </p:nvPr>
        </p:nvSpPr>
        <p:spPr bwMode="auto">
          <a:xfrm>
            <a:off x="1991360" y="3246755"/>
            <a:ext cx="364363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2.</a:t>
            </a: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逻辑视图</a:t>
            </a:r>
            <a:endParaRPr kumimoji="0" lang="en-US" altLang="zh-CN" sz="1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逻辑视图主要是从系统的静态结构和动态行为角度显示如何实现系统的功能。</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45065" name="PA_文本框 23"/>
          <p:cNvSpPr>
            <a:spLocks noChangeArrowheads="1"/>
          </p:cNvSpPr>
          <p:nvPr>
            <p:custDataLst>
              <p:tags r:id="rId8"/>
            </p:custDataLst>
          </p:nvPr>
        </p:nvSpPr>
        <p:spPr bwMode="auto">
          <a:xfrm>
            <a:off x="1991360" y="4791710"/>
            <a:ext cx="374904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3.</a:t>
            </a: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并发视图</a:t>
            </a:r>
            <a:endParaRPr kumimoji="0" lang="en-US" altLang="zh-CN" sz="16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并发视图显示了系统的并发性，并解决在并发系统中存在的通信问题和同步问题。</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45066" name="PA_文本框 24"/>
          <p:cNvSpPr>
            <a:spLocks noChangeArrowheads="1"/>
          </p:cNvSpPr>
          <p:nvPr>
            <p:custDataLst>
              <p:tags r:id="rId9"/>
            </p:custDataLst>
          </p:nvPr>
        </p:nvSpPr>
        <p:spPr bwMode="auto">
          <a:xfrm>
            <a:off x="7405710" y="1706563"/>
            <a:ext cx="4004797"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4.</a:t>
            </a: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组件视图</a:t>
            </a:r>
            <a:endPar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组件视图显示代码组件的组织结构。</a:t>
            </a:r>
            <a:endParaRPr kumimoji="0" lang="en-US" altLang="zh-CN"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5067" name="PA_文本框 25"/>
          <p:cNvSpPr>
            <a:spLocks noChangeArrowheads="1"/>
          </p:cNvSpPr>
          <p:nvPr>
            <p:custDataLst>
              <p:tags r:id="rId10"/>
            </p:custDataLst>
          </p:nvPr>
        </p:nvSpPr>
        <p:spPr bwMode="auto">
          <a:xfrm>
            <a:off x="7406005" y="3246755"/>
            <a:ext cx="427736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5.</a:t>
            </a: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配置视图</a:t>
            </a:r>
            <a:endParaRPr kumimoji="0" lang="en-US" altLang="zh-CN" sz="16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配置视图主要描述系统具体如何进行部署。部署指将系统配置到由计算机和设备组成的物理结构上。</a:t>
            </a:r>
            <a:r>
              <a:rPr lang="zh-CN" sz="2000" kern="100" baseline="30000" noProof="0" dirty="0">
                <a:ln>
                  <a:noFill/>
                </a:ln>
                <a:solidFill>
                  <a:schemeClr val="tx1"/>
                </a:solidFill>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2000" kern="100" baseline="30000" noProof="0" dirty="0">
                <a:ln>
                  <a:noFill/>
                </a:ln>
                <a:solidFill>
                  <a:schemeClr val="tx1"/>
                </a:solidFill>
                <a:effectLst/>
                <a:uLnTx/>
                <a:uFillTx/>
                <a:latin typeface="黑体" panose="02010609060101010101" pitchFamily="49" charset="-122"/>
                <a:ea typeface="黑体" panose="02010609060101010101" pitchFamily="49" charset="-122"/>
                <a:sym typeface="Calibri" panose="020F0502020204030204" pitchFamily="34" charset="0"/>
              </a:rPr>
              <a:t>1</a:t>
            </a:r>
            <a:r>
              <a:rPr lang="zh-CN" sz="2000" kern="100" baseline="30000" noProof="0" dirty="0">
                <a:ln>
                  <a:noFill/>
                </a:ln>
                <a:solidFill>
                  <a:schemeClr val="tx1"/>
                </a:solidFill>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en-US" sz="2000" b="0" i="0" u="none" strike="noStrike" kern="100" cap="none" spc="0" normalizeH="0" baseline="30000" noProof="0" dirty="0">
              <a:ln>
                <a:noFill/>
              </a:ln>
              <a:solidFill>
                <a:schemeClr val="tx1"/>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69" name="PA_图片 27"/>
          <p:cNvPicPr>
            <a:picLocks noChangeAspect="1" noChangeArrowheads="1"/>
          </p:cNvPicPr>
          <p:nvPr>
            <p:custDataLst>
              <p:tags r:id="rId11"/>
            </p:custDataLst>
          </p:nvPr>
        </p:nvPicPr>
        <p:blipFill>
          <a:blip r:embed="rId12">
            <a:extLst>
              <a:ext uri="{28A0092B-C50C-407E-A947-70E740481C1C}">
                <a14:useLocalDpi xmlns:a14="http://schemas.microsoft.com/office/drawing/2010/main" val="0"/>
              </a:ext>
            </a:extLst>
          </a:blip>
          <a:srcRect/>
          <a:stretch>
            <a:fillRect/>
          </a:stretch>
        </p:blipFill>
        <p:spPr bwMode="auto">
          <a:xfrm>
            <a:off x="1406843" y="4791710"/>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p:cNvPicPr>
            <a:picLocks noChangeAspect="1" noChangeArrowheads="1"/>
          </p:cNvPicPr>
          <p:nvPr>
            <p:custDataLst>
              <p:tags r:id="rId13"/>
            </p:custDataLst>
          </p:nvPr>
        </p:nvPicPr>
        <p:blipFill>
          <a:blip r:embed="rId14">
            <a:extLst>
              <a:ext uri="{28A0092B-C50C-407E-A947-70E740481C1C}">
                <a14:useLocalDpi xmlns:a14="http://schemas.microsoft.com/office/drawing/2010/main" val="0"/>
              </a:ext>
            </a:extLst>
          </a:blip>
          <a:srcRect/>
          <a:stretch>
            <a:fillRect/>
          </a:stretch>
        </p:blipFill>
        <p:spPr bwMode="auto">
          <a:xfrm>
            <a:off x="6668453" y="3246755"/>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p:cNvPicPr>
            <a:picLocks noChangeAspect="1" noChangeArrowheads="1"/>
          </p:cNvPicPr>
          <p:nvPr>
            <p:custDataLst>
              <p:tags r:id="rId15"/>
            </p:custDataLst>
          </p:nvPr>
        </p:nvPicPr>
        <p:blipFill>
          <a:blip r:embed="rId16">
            <a:extLst>
              <a:ext uri="{28A0092B-C50C-407E-A947-70E740481C1C}">
                <a14:useLocalDpi xmlns:a14="http://schemas.microsoft.com/office/drawing/2010/main" val="0"/>
              </a:ext>
            </a:extLst>
          </a:blip>
          <a:srcRect/>
          <a:stretch>
            <a:fillRect/>
          </a:stretch>
        </p:blipFill>
        <p:spPr bwMode="auto">
          <a:xfrm>
            <a:off x="6727825" y="16398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p:cNvPicPr>
            <a:picLocks noChangeAspect="1" noChangeArrowheads="1"/>
          </p:cNvPicPr>
          <p:nvPr>
            <p:custDataLst>
              <p:tags r:id="rId17"/>
            </p:custDataLst>
          </p:nvPr>
        </p:nvPicPr>
        <p:blipFill>
          <a:blip r:embed="rId18">
            <a:extLst>
              <a:ext uri="{28A0092B-C50C-407E-A947-70E740481C1C}">
                <a14:useLocalDpi xmlns:a14="http://schemas.microsoft.com/office/drawing/2010/main" val="0"/>
              </a:ext>
            </a:extLst>
          </a:blip>
          <a:srcRect/>
          <a:stretch>
            <a:fillRect/>
          </a:stretch>
        </p:blipFill>
        <p:spPr bwMode="auto">
          <a:xfrm>
            <a:off x="1284288" y="3246755"/>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p:cNvPicPr>
            <a:picLocks noChangeAspect="1" noChangeArrowheads="1"/>
          </p:cNvPicPr>
          <p:nvPr>
            <p:custDataLst>
              <p:tags r:id="rId19"/>
            </p:custDataLst>
          </p:nvPr>
        </p:nvPicPr>
        <p:blipFill>
          <a:blip r:embed="rId20">
            <a:extLst>
              <a:ext uri="{28A0092B-C50C-407E-A947-70E740481C1C}">
                <a14:useLocalDpi xmlns:a14="http://schemas.microsoft.com/office/drawing/2010/main" val="0"/>
              </a:ext>
            </a:extLst>
          </a:blip>
          <a:srcRect/>
          <a:stretch>
            <a:fillRect/>
          </a:stretch>
        </p:blipFill>
        <p:spPr bwMode="auto">
          <a:xfrm>
            <a:off x="1338263" y="170688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PA_文本框 95"/>
          <p:cNvSpPr>
            <a:spLocks noChangeArrowheads="1"/>
          </p:cNvSpPr>
          <p:nvPr>
            <p:custDataLst>
              <p:tags r:id="rId21"/>
            </p:custDataLst>
          </p:nvPr>
        </p:nvSpPr>
        <p:spPr bwMode="auto">
          <a:xfrm>
            <a:off x="773566" y="856039"/>
            <a:ext cx="66325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中的视图一般分为以下</a:t>
            </a:r>
            <a:r>
              <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5</a:t>
            </a:r>
            <a:r>
              <a:rPr kumimoji="0" lang="zh-CN" altLang="en-US"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种：</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2" name="PA_矩形 9"/>
          <p:cNvSpPr>
            <a:spLocks noChangeArrowheads="1"/>
          </p:cNvSpPr>
          <p:nvPr>
            <p:custDataLst>
              <p:tags r:id="rId22"/>
            </p:custDataLst>
          </p:nvPr>
        </p:nvSpPr>
        <p:spPr bwMode="auto">
          <a:xfrm>
            <a:off x="3175945" y="60970"/>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的视图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nodeType="withEffect">
                                  <p:stCondLst>
                                    <p:cond delay="0"/>
                                  </p:stCondLst>
                                  <p:iterate type="lt">
                                    <p:tmPct val="10000"/>
                                  </p:iterate>
                                  <p:childTnLst>
                                    <p:set>
                                      <p:cBhvr>
                                        <p:cTn id="22" dur="1" fill="hold">
                                          <p:stCondLst>
                                            <p:cond delay="0"/>
                                          </p:stCondLst>
                                        </p:cTn>
                                        <p:tgtEl>
                                          <p:spTgt spid="45069"/>
                                        </p:tgtEl>
                                        <p:attrNameLst>
                                          <p:attrName>style.visibility</p:attrName>
                                        </p:attrNameLst>
                                      </p:cBhvr>
                                      <p:to>
                                        <p:strVal val="visible"/>
                                      </p:to>
                                    </p:set>
                                    <p:anim to="" calcmode="lin" valueType="num">
                                      <p:cBhvr>
                                        <p:cTn id="23" dur="700" fill="hold">
                                          <p:stCondLst>
                                            <p:cond delay="0"/>
                                          </p:stCondLst>
                                        </p:cTn>
                                        <p:tgtEl>
                                          <p:spTgt spid="45069"/>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9"/>
                                        </p:tgtEl>
                                        <p:attrNameLst>
                                          <p:attrName>ppt_h</p:attrName>
                                        </p:attrNameLst>
                                      </p:cBhvr>
                                      <p:tavLst>
                                        <p:tav tm="0" fmla="#ppt_h-#ppt_h*((1.5-1.5*$)^3-(1.5-1.5*$)^2)">
                                          <p:val>
                                            <p:fltVal val="0"/>
                                          </p:val>
                                        </p:tav>
                                        <p:tav tm="100000">
                                          <p:val>
                                            <p:flt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70"/>
                                        </p:tgtEl>
                                        <p:attrNameLst>
                                          <p:attrName>style.visibility</p:attrName>
                                        </p:attrNameLst>
                                      </p:cBhvr>
                                      <p:to>
                                        <p:strVal val="visible"/>
                                      </p:to>
                                    </p:set>
                                    <p:anim to="" calcmode="lin" valueType="num">
                                      <p:cBhvr>
                                        <p:cTn id="27" dur="700" fill="hold">
                                          <p:stCondLst>
                                            <p:cond delay="0"/>
                                          </p:stCondLst>
                                        </p:cTn>
                                        <p:tgtEl>
                                          <p:spTgt spid="45070"/>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5070"/>
                                        </p:tgtEl>
                                        <p:attrNameLst>
                                          <p:attrName>ppt_h</p:attrName>
                                        </p:attrNameLst>
                                      </p:cBhvr>
                                      <p:tavLst>
                                        <p:tav tm="0" fmla="#ppt_h-#ppt_h*((1.5-1.5*$)^3-(1.5-1.5*$)^2)">
                                          <p:val>
                                            <p:fltVal val="0"/>
                                          </p:val>
                                        </p:tav>
                                        <p:tav tm="100000">
                                          <p:val>
                                            <p:flt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1"/>
                                        </p:tgtEl>
                                        <p:attrNameLst>
                                          <p:attrName>style.visibility</p:attrName>
                                        </p:attrNameLst>
                                      </p:cBhvr>
                                      <p:to>
                                        <p:strVal val="visible"/>
                                      </p:to>
                                    </p:set>
                                    <p:anim to="" calcmode="lin" valueType="num">
                                      <p:cBhvr>
                                        <p:cTn id="31" dur="700" fill="hold">
                                          <p:stCondLst>
                                            <p:cond delay="0"/>
                                          </p:stCondLst>
                                        </p:cTn>
                                        <p:tgtEl>
                                          <p:spTgt spid="45071"/>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5071"/>
                                        </p:tgtEl>
                                        <p:attrNameLst>
                                          <p:attrName>ppt_h</p:attrName>
                                        </p:attrNameLst>
                                      </p:cBhvr>
                                      <p:tavLst>
                                        <p:tav tm="0" fmla="#ppt_h-#ppt_h*((1.5-1.5*$)^3-(1.5-1.5*$)^2)">
                                          <p:val>
                                            <p:fltVal val="0"/>
                                          </p:val>
                                        </p:tav>
                                        <p:tav tm="100000">
                                          <p:val>
                                            <p:fltVal val="1"/>
                                          </p:val>
                                        </p:tav>
                                      </p:tavLst>
                                    </p:anim>
                                  </p:childTnLst>
                                </p:cTn>
                              </p:par>
                              <p:par>
                                <p:cTn id="33" presetID="0" presetClass="entr" presetSubtype="0" fill="hold" nodeType="withEffect">
                                  <p:stCondLst>
                                    <p:cond delay="0"/>
                                  </p:stCondLst>
                                  <p:iterate type="lt">
                                    <p:tmPct val="10000"/>
                                  </p:iterate>
                                  <p:childTnLst>
                                    <p:set>
                                      <p:cBhvr>
                                        <p:cTn id="34" dur="1" fill="hold">
                                          <p:stCondLst>
                                            <p:cond delay="0"/>
                                          </p:stCondLst>
                                        </p:cTn>
                                        <p:tgtEl>
                                          <p:spTgt spid="45072"/>
                                        </p:tgtEl>
                                        <p:attrNameLst>
                                          <p:attrName>style.visibility</p:attrName>
                                        </p:attrNameLst>
                                      </p:cBhvr>
                                      <p:to>
                                        <p:strVal val="visible"/>
                                      </p:to>
                                    </p:set>
                                    <p:anim to="" calcmode="lin" valueType="num">
                                      <p:cBhvr>
                                        <p:cTn id="35" dur="700" fill="hold">
                                          <p:stCondLst>
                                            <p:cond delay="0"/>
                                          </p:stCondLst>
                                        </p:cTn>
                                        <p:tgtEl>
                                          <p:spTgt spid="45072"/>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5072"/>
                                        </p:tgtEl>
                                        <p:attrNameLst>
                                          <p:attrName>ppt_h</p:attrName>
                                        </p:attrNameLst>
                                      </p:cBhvr>
                                      <p:tavLst>
                                        <p:tav tm="0" fmla="#ppt_h-#ppt_h*((1.5-1.5*$)^3-(1.5-1.5*$)^2)">
                                          <p:val>
                                            <p:fltVal val="0"/>
                                          </p:val>
                                        </p:tav>
                                        <p:tav tm="100000">
                                          <p:val>
                                            <p:fltVal val="1"/>
                                          </p:val>
                                        </p:tav>
                                      </p:tavLst>
                                    </p:anim>
                                  </p:childTnLst>
                                </p:cTn>
                              </p:par>
                              <p:par>
                                <p:cTn id="37" presetID="0" presetClass="entr" presetSubtype="0" fill="hold" nodeType="withEffect">
                                  <p:stCondLst>
                                    <p:cond delay="0"/>
                                  </p:stCondLst>
                                  <p:iterate type="lt">
                                    <p:tmPct val="10000"/>
                                  </p:iterate>
                                  <p:childTnLst>
                                    <p:set>
                                      <p:cBhvr>
                                        <p:cTn id="38" dur="1" fill="hold">
                                          <p:stCondLst>
                                            <p:cond delay="0"/>
                                          </p:stCondLst>
                                        </p:cTn>
                                        <p:tgtEl>
                                          <p:spTgt spid="45073"/>
                                        </p:tgtEl>
                                        <p:attrNameLst>
                                          <p:attrName>style.visibility</p:attrName>
                                        </p:attrNameLst>
                                      </p:cBhvr>
                                      <p:to>
                                        <p:strVal val="visible"/>
                                      </p:to>
                                    </p:set>
                                    <p:anim to="" calcmode="lin" valueType="num">
                                      <p:cBhvr>
                                        <p:cTn id="39" dur="700" fill="hold">
                                          <p:stCondLst>
                                            <p:cond delay="0"/>
                                          </p:stCondLst>
                                        </p:cTn>
                                        <p:tgtEl>
                                          <p:spTgt spid="45073"/>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5073"/>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20"/>
                                        </p:tgtEl>
                                        <p:attrNameLst>
                                          <p:attrName>style.visibility</p:attrName>
                                        </p:attrNameLst>
                                      </p:cBhvr>
                                      <p:to>
                                        <p:strVal val="visible"/>
                                      </p:to>
                                    </p:set>
                                    <p:anim to="" calcmode="lin" valueType="num">
                                      <p:cBhvr>
                                        <p:cTn id="43" dur="700" fill="hold">
                                          <p:stCondLst>
                                            <p:cond delay="0"/>
                                          </p:stCondLst>
                                        </p:cTn>
                                        <p:tgtEl>
                                          <p:spTgt spid="20"/>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20"/>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2"/>
                                        </p:tgtEl>
                                        <p:attrNameLst>
                                          <p:attrName>style.visibility</p:attrName>
                                        </p:attrNameLst>
                                      </p:cBhvr>
                                      <p:to>
                                        <p:strVal val="visible"/>
                                      </p:to>
                                    </p:set>
                                    <p:anim to="" calcmode="lin" valueType="num">
                                      <p:cBhvr>
                                        <p:cTn id="4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20"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175945" y="60970"/>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的视图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3" name="PA_文本框 21"/>
          <p:cNvSpPr>
            <a:spLocks noChangeArrowheads="1"/>
          </p:cNvSpPr>
          <p:nvPr>
            <p:custDataLst>
              <p:tags r:id="rId7"/>
            </p:custDataLst>
          </p:nvPr>
        </p:nvSpPr>
        <p:spPr bwMode="auto">
          <a:xfrm>
            <a:off x="1149985" y="942975"/>
            <a:ext cx="1034923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用例视图</a:t>
            </a:r>
            <a:endPar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用例视图也称为外部视图、功能视图、用户视图。</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主要描述一个系统应该具备的功能，指的是从系统的外部参与者所能看到的系统功能。</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用例表示的是系统的一个功能单元，可以被描述为参与者与系统之间的一次交互作用。客户要求系统提供的功能被当作多个用例在用例视图中进行描述，一个用例就是对系统的一个用法的通用描述。</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用例模型的用途主要是列举出系统中的用例和参与者，并指出哪个参与者参与了哪个用例的执行。</a:t>
            </a:r>
            <a:r>
              <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用例视图是其他</a:t>
            </a: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4</a:t>
            </a:r>
            <a:r>
              <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种视图的核心，它的内容直接驱动其他视图的开发。</a:t>
            </a:r>
            <a:endPar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5064" name="PA_文本框 22"/>
          <p:cNvSpPr>
            <a:spLocks noChangeArrowheads="1"/>
          </p:cNvSpPr>
          <p:nvPr>
            <p:custDataLst>
              <p:tags r:id="rId8"/>
            </p:custDataLst>
          </p:nvPr>
        </p:nvSpPr>
        <p:spPr bwMode="auto">
          <a:xfrm>
            <a:off x="1149985" y="3827145"/>
            <a:ext cx="10211435" cy="262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2.</a:t>
            </a: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逻辑视图</a:t>
            </a:r>
            <a:endParaRPr kumimoji="0" lang="en-US" altLang="zh-CN" sz="20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逻辑视图也称为静态视图、结构模型视图，包括类图、对象图和包图。</a:t>
            </a:r>
            <a:r>
              <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主要用于描述在用例图中提出的系统功能的实现。</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与用例视图相比，逻辑视图主要关注系统的内部，它既描述系统的静态结构（系统中的类、对象及它们之间的关系），也描述系统的动态协作关系。系统的静态结构在类图和对象图中进行描述，而动态模型是在状态机图、时序图、通信图及活动图中进行描述。</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逻辑视图的使用者主要是系统的设计人员和开发人员。</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45072" name="PA_图片 30"/>
          <p:cNvPicPr>
            <a:picLocks noChangeAspect="1" noChangeArrowheads="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494189" y="3753938"/>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p:cNvPicPr>
            <a:picLocks noChangeAspect="1" noChangeArrowheads="1"/>
          </p:cNvPicPr>
          <p:nvPr>
            <p:custDataLst>
              <p:tags r:id="rId11"/>
            </p:custDataLst>
          </p:nvPr>
        </p:nvPicPr>
        <p:blipFill>
          <a:blip r:embed="rId12">
            <a:extLst>
              <a:ext uri="{28A0092B-C50C-407E-A947-70E740481C1C}">
                <a14:useLocalDpi xmlns:a14="http://schemas.microsoft.com/office/drawing/2010/main" val="0"/>
              </a:ext>
            </a:extLst>
          </a:blip>
          <a:srcRect/>
          <a:stretch>
            <a:fillRect/>
          </a:stretch>
        </p:blipFill>
        <p:spPr bwMode="auto">
          <a:xfrm>
            <a:off x="520541" y="943292"/>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72"/>
                                        </p:tgtEl>
                                        <p:attrNameLst>
                                          <p:attrName>style.visibility</p:attrName>
                                        </p:attrNameLst>
                                      </p:cBhvr>
                                      <p:to>
                                        <p:strVal val="visible"/>
                                      </p:to>
                                    </p:set>
                                    <p:anim to="" calcmode="lin" valueType="num">
                                      <p:cBhvr>
                                        <p:cTn id="27" dur="700" fill="hold">
                                          <p:stCondLst>
                                            <p:cond delay="0"/>
                                          </p:stCondLst>
                                        </p:cTn>
                                        <p:tgtEl>
                                          <p:spTgt spid="4507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5072"/>
                                        </p:tgtEl>
                                        <p:attrNameLst>
                                          <p:attrName>ppt_h</p:attrName>
                                        </p:attrNameLst>
                                      </p:cBhvr>
                                      <p:tavLst>
                                        <p:tav tm="0" fmla="#ppt_h-#ppt_h*((1.5-1.5*$)^3-(1.5-1.5*$)^2)">
                                          <p:val>
                                            <p:fltVal val="0"/>
                                          </p:val>
                                        </p:tav>
                                        <p:tav tm="100000">
                                          <p:val>
                                            <p:flt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3"/>
                                        </p:tgtEl>
                                        <p:attrNameLst>
                                          <p:attrName>style.visibility</p:attrName>
                                        </p:attrNameLst>
                                      </p:cBhvr>
                                      <p:to>
                                        <p:strVal val="visible"/>
                                      </p:to>
                                    </p:set>
                                    <p:anim to="" calcmode="lin" valueType="num">
                                      <p:cBhvr>
                                        <p:cTn id="31" dur="700" fill="hold">
                                          <p:stCondLst>
                                            <p:cond delay="0"/>
                                          </p:stCondLst>
                                        </p:cTn>
                                        <p:tgtEl>
                                          <p:spTgt spid="45073"/>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5073"/>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175760" y="60980"/>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的视图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5" name="PA_文本框 23"/>
          <p:cNvSpPr>
            <a:spLocks noChangeArrowheads="1"/>
          </p:cNvSpPr>
          <p:nvPr>
            <p:custDataLst>
              <p:tags r:id="rId7"/>
            </p:custDataLst>
          </p:nvPr>
        </p:nvSpPr>
        <p:spPr bwMode="auto">
          <a:xfrm>
            <a:off x="1121008" y="725507"/>
            <a:ext cx="10399162" cy="212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3.</a:t>
            </a: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并发视图</a:t>
            </a:r>
            <a:endPar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并发视图也成为动态视图、进程视图，进程视图包括动态图（状态机图、交互图、活动图）和实现图（交互图和部署图）。</a:t>
            </a:r>
            <a:r>
              <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主要是从资源的有效利用、代码的并行执行以及系统环境中异步事件的处理等方面来考虑。</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将系统划分为并发执行的控制，此外，并发视图还需要处理线程</a:t>
            </a:r>
            <a:r>
              <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之间的通信和同步</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。并发视图主要由状态机图、通信图和活动图组成。</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并发视图的使用者是开发人员和系统集成人员。</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45066" name="PA_文本框 24"/>
          <p:cNvSpPr>
            <a:spLocks noChangeArrowheads="1"/>
          </p:cNvSpPr>
          <p:nvPr>
            <p:custDataLst>
              <p:tags r:id="rId8"/>
            </p:custDataLst>
          </p:nvPr>
        </p:nvSpPr>
        <p:spPr bwMode="auto">
          <a:xfrm>
            <a:off x="1120830" y="2846286"/>
            <a:ext cx="10463321" cy="188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4.</a:t>
            </a: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组件视图</a:t>
            </a:r>
            <a:endPar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组件视图也称为实现视图、物理视图，</a:t>
            </a:r>
            <a:r>
              <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描述系统的实现模块及他们之间的依赖关系。</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其中，组件指的是不同类型的代码模块，它是构造应用的软件单元。组件视图中也可以添加组件的其他附加信息，例如，资源分配或者其他管理信息。</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组件视图主要由构件图构成</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组件视图的使用者是开发人员。</a:t>
            </a:r>
            <a:endParaRPr kumimoji="0" lang="en-US" altLang="zh-CN"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5067" name="PA_文本框 25"/>
          <p:cNvSpPr>
            <a:spLocks noChangeArrowheads="1"/>
          </p:cNvSpPr>
          <p:nvPr>
            <p:custDataLst>
              <p:tags r:id="rId9"/>
            </p:custDataLst>
          </p:nvPr>
        </p:nvSpPr>
        <p:spPr bwMode="auto">
          <a:xfrm>
            <a:off x="1120775" y="4787265"/>
            <a:ext cx="1062164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5.</a:t>
            </a: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配置视图</a:t>
            </a:r>
            <a:endParaRPr kumimoji="0" lang="en-US" altLang="zh-CN" sz="16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部署视图，也称为配置视图。配置视图主要显示系统的物理部署，它描述位于节点上的运行实例的部署情况。配置视图主要由配置图表示，配置视图还允许评估分配结果和资源分配。</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配置视图的使用者是开发人员、系统集成人员和测试人员。</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45069" name="PA_图片 27"/>
          <p:cNvPicPr>
            <a:picLocks noChangeAspect="1" noChangeArrowheads="1"/>
          </p:cNvPicPr>
          <p:nvPr>
            <p:custDataLst>
              <p:tags r:id="rId10"/>
            </p:custDataLst>
          </p:nvPr>
        </p:nvPicPr>
        <p:blipFill>
          <a:blip r:embed="rId11">
            <a:extLst>
              <a:ext uri="{28A0092B-C50C-407E-A947-70E740481C1C}">
                <a14:useLocalDpi xmlns:a14="http://schemas.microsoft.com/office/drawing/2010/main" val="0"/>
              </a:ext>
            </a:extLst>
          </a:blip>
          <a:srcRect/>
          <a:stretch>
            <a:fillRect/>
          </a:stretch>
        </p:blipFill>
        <p:spPr bwMode="auto">
          <a:xfrm>
            <a:off x="551180" y="725516"/>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p:cNvPicPr>
            <a:picLocks noChangeAspect="1" noChangeArrowheads="1"/>
          </p:cNvPicPr>
          <p:nvPr>
            <p:custDataLst>
              <p:tags r:id="rId12"/>
            </p:custDataLst>
          </p:nvPr>
        </p:nvPicPr>
        <p:blipFill>
          <a:blip r:embed="rId13">
            <a:extLst>
              <a:ext uri="{28A0092B-C50C-407E-A947-70E740481C1C}">
                <a14:useLocalDpi xmlns:a14="http://schemas.microsoft.com/office/drawing/2010/main" val="0"/>
              </a:ext>
            </a:extLst>
          </a:blip>
          <a:srcRect/>
          <a:stretch>
            <a:fillRect/>
          </a:stretch>
        </p:blipFill>
        <p:spPr bwMode="auto">
          <a:xfrm>
            <a:off x="483870" y="4787035"/>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p:cNvPicPr>
            <a:picLocks noChangeAspect="1" noChangeArrowheads="1"/>
          </p:cNvPicPr>
          <p:nvPr>
            <p:custDataLst>
              <p:tags r:id="rId14"/>
            </p:custDataLst>
          </p:nvPr>
        </p:nvPicPr>
        <p:blipFill>
          <a:blip r:embed="rId15">
            <a:extLst>
              <a:ext uri="{28A0092B-C50C-407E-A947-70E740481C1C}">
                <a14:useLocalDpi xmlns:a14="http://schemas.microsoft.com/office/drawing/2010/main" val="0"/>
              </a:ext>
            </a:extLst>
          </a:blip>
          <a:srcRect/>
          <a:stretch>
            <a:fillRect/>
          </a:stretch>
        </p:blipFill>
        <p:spPr bwMode="auto">
          <a:xfrm>
            <a:off x="542956" y="284612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69"/>
                                        </p:tgtEl>
                                        <p:attrNameLst>
                                          <p:attrName>style.visibility</p:attrName>
                                        </p:attrNameLst>
                                      </p:cBhvr>
                                      <p:to>
                                        <p:strVal val="visible"/>
                                      </p:to>
                                    </p:set>
                                    <p:anim to="" calcmode="lin" valueType="num">
                                      <p:cBhvr>
                                        <p:cTn id="27" dur="700" fill="hold">
                                          <p:stCondLst>
                                            <p:cond delay="0"/>
                                          </p:stCondLst>
                                        </p:cTn>
                                        <p:tgtEl>
                                          <p:spTgt spid="45069"/>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5069"/>
                                        </p:tgtEl>
                                        <p:attrNameLst>
                                          <p:attrName>ppt_h</p:attrName>
                                        </p:attrNameLst>
                                      </p:cBhvr>
                                      <p:tavLst>
                                        <p:tav tm="0" fmla="#ppt_h-#ppt_h*((1.5-1.5*$)^3-(1.5-1.5*$)^2)">
                                          <p:val>
                                            <p:fltVal val="0"/>
                                          </p:val>
                                        </p:tav>
                                        <p:tav tm="100000">
                                          <p:val>
                                            <p:flt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0"/>
                                        </p:tgtEl>
                                        <p:attrNameLst>
                                          <p:attrName>style.visibility</p:attrName>
                                        </p:attrNameLst>
                                      </p:cBhvr>
                                      <p:to>
                                        <p:strVal val="visible"/>
                                      </p:to>
                                    </p:set>
                                    <p:anim to="" calcmode="lin" valueType="num">
                                      <p:cBhvr>
                                        <p:cTn id="31" dur="700" fill="hold">
                                          <p:stCondLst>
                                            <p:cond delay="0"/>
                                          </p:stCondLst>
                                        </p:cTn>
                                        <p:tgtEl>
                                          <p:spTgt spid="45070"/>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5070"/>
                                        </p:tgtEl>
                                        <p:attrNameLst>
                                          <p:attrName>ppt_h</p:attrName>
                                        </p:attrNameLst>
                                      </p:cBhvr>
                                      <p:tavLst>
                                        <p:tav tm="0" fmla="#ppt_h-#ppt_h*((1.5-1.5*$)^3-(1.5-1.5*$)^2)">
                                          <p:val>
                                            <p:fltVal val="0"/>
                                          </p:val>
                                        </p:tav>
                                        <p:tav tm="100000">
                                          <p:val>
                                            <p:fltVal val="1"/>
                                          </p:val>
                                        </p:tav>
                                      </p:tavLst>
                                    </p:anim>
                                  </p:childTnLst>
                                </p:cTn>
                              </p:par>
                              <p:par>
                                <p:cTn id="33" presetID="0" presetClass="entr" presetSubtype="0" fill="hold" nodeType="withEffect">
                                  <p:stCondLst>
                                    <p:cond delay="0"/>
                                  </p:stCondLst>
                                  <p:iterate type="lt">
                                    <p:tmPct val="10000"/>
                                  </p:iterate>
                                  <p:childTnLst>
                                    <p:set>
                                      <p:cBhvr>
                                        <p:cTn id="34" dur="1" fill="hold">
                                          <p:stCondLst>
                                            <p:cond delay="0"/>
                                          </p:stCondLst>
                                        </p:cTn>
                                        <p:tgtEl>
                                          <p:spTgt spid="45071"/>
                                        </p:tgtEl>
                                        <p:attrNameLst>
                                          <p:attrName>style.visibility</p:attrName>
                                        </p:attrNameLst>
                                      </p:cBhvr>
                                      <p:to>
                                        <p:strVal val="visible"/>
                                      </p:to>
                                    </p:set>
                                    <p:anim to="" calcmode="lin" valueType="num">
                                      <p:cBhvr>
                                        <p:cTn id="35" dur="700" fill="hold">
                                          <p:stCondLst>
                                            <p:cond delay="0"/>
                                          </p:stCondLst>
                                        </p:cTn>
                                        <p:tgtEl>
                                          <p:spTgt spid="45071"/>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5071"/>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8914"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p:cNvSpPr>
            <a:spLocks noChangeArrowheads="1"/>
          </p:cNvSpPr>
          <p:nvPr>
            <p:custDataLst>
              <p:tags r:id="rId12"/>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6</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8925" name="PA_文本框 17"/>
          <p:cNvSpPr>
            <a:spLocks noChangeArrowheads="1"/>
          </p:cNvSpPr>
          <p:nvPr>
            <p:custDataLst>
              <p:tags r:id="rId13"/>
            </p:custDataLst>
          </p:nvPr>
        </p:nvSpPr>
        <p:spPr bwMode="auto">
          <a:xfrm>
            <a:off x="6842691" y="1785401"/>
            <a:ext cx="197421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的图</a:t>
            </a:r>
            <a:endPar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8914"/>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8915"/>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8916"/>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8917"/>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8918"/>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8919"/>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8920"/>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8921"/>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8922"/>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8923"/>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8924"/>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8925"/>
                                        </p:tgtEl>
                                        <p:attrNameLst>
                                          <p:attrName>style.visibility</p:attrName>
                                        </p:attrNameLst>
                                      </p:cBhvr>
                                      <p:to>
                                        <p:strVal val="visible"/>
                                      </p:to>
                                    </p:set>
                                    <p:anim to="" calcmode="lin" valueType="num">
                                      <p:cBhvr>
                                        <p:cTn id="51" dur="750" fill="hold">
                                          <p:stCondLst>
                                            <p:cond delay="0"/>
                                          </p:stCondLst>
                                        </p:cTn>
                                        <p:tgtEl>
                                          <p:spTgt spid="389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8925"/>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P spid="38925" grpId="0"/>
    </p:bld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534740" y="6098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3" name="PA_文本框 21"/>
          <p:cNvSpPr>
            <a:spLocks noChangeArrowheads="1"/>
          </p:cNvSpPr>
          <p:nvPr>
            <p:custDataLst>
              <p:tags r:id="rId7"/>
            </p:custDataLst>
          </p:nvPr>
        </p:nvSpPr>
        <p:spPr bwMode="auto">
          <a:xfrm>
            <a:off x="1827530" y="1614170"/>
            <a:ext cx="9599295"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用例图</a:t>
            </a:r>
            <a:endParaRPr kumimoji="0" lang="en-US" altLang="zh-CN" sz="16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用例图是从用户角度描述系统功能，并指出各功能的操作者。用例图是</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中最简单也是最复杂的一种图。说它简单是因为它采用了面向对象的思想，基于用户的角度来描述系统，绘制非常容易，图形表示直观并且容易理解。说它复杂是因为用例图往往不容易控制，要么过于复杂，要么过于简单。用例图展示一组用例、参与者以及他们之间的关系，如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所示。</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45073" name="PA_图片 31"/>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1186974" y="1613857"/>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PA_文本框 95"/>
          <p:cNvSpPr>
            <a:spLocks noChangeArrowheads="1"/>
          </p:cNvSpPr>
          <p:nvPr>
            <p:custDataLst>
              <p:tags r:id="rId10"/>
            </p:custDataLst>
          </p:nvPr>
        </p:nvSpPr>
        <p:spPr bwMode="auto">
          <a:xfrm>
            <a:off x="1338580" y="798830"/>
            <a:ext cx="822515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图是描述</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视图内容的图形。</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有</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13</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种不同的图，通过它们的相互组合供被建模系统的所有视图。</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18" name="Picture 4"/>
          <p:cNvPicPr>
            <a:picLocks noChangeAspect="1" noChangeArrowheads="1"/>
          </p:cNvPicPr>
          <p:nvPr/>
        </p:nvPicPr>
        <p:blipFill>
          <a:blip r:embed="rId11">
            <a:extLst>
              <a:ext uri="{28A0092B-C50C-407E-A947-70E740481C1C}">
                <a14:useLocalDpi xmlns:a14="http://schemas.microsoft.com/office/drawing/2010/main" val="0"/>
              </a:ext>
            </a:extLst>
          </a:blip>
          <a:srcRect l="4895" t="4445" r="5225" b="5511"/>
          <a:stretch>
            <a:fillRect/>
          </a:stretch>
        </p:blipFill>
        <p:spPr>
          <a:xfrm>
            <a:off x="4979716" y="3649355"/>
            <a:ext cx="2233612" cy="2838080"/>
          </a:xfrm>
          <a:prstGeom prst="rect">
            <a:avLst/>
          </a:prstGeom>
        </p:spPr>
      </p:pic>
      <p:sp>
        <p:nvSpPr>
          <p:cNvPr id="19" name="Rectangle 5"/>
          <p:cNvSpPr>
            <a:spLocks noChangeArrowheads="1"/>
          </p:cNvSpPr>
          <p:nvPr/>
        </p:nvSpPr>
        <p:spPr bwMode="auto">
          <a:xfrm>
            <a:off x="7213856" y="6180631"/>
            <a:ext cx="1079500" cy="30670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图</a:t>
            </a:r>
            <a:r>
              <a:rPr kumimoji="0" lang="en-US" altLang="zh-CN"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 </a:t>
            </a: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用例图</a:t>
            </a:r>
            <a:endPar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73"/>
                                        </p:tgtEl>
                                        <p:attrNameLst>
                                          <p:attrName>style.visibility</p:attrName>
                                        </p:attrNameLst>
                                      </p:cBhvr>
                                      <p:to>
                                        <p:strVal val="visible"/>
                                      </p:to>
                                    </p:set>
                                    <p:anim to="" calcmode="lin" valueType="num">
                                      <p:cBhvr>
                                        <p:cTn id="27" dur="700" fill="hold">
                                          <p:stCondLst>
                                            <p:cond delay="0"/>
                                          </p:stCondLst>
                                        </p:cTn>
                                        <p:tgtEl>
                                          <p:spTgt spid="45073"/>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5073"/>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535027" y="6097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2" name="PA_文本框 22"/>
          <p:cNvSpPr>
            <a:spLocks noChangeArrowheads="1"/>
          </p:cNvSpPr>
          <p:nvPr>
            <p:custDataLst>
              <p:tags r:id="rId7"/>
            </p:custDataLst>
          </p:nvPr>
        </p:nvSpPr>
        <p:spPr bwMode="auto">
          <a:xfrm>
            <a:off x="1868170" y="1207770"/>
            <a:ext cx="9565005" cy="148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2.</a:t>
            </a: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类图</a:t>
            </a:r>
            <a:endParaRPr kumimoji="0" lang="en-US" altLang="zh-CN" sz="1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类图是</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面向对象中最常用的一种图，类图可以帮助人们更直观地了解一个系统的体系结构。通过关系和类表示的类图，可以图形化地描述一个系统的设计部分，如图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2</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所示。</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13" name="PA_图片 30"/>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1273334" y="1153187"/>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p:cNvPicPr>
            <a:picLocks noChangeAspect="1" noChangeArrowheads="1"/>
          </p:cNvPicPr>
          <p:nvPr/>
        </p:nvPicPr>
        <p:blipFill>
          <a:blip r:embed="rId10">
            <a:extLst>
              <a:ext uri="{28A0092B-C50C-407E-A947-70E740481C1C}">
                <a14:useLocalDpi xmlns:a14="http://schemas.microsoft.com/office/drawing/2010/main" val="0"/>
              </a:ext>
            </a:extLst>
          </a:blip>
          <a:srcRect l="7751" t="7753" r="8380" b="8379"/>
          <a:stretch>
            <a:fillRect/>
          </a:stretch>
        </p:blipFill>
        <p:spPr>
          <a:xfrm>
            <a:off x="4669631" y="2689143"/>
            <a:ext cx="2852737" cy="3490912"/>
          </a:xfrm>
          <a:prstGeom prst="rect">
            <a:avLst/>
          </a:prstGeom>
        </p:spPr>
      </p:pic>
      <p:sp>
        <p:nvSpPr>
          <p:cNvPr id="15" name="Rectangle 5"/>
          <p:cNvSpPr>
            <a:spLocks noChangeArrowheads="1"/>
          </p:cNvSpPr>
          <p:nvPr/>
        </p:nvSpPr>
        <p:spPr bwMode="auto">
          <a:xfrm>
            <a:off x="7521893" y="5873251"/>
            <a:ext cx="900430" cy="30670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图</a:t>
            </a:r>
            <a:r>
              <a:rPr kumimoji="0" lang="en-US" altLang="zh-CN"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2 </a:t>
            </a: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类图</a:t>
            </a:r>
            <a:endPar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to="" calcmode="lin" valueType="num">
                                      <p:cBhvr>
                                        <p:cTn id="27" dur="700" fill="hold">
                                          <p:stCondLst>
                                            <p:cond delay="0"/>
                                          </p:stCondLst>
                                        </p:cTn>
                                        <p:tgtEl>
                                          <p:spTgt spid="13"/>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13"/>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534740" y="6098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1" name="PA_文本框 23"/>
          <p:cNvSpPr>
            <a:spLocks noChangeArrowheads="1"/>
          </p:cNvSpPr>
          <p:nvPr>
            <p:custDataLst>
              <p:tags r:id="rId7"/>
            </p:custDataLst>
          </p:nvPr>
        </p:nvSpPr>
        <p:spPr bwMode="auto">
          <a:xfrm>
            <a:off x="1949343" y="969940"/>
            <a:ext cx="9087229" cy="148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3.</a:t>
            </a: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对象图</a:t>
            </a:r>
            <a:endParaRPr kumimoji="0" lang="en-US" altLang="zh-CN" sz="16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16" name="PA_图片 27"/>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1338580" y="897052"/>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A_文本框 24"/>
          <p:cNvSpPr>
            <a:spLocks noChangeArrowheads="1"/>
          </p:cNvSpPr>
          <p:nvPr>
            <p:custDataLst>
              <p:tags r:id="rId10"/>
            </p:custDataLst>
          </p:nvPr>
        </p:nvSpPr>
        <p:spPr bwMode="auto">
          <a:xfrm>
            <a:off x="1949450" y="2694940"/>
            <a:ext cx="9340215" cy="1204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4.</a:t>
            </a: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状态机图</a:t>
            </a:r>
            <a:endPar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描述一个实体基于事件反应的动态行为，显示了该实体是如何根据当前所处的状态对不同的事件做出反应的，如图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3</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所示。</a:t>
            </a:r>
            <a:r>
              <a:rPr lang="zh-CN" sz="16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16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16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en-US" altLang="zh-CN"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18" name="PA_图片 29"/>
          <p:cNvPicPr>
            <a:picLocks noChangeAspect="1" noChangeArrowheads="1"/>
          </p:cNvPicPr>
          <p:nvPr>
            <p:custDataLst>
              <p:tags r:id="rId11"/>
            </p:custDataLst>
          </p:nvPr>
        </p:nvPicPr>
        <p:blipFill>
          <a:blip r:embed="rId12">
            <a:extLst>
              <a:ext uri="{28A0092B-C50C-407E-A947-70E740481C1C}">
                <a14:useLocalDpi xmlns:a14="http://schemas.microsoft.com/office/drawing/2010/main" val="0"/>
              </a:ext>
            </a:extLst>
          </a:blip>
          <a:srcRect/>
          <a:stretch>
            <a:fillRect/>
          </a:stretch>
        </p:blipFill>
        <p:spPr bwMode="auto">
          <a:xfrm>
            <a:off x="1330325" y="2611437"/>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p:cNvPicPr>
            <a:picLocks noChangeAspect="1" noChangeArrowheads="1"/>
          </p:cNvPicPr>
          <p:nvPr/>
        </p:nvPicPr>
        <p:blipFill>
          <a:blip r:embed="rId13">
            <a:extLst>
              <a:ext uri="{28A0092B-C50C-407E-A947-70E740481C1C}">
                <a14:useLocalDpi xmlns:a14="http://schemas.microsoft.com/office/drawing/2010/main" val="0"/>
              </a:ext>
            </a:extLst>
          </a:blip>
          <a:srcRect l="3401" t="10609" r="3810" b="10913"/>
          <a:stretch>
            <a:fillRect/>
          </a:stretch>
        </p:blipFill>
        <p:spPr bwMode="auto">
          <a:xfrm>
            <a:off x="2733591" y="3899842"/>
            <a:ext cx="6723910" cy="206566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6"/>
          <p:cNvSpPr>
            <a:spLocks noChangeArrowheads="1"/>
          </p:cNvSpPr>
          <p:nvPr/>
        </p:nvSpPr>
        <p:spPr bwMode="auto">
          <a:xfrm>
            <a:off x="9457410" y="5658576"/>
            <a:ext cx="1079500" cy="30670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图</a:t>
            </a:r>
            <a:r>
              <a:rPr kumimoji="0" lang="en-US" altLang="zh-CN"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3 </a:t>
            </a: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状态图</a:t>
            </a:r>
            <a:endPar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6"/>
                                        </p:tgtEl>
                                        <p:attrNameLst>
                                          <p:attrName>style.visibility</p:attrName>
                                        </p:attrNameLst>
                                      </p:cBhvr>
                                      <p:to>
                                        <p:strVal val="visible"/>
                                      </p:to>
                                    </p:set>
                                    <p:anim to="" calcmode="lin" valueType="num">
                                      <p:cBhvr>
                                        <p:cTn id="27" dur="700" fill="hold">
                                          <p:stCondLst>
                                            <p:cond delay="0"/>
                                          </p:stCondLst>
                                        </p:cTn>
                                        <p:tgtEl>
                                          <p:spTgt spid="16"/>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16"/>
                                        </p:tgtEl>
                                        <p:attrNameLst>
                                          <p:attrName>ppt_h</p:attrName>
                                        </p:attrNameLst>
                                      </p:cBhvr>
                                      <p:tavLst>
                                        <p:tav tm="0" fmla="#ppt_h-#ppt_h*((1.5-1.5*$)^3-(1.5-1.5*$)^2)">
                                          <p:val>
                                            <p:fltVal val="0"/>
                                          </p:val>
                                        </p:tav>
                                        <p:tav tm="100000">
                                          <p:val>
                                            <p:flt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to="" calcmode="lin" valueType="num">
                                      <p:cBhvr>
                                        <p:cTn id="31" dur="700" fill="hold">
                                          <p:stCondLst>
                                            <p:cond delay="0"/>
                                          </p:stCondLst>
                                        </p:cTn>
                                        <p:tgtEl>
                                          <p:spTgt spid="18"/>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18"/>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534732" y="6098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3" name="PA_文本框 25"/>
          <p:cNvSpPr>
            <a:spLocks noChangeArrowheads="1"/>
          </p:cNvSpPr>
          <p:nvPr>
            <p:custDataLst>
              <p:tags r:id="rId7"/>
            </p:custDataLst>
          </p:nvPr>
        </p:nvSpPr>
        <p:spPr bwMode="auto">
          <a:xfrm>
            <a:off x="1967230" y="876300"/>
            <a:ext cx="9615805" cy="244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5.</a:t>
            </a: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配置视图</a:t>
            </a:r>
            <a:endParaRPr kumimoji="0" lang="en-US" altLang="zh-CN" sz="16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面向对象中活动图记录了单个操作或方法的逻辑，或者单个业务流程的逻辑。描述系统中各种活动的执行顺序，通常用于描述一个操作中所要进行各项活动的执行流程。同时，它也常被用来描述一个用例的处理流程，或者某种交互流程。</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活动图由一些活动组成，图中同时包括对这些活动的说明。当一个活动执行完毕之后，将沿着控制转移箭头转向下一个活动。活动图中还可以方便地描述控制转移的条件及并行执行等要求，如图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4</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所示。</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14" name="PA_图片 28"/>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1188720" y="876391"/>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p:cNvPicPr>
            <a:picLocks noChangeAspect="1" noChangeArrowheads="1"/>
          </p:cNvPicPr>
          <p:nvPr/>
        </p:nvPicPr>
        <p:blipFill>
          <a:blip r:embed="rId10">
            <a:extLst>
              <a:ext uri="{28A0092B-C50C-407E-A947-70E740481C1C}">
                <a14:useLocalDpi xmlns:a14="http://schemas.microsoft.com/office/drawing/2010/main" val="0"/>
              </a:ext>
            </a:extLst>
          </a:blip>
          <a:srcRect l="5350" t="4782" r="5962" b="6209"/>
          <a:stretch>
            <a:fillRect/>
          </a:stretch>
        </p:blipFill>
        <p:spPr bwMode="auto">
          <a:xfrm>
            <a:off x="5287872" y="3316699"/>
            <a:ext cx="2974521" cy="344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7"/>
          <p:cNvSpPr>
            <a:spLocks noChangeArrowheads="1"/>
          </p:cNvSpPr>
          <p:nvPr/>
        </p:nvSpPr>
        <p:spPr bwMode="auto">
          <a:xfrm>
            <a:off x="8262379" y="6451064"/>
            <a:ext cx="1079500" cy="30670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图</a:t>
            </a:r>
            <a:r>
              <a:rPr kumimoji="0" lang="en-US" altLang="zh-CN"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4 </a:t>
            </a: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活动图</a:t>
            </a:r>
            <a:endPar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4"/>
                                        </p:tgtEl>
                                        <p:attrNameLst>
                                          <p:attrName>style.visibility</p:attrName>
                                        </p:attrNameLst>
                                      </p:cBhvr>
                                      <p:to>
                                        <p:strVal val="visible"/>
                                      </p:to>
                                    </p:set>
                                    <p:anim to="" calcmode="lin" valueType="num">
                                      <p:cBhvr>
                                        <p:cTn id="27" dur="700" fill="hold">
                                          <p:stCondLst>
                                            <p:cond delay="0"/>
                                          </p:stCondLst>
                                        </p:cTn>
                                        <p:tgtEl>
                                          <p:spTgt spid="14"/>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14"/>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535355" y="6098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3" name="PA_文本框 21"/>
          <p:cNvSpPr>
            <a:spLocks noChangeArrowheads="1"/>
          </p:cNvSpPr>
          <p:nvPr>
            <p:custDataLst>
              <p:tags r:id="rId7"/>
            </p:custDataLst>
          </p:nvPr>
        </p:nvSpPr>
        <p:spPr bwMode="auto">
          <a:xfrm>
            <a:off x="1925320" y="915035"/>
            <a:ext cx="91694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6.</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用例图</a:t>
            </a:r>
            <a:endParaRPr kumimoji="0" lang="en-US" altLang="zh-CN" sz="16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顺序图描述了对象之间动态的交互关系，主要体现对象之间进行消息传递的时间顺序。</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顺序图由一组对象构成，每个对象分别带有一条竖线，称作对象的生命线，它代表时间轴，时间沿竖线向下延伸。</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面向对象中顺序图描述了这些对象随着时间的推移相互之间交换消息的过程。消息用从一个对象的生命线指向另一个对象的生命线的水平箭头表示。图中还可以根据需要增加有关时间的说明和其他注释，如图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5</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所示。</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45073" name="PA_图片 31"/>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1186815" y="915138"/>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5"/>
          <p:cNvSpPr>
            <a:spLocks noChangeArrowheads="1"/>
          </p:cNvSpPr>
          <p:nvPr/>
        </p:nvSpPr>
        <p:spPr bwMode="auto">
          <a:xfrm>
            <a:off x="7704076" y="6376210"/>
            <a:ext cx="1169670" cy="30670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图</a:t>
            </a:r>
            <a:r>
              <a:rPr kumimoji="0" lang="en-US" altLang="zh-CN"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5  </a:t>
            </a: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顺序图</a:t>
            </a:r>
            <a:endPar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12" name="Picture 5"/>
          <p:cNvPicPr>
            <a:picLocks noChangeAspect="1" noChangeArrowheads="1"/>
          </p:cNvPicPr>
          <p:nvPr/>
        </p:nvPicPr>
        <p:blipFill>
          <a:blip r:embed="rId10">
            <a:extLst>
              <a:ext uri="{28A0092B-C50C-407E-A947-70E740481C1C}">
                <a14:useLocalDpi xmlns:a14="http://schemas.microsoft.com/office/drawing/2010/main" val="0"/>
              </a:ext>
            </a:extLst>
          </a:blip>
          <a:srcRect l="12762" t="5147" r="11549" b="10309"/>
          <a:stretch>
            <a:fillRect/>
          </a:stretch>
        </p:blipFill>
        <p:spPr bwMode="auto">
          <a:xfrm>
            <a:off x="5316377" y="3396016"/>
            <a:ext cx="2387448" cy="32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73"/>
                                        </p:tgtEl>
                                        <p:attrNameLst>
                                          <p:attrName>style.visibility</p:attrName>
                                        </p:attrNameLst>
                                      </p:cBhvr>
                                      <p:to>
                                        <p:strVal val="visible"/>
                                      </p:to>
                                    </p:set>
                                    <p:anim to="" calcmode="lin" valueType="num">
                                      <p:cBhvr>
                                        <p:cTn id="27" dur="700" fill="hold">
                                          <p:stCondLst>
                                            <p:cond delay="0"/>
                                          </p:stCondLst>
                                        </p:cTn>
                                        <p:tgtEl>
                                          <p:spTgt spid="45073"/>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5073"/>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3799" name="PA_任意多边形 33"/>
          <p:cNvSpPr/>
          <p:nvPr>
            <p:custDataLst>
              <p:tags r:id="rId2"/>
            </p:custDataLst>
          </p:nvPr>
        </p:nvSpPr>
        <p:spPr bwMode="auto">
          <a:xfrm flipH="1">
            <a:off x="4049395" y="1945005"/>
            <a:ext cx="7563485" cy="925195"/>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0" name="PA_任意多边形 34"/>
          <p:cNvSpPr/>
          <p:nvPr>
            <p:custDataLst>
              <p:tags r:id="rId3"/>
            </p:custDataLst>
          </p:nvPr>
        </p:nvSpPr>
        <p:spPr bwMode="auto">
          <a:xfrm flipH="1">
            <a:off x="3505835" y="2860675"/>
            <a:ext cx="7706360" cy="92583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1" name="PA_任意多边形 35"/>
          <p:cNvSpPr/>
          <p:nvPr>
            <p:custDataLst>
              <p:tags r:id="rId4"/>
            </p:custDataLst>
          </p:nvPr>
        </p:nvSpPr>
        <p:spPr bwMode="auto">
          <a:xfrm flipH="1">
            <a:off x="3505200" y="3786505"/>
            <a:ext cx="7706995" cy="925195"/>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2" name="PA_任意多边形 36"/>
          <p:cNvSpPr/>
          <p:nvPr>
            <p:custDataLst>
              <p:tags r:id="rId5"/>
            </p:custDataLst>
          </p:nvPr>
        </p:nvSpPr>
        <p:spPr bwMode="auto">
          <a:xfrm flipH="1">
            <a:off x="3042920" y="4708525"/>
            <a:ext cx="7863205" cy="925830"/>
          </a:xfrm>
          <a:custGeom>
            <a:avLst/>
            <a:gdLst>
              <a:gd name="T0" fmla="*/ 462526 w 4736306"/>
              <a:gd name="T1" fmla="*/ 0 h 925514"/>
              <a:gd name="T2" fmla="*/ 519645 w 4736306"/>
              <a:gd name="T3" fmla="*/ 5761 h 925514"/>
              <a:gd name="T4" fmla="*/ 519645 w 4736306"/>
              <a:gd name="T5" fmla="*/ 0 h 925514"/>
              <a:gd name="T6" fmla="*/ 4733927 w 4736306"/>
              <a:gd name="T7" fmla="*/ 0 h 925514"/>
              <a:gd name="T8" fmla="*/ 4733927 w 4736306"/>
              <a:gd name="T9" fmla="*/ 925511 h 925514"/>
              <a:gd name="T10" fmla="*/ 519645 w 4736306"/>
              <a:gd name="T11" fmla="*/ 925511 h 925514"/>
              <a:gd name="T12" fmla="*/ 519645 w 4736306"/>
              <a:gd name="T13" fmla="*/ 919750 h 925514"/>
              <a:gd name="T14" fmla="*/ 462526 w 4736306"/>
              <a:gd name="T15" fmla="*/ 925511 h 925514"/>
              <a:gd name="T16" fmla="*/ 0 w 4736306"/>
              <a:gd name="T17" fmla="*/ 462757 h 925514"/>
              <a:gd name="T18" fmla="*/ 462526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3" name="PA_任意多边形 39"/>
          <p:cNvSpPr/>
          <p:nvPr>
            <p:custDataLst>
              <p:tags r:id="rId6"/>
            </p:custDataLst>
          </p:nvPr>
        </p:nvSpPr>
        <p:spPr bwMode="auto">
          <a:xfrm flipH="1">
            <a:off x="0" y="1944688"/>
            <a:ext cx="2135188" cy="925512"/>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4" name="PA_任意多边形 40"/>
          <p:cNvSpPr/>
          <p:nvPr>
            <p:custDataLst>
              <p:tags r:id="rId7"/>
            </p:custDataLst>
          </p:nvPr>
        </p:nvSpPr>
        <p:spPr bwMode="auto">
          <a:xfrm flipH="1">
            <a:off x="0" y="2860675"/>
            <a:ext cx="1638300" cy="925513"/>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5" name="PA_任意多边形 41"/>
          <p:cNvSpPr/>
          <p:nvPr>
            <p:custDataLst>
              <p:tags r:id="rId8"/>
            </p:custDataLst>
          </p:nvPr>
        </p:nvSpPr>
        <p:spPr bwMode="auto">
          <a:xfrm flipH="1">
            <a:off x="0" y="3775075"/>
            <a:ext cx="1638300" cy="92710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6" name="PA_任意多边形 42"/>
          <p:cNvSpPr/>
          <p:nvPr>
            <p:custDataLst>
              <p:tags r:id="rId9"/>
            </p:custDataLst>
          </p:nvPr>
        </p:nvSpPr>
        <p:spPr bwMode="auto">
          <a:xfrm flipH="1">
            <a:off x="0" y="4702175"/>
            <a:ext cx="962660" cy="925830"/>
          </a:xfrm>
          <a:custGeom>
            <a:avLst/>
            <a:gdLst>
              <a:gd name="T0" fmla="*/ 0 w 3720214"/>
              <a:gd name="T1" fmla="*/ 0 h 925514"/>
              <a:gd name="T2" fmla="*/ 22034 w 3720214"/>
              <a:gd name="T3" fmla="*/ 0 h 925514"/>
              <a:gd name="T4" fmla="*/ 22034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7" name="PA_文本框 43"/>
          <p:cNvSpPr>
            <a:spLocks noChangeArrowheads="1"/>
          </p:cNvSpPr>
          <p:nvPr>
            <p:custDataLst>
              <p:tags r:id="rId10"/>
            </p:custDataLst>
          </p:nvPr>
        </p:nvSpPr>
        <p:spPr bwMode="auto">
          <a:xfrm flipH="1">
            <a:off x="4118045" y="2177432"/>
            <a:ext cx="643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Unified Modeling Language</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，统一建模语言。</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33808" name="PA_文本框 44"/>
          <p:cNvSpPr>
            <a:spLocks noChangeArrowheads="1"/>
          </p:cNvSpPr>
          <p:nvPr>
            <p:custDataLst>
              <p:tags r:id="rId11"/>
            </p:custDataLst>
          </p:nvPr>
        </p:nvSpPr>
        <p:spPr bwMode="auto">
          <a:xfrm flipH="1">
            <a:off x="3586648" y="2907932"/>
            <a:ext cx="58216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是一种能够描述问题、描述解决方案、</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起到沟通作用的语言。</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33809" name="PA_文本框 45"/>
          <p:cNvSpPr>
            <a:spLocks noChangeArrowheads="1"/>
          </p:cNvSpPr>
          <p:nvPr>
            <p:custDataLst>
              <p:tags r:id="rId12"/>
            </p:custDataLst>
          </p:nvPr>
        </p:nvSpPr>
        <p:spPr bwMode="auto">
          <a:xfrm flipH="1">
            <a:off x="3586323" y="3822899"/>
            <a:ext cx="68884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UML</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是一种用文本、图形和符号的集合来描述</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现实生活中各类事务、活动及其之间关系的语言。</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33810" name="PA_文本框 46"/>
          <p:cNvSpPr>
            <a:spLocks noChangeArrowheads="1"/>
          </p:cNvSpPr>
          <p:nvPr>
            <p:custDataLst>
              <p:tags r:id="rId13"/>
            </p:custDataLst>
          </p:nvPr>
        </p:nvSpPr>
        <p:spPr bwMode="auto">
          <a:xfrm flipH="1">
            <a:off x="3109833" y="4757052"/>
            <a:ext cx="772922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可以贯穿软件开发周期中的每一个阶段，</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最适用于数据建模、业务建模、对象建模和组件建模。</a:t>
            </a:r>
            <a:r>
              <a:rPr lang="en-US" altLang="zh-CN" sz="2400" kern="100" baseline="30000" noProof="0" dirty="0">
                <a:ln>
                  <a:noFill/>
                </a:ln>
                <a:solidFill>
                  <a:schemeClr val="bg1"/>
                </a:solidFill>
                <a:effectLst/>
                <a:uLnTx/>
                <a:uFillTx/>
                <a:latin typeface="Times New Roman" panose="02020603050405020304" pitchFamily="18" charset="0"/>
                <a:sym typeface="Calibri" panose="020F0502020204030204" pitchFamily="34" charset="0"/>
              </a:rPr>
              <a:t>[1]</a:t>
            </a:r>
            <a:endParaRPr kumimoji="0" lang="en-US" altLang="zh-CN" sz="2400" b="0" i="0" u="none" strike="noStrike" kern="100" cap="none" spc="0" normalizeH="0" baseline="30000" noProof="0" dirty="0">
              <a:ln>
                <a:noFill/>
              </a:ln>
              <a:solidFill>
                <a:schemeClr val="bg1"/>
              </a:solidFill>
              <a:effectLst/>
              <a:uLnTx/>
              <a:uFillTx/>
              <a:latin typeface="Times New Roman" panose="02020603050405020304" pitchFamily="18" charset="0"/>
              <a:ea typeface="黑体" panose="02010609060101010101" pitchFamily="49" charset="-122"/>
              <a:cs typeface="黑体" panose="02010609060101010101" pitchFamily="49" charset="-122"/>
              <a:sym typeface="Calibri" panose="020F0502020204030204" pitchFamily="34" charset="0"/>
            </a:endParaRPr>
          </a:p>
        </p:txBody>
      </p:sp>
      <p:sp>
        <p:nvSpPr>
          <p:cNvPr id="33811" name="PA_文本框 47"/>
          <p:cNvSpPr>
            <a:spLocks noChangeArrowheads="1"/>
          </p:cNvSpPr>
          <p:nvPr>
            <p:custDataLst>
              <p:tags r:id="rId14"/>
            </p:custDataLst>
          </p:nvPr>
        </p:nvSpPr>
        <p:spPr bwMode="auto">
          <a:xfrm>
            <a:off x="80645" y="2054225"/>
            <a:ext cx="37122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UML    </a:t>
            </a:r>
            <a:r>
              <a:rPr kumimoji="0" lang="zh-CN" altLang="en-US" sz="4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全称</a:t>
            </a:r>
            <a:endParaRPr kumimoji="0" lang="zh-CN" altLang="en-US" sz="4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33812" name="PA_文本框 48"/>
          <p:cNvSpPr>
            <a:spLocks noChangeArrowheads="1"/>
          </p:cNvSpPr>
          <p:nvPr>
            <p:custDataLst>
              <p:tags r:id="rId15"/>
            </p:custDataLst>
          </p:nvPr>
        </p:nvSpPr>
        <p:spPr bwMode="auto">
          <a:xfrm>
            <a:off x="374015" y="3432810"/>
            <a:ext cx="30721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UML  </a:t>
            </a:r>
            <a:r>
              <a:rPr kumimoji="0" lang="zh-CN" altLang="en-US" sz="4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是什么</a:t>
            </a:r>
            <a:endParaRPr kumimoji="0" lang="zh-CN" altLang="en-US" sz="4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33814" name="PA_文本框 50"/>
          <p:cNvSpPr>
            <a:spLocks noChangeArrowheads="1"/>
          </p:cNvSpPr>
          <p:nvPr>
            <p:custDataLst>
              <p:tags r:id="rId16"/>
            </p:custDataLst>
          </p:nvPr>
        </p:nvSpPr>
        <p:spPr bwMode="auto">
          <a:xfrm>
            <a:off x="855980" y="4811395"/>
            <a:ext cx="225552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作为工具</a:t>
            </a:r>
            <a:endParaRPr kumimoji="0" lang="zh-CN" altLang="en-US" sz="4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33818" name="PA_图片 55"/>
          <p:cNvPicPr>
            <a:picLocks noChangeAspect="1" noChangeArrowheads="1"/>
          </p:cNvPicPr>
          <p:nvPr>
            <p:custDataLst>
              <p:tags r:id="rId17"/>
            </p:custDataLst>
          </p:nvPr>
        </p:nvPicPr>
        <p:blipFill>
          <a:blip r:embed="rId18">
            <a:extLst>
              <a:ext uri="{28A0092B-C50C-407E-A947-70E740481C1C}">
                <a14:useLocalDpi xmlns:a14="http://schemas.microsoft.com/office/drawing/2010/main" val="0"/>
              </a:ext>
            </a:extLst>
          </a:blip>
          <a:srcRect/>
          <a:stretch>
            <a:fillRect/>
          </a:stretch>
        </p:blipFill>
        <p:spPr bwMode="auto">
          <a:xfrm>
            <a:off x="227330" y="4935220"/>
            <a:ext cx="4587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PA_矩形 1"/>
          <p:cNvSpPr>
            <a:spLocks noChangeArrowheads="1"/>
          </p:cNvSpPr>
          <p:nvPr>
            <p:custDataLst>
              <p:tags r:id="rId19"/>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0"/>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21"/>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22"/>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23"/>
            </p:custDataLst>
          </p:nvPr>
        </p:nvSpPr>
        <p:spPr bwMode="auto">
          <a:xfrm>
            <a:off x="1802130" y="62230"/>
            <a:ext cx="454827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什么是</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9"/>
                                        </p:tgtEl>
                                        <p:attrNameLst>
                                          <p:attrName>style.visibility</p:attrName>
                                        </p:attrNameLst>
                                      </p:cBhvr>
                                      <p:to>
                                        <p:strVal val="visible"/>
                                      </p:to>
                                    </p:set>
                                    <p:anim to="" calcmode="lin" valueType="num">
                                      <p:cBhvr>
                                        <p:cTn id="7" dur="700" fill="hold">
                                          <p:stCondLst>
                                            <p:cond delay="0"/>
                                          </p:stCondLst>
                                        </p:cTn>
                                        <p:tgtEl>
                                          <p:spTgt spid="33799"/>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9"/>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800"/>
                                        </p:tgtEl>
                                        <p:attrNameLst>
                                          <p:attrName>style.visibility</p:attrName>
                                        </p:attrNameLst>
                                      </p:cBhvr>
                                      <p:to>
                                        <p:strVal val="visible"/>
                                      </p:to>
                                    </p:set>
                                    <p:anim to="" calcmode="lin" valueType="num">
                                      <p:cBhvr>
                                        <p:cTn id="11" dur="700" fill="hold">
                                          <p:stCondLst>
                                            <p:cond delay="0"/>
                                          </p:stCondLst>
                                        </p:cTn>
                                        <p:tgtEl>
                                          <p:spTgt spid="33800"/>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800"/>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801"/>
                                        </p:tgtEl>
                                        <p:attrNameLst>
                                          <p:attrName>style.visibility</p:attrName>
                                        </p:attrNameLst>
                                      </p:cBhvr>
                                      <p:to>
                                        <p:strVal val="visible"/>
                                      </p:to>
                                    </p:set>
                                    <p:anim to="" calcmode="lin" valueType="num">
                                      <p:cBhvr>
                                        <p:cTn id="15" dur="700" fill="hold">
                                          <p:stCondLst>
                                            <p:cond delay="0"/>
                                          </p:stCondLst>
                                        </p:cTn>
                                        <p:tgtEl>
                                          <p:spTgt spid="33801"/>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801"/>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802"/>
                                        </p:tgtEl>
                                        <p:attrNameLst>
                                          <p:attrName>style.visibility</p:attrName>
                                        </p:attrNameLst>
                                      </p:cBhvr>
                                      <p:to>
                                        <p:strVal val="visible"/>
                                      </p:to>
                                    </p:set>
                                    <p:anim to="" calcmode="lin" valueType="num">
                                      <p:cBhvr>
                                        <p:cTn id="19" dur="700" fill="hold">
                                          <p:stCondLst>
                                            <p:cond delay="0"/>
                                          </p:stCondLst>
                                        </p:cTn>
                                        <p:tgtEl>
                                          <p:spTgt spid="33802"/>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802"/>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3803"/>
                                        </p:tgtEl>
                                        <p:attrNameLst>
                                          <p:attrName>style.visibility</p:attrName>
                                        </p:attrNameLst>
                                      </p:cBhvr>
                                      <p:to>
                                        <p:strVal val="visible"/>
                                      </p:to>
                                    </p:set>
                                    <p:anim to="" calcmode="lin" valueType="num">
                                      <p:cBhvr>
                                        <p:cTn id="23" dur="700" fill="hold">
                                          <p:stCondLst>
                                            <p:cond delay="0"/>
                                          </p:stCondLst>
                                        </p:cTn>
                                        <p:tgtEl>
                                          <p:spTgt spid="33803"/>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3803"/>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3804"/>
                                        </p:tgtEl>
                                        <p:attrNameLst>
                                          <p:attrName>style.visibility</p:attrName>
                                        </p:attrNameLst>
                                      </p:cBhvr>
                                      <p:to>
                                        <p:strVal val="visible"/>
                                      </p:to>
                                    </p:set>
                                    <p:anim to="" calcmode="lin" valueType="num">
                                      <p:cBhvr>
                                        <p:cTn id="27" dur="700" fill="hold">
                                          <p:stCondLst>
                                            <p:cond delay="0"/>
                                          </p:stCondLst>
                                        </p:cTn>
                                        <p:tgtEl>
                                          <p:spTgt spid="33804"/>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33804"/>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3805"/>
                                        </p:tgtEl>
                                        <p:attrNameLst>
                                          <p:attrName>style.visibility</p:attrName>
                                        </p:attrNameLst>
                                      </p:cBhvr>
                                      <p:to>
                                        <p:strVal val="visible"/>
                                      </p:to>
                                    </p:set>
                                    <p:anim to="" calcmode="lin" valueType="num">
                                      <p:cBhvr>
                                        <p:cTn id="31" dur="700" fill="hold">
                                          <p:stCondLst>
                                            <p:cond delay="0"/>
                                          </p:stCondLst>
                                        </p:cTn>
                                        <p:tgtEl>
                                          <p:spTgt spid="33805"/>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33805"/>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3806"/>
                                        </p:tgtEl>
                                        <p:attrNameLst>
                                          <p:attrName>style.visibility</p:attrName>
                                        </p:attrNameLst>
                                      </p:cBhvr>
                                      <p:to>
                                        <p:strVal val="visible"/>
                                      </p:to>
                                    </p:set>
                                    <p:anim to="" calcmode="lin" valueType="num">
                                      <p:cBhvr>
                                        <p:cTn id="35" dur="700" fill="hold">
                                          <p:stCondLst>
                                            <p:cond delay="0"/>
                                          </p:stCondLst>
                                        </p:cTn>
                                        <p:tgtEl>
                                          <p:spTgt spid="33806"/>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33806"/>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3807"/>
                                        </p:tgtEl>
                                        <p:attrNameLst>
                                          <p:attrName>style.visibility</p:attrName>
                                        </p:attrNameLst>
                                      </p:cBhvr>
                                      <p:to>
                                        <p:strVal val="visible"/>
                                      </p:to>
                                    </p:set>
                                    <p:anim to="" calcmode="lin" valueType="num">
                                      <p:cBhvr>
                                        <p:cTn id="39" dur="700" fill="hold">
                                          <p:stCondLst>
                                            <p:cond delay="0"/>
                                          </p:stCondLst>
                                        </p:cTn>
                                        <p:tgtEl>
                                          <p:spTgt spid="33807"/>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33807"/>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33808"/>
                                        </p:tgtEl>
                                        <p:attrNameLst>
                                          <p:attrName>style.visibility</p:attrName>
                                        </p:attrNameLst>
                                      </p:cBhvr>
                                      <p:to>
                                        <p:strVal val="visible"/>
                                      </p:to>
                                    </p:set>
                                    <p:anim to="" calcmode="lin" valueType="num">
                                      <p:cBhvr>
                                        <p:cTn id="43" dur="700" fill="hold">
                                          <p:stCondLst>
                                            <p:cond delay="0"/>
                                          </p:stCondLst>
                                        </p:cTn>
                                        <p:tgtEl>
                                          <p:spTgt spid="33808"/>
                                        </p:tgtEl>
                                        <p:attrNameLst>
                                          <p:attrName>ppt_x</p:attrName>
                                        </p:attrNameLst>
                                      </p:cBhvr>
                                      <p:tavLst>
                                        <p:tav tm="0" fmla="#ppt_x-#ppt_w*((1.5-1.5*$)^3-(1.5-1.5*$)^2)">
                                          <p:val>
                                            <p:fltVal val="0"/>
                                          </p:val>
                                        </p:tav>
                                        <p:tav tm="100000">
                                          <p:val>
                                            <p:fltVal val="1"/>
                                          </p:val>
                                        </p:tav>
                                      </p:tavLst>
                                    </p:anim>
                                    <p:animEffect filter="fade">
                                      <p:cBhvr>
                                        <p:cTn id="44" dur="700">
                                          <p:stCondLst>
                                            <p:cond delay="0"/>
                                          </p:stCondLst>
                                        </p:cTn>
                                        <p:tgtEl>
                                          <p:spTgt spid="33808"/>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33809"/>
                                        </p:tgtEl>
                                        <p:attrNameLst>
                                          <p:attrName>style.visibility</p:attrName>
                                        </p:attrNameLst>
                                      </p:cBhvr>
                                      <p:to>
                                        <p:strVal val="visible"/>
                                      </p:to>
                                    </p:set>
                                    <p:anim to="" calcmode="lin" valueType="num">
                                      <p:cBhvr>
                                        <p:cTn id="47" dur="700" fill="hold">
                                          <p:stCondLst>
                                            <p:cond delay="0"/>
                                          </p:stCondLst>
                                        </p:cTn>
                                        <p:tgtEl>
                                          <p:spTgt spid="33809"/>
                                        </p:tgtEl>
                                        <p:attrNameLst>
                                          <p:attrName>ppt_x</p:attrName>
                                        </p:attrNameLst>
                                      </p:cBhvr>
                                      <p:tavLst>
                                        <p:tav tm="0" fmla="#ppt_x-#ppt_w*((1.5-1.5*$)^3-(1.5-1.5*$)^2)">
                                          <p:val>
                                            <p:fltVal val="0"/>
                                          </p:val>
                                        </p:tav>
                                        <p:tav tm="100000">
                                          <p:val>
                                            <p:fltVal val="1"/>
                                          </p:val>
                                        </p:tav>
                                      </p:tavLst>
                                    </p:anim>
                                    <p:animEffect filter="fade">
                                      <p:cBhvr>
                                        <p:cTn id="48" dur="700">
                                          <p:stCondLst>
                                            <p:cond delay="0"/>
                                          </p:stCondLst>
                                        </p:cTn>
                                        <p:tgtEl>
                                          <p:spTgt spid="33809"/>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33810"/>
                                        </p:tgtEl>
                                        <p:attrNameLst>
                                          <p:attrName>style.visibility</p:attrName>
                                        </p:attrNameLst>
                                      </p:cBhvr>
                                      <p:to>
                                        <p:strVal val="visible"/>
                                      </p:to>
                                    </p:set>
                                    <p:anim to="" calcmode="lin" valueType="num">
                                      <p:cBhvr>
                                        <p:cTn id="51" dur="700" fill="hold">
                                          <p:stCondLst>
                                            <p:cond delay="0"/>
                                          </p:stCondLst>
                                        </p:cTn>
                                        <p:tgtEl>
                                          <p:spTgt spid="33810"/>
                                        </p:tgtEl>
                                        <p:attrNameLst>
                                          <p:attrName>ppt_x</p:attrName>
                                        </p:attrNameLst>
                                      </p:cBhvr>
                                      <p:tavLst>
                                        <p:tav tm="0" fmla="#ppt_x-#ppt_w*((1.5-1.5*$)^3-(1.5-1.5*$)^2)">
                                          <p:val>
                                            <p:fltVal val="0"/>
                                          </p:val>
                                        </p:tav>
                                        <p:tav tm="100000">
                                          <p:val>
                                            <p:fltVal val="1"/>
                                          </p:val>
                                        </p:tav>
                                      </p:tavLst>
                                    </p:anim>
                                    <p:animEffect filter="fade">
                                      <p:cBhvr>
                                        <p:cTn id="52" dur="700">
                                          <p:stCondLst>
                                            <p:cond delay="0"/>
                                          </p:stCondLst>
                                        </p:cTn>
                                        <p:tgtEl>
                                          <p:spTgt spid="33810"/>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33811"/>
                                        </p:tgtEl>
                                        <p:attrNameLst>
                                          <p:attrName>style.visibility</p:attrName>
                                        </p:attrNameLst>
                                      </p:cBhvr>
                                      <p:to>
                                        <p:strVal val="visible"/>
                                      </p:to>
                                    </p:set>
                                    <p:anim to="" calcmode="lin" valueType="num">
                                      <p:cBhvr>
                                        <p:cTn id="55" dur="700" fill="hold">
                                          <p:stCondLst>
                                            <p:cond delay="0"/>
                                          </p:stCondLst>
                                        </p:cTn>
                                        <p:tgtEl>
                                          <p:spTgt spid="33811"/>
                                        </p:tgtEl>
                                        <p:attrNameLst>
                                          <p:attrName>ppt_x</p:attrName>
                                        </p:attrNameLst>
                                      </p:cBhvr>
                                      <p:tavLst>
                                        <p:tav tm="0" fmla="#ppt_x-#ppt_w*((1.5-1.5*$)^3-(1.5-1.5*$)^2)">
                                          <p:val>
                                            <p:fltVal val="0"/>
                                          </p:val>
                                        </p:tav>
                                        <p:tav tm="100000">
                                          <p:val>
                                            <p:fltVal val="1"/>
                                          </p:val>
                                        </p:tav>
                                      </p:tavLst>
                                    </p:anim>
                                    <p:animEffect filter="fade">
                                      <p:cBhvr>
                                        <p:cTn id="56" dur="700">
                                          <p:stCondLst>
                                            <p:cond delay="0"/>
                                          </p:stCondLst>
                                        </p:cTn>
                                        <p:tgtEl>
                                          <p:spTgt spid="33811"/>
                                        </p:tgtEl>
                                      </p:cBhvr>
                                    </p:animEffect>
                                  </p:childTnLst>
                                </p:cTn>
                              </p:par>
                              <p:par>
                                <p:cTn id="57" presetID="0" presetClass="entr" presetSubtype="0" fill="hold" grpId="0" nodeType="withEffect">
                                  <p:stCondLst>
                                    <p:cond delay="0"/>
                                  </p:stCondLst>
                                  <p:iterate type="lt">
                                    <p:tmPct val="10000"/>
                                  </p:iterate>
                                  <p:childTnLst>
                                    <p:set>
                                      <p:cBhvr>
                                        <p:cTn id="58" dur="700" fill="hold">
                                          <p:stCondLst>
                                            <p:cond delay="0"/>
                                          </p:stCondLst>
                                        </p:cTn>
                                        <p:tgtEl>
                                          <p:spTgt spid="33812"/>
                                        </p:tgtEl>
                                        <p:attrNameLst>
                                          <p:attrName>style.visibility</p:attrName>
                                        </p:attrNameLst>
                                      </p:cBhvr>
                                      <p:to>
                                        <p:strVal val="visible"/>
                                      </p:to>
                                    </p:set>
                                    <p:anim to="" calcmode="lin" valueType="num">
                                      <p:cBhvr>
                                        <p:cTn id="59" dur="700" fill="hold">
                                          <p:stCondLst>
                                            <p:cond delay="0"/>
                                          </p:stCondLst>
                                        </p:cTn>
                                        <p:tgtEl>
                                          <p:spTgt spid="33812"/>
                                        </p:tgtEl>
                                        <p:attrNameLst>
                                          <p:attrName>ppt_x</p:attrName>
                                        </p:attrNameLst>
                                      </p:cBhvr>
                                      <p:tavLst>
                                        <p:tav tm="0" fmla="#ppt_x-#ppt_w*((1.5-1.5*$)^3-(1.5-1.5*$)^2)">
                                          <p:val>
                                            <p:fltVal val="0"/>
                                          </p:val>
                                        </p:tav>
                                        <p:tav tm="100000">
                                          <p:val>
                                            <p:fltVal val="1"/>
                                          </p:val>
                                        </p:tav>
                                      </p:tavLst>
                                    </p:anim>
                                    <p:animEffect filter="fade">
                                      <p:cBhvr>
                                        <p:cTn id="60" dur="700">
                                          <p:stCondLst>
                                            <p:cond delay="0"/>
                                          </p:stCondLst>
                                        </p:cTn>
                                        <p:tgtEl>
                                          <p:spTgt spid="33812"/>
                                        </p:tgtEl>
                                      </p:cBhvr>
                                    </p:animEffect>
                                  </p:childTnLst>
                                </p:cTn>
                              </p:par>
                              <p:par>
                                <p:cTn id="61" presetID="0" presetClass="entr" presetSubtype="0" fill="hold" grpId="0" nodeType="withEffect">
                                  <p:stCondLst>
                                    <p:cond delay="0"/>
                                  </p:stCondLst>
                                  <p:iterate type="lt">
                                    <p:tmPct val="10000"/>
                                  </p:iterate>
                                  <p:childTnLst>
                                    <p:set>
                                      <p:cBhvr>
                                        <p:cTn id="62" dur="700" fill="hold">
                                          <p:stCondLst>
                                            <p:cond delay="0"/>
                                          </p:stCondLst>
                                        </p:cTn>
                                        <p:tgtEl>
                                          <p:spTgt spid="33814"/>
                                        </p:tgtEl>
                                        <p:attrNameLst>
                                          <p:attrName>style.visibility</p:attrName>
                                        </p:attrNameLst>
                                      </p:cBhvr>
                                      <p:to>
                                        <p:strVal val="visible"/>
                                      </p:to>
                                    </p:set>
                                    <p:anim to="" calcmode="lin" valueType="num">
                                      <p:cBhvr>
                                        <p:cTn id="63" dur="700" fill="hold">
                                          <p:stCondLst>
                                            <p:cond delay="0"/>
                                          </p:stCondLst>
                                        </p:cTn>
                                        <p:tgtEl>
                                          <p:spTgt spid="33814"/>
                                        </p:tgtEl>
                                        <p:attrNameLst>
                                          <p:attrName>ppt_x</p:attrName>
                                        </p:attrNameLst>
                                      </p:cBhvr>
                                      <p:tavLst>
                                        <p:tav tm="0" fmla="#ppt_x-#ppt_w*((1.5-1.5*$)^3-(1.5-1.5*$)^2)">
                                          <p:val>
                                            <p:fltVal val="0"/>
                                          </p:val>
                                        </p:tav>
                                        <p:tav tm="100000">
                                          <p:val>
                                            <p:fltVal val="1"/>
                                          </p:val>
                                        </p:tav>
                                      </p:tavLst>
                                    </p:anim>
                                    <p:animEffect filter="fade">
                                      <p:cBhvr>
                                        <p:cTn id="64" dur="700">
                                          <p:stCondLst>
                                            <p:cond delay="0"/>
                                          </p:stCondLst>
                                        </p:cTn>
                                        <p:tgtEl>
                                          <p:spTgt spid="33814"/>
                                        </p:tgtEl>
                                      </p:cBhvr>
                                    </p:animEffect>
                                  </p:childTnLst>
                                </p:cTn>
                              </p:par>
                              <p:par>
                                <p:cTn id="65" presetID="0" presetClass="entr" presetSubtype="0" fill="hold" nodeType="withEffect">
                                  <p:stCondLst>
                                    <p:cond delay="0"/>
                                  </p:stCondLst>
                                  <p:childTnLst>
                                    <p:set>
                                      <p:cBhvr>
                                        <p:cTn id="66" dur="700" fill="hold">
                                          <p:stCondLst>
                                            <p:cond delay="0"/>
                                          </p:stCondLst>
                                        </p:cTn>
                                        <p:tgtEl>
                                          <p:spTgt spid="33818"/>
                                        </p:tgtEl>
                                        <p:attrNameLst>
                                          <p:attrName>style.visibility</p:attrName>
                                        </p:attrNameLst>
                                      </p:cBhvr>
                                      <p:to>
                                        <p:strVal val="visible"/>
                                      </p:to>
                                    </p:set>
                                    <p:anim to="" calcmode="lin" valueType="num">
                                      <p:cBhvr>
                                        <p:cTn id="67" dur="700" fill="hold">
                                          <p:stCondLst>
                                            <p:cond delay="0"/>
                                          </p:stCondLst>
                                        </p:cTn>
                                        <p:tgtEl>
                                          <p:spTgt spid="33818"/>
                                        </p:tgtEl>
                                        <p:attrNameLst>
                                          <p:attrName>ppt_x</p:attrName>
                                        </p:attrNameLst>
                                      </p:cBhvr>
                                      <p:tavLst>
                                        <p:tav tm="0" fmla="#ppt_x-#ppt_w*((1.5-1.5*$)^3-(1.5-1.5*$)^2)">
                                          <p:val>
                                            <p:fltVal val="0"/>
                                          </p:val>
                                        </p:tav>
                                        <p:tav tm="100000">
                                          <p:val>
                                            <p:fltVal val="1"/>
                                          </p:val>
                                        </p:tav>
                                      </p:tavLst>
                                    </p:anim>
                                    <p:animEffect filter="fade">
                                      <p:cBhvr>
                                        <p:cTn id="68" dur="700">
                                          <p:stCondLst>
                                            <p:cond delay="0"/>
                                          </p:stCondLst>
                                        </p:cTn>
                                        <p:tgtEl>
                                          <p:spTgt spid="33818"/>
                                        </p:tgtEl>
                                      </p:cBhvr>
                                    </p:animEffect>
                                  </p:childTnLst>
                                </p:cTn>
                              </p:par>
                              <p:par>
                                <p:cTn id="69" presetID="0" presetClass="entr" presetSubtype="0" fill="hold" grpId="0" nodeType="withEffect">
                                  <p:stCondLst>
                                    <p:cond delay="0"/>
                                  </p:stCondLst>
                                  <p:iterate type="lt">
                                    <p:tmPct val="10000"/>
                                  </p:iterate>
                                  <p:childTnLst>
                                    <p:set>
                                      <p:cBhvr>
                                        <p:cTn id="70" dur="700" fill="hold">
                                          <p:stCondLst>
                                            <p:cond delay="0"/>
                                          </p:stCondLst>
                                        </p:cTn>
                                        <p:tgtEl>
                                          <p:spTgt spid="28"/>
                                        </p:tgtEl>
                                        <p:attrNameLst>
                                          <p:attrName>style.visibility</p:attrName>
                                        </p:attrNameLst>
                                      </p:cBhvr>
                                      <p:to>
                                        <p:strVal val="visible"/>
                                      </p:to>
                                    </p:set>
                                    <p:anim to="" calcmode="lin" valueType="num">
                                      <p:cBhvr>
                                        <p:cTn id="71"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72" dur="700">
                                          <p:stCondLst>
                                            <p:cond delay="0"/>
                                          </p:stCondLst>
                                        </p:cTn>
                                        <p:tgtEl>
                                          <p:spTgt spid="28"/>
                                        </p:tgtEl>
                                      </p:cBhvr>
                                    </p:animEffect>
                                  </p:childTnLst>
                                </p:cTn>
                              </p:par>
                              <p:par>
                                <p:cTn id="73" presetID="0" presetClass="entr" presetSubtype="0" fill="hold" grpId="0" nodeType="withEffect">
                                  <p:stCondLst>
                                    <p:cond delay="0"/>
                                  </p:stCondLst>
                                  <p:iterate type="lt">
                                    <p:tmPct val="10000"/>
                                  </p:iterate>
                                  <p:childTnLst>
                                    <p:set>
                                      <p:cBhvr>
                                        <p:cTn id="74" dur="700" fill="hold">
                                          <p:stCondLst>
                                            <p:cond delay="0"/>
                                          </p:stCondLst>
                                        </p:cTn>
                                        <p:tgtEl>
                                          <p:spTgt spid="29"/>
                                        </p:tgtEl>
                                        <p:attrNameLst>
                                          <p:attrName>style.visibility</p:attrName>
                                        </p:attrNameLst>
                                      </p:cBhvr>
                                      <p:to>
                                        <p:strVal val="visible"/>
                                      </p:to>
                                    </p:set>
                                    <p:anim to="" calcmode="lin" valueType="num">
                                      <p:cBhvr>
                                        <p:cTn id="75"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76" dur="700">
                                          <p:stCondLst>
                                            <p:cond delay="0"/>
                                          </p:stCondLst>
                                        </p:cTn>
                                        <p:tgtEl>
                                          <p:spTgt spid="29"/>
                                        </p:tgtEl>
                                      </p:cBhvr>
                                    </p:animEffect>
                                  </p:childTnLst>
                                </p:cTn>
                              </p:par>
                              <p:par>
                                <p:cTn id="77" presetID="0" presetClass="entr" presetSubtype="0" fill="hold" grpId="0" nodeType="withEffect">
                                  <p:stCondLst>
                                    <p:cond delay="0"/>
                                  </p:stCondLst>
                                  <p:iterate type="lt">
                                    <p:tmPct val="10000"/>
                                  </p:iterate>
                                  <p:childTnLst>
                                    <p:set>
                                      <p:cBhvr>
                                        <p:cTn id="78" dur="700" fill="hold">
                                          <p:stCondLst>
                                            <p:cond delay="0"/>
                                          </p:stCondLst>
                                        </p:cTn>
                                        <p:tgtEl>
                                          <p:spTgt spid="30"/>
                                        </p:tgtEl>
                                        <p:attrNameLst>
                                          <p:attrName>style.visibility</p:attrName>
                                        </p:attrNameLst>
                                      </p:cBhvr>
                                      <p:to>
                                        <p:strVal val="visible"/>
                                      </p:to>
                                    </p:set>
                                    <p:anim to="" calcmode="lin" valueType="num">
                                      <p:cBhvr>
                                        <p:cTn id="79"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80" dur="700">
                                          <p:stCondLst>
                                            <p:cond delay="0"/>
                                          </p:stCondLst>
                                        </p:cTn>
                                        <p:tgtEl>
                                          <p:spTgt spid="30"/>
                                        </p:tgtEl>
                                      </p:cBhvr>
                                    </p:animEffect>
                                  </p:childTnLst>
                                </p:cTn>
                              </p:par>
                              <p:par>
                                <p:cTn id="81" presetID="0" presetClass="entr" presetSubtype="0" fill="hold" grpId="0" nodeType="withEffect">
                                  <p:stCondLst>
                                    <p:cond delay="0"/>
                                  </p:stCondLst>
                                  <p:iterate type="lt">
                                    <p:tmPct val="10000"/>
                                  </p:iterate>
                                  <p:childTnLst>
                                    <p:set>
                                      <p:cBhvr>
                                        <p:cTn id="82" dur="700" fill="hold">
                                          <p:stCondLst>
                                            <p:cond delay="0"/>
                                          </p:stCondLst>
                                        </p:cTn>
                                        <p:tgtEl>
                                          <p:spTgt spid="31"/>
                                        </p:tgtEl>
                                        <p:attrNameLst>
                                          <p:attrName>style.visibility</p:attrName>
                                        </p:attrNameLst>
                                      </p:cBhvr>
                                      <p:to>
                                        <p:strVal val="visible"/>
                                      </p:to>
                                    </p:set>
                                    <p:anim to="" calcmode="lin" valueType="num">
                                      <p:cBhvr>
                                        <p:cTn id="83"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84" dur="700">
                                          <p:stCondLst>
                                            <p:cond delay="0"/>
                                          </p:stCondLst>
                                        </p:cTn>
                                        <p:tgtEl>
                                          <p:spTgt spid="31"/>
                                        </p:tgtEl>
                                      </p:cBhvr>
                                    </p:animEffect>
                                  </p:childTnLst>
                                </p:cTn>
                              </p:par>
                              <p:par>
                                <p:cTn id="85" presetID="0" presetClass="entr" presetSubtype="0" fill="hold" grpId="0" nodeType="withEffect">
                                  <p:stCondLst>
                                    <p:cond delay="0"/>
                                  </p:stCondLst>
                                  <p:iterate type="lt">
                                    <p:tmPct val="10000"/>
                                  </p:iterate>
                                  <p:childTnLst>
                                    <p:set>
                                      <p:cBhvr>
                                        <p:cTn id="86" dur="700" fill="hold">
                                          <p:stCondLst>
                                            <p:cond delay="0"/>
                                          </p:stCondLst>
                                        </p:cTn>
                                        <p:tgtEl>
                                          <p:spTgt spid="32"/>
                                        </p:tgtEl>
                                        <p:attrNameLst>
                                          <p:attrName>style.visibility</p:attrName>
                                        </p:attrNameLst>
                                      </p:cBhvr>
                                      <p:to>
                                        <p:strVal val="visible"/>
                                      </p:to>
                                    </p:set>
                                    <p:anim to="" calcmode="lin" valueType="num">
                                      <p:cBhvr>
                                        <p:cTn id="87"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88" dur="700">
                                          <p:stCondLst>
                                            <p:cond delay="0"/>
                                          </p:stCondLst>
                                        </p:cTn>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bldLvl="0" animBg="1"/>
      <p:bldP spid="33800" grpId="0" bldLvl="0" animBg="1"/>
      <p:bldP spid="33801" grpId="0" bldLvl="0" animBg="1"/>
      <p:bldP spid="33802" grpId="0" bldLvl="0" animBg="1"/>
      <p:bldP spid="33803" grpId="0" animBg="1"/>
      <p:bldP spid="33804" grpId="0" animBg="1"/>
      <p:bldP spid="33805" grpId="0" animBg="1"/>
      <p:bldP spid="33806" grpId="0" bldLvl="0" animBg="1"/>
      <p:bldP spid="33807" grpId="0"/>
      <p:bldP spid="33808" grpId="0"/>
      <p:bldP spid="33809" grpId="0"/>
      <p:bldP spid="33810" grpId="0"/>
      <p:bldP spid="33811" grpId="0"/>
      <p:bldP spid="33812" grpId="0"/>
      <p:bldP spid="33814" grpId="0"/>
      <p:bldP spid="28" grpId="0" animBg="1"/>
      <p:bldP spid="29" grpId="0" animBg="1"/>
      <p:bldP spid="30" grpId="0" animBg="1"/>
      <p:bldP spid="31" grpId="0" animBg="1"/>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535068" y="6097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图</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2" name="PA_文本框 22"/>
          <p:cNvSpPr>
            <a:spLocks noChangeArrowheads="1"/>
          </p:cNvSpPr>
          <p:nvPr>
            <p:custDataLst>
              <p:tags r:id="rId7"/>
            </p:custDataLst>
          </p:nvPr>
        </p:nvSpPr>
        <p:spPr bwMode="auto">
          <a:xfrm>
            <a:off x="914400" y="789305"/>
            <a:ext cx="10567670" cy="231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7.</a:t>
            </a: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通信图</a:t>
            </a:r>
            <a:endParaRPr kumimoji="0" lang="en-US" altLang="zh-CN" sz="1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面向对象中通信图用于显示组件及其交互关系的空间组织结构，它并不侧重于交互的顺序。通信图显示了交互中各个对象之间的组织交互关系以及对象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如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6</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所示。</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13" name="PA_图片 30"/>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319405" y="715453"/>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5"/>
          <p:cNvSpPr>
            <a:spLocks noChangeArrowheads="1"/>
          </p:cNvSpPr>
          <p:nvPr/>
        </p:nvSpPr>
        <p:spPr bwMode="auto">
          <a:xfrm>
            <a:off x="8685026" y="6063202"/>
            <a:ext cx="1079500" cy="30670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图</a:t>
            </a:r>
            <a:r>
              <a:rPr kumimoji="0" lang="en-US" altLang="zh-CN"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6 </a:t>
            </a: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通信图</a:t>
            </a:r>
            <a:endPar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pic>
        <p:nvPicPr>
          <p:cNvPr id="11"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6171" y="3244226"/>
            <a:ext cx="5178993" cy="31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to="" calcmode="lin" valueType="num">
                                      <p:cBhvr>
                                        <p:cTn id="27" dur="700" fill="hold">
                                          <p:stCondLst>
                                            <p:cond delay="0"/>
                                          </p:stCondLst>
                                        </p:cTn>
                                        <p:tgtEl>
                                          <p:spTgt spid="13"/>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13"/>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535050" y="6097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1" name="PA_文本框 23"/>
          <p:cNvSpPr>
            <a:spLocks noChangeArrowheads="1"/>
          </p:cNvSpPr>
          <p:nvPr>
            <p:custDataLst>
              <p:tags r:id="rId7"/>
            </p:custDataLst>
          </p:nvPr>
        </p:nvSpPr>
        <p:spPr bwMode="auto">
          <a:xfrm>
            <a:off x="962063" y="1101049"/>
            <a:ext cx="10353637" cy="1758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8.</a:t>
            </a: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构件图</a:t>
            </a:r>
            <a:endParaRPr kumimoji="0" lang="en-US" altLang="zh-CN" sz="16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构件图，也称为组件图。构件图描述代码部件的物理结构及各部件之间的依赖关系，构件图有助于分析和理解部件之间的相互影响程度。从构件图中，可以了解各软件组件（如源代码文件或动态链接库）之间的编译器和运行时依赖关系。使用构件图可以将系统划分为内聚组件并显示代码自身的结构。如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7</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所示。</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16" name="PA_图片 27"/>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511175" y="1006052"/>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p:nvSpPr>
        <p:spPr bwMode="auto">
          <a:xfrm>
            <a:off x="8292737" y="4923350"/>
            <a:ext cx="1555841" cy="30670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rPr>
              <a:t>图</a:t>
            </a:r>
            <a:r>
              <a:rPr kumimoji="0" lang="en-US" altLang="zh-CN" sz="1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rPr>
              <a:t>7 </a:t>
            </a:r>
            <a:r>
              <a:rPr kumimoji="0" lang="zh-CN" altLang="en-US" sz="1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rPr>
              <a:t>构件图</a:t>
            </a:r>
            <a:endParaRPr kumimoji="0" lang="zh-CN" altLang="en-US" sz="1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pic>
        <p:nvPicPr>
          <p:cNvPr id="13" name="Picture 5"/>
          <p:cNvPicPr>
            <a:picLocks noChangeAspect="1" noChangeArrowheads="1"/>
          </p:cNvPicPr>
          <p:nvPr/>
        </p:nvPicPr>
        <p:blipFill>
          <a:blip r:embed="rId10">
            <a:extLst>
              <a:ext uri="{28A0092B-C50C-407E-A947-70E740481C1C}">
                <a14:useLocalDpi xmlns:a14="http://schemas.microsoft.com/office/drawing/2010/main" val="0"/>
              </a:ext>
            </a:extLst>
          </a:blip>
          <a:srcRect l="3571" t="8856" r="5829" b="11618"/>
          <a:stretch>
            <a:fillRect/>
          </a:stretch>
        </p:blipFill>
        <p:spPr bwMode="auto">
          <a:xfrm>
            <a:off x="3900103" y="3347256"/>
            <a:ext cx="4392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6"/>
                                        </p:tgtEl>
                                        <p:attrNameLst>
                                          <p:attrName>style.visibility</p:attrName>
                                        </p:attrNameLst>
                                      </p:cBhvr>
                                      <p:to>
                                        <p:strVal val="visible"/>
                                      </p:to>
                                    </p:set>
                                    <p:anim to="" calcmode="lin" valueType="num">
                                      <p:cBhvr>
                                        <p:cTn id="27" dur="700" fill="hold">
                                          <p:stCondLst>
                                            <p:cond delay="0"/>
                                          </p:stCondLst>
                                        </p:cTn>
                                        <p:tgtEl>
                                          <p:spTgt spid="16"/>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16"/>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4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413148" y="66049"/>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7" name="PA_文本框 24"/>
          <p:cNvSpPr>
            <a:spLocks noChangeArrowheads="1"/>
          </p:cNvSpPr>
          <p:nvPr>
            <p:custDataLst>
              <p:tags r:id="rId7"/>
            </p:custDataLst>
          </p:nvPr>
        </p:nvSpPr>
        <p:spPr bwMode="auto">
          <a:xfrm>
            <a:off x="962297" y="1097682"/>
            <a:ext cx="10614932" cy="216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9.</a:t>
            </a: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部署图</a:t>
            </a:r>
            <a:endPar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部署图，也称为配置图。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面向对象中配置图描述系统中硬件和软件的物理配置情况和系统体系结构。</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在配置图中，用结点表示实际的物理设备，如计算机和各种外部设备等，并依据它们之间的连接关系，将相应的结点连接起来，并说明其连接方式。在结点里面，说明分配给该结点上运行的可执行构件或对象，从而说明哪些软件单元被分配在哪些结点上运行，如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8</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所示。</a:t>
            </a:r>
            <a:r>
              <a:rPr lang="zh-CN" sz="16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16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16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en-US" altLang="zh-CN"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pic>
        <p:nvPicPr>
          <p:cNvPr id="18" name="PA_图片 29"/>
          <p:cNvPicPr>
            <a:picLocks noChangeAspect="1" noChangeArrowheads="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495300" y="1039587"/>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p:nvSpPr>
        <p:spPr bwMode="auto">
          <a:xfrm>
            <a:off x="8861812" y="5944780"/>
            <a:ext cx="1079500" cy="30670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图</a:t>
            </a:r>
            <a:r>
              <a:rPr kumimoji="0" lang="en-US" altLang="zh-CN"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8 </a:t>
            </a: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配置图</a:t>
            </a:r>
            <a:endPar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pic>
        <p:nvPicPr>
          <p:cNvPr id="1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77439" y="3427730"/>
            <a:ext cx="5184775"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to="" calcmode="lin" valueType="num">
                                      <p:cBhvr>
                                        <p:cTn id="27" dur="700" fill="hold">
                                          <p:stCondLst>
                                            <p:cond delay="0"/>
                                          </p:stCondLst>
                                        </p:cTn>
                                        <p:tgtEl>
                                          <p:spTgt spid="18"/>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18"/>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535048" y="61246"/>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7" name="PA_文本框 24"/>
          <p:cNvSpPr>
            <a:spLocks noChangeArrowheads="1"/>
          </p:cNvSpPr>
          <p:nvPr>
            <p:custDataLst>
              <p:tags r:id="rId7"/>
            </p:custDataLst>
          </p:nvPr>
        </p:nvSpPr>
        <p:spPr bwMode="auto">
          <a:xfrm>
            <a:off x="962025" y="1078454"/>
            <a:ext cx="106149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000" b="0" i="0" u="none" strike="noStrike" kern="1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上述几种图可归纳为</a:t>
            </a:r>
            <a:r>
              <a:rPr kumimoji="0" lang="en-US" altLang="zh-CN" sz="2000" b="0" i="0" u="none" strike="noStrike" kern="1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5</a:t>
            </a:r>
            <a:r>
              <a:rPr kumimoji="0" lang="zh-CN" altLang="zh-CN" sz="2000" b="0" i="0" u="none" strike="noStrike" kern="1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类，如表</a:t>
            </a:r>
            <a:r>
              <a:rPr kumimoji="0" lang="en-US" altLang="zh-CN" sz="2000" b="0" i="0" u="none" strike="noStrike" kern="1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a:t>
            </a:r>
            <a:r>
              <a:rPr kumimoji="0" lang="zh-CN" altLang="zh-CN" sz="2000" b="0" i="0" u="none" strike="noStrike" kern="1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所示。</a:t>
            </a:r>
            <a:endParaRPr kumimoji="0" lang="en-US" altLang="zh-CN" sz="2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20" name="Rectangle 6"/>
          <p:cNvSpPr>
            <a:spLocks noChangeArrowheads="1"/>
          </p:cNvSpPr>
          <p:nvPr/>
        </p:nvSpPr>
        <p:spPr bwMode="auto">
          <a:xfrm>
            <a:off x="5620023" y="3498110"/>
            <a:ext cx="1350010" cy="30670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表</a:t>
            </a:r>
            <a:r>
              <a:rPr kumimoji="0" lang="en-US" altLang="zh-CN"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1 UML</a:t>
            </a: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图分类</a:t>
            </a:r>
            <a:endPar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pic>
        <p:nvPicPr>
          <p:cNvPr id="7" name="图片 6"/>
          <p:cNvPicPr>
            <a:picLocks noChangeAspect="1"/>
          </p:cNvPicPr>
          <p:nvPr/>
        </p:nvPicPr>
        <p:blipFill>
          <a:blip r:embed="rId8"/>
          <a:stretch>
            <a:fillRect/>
          </a:stretch>
        </p:blipFill>
        <p:spPr>
          <a:xfrm>
            <a:off x="1885207" y="1555295"/>
            <a:ext cx="8818988" cy="1942922"/>
          </a:xfrm>
          <a:prstGeom prst="rect">
            <a:avLst/>
          </a:prstGeom>
        </p:spPr>
      </p:pic>
      <p:sp>
        <p:nvSpPr>
          <p:cNvPr id="19" name="PA_文本框 24"/>
          <p:cNvSpPr>
            <a:spLocks noChangeArrowheads="1"/>
          </p:cNvSpPr>
          <p:nvPr>
            <p:custDataLst>
              <p:tags r:id="rId9"/>
            </p:custDataLst>
          </p:nvPr>
        </p:nvSpPr>
        <p:spPr bwMode="auto">
          <a:xfrm>
            <a:off x="962025" y="3935095"/>
            <a:ext cx="10478135"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从应用的角度看，当采用面向对象技术设计系统时，第一步描述需求；第二步根据需求建立系统的静态模型，以构造系统的结构；第三步是描述系统的行为。其中，第一步与第二步中所建立的模型都是静态的，包括用例图、类图（包含包）、对象图、构件图和配置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5</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个图形，是标准建模语言</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的静态建模机制。第三步中所建立的模型或者可以执行，或者表示执行时的时序状态或交互关系。它包括状态机图、活动图、顺序图和合作图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4</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个图形，是标准建模语言</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的动态建模机制。因此，标准建模语言</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主要内容也可以归纳为静态建模机制和动态建模机制两大类。</a:t>
            </a:r>
            <a:r>
              <a:rPr lang="zh-CN" sz="16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16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16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en-US" altLang="zh-CN"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921250" y="1384300"/>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7</a:t>
            </a:r>
            <a:endPar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6958330" y="1508760"/>
            <a:ext cx="163893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UML2.0</a:t>
            </a:r>
            <a:endPar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新特性</a:t>
            </a:r>
            <a:endParaRPr kumimoji="0" lang="zh-CN" altLang="en-US" sz="36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p:bldP spid="30723" grpId="0" bldLvl="0" animBg="1"/>
      <p:bldP spid="30724" grpId="0" bldLvl="0" animBg="1"/>
      <p:bldP spid="30725" grpId="0" bldLvl="0" animBg="1"/>
      <p:bldP spid="30726" grpId="0" bldLvl="0" animBg="1"/>
      <p:bldP spid="30727" grpId="0" bldLvl="0" animBg="1"/>
      <p:bldP spid="30728" grpId="0" bldLvl="0" animBg="1"/>
      <p:bldP spid="30729" grpId="0" bldLvl="0" animBg="1"/>
      <p:bldP spid="30730" grpId="0" bldLvl="0" animBg="1"/>
      <p:bldP spid="30731" grpId="0" bldLvl="0" animBg="1"/>
      <p:bldP spid="30732" grpId="0"/>
      <p:bldP spid="30733" grpId="0"/>
    </p:bldLst>
  </p:timing>
</p:sld>
</file>

<file path=ppt/slides/slide4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UML2.0 </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新特性</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7" name="PA_文本框 26"/>
          <p:cNvSpPr>
            <a:spLocks noChangeArrowheads="1"/>
          </p:cNvSpPr>
          <p:nvPr>
            <p:custDataLst>
              <p:tags r:id="rId7"/>
            </p:custDataLst>
          </p:nvPr>
        </p:nvSpPr>
        <p:spPr bwMode="auto">
          <a:xfrm>
            <a:off x="1374775" y="1435735"/>
            <a:ext cx="944181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	UML 2.0 </a:t>
            </a:r>
            <a:r>
              <a:rPr kumimoji="0" lang="zh-CN" alt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在可视化建模方面进行了许多改革和创新，它可以描述现今软件系统中存在的许多技术，例如模型驱动架构（</a:t>
            </a:r>
            <a:r>
              <a:rPr kumimoji="0" lang="en-US" altLang="zh-CN"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MDA</a:t>
            </a:r>
            <a:r>
              <a:rPr kumimoji="0" lang="zh-CN" alt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）和面向服务的架构（</a:t>
            </a:r>
            <a:r>
              <a:rPr kumimoji="0" lang="en-US" altLang="zh-CN"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SOA</a:t>
            </a:r>
            <a:r>
              <a:rPr kumimoji="0" lang="zh-CN" alt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zh-CN" alt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PA_文本框 21"/>
          <p:cNvSpPr>
            <a:spLocks noChangeArrowheads="1"/>
          </p:cNvSpPr>
          <p:nvPr>
            <p:custDataLst>
              <p:tags r:id="rId8"/>
            </p:custDataLst>
          </p:nvPr>
        </p:nvSpPr>
        <p:spPr bwMode="auto">
          <a:xfrm>
            <a:off x="2319020" y="4516755"/>
            <a:ext cx="880808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400" b="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SOA</a:t>
            </a:r>
            <a:r>
              <a:rPr kumimoji="0" lang="zh-CN" altLang="en-US" sz="2400" b="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：是一个组件模型，将应用程序的不同功能单元进行拆分，并通过这些服务之间良好的接口和协议联系起来。</a:t>
            </a:r>
            <a:endParaRPr kumimoji="0" lang="zh-CN" altLang="en-US" sz="2400" b="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 name="PA_文本框 21"/>
          <p:cNvSpPr>
            <a:spLocks noChangeArrowheads="1"/>
          </p:cNvSpPr>
          <p:nvPr>
            <p:custDataLst>
              <p:tags r:id="rId9"/>
            </p:custDataLst>
          </p:nvPr>
        </p:nvSpPr>
        <p:spPr bwMode="auto">
          <a:xfrm>
            <a:off x="2318713" y="3901853"/>
            <a:ext cx="75526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400" b="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MDA</a:t>
            </a:r>
            <a:r>
              <a:rPr kumimoji="0" lang="zh-CN" altLang="en-US" sz="2400" b="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：是以模型为核心并由模型映射驱动开发的过程。</a:t>
            </a:r>
            <a:endParaRPr kumimoji="0" lang="zh-CN" altLang="en-US" sz="2400" b="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to="" calcmode="lin" valueType="num">
                                      <p:cBhvr>
                                        <p:cTn id="27" dur="700" fill="hold">
                                          <p:stCondLst>
                                            <p:cond delay="0"/>
                                          </p:stCondLst>
                                        </p:cTn>
                                        <p:tgtEl>
                                          <p:spTgt spid="17"/>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17"/>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14"/>
                                        </p:tgtEl>
                                        <p:attrNameLst>
                                          <p:attrName>style.visibility</p:attrName>
                                        </p:attrNameLst>
                                      </p:cBhvr>
                                      <p:to>
                                        <p:strVal val="visible"/>
                                      </p:to>
                                    </p:set>
                                    <p:anim to="" calcmode="lin" valueType="num">
                                      <p:cBhvr>
                                        <p:cTn id="31" dur="700" fill="hold">
                                          <p:stCondLst>
                                            <p:cond delay="0"/>
                                          </p:stCondLst>
                                        </p:cTn>
                                        <p:tgtEl>
                                          <p:spTgt spid="14"/>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14"/>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2"/>
                                        </p:tgtEl>
                                        <p:attrNameLst>
                                          <p:attrName>style.visibility</p:attrName>
                                        </p:attrNameLst>
                                      </p:cBhvr>
                                      <p:to>
                                        <p:strVal val="visible"/>
                                      </p:to>
                                    </p:set>
                                    <p:anim to="" calcmode="lin" valueType="num">
                                      <p:cBhvr>
                                        <p:cTn id="35"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ldLvl="0" animBg="1"/>
      <p:bldP spid="31747" grpId="0" bldLvl="0" animBg="1"/>
      <p:bldP spid="31748" grpId="0" bldLvl="0" animBg="1"/>
      <p:bldP spid="31749" grpId="0" bldLvl="0" animBg="1"/>
      <p:bldP spid="45062" grpId="0"/>
      <p:bldP spid="17" grpId="0" animBg="1" autoUpdateAnimBg="0"/>
      <p:bldP spid="14" grpId="0" animBg="1" autoUpdateAnimBg="0"/>
      <p:bldP spid="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UML2.0 </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新特性</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5063" name="PA_文本框 21"/>
          <p:cNvSpPr>
            <a:spLocks noChangeArrowheads="1"/>
          </p:cNvSpPr>
          <p:nvPr>
            <p:custDataLst>
              <p:tags r:id="rId7"/>
            </p:custDataLst>
          </p:nvPr>
        </p:nvSpPr>
        <p:spPr bwMode="auto">
          <a:xfrm>
            <a:off x="1489075" y="2052955"/>
            <a:ext cx="453834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用例图</a:t>
            </a:r>
            <a:endPar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为每个用例增加了一个称为 </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Subject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的特征，该特征的取值可以作为在逻辑层面划分一组用例的一项依据。</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5064" name="PA_文本框 22"/>
          <p:cNvSpPr>
            <a:spLocks noChangeArrowheads="1"/>
          </p:cNvSpPr>
          <p:nvPr>
            <p:custDataLst>
              <p:tags r:id="rId8"/>
            </p:custDataLst>
          </p:nvPr>
        </p:nvSpPr>
        <p:spPr bwMode="auto">
          <a:xfrm>
            <a:off x="1489075" y="3745230"/>
            <a:ext cx="4419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顺序图</a:t>
            </a:r>
            <a:endPar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允许顺序图中明确地表达分支判断逻辑。</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允许</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纵向</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与</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横向</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地对顺序图进行拆分与引用。</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(3)</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提供了一种新图，称为</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交互概况图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，可以直观地表达一组相关顺序图之间的转向逻辑。</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5065" name="PA_文本框 23"/>
          <p:cNvSpPr>
            <a:spLocks noChangeArrowheads="1"/>
          </p:cNvSpPr>
          <p:nvPr>
            <p:custDataLst>
              <p:tags r:id="rId9"/>
            </p:custDataLst>
          </p:nvPr>
        </p:nvSpPr>
        <p:spPr bwMode="auto">
          <a:xfrm>
            <a:off x="7015480" y="1041400"/>
            <a:ext cx="4728845"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活动图</a:t>
            </a:r>
            <a:endPar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泳道可以划分成层次，增加丰富的同步表达能力，在活动图中引入对象等特性。</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6" name="PA_文本框 24"/>
          <p:cNvSpPr>
            <a:spLocks noChangeArrowheads="1"/>
          </p:cNvSpPr>
          <p:nvPr>
            <p:custDataLst>
              <p:tags r:id="rId10"/>
            </p:custDataLst>
          </p:nvPr>
        </p:nvSpPr>
        <p:spPr bwMode="auto">
          <a:xfrm>
            <a:off x="7012305" y="2494280"/>
            <a:ext cx="473456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构件图</a:t>
            </a:r>
            <a:endPar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组件本身内容的表述更清晰，包括组件提供的接口、所要求的接口、组件之间的依赖关系通过</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组装连接器</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更明确地表达。</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5067" name="PA_文本框 25"/>
          <p:cNvSpPr>
            <a:spLocks noChangeArrowheads="1"/>
          </p:cNvSpPr>
          <p:nvPr>
            <p:custDataLst>
              <p:tags r:id="rId11"/>
            </p:custDataLst>
          </p:nvPr>
        </p:nvSpPr>
        <p:spPr bwMode="auto">
          <a:xfrm>
            <a:off x="7015480" y="4581525"/>
            <a:ext cx="480695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新增加的图</a:t>
            </a:r>
            <a:endPar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增加了</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组合结构图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交互概览图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和</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时间图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nvGrpSpPr>
          <p:cNvPr id="18" name="组合 17"/>
          <p:cNvGrpSpPr/>
          <p:nvPr/>
        </p:nvGrpSpPr>
        <p:grpSpPr>
          <a:xfrm>
            <a:off x="6268085" y="4509135"/>
            <a:ext cx="692150" cy="692150"/>
            <a:chOff x="9760" y="4086"/>
            <a:chExt cx="1090" cy="1090"/>
          </a:xfrm>
        </p:grpSpPr>
        <p:sp>
          <p:nvSpPr>
            <p:cNvPr id="6" name="PA_椭圆 13"/>
            <p:cNvSpPr>
              <a:spLocks noChangeArrowheads="1"/>
            </p:cNvSpPr>
            <p:nvPr>
              <p:custDataLst>
                <p:tags r:id="rId12"/>
              </p:custDataLst>
            </p:nvPr>
          </p:nvSpPr>
          <p:spPr bwMode="auto">
            <a:xfrm>
              <a:off x="9760" y="4086"/>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0" name="PA_图片 28"/>
            <p:cNvPicPr>
              <a:picLocks noChangeAspect="1" noChangeArrowheads="1"/>
            </p:cNvPicPr>
            <p:nvPr>
              <p:custDataLst>
                <p:tags r:id="rId13"/>
              </p:custDataLst>
            </p:nvPr>
          </p:nvPicPr>
          <p:blipFill>
            <a:blip r:embed="rId14">
              <a:extLst>
                <a:ext uri="{28A0092B-C50C-407E-A947-70E740481C1C}">
                  <a14:useLocalDpi xmlns:a14="http://schemas.microsoft.com/office/drawing/2010/main" val="0"/>
                </a:ext>
              </a:extLst>
            </a:blip>
            <a:srcRect/>
            <a:stretch>
              <a:fillRect/>
            </a:stretch>
          </p:blipFill>
          <p:spPr bwMode="auto">
            <a:xfrm>
              <a:off x="9981" y="4349"/>
              <a:ext cx="61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16"/>
          <p:cNvGrpSpPr/>
          <p:nvPr/>
        </p:nvGrpSpPr>
        <p:grpSpPr>
          <a:xfrm>
            <a:off x="6268720" y="2429510"/>
            <a:ext cx="692150" cy="692150"/>
            <a:chOff x="9760" y="1521"/>
            <a:chExt cx="1090" cy="1090"/>
          </a:xfrm>
        </p:grpSpPr>
        <p:sp>
          <p:nvSpPr>
            <p:cNvPr id="5" name="PA_椭圆 13"/>
            <p:cNvSpPr>
              <a:spLocks noChangeArrowheads="1"/>
            </p:cNvSpPr>
            <p:nvPr>
              <p:custDataLst>
                <p:tags r:id="rId15"/>
              </p:custDataLst>
            </p:nvPr>
          </p:nvSpPr>
          <p:spPr bwMode="auto">
            <a:xfrm>
              <a:off x="9760" y="1521"/>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1" name="PA_图片 29"/>
            <p:cNvPicPr>
              <a:picLocks noChangeAspect="1" noChangeArrowheads="1"/>
            </p:cNvPicPr>
            <p:nvPr>
              <p:custDataLst>
                <p:tags r:id="rId16"/>
              </p:custDataLst>
            </p:nvPr>
          </p:nvPicPr>
          <p:blipFill>
            <a:blip r:embed="rId17">
              <a:extLst>
                <a:ext uri="{28A0092B-C50C-407E-A947-70E740481C1C}">
                  <a14:useLocalDpi xmlns:a14="http://schemas.microsoft.com/office/drawing/2010/main" val="0"/>
                </a:ext>
              </a:extLst>
            </a:blip>
            <a:srcRect/>
            <a:stretch>
              <a:fillRect/>
            </a:stretch>
          </p:blipFill>
          <p:spPr bwMode="auto">
            <a:xfrm>
              <a:off x="10038" y="1724"/>
              <a:ext cx="548"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p:cNvGrpSpPr/>
          <p:nvPr/>
        </p:nvGrpSpPr>
        <p:grpSpPr>
          <a:xfrm>
            <a:off x="779780" y="2052955"/>
            <a:ext cx="692150" cy="692150"/>
            <a:chOff x="1252" y="3233"/>
            <a:chExt cx="1090" cy="1090"/>
          </a:xfrm>
        </p:grpSpPr>
        <p:sp>
          <p:nvSpPr>
            <p:cNvPr id="2" name="PA_椭圆 13"/>
            <p:cNvSpPr>
              <a:spLocks noChangeArrowheads="1"/>
            </p:cNvSpPr>
            <p:nvPr>
              <p:custDataLst>
                <p:tags r:id="rId18"/>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9"/>
              </p:custDataLst>
            </p:nvPr>
          </p:nvPicPr>
          <p:blipFill>
            <a:blip r:embed="rId20">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PA_任意多边形 34"/>
          <p:cNvSpPr/>
          <p:nvPr>
            <p:custDataLst>
              <p:tags r:id="rId21"/>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22"/>
            </p:custDataLst>
          </p:nvPr>
        </p:nvSpPr>
        <p:spPr bwMode="auto">
          <a:xfrm flipH="1">
            <a:off x="636270" y="1078865"/>
            <a:ext cx="33877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6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UML2.0</a:t>
            </a:r>
            <a:r>
              <a:rPr kumimoji="0" lang="zh-CN" altLang="en-US" sz="36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的变化</a:t>
            </a:r>
            <a:endParaRPr kumimoji="0" lang="zh-CN" altLang="en-US" sz="36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nvGrpSpPr>
          <p:cNvPr id="15" name="组合 14"/>
          <p:cNvGrpSpPr/>
          <p:nvPr/>
        </p:nvGrpSpPr>
        <p:grpSpPr>
          <a:xfrm>
            <a:off x="779145" y="3745230"/>
            <a:ext cx="692150" cy="692150"/>
            <a:chOff x="1252" y="5417"/>
            <a:chExt cx="1090" cy="1090"/>
          </a:xfrm>
        </p:grpSpPr>
        <p:sp>
          <p:nvSpPr>
            <p:cNvPr id="3" name="PA_椭圆 13"/>
            <p:cNvSpPr>
              <a:spLocks noChangeArrowheads="1"/>
            </p:cNvSpPr>
            <p:nvPr>
              <p:custDataLst>
                <p:tags r:id="rId23"/>
              </p:custDataLst>
            </p:nvPr>
          </p:nvSpPr>
          <p:spPr bwMode="auto">
            <a:xfrm>
              <a:off x="1252" y="5417"/>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24"/>
              </p:custDataLst>
            </p:nvPr>
          </p:nvPicPr>
          <p:blipFill>
            <a:blip r:embed="rId25">
              <a:extLst>
                <a:ext uri="{28A0092B-C50C-407E-A947-70E740481C1C}">
                  <a14:useLocalDpi xmlns:a14="http://schemas.microsoft.com/office/drawing/2010/main" val="0"/>
                </a:ext>
              </a:extLst>
            </a:blip>
            <a:srcRect/>
            <a:stretch>
              <a:fillRect/>
            </a:stretch>
          </p:blipFill>
          <p:spPr bwMode="auto">
            <a:xfrm>
              <a:off x="1428" y="5572"/>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a:xfrm>
            <a:off x="6268085" y="941070"/>
            <a:ext cx="692150" cy="692150"/>
            <a:chOff x="508" y="6667"/>
            <a:chExt cx="1090" cy="1090"/>
          </a:xfrm>
        </p:grpSpPr>
        <p:sp>
          <p:nvSpPr>
            <p:cNvPr id="4" name="PA_椭圆 13"/>
            <p:cNvSpPr>
              <a:spLocks noChangeArrowheads="1"/>
            </p:cNvSpPr>
            <p:nvPr>
              <p:custDataLst>
                <p:tags r:id="rId26"/>
              </p:custDataLst>
            </p:nvPr>
          </p:nvSpPr>
          <p:spPr bwMode="auto">
            <a:xfrm>
              <a:off x="508" y="6667"/>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69" name="PA_图片 27"/>
            <p:cNvPicPr>
              <a:picLocks noChangeAspect="1" noChangeArrowheads="1"/>
            </p:cNvPicPr>
            <p:nvPr>
              <p:custDataLst>
                <p:tags r:id="rId27"/>
              </p:custDataLst>
            </p:nvPr>
          </p:nvPicPr>
          <p:blipFill>
            <a:blip r:embed="rId28">
              <a:extLst>
                <a:ext uri="{28A0092B-C50C-407E-A947-70E740481C1C}">
                  <a14:useLocalDpi xmlns:a14="http://schemas.microsoft.com/office/drawing/2010/main" val="0"/>
                </a:ext>
              </a:extLst>
            </a:blip>
            <a:srcRect/>
            <a:stretch>
              <a:fillRect/>
            </a:stretch>
          </p:blipFill>
          <p:spPr bwMode="auto">
            <a:xfrm>
              <a:off x="795" y="6868"/>
              <a:ext cx="517"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0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0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0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ldLvl="0" animBg="1"/>
      <p:bldP spid="31747" grpId="0" bldLvl="0" animBg="1"/>
      <p:bldP spid="31748" grpId="0" bldLvl="0" animBg="1"/>
      <p:bldP spid="31749" grpId="0" bldLvl="0" animBg="1"/>
      <p:bldP spid="45062" grpId="0"/>
      <p:bldP spid="45063" grpId="0"/>
      <p:bldP spid="45064" grpId="0"/>
      <p:bldP spid="45065" grpId="0"/>
      <p:bldP spid="45066" grpId="0"/>
      <p:bldP spid="45067" grpId="0"/>
      <p:bldP spid="23" grpId="0" bldLvl="0" animBg="1"/>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325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5" name="PA_任意多边形 10"/>
          <p:cNvSpPr/>
          <p:nvPr>
            <p:custDataLst>
              <p:tags r:id="rId6"/>
            </p:custDataLst>
          </p:nvPr>
        </p:nvSpPr>
        <p:spPr bwMode="auto">
          <a:xfrm rot="16200000" flipH="1">
            <a:off x="1060132" y="1726566"/>
            <a:ext cx="1330325" cy="2203450"/>
          </a:xfrm>
          <a:custGeom>
            <a:avLst/>
            <a:gdLst>
              <a:gd name="T0" fmla="*/ 0 w 2696561"/>
              <a:gd name="T1" fmla="*/ 381231 h 4469351"/>
              <a:gd name="T2" fmla="*/ 56346 w 2696561"/>
              <a:gd name="T3" fmla="*/ 296392 h 4469351"/>
              <a:gd name="T4" fmla="*/ 60560 w 2696561"/>
              <a:gd name="T5" fmla="*/ 295087 h 4469351"/>
              <a:gd name="T6" fmla="*/ 57746 w 2696561"/>
              <a:gd name="T7" fmla="*/ 289913 h 4469351"/>
              <a:gd name="T8" fmla="*/ 51335 w 2696561"/>
              <a:gd name="T9" fmla="*/ 258221 h 4469351"/>
              <a:gd name="T10" fmla="*/ 101162 w 2696561"/>
              <a:gd name="T11" fmla="*/ 183198 h 4469351"/>
              <a:gd name="T12" fmla="*/ 105101 w 2696561"/>
              <a:gd name="T13" fmla="*/ 181978 h 4469351"/>
              <a:gd name="T14" fmla="*/ 105466 w 2696561"/>
              <a:gd name="T15" fmla="*/ 174764 h 4469351"/>
              <a:gd name="T16" fmla="*/ 193624 w 2696561"/>
              <a:gd name="T17" fmla="*/ 78663 h 4469351"/>
              <a:gd name="T18" fmla="*/ 207374 w 2696561"/>
              <a:gd name="T19" fmla="*/ 77366 h 4469351"/>
              <a:gd name="T20" fmla="*/ 207865 w 2696561"/>
              <a:gd name="T21" fmla="*/ 76103 h 4469351"/>
              <a:gd name="T22" fmla="*/ 213191 w 2696561"/>
              <a:gd name="T23" fmla="*/ 61037 h 4469351"/>
              <a:gd name="T24" fmla="*/ 222716 w 2696561"/>
              <a:gd name="T25" fmla="*/ 0 h 4469351"/>
              <a:gd name="T26" fmla="*/ 241066 w 2696561"/>
              <a:gd name="T27" fmla="*/ 50337 h 4469351"/>
              <a:gd name="T28" fmla="*/ 246602 w 2696561"/>
              <a:gd name="T29" fmla="*/ 77532 h 4469351"/>
              <a:gd name="T30" fmla="*/ 247133 w 2696561"/>
              <a:gd name="T31" fmla="*/ 82254 h 4469351"/>
              <a:gd name="T32" fmla="*/ 256941 w 2696561"/>
              <a:gd name="T33" fmla="*/ 85292 h 4469351"/>
              <a:gd name="T34" fmla="*/ 323782 w 2696561"/>
              <a:gd name="T35" fmla="*/ 185932 h 4469351"/>
              <a:gd name="T36" fmla="*/ 323404 w 2696561"/>
              <a:gd name="T37" fmla="*/ 193387 h 4469351"/>
              <a:gd name="T38" fmla="*/ 323404 w 2696561"/>
              <a:gd name="T39" fmla="*/ 420575 h 4469351"/>
              <a:gd name="T40" fmla="*/ 323782 w 2696561"/>
              <a:gd name="T41" fmla="*/ 428034 h 4469351"/>
              <a:gd name="T42" fmla="*/ 323404 w 2696561"/>
              <a:gd name="T43" fmla="*/ 435493 h 4469351"/>
              <a:gd name="T44" fmla="*/ 323404 w 2696561"/>
              <a:gd name="T45" fmla="*/ 438741 h 4469351"/>
              <a:gd name="T46" fmla="*/ 323240 w 2696561"/>
              <a:gd name="T47" fmla="*/ 438741 h 4469351"/>
              <a:gd name="T48" fmla="*/ 323226 w 2696561"/>
              <a:gd name="T49" fmla="*/ 439029 h 4469351"/>
              <a:gd name="T50" fmla="*/ 216025 w 2696561"/>
              <a:gd name="T51" fmla="*/ 535575 h 4469351"/>
              <a:gd name="T52" fmla="*/ 116737 w 2696561"/>
              <a:gd name="T53" fmla="*/ 469894 h 4469351"/>
              <a:gd name="T54" fmla="*/ 116644 w 2696561"/>
              <a:gd name="T55" fmla="*/ 469639 h 4469351"/>
              <a:gd name="T56" fmla="*/ 110850 w 2696561"/>
              <a:gd name="T57" fmla="*/ 471434 h 4469351"/>
              <a:gd name="T58" fmla="*/ 92257 w 2696561"/>
              <a:gd name="T59" fmla="*/ 473304 h 4469351"/>
              <a:gd name="T60" fmla="*/ 0 w 2696561"/>
              <a:gd name="T61" fmla="*/ 381231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56" name="PA_任意多边形 12"/>
          <p:cNvSpPr/>
          <p:nvPr>
            <p:custDataLst>
              <p:tags r:id="rId7"/>
            </p:custDataLst>
          </p:nvPr>
        </p:nvSpPr>
        <p:spPr bwMode="auto">
          <a:xfrm rot="16200000" flipH="1">
            <a:off x="3891439" y="1725772"/>
            <a:ext cx="1330325" cy="2205037"/>
          </a:xfrm>
          <a:custGeom>
            <a:avLst/>
            <a:gdLst>
              <a:gd name="T0" fmla="*/ 0 w 2696561"/>
              <a:gd name="T1" fmla="*/ 382055 h 4469351"/>
              <a:gd name="T2" fmla="*/ 56346 w 2696561"/>
              <a:gd name="T3" fmla="*/ 297033 h 4469351"/>
              <a:gd name="T4" fmla="*/ 60560 w 2696561"/>
              <a:gd name="T5" fmla="*/ 295725 h 4469351"/>
              <a:gd name="T6" fmla="*/ 57746 w 2696561"/>
              <a:gd name="T7" fmla="*/ 290540 h 4469351"/>
              <a:gd name="T8" fmla="*/ 51335 w 2696561"/>
              <a:gd name="T9" fmla="*/ 258779 h 4469351"/>
              <a:gd name="T10" fmla="*/ 101162 w 2696561"/>
              <a:gd name="T11" fmla="*/ 183595 h 4469351"/>
              <a:gd name="T12" fmla="*/ 105101 w 2696561"/>
              <a:gd name="T13" fmla="*/ 182371 h 4469351"/>
              <a:gd name="T14" fmla="*/ 105466 w 2696561"/>
              <a:gd name="T15" fmla="*/ 175142 h 4469351"/>
              <a:gd name="T16" fmla="*/ 193624 w 2696561"/>
              <a:gd name="T17" fmla="*/ 78833 h 4469351"/>
              <a:gd name="T18" fmla="*/ 207374 w 2696561"/>
              <a:gd name="T19" fmla="*/ 77533 h 4469351"/>
              <a:gd name="T20" fmla="*/ 207865 w 2696561"/>
              <a:gd name="T21" fmla="*/ 76267 h 4469351"/>
              <a:gd name="T22" fmla="*/ 213191 w 2696561"/>
              <a:gd name="T23" fmla="*/ 61168 h 4469351"/>
              <a:gd name="T24" fmla="*/ 222716 w 2696561"/>
              <a:gd name="T25" fmla="*/ 0 h 4469351"/>
              <a:gd name="T26" fmla="*/ 241066 w 2696561"/>
              <a:gd name="T27" fmla="*/ 50445 h 4469351"/>
              <a:gd name="T28" fmla="*/ 246602 w 2696561"/>
              <a:gd name="T29" fmla="*/ 77700 h 4469351"/>
              <a:gd name="T30" fmla="*/ 247133 w 2696561"/>
              <a:gd name="T31" fmla="*/ 82432 h 4469351"/>
              <a:gd name="T32" fmla="*/ 256941 w 2696561"/>
              <a:gd name="T33" fmla="*/ 85477 h 4469351"/>
              <a:gd name="T34" fmla="*/ 323782 w 2696561"/>
              <a:gd name="T35" fmla="*/ 186333 h 4469351"/>
              <a:gd name="T36" fmla="*/ 323404 w 2696561"/>
              <a:gd name="T37" fmla="*/ 193806 h 4469351"/>
              <a:gd name="T38" fmla="*/ 323404 w 2696561"/>
              <a:gd name="T39" fmla="*/ 421484 h 4469351"/>
              <a:gd name="T40" fmla="*/ 323782 w 2696561"/>
              <a:gd name="T41" fmla="*/ 428959 h 4469351"/>
              <a:gd name="T42" fmla="*/ 323404 w 2696561"/>
              <a:gd name="T43" fmla="*/ 436434 h 4469351"/>
              <a:gd name="T44" fmla="*/ 323404 w 2696561"/>
              <a:gd name="T45" fmla="*/ 439690 h 4469351"/>
              <a:gd name="T46" fmla="*/ 323240 w 2696561"/>
              <a:gd name="T47" fmla="*/ 439690 h 4469351"/>
              <a:gd name="T48" fmla="*/ 323226 w 2696561"/>
              <a:gd name="T49" fmla="*/ 439979 h 4469351"/>
              <a:gd name="T50" fmla="*/ 216025 w 2696561"/>
              <a:gd name="T51" fmla="*/ 536734 h 4469351"/>
              <a:gd name="T52" fmla="*/ 116737 w 2696561"/>
              <a:gd name="T53" fmla="*/ 470910 h 4469351"/>
              <a:gd name="T54" fmla="*/ 116644 w 2696561"/>
              <a:gd name="T55" fmla="*/ 470654 h 4469351"/>
              <a:gd name="T56" fmla="*/ 110850 w 2696561"/>
              <a:gd name="T57" fmla="*/ 472453 h 4469351"/>
              <a:gd name="T58" fmla="*/ 92257 w 2696561"/>
              <a:gd name="T59" fmla="*/ 474327 h 4469351"/>
              <a:gd name="T60" fmla="*/ 0 w 2696561"/>
              <a:gd name="T61" fmla="*/ 382055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57" name="PA_任意多边形 13"/>
          <p:cNvSpPr/>
          <p:nvPr>
            <p:custDataLst>
              <p:tags r:id="rId8"/>
            </p:custDataLst>
          </p:nvPr>
        </p:nvSpPr>
        <p:spPr bwMode="auto">
          <a:xfrm rot="16200000" flipH="1">
            <a:off x="6718776" y="1725772"/>
            <a:ext cx="1330325" cy="2205038"/>
          </a:xfrm>
          <a:custGeom>
            <a:avLst/>
            <a:gdLst>
              <a:gd name="T0" fmla="*/ 0 w 2696561"/>
              <a:gd name="T1" fmla="*/ 382055 h 4469351"/>
              <a:gd name="T2" fmla="*/ 56346 w 2696561"/>
              <a:gd name="T3" fmla="*/ 297034 h 4469351"/>
              <a:gd name="T4" fmla="*/ 60560 w 2696561"/>
              <a:gd name="T5" fmla="*/ 295726 h 4469351"/>
              <a:gd name="T6" fmla="*/ 57746 w 2696561"/>
              <a:gd name="T7" fmla="*/ 290540 h 4469351"/>
              <a:gd name="T8" fmla="*/ 51335 w 2696561"/>
              <a:gd name="T9" fmla="*/ 258779 h 4469351"/>
              <a:gd name="T10" fmla="*/ 101162 w 2696561"/>
              <a:gd name="T11" fmla="*/ 183595 h 4469351"/>
              <a:gd name="T12" fmla="*/ 105101 w 2696561"/>
              <a:gd name="T13" fmla="*/ 182372 h 4469351"/>
              <a:gd name="T14" fmla="*/ 105466 w 2696561"/>
              <a:gd name="T15" fmla="*/ 175142 h 4469351"/>
              <a:gd name="T16" fmla="*/ 193624 w 2696561"/>
              <a:gd name="T17" fmla="*/ 78833 h 4469351"/>
              <a:gd name="T18" fmla="*/ 207374 w 2696561"/>
              <a:gd name="T19" fmla="*/ 77533 h 4469351"/>
              <a:gd name="T20" fmla="*/ 207865 w 2696561"/>
              <a:gd name="T21" fmla="*/ 76267 h 4469351"/>
              <a:gd name="T22" fmla="*/ 213191 w 2696561"/>
              <a:gd name="T23" fmla="*/ 61168 h 4469351"/>
              <a:gd name="T24" fmla="*/ 222716 w 2696561"/>
              <a:gd name="T25" fmla="*/ 0 h 4469351"/>
              <a:gd name="T26" fmla="*/ 241066 w 2696561"/>
              <a:gd name="T27" fmla="*/ 50445 h 4469351"/>
              <a:gd name="T28" fmla="*/ 246602 w 2696561"/>
              <a:gd name="T29" fmla="*/ 77700 h 4469351"/>
              <a:gd name="T30" fmla="*/ 247133 w 2696561"/>
              <a:gd name="T31" fmla="*/ 82432 h 4469351"/>
              <a:gd name="T32" fmla="*/ 256941 w 2696561"/>
              <a:gd name="T33" fmla="*/ 85477 h 4469351"/>
              <a:gd name="T34" fmla="*/ 323782 w 2696561"/>
              <a:gd name="T35" fmla="*/ 186334 h 4469351"/>
              <a:gd name="T36" fmla="*/ 323404 w 2696561"/>
              <a:gd name="T37" fmla="*/ 193806 h 4469351"/>
              <a:gd name="T38" fmla="*/ 323404 w 2696561"/>
              <a:gd name="T39" fmla="*/ 421485 h 4469351"/>
              <a:gd name="T40" fmla="*/ 323782 w 2696561"/>
              <a:gd name="T41" fmla="*/ 428960 h 4469351"/>
              <a:gd name="T42" fmla="*/ 323404 w 2696561"/>
              <a:gd name="T43" fmla="*/ 436434 h 4469351"/>
              <a:gd name="T44" fmla="*/ 323404 w 2696561"/>
              <a:gd name="T45" fmla="*/ 439690 h 4469351"/>
              <a:gd name="T46" fmla="*/ 323240 w 2696561"/>
              <a:gd name="T47" fmla="*/ 439690 h 4469351"/>
              <a:gd name="T48" fmla="*/ 323226 w 2696561"/>
              <a:gd name="T49" fmla="*/ 439979 h 4469351"/>
              <a:gd name="T50" fmla="*/ 216025 w 2696561"/>
              <a:gd name="T51" fmla="*/ 536734 h 4469351"/>
              <a:gd name="T52" fmla="*/ 116737 w 2696561"/>
              <a:gd name="T53" fmla="*/ 470911 h 4469351"/>
              <a:gd name="T54" fmla="*/ 116644 w 2696561"/>
              <a:gd name="T55" fmla="*/ 470655 h 4469351"/>
              <a:gd name="T56" fmla="*/ 110850 w 2696561"/>
              <a:gd name="T57" fmla="*/ 472453 h 4469351"/>
              <a:gd name="T58" fmla="*/ 92257 w 2696561"/>
              <a:gd name="T59" fmla="*/ 474328 h 4469351"/>
              <a:gd name="T60" fmla="*/ 0 w 2696561"/>
              <a:gd name="T61" fmla="*/ 382055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58" name="PA_任意多边形 14"/>
          <p:cNvSpPr/>
          <p:nvPr>
            <p:custDataLst>
              <p:tags r:id="rId9"/>
            </p:custDataLst>
          </p:nvPr>
        </p:nvSpPr>
        <p:spPr bwMode="auto">
          <a:xfrm rot="16200000" flipH="1">
            <a:off x="9544526" y="1725772"/>
            <a:ext cx="1330325" cy="2205038"/>
          </a:xfrm>
          <a:custGeom>
            <a:avLst/>
            <a:gdLst>
              <a:gd name="T0" fmla="*/ 0 w 2696561"/>
              <a:gd name="T1" fmla="*/ 382055 h 4469351"/>
              <a:gd name="T2" fmla="*/ 56346 w 2696561"/>
              <a:gd name="T3" fmla="*/ 297034 h 4469351"/>
              <a:gd name="T4" fmla="*/ 60560 w 2696561"/>
              <a:gd name="T5" fmla="*/ 295726 h 4469351"/>
              <a:gd name="T6" fmla="*/ 57746 w 2696561"/>
              <a:gd name="T7" fmla="*/ 290540 h 4469351"/>
              <a:gd name="T8" fmla="*/ 51335 w 2696561"/>
              <a:gd name="T9" fmla="*/ 258779 h 4469351"/>
              <a:gd name="T10" fmla="*/ 101162 w 2696561"/>
              <a:gd name="T11" fmla="*/ 183595 h 4469351"/>
              <a:gd name="T12" fmla="*/ 105101 w 2696561"/>
              <a:gd name="T13" fmla="*/ 182372 h 4469351"/>
              <a:gd name="T14" fmla="*/ 105466 w 2696561"/>
              <a:gd name="T15" fmla="*/ 175142 h 4469351"/>
              <a:gd name="T16" fmla="*/ 193624 w 2696561"/>
              <a:gd name="T17" fmla="*/ 78833 h 4469351"/>
              <a:gd name="T18" fmla="*/ 207374 w 2696561"/>
              <a:gd name="T19" fmla="*/ 77533 h 4469351"/>
              <a:gd name="T20" fmla="*/ 207865 w 2696561"/>
              <a:gd name="T21" fmla="*/ 76267 h 4469351"/>
              <a:gd name="T22" fmla="*/ 213191 w 2696561"/>
              <a:gd name="T23" fmla="*/ 61168 h 4469351"/>
              <a:gd name="T24" fmla="*/ 222716 w 2696561"/>
              <a:gd name="T25" fmla="*/ 0 h 4469351"/>
              <a:gd name="T26" fmla="*/ 241066 w 2696561"/>
              <a:gd name="T27" fmla="*/ 50445 h 4469351"/>
              <a:gd name="T28" fmla="*/ 246602 w 2696561"/>
              <a:gd name="T29" fmla="*/ 77700 h 4469351"/>
              <a:gd name="T30" fmla="*/ 247133 w 2696561"/>
              <a:gd name="T31" fmla="*/ 82432 h 4469351"/>
              <a:gd name="T32" fmla="*/ 256941 w 2696561"/>
              <a:gd name="T33" fmla="*/ 85477 h 4469351"/>
              <a:gd name="T34" fmla="*/ 323782 w 2696561"/>
              <a:gd name="T35" fmla="*/ 186334 h 4469351"/>
              <a:gd name="T36" fmla="*/ 323404 w 2696561"/>
              <a:gd name="T37" fmla="*/ 193806 h 4469351"/>
              <a:gd name="T38" fmla="*/ 323404 w 2696561"/>
              <a:gd name="T39" fmla="*/ 421485 h 4469351"/>
              <a:gd name="T40" fmla="*/ 323782 w 2696561"/>
              <a:gd name="T41" fmla="*/ 428960 h 4469351"/>
              <a:gd name="T42" fmla="*/ 323404 w 2696561"/>
              <a:gd name="T43" fmla="*/ 436434 h 4469351"/>
              <a:gd name="T44" fmla="*/ 323404 w 2696561"/>
              <a:gd name="T45" fmla="*/ 439690 h 4469351"/>
              <a:gd name="T46" fmla="*/ 323240 w 2696561"/>
              <a:gd name="T47" fmla="*/ 439690 h 4469351"/>
              <a:gd name="T48" fmla="*/ 323226 w 2696561"/>
              <a:gd name="T49" fmla="*/ 439979 h 4469351"/>
              <a:gd name="T50" fmla="*/ 216025 w 2696561"/>
              <a:gd name="T51" fmla="*/ 536734 h 4469351"/>
              <a:gd name="T52" fmla="*/ 116737 w 2696561"/>
              <a:gd name="T53" fmla="*/ 470911 h 4469351"/>
              <a:gd name="T54" fmla="*/ 116644 w 2696561"/>
              <a:gd name="T55" fmla="*/ 470655 h 4469351"/>
              <a:gd name="T56" fmla="*/ 110850 w 2696561"/>
              <a:gd name="T57" fmla="*/ 472453 h 4469351"/>
              <a:gd name="T58" fmla="*/ 92257 w 2696561"/>
              <a:gd name="T59" fmla="*/ 474328 h 4469351"/>
              <a:gd name="T60" fmla="*/ 0 w 2696561"/>
              <a:gd name="T61" fmla="*/ 382055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59" name="PA_文本框 15"/>
          <p:cNvSpPr>
            <a:spLocks noChangeArrowheads="1"/>
          </p:cNvSpPr>
          <p:nvPr>
            <p:custDataLst>
              <p:tags r:id="rId10"/>
            </p:custDataLst>
          </p:nvPr>
        </p:nvSpPr>
        <p:spPr bwMode="auto">
          <a:xfrm>
            <a:off x="704850" y="3632835"/>
            <a:ext cx="228473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展现模型要素的基本组织单元，以及这些组织单元之间的依赖关系，包括引用关系和扩展关系。</a:t>
            </a: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53260" name="PA_文本框 16"/>
          <p:cNvSpPr>
            <a:spLocks noChangeArrowheads="1"/>
          </p:cNvSpPr>
          <p:nvPr>
            <p:custDataLst>
              <p:tags r:id="rId11"/>
            </p:custDataLst>
          </p:nvPr>
        </p:nvSpPr>
        <p:spPr bwMode="auto">
          <a:xfrm>
            <a:off x="3609340" y="3632835"/>
            <a:ext cx="2205355"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描述系统中的某一部分的内部内容，包括该部分与系统其他部分的交互点，能展示该部分内容</a:t>
            </a:r>
            <a:r>
              <a:rPr kumimoji="0" lang="en-US" altLang="zh-CN"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内部</a:t>
            </a:r>
            <a:r>
              <a:rPr kumimoji="0" lang="en-US" altLang="zh-CN"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参与者的配置情况。</a:t>
            </a: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53261" name="PA_文本框 17"/>
          <p:cNvSpPr>
            <a:spLocks noChangeArrowheads="1"/>
          </p:cNvSpPr>
          <p:nvPr>
            <p:custDataLst>
              <p:tags r:id="rId12"/>
            </p:custDataLst>
          </p:nvPr>
        </p:nvSpPr>
        <p:spPr bwMode="auto">
          <a:xfrm>
            <a:off x="6472555" y="3632835"/>
            <a:ext cx="220535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sz="18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交互概览图是活动图和顺序图的混合物。</a:t>
            </a:r>
            <a:endParaRPr kumimoji="0" sz="18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53262" name="PA_文本框 18"/>
          <p:cNvSpPr>
            <a:spLocks noChangeArrowheads="1"/>
          </p:cNvSpPr>
          <p:nvPr>
            <p:custDataLst>
              <p:tags r:id="rId13"/>
            </p:custDataLst>
          </p:nvPr>
        </p:nvSpPr>
        <p:spPr bwMode="auto">
          <a:xfrm>
            <a:off x="9329420" y="3632835"/>
            <a:ext cx="2205355"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是一种可选的交互图，展示交互过程中的真实时间信息，具体描述对象状态变化的时间点以及维持特定状态的时间段。</a:t>
            </a:r>
            <a:r>
              <a:rPr lang="zh-CN" sz="18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18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18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53263" name="PA_文本框 19"/>
          <p:cNvSpPr>
            <a:spLocks noChangeArrowheads="1"/>
          </p:cNvSpPr>
          <p:nvPr>
            <p:custDataLst>
              <p:tags r:id="rId14"/>
            </p:custDataLst>
          </p:nvPr>
        </p:nvSpPr>
        <p:spPr bwMode="auto">
          <a:xfrm>
            <a:off x="1449705" y="2742883"/>
            <a:ext cx="7950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包图</a:t>
            </a:r>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3264" name="PA_文本框 20"/>
          <p:cNvSpPr>
            <a:spLocks noChangeArrowheads="1"/>
          </p:cNvSpPr>
          <p:nvPr>
            <p:custDataLst>
              <p:tags r:id="rId15"/>
            </p:custDataLst>
          </p:nvPr>
        </p:nvSpPr>
        <p:spPr bwMode="auto">
          <a:xfrm>
            <a:off x="3855085" y="2742883"/>
            <a:ext cx="17132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组合结构图</a:t>
            </a:r>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3265" name="PA_文本框 21"/>
          <p:cNvSpPr>
            <a:spLocks noChangeArrowheads="1"/>
          </p:cNvSpPr>
          <p:nvPr>
            <p:custDataLst>
              <p:tags r:id="rId16"/>
            </p:custDataLst>
          </p:nvPr>
        </p:nvSpPr>
        <p:spPr bwMode="auto">
          <a:xfrm>
            <a:off x="6718935" y="2742883"/>
            <a:ext cx="17132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交互概览图</a:t>
            </a:r>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3266" name="PA_文本框 22"/>
          <p:cNvSpPr>
            <a:spLocks noChangeArrowheads="1"/>
          </p:cNvSpPr>
          <p:nvPr>
            <p:custDataLst>
              <p:tags r:id="rId17"/>
            </p:custDataLst>
          </p:nvPr>
        </p:nvSpPr>
        <p:spPr bwMode="auto">
          <a:xfrm>
            <a:off x="9880918" y="2742883"/>
            <a:ext cx="11010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时间图</a:t>
            </a:r>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2" name="PA_矩形 9"/>
          <p:cNvSpPr>
            <a:spLocks noChangeArrowheads="1"/>
          </p:cNvSpPr>
          <p:nvPr>
            <p:custDataLst>
              <p:tags r:id="rId18"/>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 2.0 </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的特性</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3" name="PA_任意多边形 34"/>
          <p:cNvSpPr/>
          <p:nvPr>
            <p:custDataLst>
              <p:tags r:id="rId19"/>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20"/>
            </p:custDataLst>
          </p:nvPr>
        </p:nvSpPr>
        <p:spPr bwMode="auto">
          <a:xfrm flipH="1">
            <a:off x="1293495" y="1078865"/>
            <a:ext cx="207391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新增的图</a:t>
            </a:r>
            <a:endParaRPr kumimoji="0" lang="zh-CN" altLang="en-US" sz="36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3250"/>
                                        </p:tgtEl>
                                        <p:attrNameLst>
                                          <p:attrName>style.visibility</p:attrName>
                                        </p:attrNameLst>
                                      </p:cBhvr>
                                      <p:to>
                                        <p:strVal val="visible"/>
                                      </p:to>
                                    </p:set>
                                    <p:anim to="" calcmode="lin" valueType="num">
                                      <p:cBhvr>
                                        <p:cTn id="7" dur="700" fill="hold">
                                          <p:stCondLst>
                                            <p:cond delay="0"/>
                                          </p:stCondLst>
                                        </p:cTn>
                                        <p:tgtEl>
                                          <p:spTgt spid="53250"/>
                                        </p:tgtEl>
                                        <p:attrNameLst>
                                          <p:attrName>ppt_x</p:attrName>
                                        </p:attrNameLst>
                                      </p:cBhvr>
                                      <p:tavLst>
                                        <p:tav tm="0" fmla="#ppt_x+#ppt_w*1.2*((1.5-1.5*$)^3-(1.5-1.5*$)^2)">
                                          <p:val>
                                            <p:fltVal val="0"/>
                                          </p:val>
                                        </p:tav>
                                        <p:tav tm="100000">
                                          <p:val>
                                            <p:fltVal val="1"/>
                                          </p:val>
                                        </p:tav>
                                      </p:tavLst>
                                    </p:anim>
                                    <p:anim to="" calcmode="lin" valueType="num">
                                      <p:cBhvr>
                                        <p:cTn id="8" dur="700" fill="hold">
                                          <p:stCondLst>
                                            <p:cond delay="0"/>
                                          </p:stCondLst>
                                        </p:cTn>
                                        <p:tgtEl>
                                          <p:spTgt spid="53250"/>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9" dur="700" fill="hold">
                                          <p:stCondLst>
                                            <p:cond delay="0"/>
                                          </p:stCondLst>
                                        </p:cTn>
                                        <p:tgtEl>
                                          <p:spTgt spid="53250"/>
                                        </p:tgtEl>
                                        <p:attrNameLst>
                                          <p:attrName>ppt_w</p:attrName>
                                        </p:attrNameLst>
                                      </p:cBhvr>
                                      <p:tavLst>
                                        <p:tav tm="0" fmla="#ppt_w/2*($)^6">
                                          <p:val>
                                            <p:fltVal val="0"/>
                                          </p:val>
                                        </p:tav>
                                        <p:tav tm="50000" fmla="#ppt_w-#ppt_w/2*(2-$)^6">
                                          <p:val>
                                            <p:fltVal val="1"/>
                                          </p:val>
                                        </p:tav>
                                        <p:tav tm="100000">
                                          <p:val>
                                            <p:fltVal val="2"/>
                                          </p:val>
                                        </p:tav>
                                      </p:tavLst>
                                    </p:anim>
                                  </p:childTnLst>
                                </p:cTn>
                              </p:par>
                              <p:par>
                                <p:cTn id="10" presetID="0" presetClass="entr" presetSubtype="0" fill="hold" grpId="0" nodeType="withEffect">
                                  <p:stCondLst>
                                    <p:cond delay="0"/>
                                  </p:stCondLst>
                                  <p:iterate type="lt">
                                    <p:tmPct val="10000"/>
                                  </p:iterate>
                                  <p:childTnLst>
                                    <p:set>
                                      <p:cBhvr>
                                        <p:cTn id="11" dur="700" fill="hold">
                                          <p:stCondLst>
                                            <p:cond delay="0"/>
                                          </p:stCondLst>
                                        </p:cTn>
                                        <p:tgtEl>
                                          <p:spTgt spid="53251"/>
                                        </p:tgtEl>
                                        <p:attrNameLst>
                                          <p:attrName>style.visibility</p:attrName>
                                        </p:attrNameLst>
                                      </p:cBhvr>
                                      <p:to>
                                        <p:strVal val="visible"/>
                                      </p:to>
                                    </p:set>
                                    <p:anim to="" calcmode="lin" valueType="num">
                                      <p:cBhvr>
                                        <p:cTn id="12" dur="700" fill="hold">
                                          <p:stCondLst>
                                            <p:cond delay="0"/>
                                          </p:stCondLst>
                                        </p:cTn>
                                        <p:tgtEl>
                                          <p:spTgt spid="53251"/>
                                        </p:tgtEl>
                                        <p:attrNameLst>
                                          <p:attrName>ppt_x</p:attrName>
                                        </p:attrNameLst>
                                      </p:cBhvr>
                                      <p:tavLst>
                                        <p:tav tm="0" fmla="#ppt_x+#ppt_w*1.2*((1.5-1.5*$)^3-(1.5-1.5*$)^2)">
                                          <p:val>
                                            <p:fltVal val="0"/>
                                          </p:val>
                                        </p:tav>
                                        <p:tav tm="100000">
                                          <p:val>
                                            <p:fltVal val="1"/>
                                          </p:val>
                                        </p:tav>
                                      </p:tavLst>
                                    </p:anim>
                                    <p:anim to="" calcmode="lin" valueType="num">
                                      <p:cBhvr>
                                        <p:cTn id="13" dur="700" fill="hold">
                                          <p:stCondLst>
                                            <p:cond delay="0"/>
                                          </p:stCondLst>
                                        </p:cTn>
                                        <p:tgtEl>
                                          <p:spTgt spid="53251"/>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14" dur="700" fill="hold">
                                          <p:stCondLst>
                                            <p:cond delay="0"/>
                                          </p:stCondLst>
                                        </p:cTn>
                                        <p:tgtEl>
                                          <p:spTgt spid="53251"/>
                                        </p:tgtEl>
                                        <p:attrNameLst>
                                          <p:attrName>ppt_w</p:attrName>
                                        </p:attrNameLst>
                                      </p:cBhvr>
                                      <p:tavLst>
                                        <p:tav tm="0" fmla="#ppt_w/2*($)^6">
                                          <p:val>
                                            <p:fltVal val="0"/>
                                          </p:val>
                                        </p:tav>
                                        <p:tav tm="50000" fmla="#ppt_w-#ppt_w/2*(2-$)^6">
                                          <p:val>
                                            <p:fltVal val="1"/>
                                          </p:val>
                                        </p:tav>
                                        <p:tav tm="100000">
                                          <p:val>
                                            <p:fltVal val="2"/>
                                          </p:val>
                                        </p:tav>
                                      </p:tavLst>
                                    </p:anim>
                                  </p:childTnLst>
                                </p:cTn>
                              </p:par>
                              <p:par>
                                <p:cTn id="15" presetID="0" presetClass="entr" presetSubtype="0" fill="hold" grpId="0" nodeType="withEffect">
                                  <p:stCondLst>
                                    <p:cond delay="0"/>
                                  </p:stCondLst>
                                  <p:iterate type="lt">
                                    <p:tmPct val="10000"/>
                                  </p:iterate>
                                  <p:childTnLst>
                                    <p:set>
                                      <p:cBhvr>
                                        <p:cTn id="16" dur="700" fill="hold">
                                          <p:stCondLst>
                                            <p:cond delay="0"/>
                                          </p:stCondLst>
                                        </p:cTn>
                                        <p:tgtEl>
                                          <p:spTgt spid="53252"/>
                                        </p:tgtEl>
                                        <p:attrNameLst>
                                          <p:attrName>style.visibility</p:attrName>
                                        </p:attrNameLst>
                                      </p:cBhvr>
                                      <p:to>
                                        <p:strVal val="visible"/>
                                      </p:to>
                                    </p:set>
                                    <p:anim to="" calcmode="lin" valueType="num">
                                      <p:cBhvr>
                                        <p:cTn id="17" dur="700" fill="hold">
                                          <p:stCondLst>
                                            <p:cond delay="0"/>
                                          </p:stCondLst>
                                        </p:cTn>
                                        <p:tgtEl>
                                          <p:spTgt spid="53252"/>
                                        </p:tgtEl>
                                        <p:attrNameLst>
                                          <p:attrName>ppt_x</p:attrName>
                                        </p:attrNameLst>
                                      </p:cBhvr>
                                      <p:tavLst>
                                        <p:tav tm="0" fmla="#ppt_x+#ppt_w*1.2*((1.5-1.5*$)^3-(1.5-1.5*$)^2)">
                                          <p:val>
                                            <p:fltVal val="0"/>
                                          </p:val>
                                        </p:tav>
                                        <p:tav tm="100000">
                                          <p:val>
                                            <p:fltVal val="1"/>
                                          </p:val>
                                        </p:tav>
                                      </p:tavLst>
                                    </p:anim>
                                    <p:anim to="" calcmode="lin" valueType="num">
                                      <p:cBhvr>
                                        <p:cTn id="18" dur="700" fill="hold">
                                          <p:stCondLst>
                                            <p:cond delay="0"/>
                                          </p:stCondLst>
                                        </p:cTn>
                                        <p:tgtEl>
                                          <p:spTgt spid="53252"/>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19" dur="700" fill="hold">
                                          <p:stCondLst>
                                            <p:cond delay="0"/>
                                          </p:stCondLst>
                                        </p:cTn>
                                        <p:tgtEl>
                                          <p:spTgt spid="53252"/>
                                        </p:tgtEl>
                                        <p:attrNameLst>
                                          <p:attrName>ppt_w</p:attrName>
                                        </p:attrNameLst>
                                      </p:cBhvr>
                                      <p:tavLst>
                                        <p:tav tm="0" fmla="#ppt_w/2*($)^6">
                                          <p:val>
                                            <p:fltVal val="0"/>
                                          </p:val>
                                        </p:tav>
                                        <p:tav tm="50000" fmla="#ppt_w-#ppt_w/2*(2-$)^6">
                                          <p:val>
                                            <p:fltVal val="1"/>
                                          </p:val>
                                        </p:tav>
                                        <p:tav tm="100000">
                                          <p:val>
                                            <p:fltVal val="2"/>
                                          </p:val>
                                        </p:tav>
                                      </p:tavLst>
                                    </p:anim>
                                  </p:childTnLst>
                                </p:cTn>
                              </p:par>
                              <p:par>
                                <p:cTn id="20" presetID="0" presetClass="entr" presetSubtype="0" fill="hold" grpId="0" nodeType="withEffect">
                                  <p:stCondLst>
                                    <p:cond delay="0"/>
                                  </p:stCondLst>
                                  <p:iterate type="lt">
                                    <p:tmPct val="10000"/>
                                  </p:iterate>
                                  <p:childTnLst>
                                    <p:set>
                                      <p:cBhvr>
                                        <p:cTn id="21" dur="700" fill="hold">
                                          <p:stCondLst>
                                            <p:cond delay="0"/>
                                          </p:stCondLst>
                                        </p:cTn>
                                        <p:tgtEl>
                                          <p:spTgt spid="53253"/>
                                        </p:tgtEl>
                                        <p:attrNameLst>
                                          <p:attrName>style.visibility</p:attrName>
                                        </p:attrNameLst>
                                      </p:cBhvr>
                                      <p:to>
                                        <p:strVal val="visible"/>
                                      </p:to>
                                    </p:set>
                                    <p:anim to="" calcmode="lin" valueType="num">
                                      <p:cBhvr>
                                        <p:cTn id="22" dur="700" fill="hold">
                                          <p:stCondLst>
                                            <p:cond delay="0"/>
                                          </p:stCondLst>
                                        </p:cTn>
                                        <p:tgtEl>
                                          <p:spTgt spid="53253"/>
                                        </p:tgtEl>
                                        <p:attrNameLst>
                                          <p:attrName>ppt_x</p:attrName>
                                        </p:attrNameLst>
                                      </p:cBhvr>
                                      <p:tavLst>
                                        <p:tav tm="0" fmla="#ppt_x+#ppt_w*1.2*((1.5-1.5*$)^3-(1.5-1.5*$)^2)">
                                          <p:val>
                                            <p:fltVal val="0"/>
                                          </p:val>
                                        </p:tav>
                                        <p:tav tm="100000">
                                          <p:val>
                                            <p:fltVal val="1"/>
                                          </p:val>
                                        </p:tav>
                                      </p:tavLst>
                                    </p:anim>
                                    <p:anim to="" calcmode="lin" valueType="num">
                                      <p:cBhvr>
                                        <p:cTn id="23" dur="700" fill="hold">
                                          <p:stCondLst>
                                            <p:cond delay="0"/>
                                          </p:stCondLst>
                                        </p:cTn>
                                        <p:tgtEl>
                                          <p:spTgt spid="53253"/>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24" dur="700" fill="hold">
                                          <p:stCondLst>
                                            <p:cond delay="0"/>
                                          </p:stCondLst>
                                        </p:cTn>
                                        <p:tgtEl>
                                          <p:spTgt spid="53253"/>
                                        </p:tgtEl>
                                        <p:attrNameLst>
                                          <p:attrName>ppt_w</p:attrName>
                                        </p:attrNameLst>
                                      </p:cBhvr>
                                      <p:tavLst>
                                        <p:tav tm="0" fmla="#ppt_w/2*($)^6">
                                          <p:val>
                                            <p:fltVal val="0"/>
                                          </p:val>
                                        </p:tav>
                                        <p:tav tm="50000" fmla="#ppt_w-#ppt_w/2*(2-$)^6">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53255"/>
                                        </p:tgtEl>
                                        <p:attrNameLst>
                                          <p:attrName>style.visibility</p:attrName>
                                        </p:attrNameLst>
                                      </p:cBhvr>
                                      <p:to>
                                        <p:strVal val="visible"/>
                                      </p:to>
                                    </p:set>
                                    <p:anim to="" calcmode="lin" valueType="num">
                                      <p:cBhvr>
                                        <p:cTn id="27" dur="700" fill="hold">
                                          <p:stCondLst>
                                            <p:cond delay="0"/>
                                          </p:stCondLst>
                                        </p:cTn>
                                        <p:tgtEl>
                                          <p:spTgt spid="53255"/>
                                        </p:tgtEl>
                                        <p:attrNameLst>
                                          <p:attrName>ppt_x</p:attrName>
                                        </p:attrNameLst>
                                      </p:cBhvr>
                                      <p:tavLst>
                                        <p:tav tm="0" fmla="#ppt_x+#ppt_w*1.2*((1.5-1.5*$)^3-(1.5-1.5*$)^2)">
                                          <p:val>
                                            <p:fltVal val="0"/>
                                          </p:val>
                                        </p:tav>
                                        <p:tav tm="100000">
                                          <p:val>
                                            <p:fltVal val="1"/>
                                          </p:val>
                                        </p:tav>
                                      </p:tavLst>
                                    </p:anim>
                                    <p:anim to="" calcmode="lin" valueType="num">
                                      <p:cBhvr>
                                        <p:cTn id="28" dur="700" fill="hold">
                                          <p:stCondLst>
                                            <p:cond delay="0"/>
                                          </p:stCondLst>
                                        </p:cTn>
                                        <p:tgtEl>
                                          <p:spTgt spid="53255"/>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29" dur="700" fill="hold">
                                          <p:stCondLst>
                                            <p:cond delay="0"/>
                                          </p:stCondLst>
                                        </p:cTn>
                                        <p:tgtEl>
                                          <p:spTgt spid="53255"/>
                                        </p:tgtEl>
                                        <p:attrNameLst>
                                          <p:attrName>ppt_w</p:attrName>
                                        </p:attrNameLst>
                                      </p:cBhvr>
                                      <p:tavLst>
                                        <p:tav tm="0" fmla="#ppt_w/2*($)^6">
                                          <p:val>
                                            <p:fltVal val="0"/>
                                          </p:val>
                                        </p:tav>
                                        <p:tav tm="50000" fmla="#ppt_w-#ppt_w/2*(2-$)^6">
                                          <p:val>
                                            <p:fltVal val="1"/>
                                          </p:val>
                                        </p:tav>
                                        <p:tav tm="100000">
                                          <p:val>
                                            <p:fltVal val="2"/>
                                          </p:val>
                                        </p:tav>
                                      </p:tavLst>
                                    </p:anim>
                                  </p:childTnLst>
                                </p:cTn>
                              </p:par>
                              <p:par>
                                <p:cTn id="30" presetID="0" presetClass="entr" presetSubtype="0" fill="hold" grpId="0" nodeType="withEffect">
                                  <p:stCondLst>
                                    <p:cond delay="0"/>
                                  </p:stCondLst>
                                  <p:iterate type="lt">
                                    <p:tmPct val="10000"/>
                                  </p:iterate>
                                  <p:childTnLst>
                                    <p:set>
                                      <p:cBhvr>
                                        <p:cTn id="31" dur="700" fill="hold">
                                          <p:stCondLst>
                                            <p:cond delay="0"/>
                                          </p:stCondLst>
                                        </p:cTn>
                                        <p:tgtEl>
                                          <p:spTgt spid="53256"/>
                                        </p:tgtEl>
                                        <p:attrNameLst>
                                          <p:attrName>style.visibility</p:attrName>
                                        </p:attrNameLst>
                                      </p:cBhvr>
                                      <p:to>
                                        <p:strVal val="visible"/>
                                      </p:to>
                                    </p:set>
                                    <p:anim to="" calcmode="lin" valueType="num">
                                      <p:cBhvr>
                                        <p:cTn id="32" dur="700" fill="hold">
                                          <p:stCondLst>
                                            <p:cond delay="0"/>
                                          </p:stCondLst>
                                        </p:cTn>
                                        <p:tgtEl>
                                          <p:spTgt spid="53256"/>
                                        </p:tgtEl>
                                        <p:attrNameLst>
                                          <p:attrName>ppt_x</p:attrName>
                                        </p:attrNameLst>
                                      </p:cBhvr>
                                      <p:tavLst>
                                        <p:tav tm="0" fmla="#ppt_x+#ppt_w*1.2*((1.5-1.5*$)^3-(1.5-1.5*$)^2)">
                                          <p:val>
                                            <p:fltVal val="0"/>
                                          </p:val>
                                        </p:tav>
                                        <p:tav tm="100000">
                                          <p:val>
                                            <p:fltVal val="1"/>
                                          </p:val>
                                        </p:tav>
                                      </p:tavLst>
                                    </p:anim>
                                    <p:anim to="" calcmode="lin" valueType="num">
                                      <p:cBhvr>
                                        <p:cTn id="33" dur="700" fill="hold">
                                          <p:stCondLst>
                                            <p:cond delay="0"/>
                                          </p:stCondLst>
                                        </p:cTn>
                                        <p:tgtEl>
                                          <p:spTgt spid="53256"/>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34" dur="700" fill="hold">
                                          <p:stCondLst>
                                            <p:cond delay="0"/>
                                          </p:stCondLst>
                                        </p:cTn>
                                        <p:tgtEl>
                                          <p:spTgt spid="53256"/>
                                        </p:tgtEl>
                                        <p:attrNameLst>
                                          <p:attrName>ppt_w</p:attrName>
                                        </p:attrNameLst>
                                      </p:cBhvr>
                                      <p:tavLst>
                                        <p:tav tm="0" fmla="#ppt_w/2*($)^6">
                                          <p:val>
                                            <p:fltVal val="0"/>
                                          </p:val>
                                        </p:tav>
                                        <p:tav tm="50000" fmla="#ppt_w-#ppt_w/2*(2-$)^6">
                                          <p:val>
                                            <p:fltVal val="1"/>
                                          </p:val>
                                        </p:tav>
                                        <p:tav tm="100000">
                                          <p:val>
                                            <p:fltVal val="2"/>
                                          </p:val>
                                        </p:tav>
                                      </p:tavLst>
                                    </p:anim>
                                  </p:childTnLst>
                                </p:cTn>
                              </p:par>
                              <p:par>
                                <p:cTn id="35" presetID="0" presetClass="entr" presetSubtype="0" fill="hold" grpId="0" nodeType="withEffect">
                                  <p:stCondLst>
                                    <p:cond delay="0"/>
                                  </p:stCondLst>
                                  <p:iterate type="lt">
                                    <p:tmPct val="10000"/>
                                  </p:iterate>
                                  <p:childTnLst>
                                    <p:set>
                                      <p:cBhvr>
                                        <p:cTn id="36" dur="700" fill="hold">
                                          <p:stCondLst>
                                            <p:cond delay="0"/>
                                          </p:stCondLst>
                                        </p:cTn>
                                        <p:tgtEl>
                                          <p:spTgt spid="53257"/>
                                        </p:tgtEl>
                                        <p:attrNameLst>
                                          <p:attrName>style.visibility</p:attrName>
                                        </p:attrNameLst>
                                      </p:cBhvr>
                                      <p:to>
                                        <p:strVal val="visible"/>
                                      </p:to>
                                    </p:set>
                                    <p:anim to="" calcmode="lin" valueType="num">
                                      <p:cBhvr>
                                        <p:cTn id="37" dur="700" fill="hold">
                                          <p:stCondLst>
                                            <p:cond delay="0"/>
                                          </p:stCondLst>
                                        </p:cTn>
                                        <p:tgtEl>
                                          <p:spTgt spid="53257"/>
                                        </p:tgtEl>
                                        <p:attrNameLst>
                                          <p:attrName>ppt_x</p:attrName>
                                        </p:attrNameLst>
                                      </p:cBhvr>
                                      <p:tavLst>
                                        <p:tav tm="0" fmla="#ppt_x+#ppt_w*1.2*((1.5-1.5*$)^3-(1.5-1.5*$)^2)">
                                          <p:val>
                                            <p:fltVal val="0"/>
                                          </p:val>
                                        </p:tav>
                                        <p:tav tm="100000">
                                          <p:val>
                                            <p:fltVal val="1"/>
                                          </p:val>
                                        </p:tav>
                                      </p:tavLst>
                                    </p:anim>
                                    <p:anim to="" calcmode="lin" valueType="num">
                                      <p:cBhvr>
                                        <p:cTn id="38" dur="700" fill="hold">
                                          <p:stCondLst>
                                            <p:cond delay="0"/>
                                          </p:stCondLst>
                                        </p:cTn>
                                        <p:tgtEl>
                                          <p:spTgt spid="53257"/>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39" dur="700" fill="hold">
                                          <p:stCondLst>
                                            <p:cond delay="0"/>
                                          </p:stCondLst>
                                        </p:cTn>
                                        <p:tgtEl>
                                          <p:spTgt spid="53257"/>
                                        </p:tgtEl>
                                        <p:attrNameLst>
                                          <p:attrName>ppt_w</p:attrName>
                                        </p:attrNameLst>
                                      </p:cBhvr>
                                      <p:tavLst>
                                        <p:tav tm="0" fmla="#ppt_w/2*($)^6">
                                          <p:val>
                                            <p:fltVal val="0"/>
                                          </p:val>
                                        </p:tav>
                                        <p:tav tm="50000" fmla="#ppt_w-#ppt_w/2*(2-$)^6">
                                          <p:val>
                                            <p:fltVal val="1"/>
                                          </p:val>
                                        </p:tav>
                                        <p:tav tm="100000">
                                          <p:val>
                                            <p:fltVal val="2"/>
                                          </p:val>
                                        </p:tav>
                                      </p:tavLst>
                                    </p:anim>
                                  </p:childTnLst>
                                </p:cTn>
                              </p:par>
                              <p:par>
                                <p:cTn id="40" presetID="0" presetClass="entr" presetSubtype="0" fill="hold" grpId="0" nodeType="withEffect">
                                  <p:stCondLst>
                                    <p:cond delay="0"/>
                                  </p:stCondLst>
                                  <p:iterate type="lt">
                                    <p:tmPct val="10000"/>
                                  </p:iterate>
                                  <p:childTnLst>
                                    <p:set>
                                      <p:cBhvr>
                                        <p:cTn id="41" dur="700" fill="hold">
                                          <p:stCondLst>
                                            <p:cond delay="0"/>
                                          </p:stCondLst>
                                        </p:cTn>
                                        <p:tgtEl>
                                          <p:spTgt spid="53258"/>
                                        </p:tgtEl>
                                        <p:attrNameLst>
                                          <p:attrName>style.visibility</p:attrName>
                                        </p:attrNameLst>
                                      </p:cBhvr>
                                      <p:to>
                                        <p:strVal val="visible"/>
                                      </p:to>
                                    </p:set>
                                    <p:anim to="" calcmode="lin" valueType="num">
                                      <p:cBhvr>
                                        <p:cTn id="42" dur="700" fill="hold">
                                          <p:stCondLst>
                                            <p:cond delay="0"/>
                                          </p:stCondLst>
                                        </p:cTn>
                                        <p:tgtEl>
                                          <p:spTgt spid="53258"/>
                                        </p:tgtEl>
                                        <p:attrNameLst>
                                          <p:attrName>ppt_x</p:attrName>
                                        </p:attrNameLst>
                                      </p:cBhvr>
                                      <p:tavLst>
                                        <p:tav tm="0" fmla="#ppt_x+#ppt_w*1.2*((1.5-1.5*$)^3-(1.5-1.5*$)^2)">
                                          <p:val>
                                            <p:fltVal val="0"/>
                                          </p:val>
                                        </p:tav>
                                        <p:tav tm="100000">
                                          <p:val>
                                            <p:fltVal val="1"/>
                                          </p:val>
                                        </p:tav>
                                      </p:tavLst>
                                    </p:anim>
                                    <p:anim to="" calcmode="lin" valueType="num">
                                      <p:cBhvr>
                                        <p:cTn id="43" dur="700" fill="hold">
                                          <p:stCondLst>
                                            <p:cond delay="0"/>
                                          </p:stCondLst>
                                        </p:cTn>
                                        <p:tgtEl>
                                          <p:spTgt spid="53258"/>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44" dur="700" fill="hold">
                                          <p:stCondLst>
                                            <p:cond delay="0"/>
                                          </p:stCondLst>
                                        </p:cTn>
                                        <p:tgtEl>
                                          <p:spTgt spid="53258"/>
                                        </p:tgtEl>
                                        <p:attrNameLst>
                                          <p:attrName>ppt_w</p:attrName>
                                        </p:attrNameLst>
                                      </p:cBhvr>
                                      <p:tavLst>
                                        <p:tav tm="0" fmla="#ppt_w/2*($)^6">
                                          <p:val>
                                            <p:fltVal val="0"/>
                                          </p:val>
                                        </p:tav>
                                        <p:tav tm="50000" fmla="#ppt_w-#ppt_w/2*(2-$)^6">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53259"/>
                                        </p:tgtEl>
                                        <p:attrNameLst>
                                          <p:attrName>style.visibility</p:attrName>
                                        </p:attrNameLst>
                                      </p:cBhvr>
                                      <p:to>
                                        <p:strVal val="visible"/>
                                      </p:to>
                                    </p:set>
                                    <p:anim to="" calcmode="lin" valueType="num">
                                      <p:cBhvr>
                                        <p:cTn id="47" dur="700" fill="hold">
                                          <p:stCondLst>
                                            <p:cond delay="0"/>
                                          </p:stCondLst>
                                        </p:cTn>
                                        <p:tgtEl>
                                          <p:spTgt spid="53259"/>
                                        </p:tgtEl>
                                        <p:attrNameLst>
                                          <p:attrName>ppt_x</p:attrName>
                                        </p:attrNameLst>
                                      </p:cBhvr>
                                      <p:tavLst>
                                        <p:tav tm="0" fmla="#ppt_x+#ppt_w*1.2*((1.5-1.5*$)^3-(1.5-1.5*$)^2)">
                                          <p:val>
                                            <p:fltVal val="0"/>
                                          </p:val>
                                        </p:tav>
                                        <p:tav tm="100000">
                                          <p:val>
                                            <p:fltVal val="1"/>
                                          </p:val>
                                        </p:tav>
                                      </p:tavLst>
                                    </p:anim>
                                    <p:anim to="" calcmode="lin" valueType="num">
                                      <p:cBhvr>
                                        <p:cTn id="48" dur="700" fill="hold">
                                          <p:stCondLst>
                                            <p:cond delay="0"/>
                                          </p:stCondLst>
                                        </p:cTn>
                                        <p:tgtEl>
                                          <p:spTgt spid="53259"/>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49" dur="700" fill="hold">
                                          <p:stCondLst>
                                            <p:cond delay="0"/>
                                          </p:stCondLst>
                                        </p:cTn>
                                        <p:tgtEl>
                                          <p:spTgt spid="53259"/>
                                        </p:tgtEl>
                                        <p:attrNameLst>
                                          <p:attrName>ppt_w</p:attrName>
                                        </p:attrNameLst>
                                      </p:cBhvr>
                                      <p:tavLst>
                                        <p:tav tm="0" fmla="#ppt_w/2*($)^6">
                                          <p:val>
                                            <p:fltVal val="0"/>
                                          </p:val>
                                        </p:tav>
                                        <p:tav tm="50000" fmla="#ppt_w-#ppt_w/2*(2-$)^6">
                                          <p:val>
                                            <p:fltVal val="1"/>
                                          </p:val>
                                        </p:tav>
                                        <p:tav tm="100000">
                                          <p:val>
                                            <p:fltVal val="2"/>
                                          </p:val>
                                        </p:tav>
                                      </p:tavLst>
                                    </p:anim>
                                  </p:childTnLst>
                                </p:cTn>
                              </p:par>
                              <p:par>
                                <p:cTn id="50" presetID="0" presetClass="entr" presetSubtype="0" fill="hold" grpId="0" nodeType="withEffect">
                                  <p:stCondLst>
                                    <p:cond delay="0"/>
                                  </p:stCondLst>
                                  <p:iterate type="lt">
                                    <p:tmPct val="10000"/>
                                  </p:iterate>
                                  <p:childTnLst>
                                    <p:set>
                                      <p:cBhvr>
                                        <p:cTn id="51" dur="700" fill="hold">
                                          <p:stCondLst>
                                            <p:cond delay="0"/>
                                          </p:stCondLst>
                                        </p:cTn>
                                        <p:tgtEl>
                                          <p:spTgt spid="53260"/>
                                        </p:tgtEl>
                                        <p:attrNameLst>
                                          <p:attrName>style.visibility</p:attrName>
                                        </p:attrNameLst>
                                      </p:cBhvr>
                                      <p:to>
                                        <p:strVal val="visible"/>
                                      </p:to>
                                    </p:set>
                                    <p:anim to="" calcmode="lin" valueType="num">
                                      <p:cBhvr>
                                        <p:cTn id="52" dur="700" fill="hold">
                                          <p:stCondLst>
                                            <p:cond delay="0"/>
                                          </p:stCondLst>
                                        </p:cTn>
                                        <p:tgtEl>
                                          <p:spTgt spid="53260"/>
                                        </p:tgtEl>
                                        <p:attrNameLst>
                                          <p:attrName>ppt_x</p:attrName>
                                        </p:attrNameLst>
                                      </p:cBhvr>
                                      <p:tavLst>
                                        <p:tav tm="0" fmla="#ppt_x+#ppt_w*1.2*((1.5-1.5*$)^3-(1.5-1.5*$)^2)">
                                          <p:val>
                                            <p:fltVal val="0"/>
                                          </p:val>
                                        </p:tav>
                                        <p:tav tm="100000">
                                          <p:val>
                                            <p:fltVal val="1"/>
                                          </p:val>
                                        </p:tav>
                                      </p:tavLst>
                                    </p:anim>
                                    <p:anim to="" calcmode="lin" valueType="num">
                                      <p:cBhvr>
                                        <p:cTn id="53" dur="700" fill="hold">
                                          <p:stCondLst>
                                            <p:cond delay="0"/>
                                          </p:stCondLst>
                                        </p:cTn>
                                        <p:tgtEl>
                                          <p:spTgt spid="53260"/>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54" dur="700" fill="hold">
                                          <p:stCondLst>
                                            <p:cond delay="0"/>
                                          </p:stCondLst>
                                        </p:cTn>
                                        <p:tgtEl>
                                          <p:spTgt spid="53260"/>
                                        </p:tgtEl>
                                        <p:attrNameLst>
                                          <p:attrName>ppt_w</p:attrName>
                                        </p:attrNameLst>
                                      </p:cBhvr>
                                      <p:tavLst>
                                        <p:tav tm="0" fmla="#ppt_w/2*($)^6">
                                          <p:val>
                                            <p:fltVal val="0"/>
                                          </p:val>
                                        </p:tav>
                                        <p:tav tm="50000" fmla="#ppt_w-#ppt_w/2*(2-$)^6">
                                          <p:val>
                                            <p:fltVal val="1"/>
                                          </p:val>
                                        </p:tav>
                                        <p:tav tm="100000">
                                          <p:val>
                                            <p:fltVal val="2"/>
                                          </p:val>
                                        </p:tav>
                                      </p:tavLst>
                                    </p:anim>
                                  </p:childTnLst>
                                </p:cTn>
                              </p:par>
                              <p:par>
                                <p:cTn id="55" presetID="0" presetClass="entr" presetSubtype="0" fill="hold" grpId="0" nodeType="withEffect">
                                  <p:stCondLst>
                                    <p:cond delay="0"/>
                                  </p:stCondLst>
                                  <p:iterate type="lt">
                                    <p:tmPct val="10000"/>
                                  </p:iterate>
                                  <p:childTnLst>
                                    <p:set>
                                      <p:cBhvr>
                                        <p:cTn id="56" dur="700" fill="hold">
                                          <p:stCondLst>
                                            <p:cond delay="0"/>
                                          </p:stCondLst>
                                        </p:cTn>
                                        <p:tgtEl>
                                          <p:spTgt spid="53261"/>
                                        </p:tgtEl>
                                        <p:attrNameLst>
                                          <p:attrName>style.visibility</p:attrName>
                                        </p:attrNameLst>
                                      </p:cBhvr>
                                      <p:to>
                                        <p:strVal val="visible"/>
                                      </p:to>
                                    </p:set>
                                    <p:anim to="" calcmode="lin" valueType="num">
                                      <p:cBhvr>
                                        <p:cTn id="57" dur="700" fill="hold">
                                          <p:stCondLst>
                                            <p:cond delay="0"/>
                                          </p:stCondLst>
                                        </p:cTn>
                                        <p:tgtEl>
                                          <p:spTgt spid="53261"/>
                                        </p:tgtEl>
                                        <p:attrNameLst>
                                          <p:attrName>ppt_x</p:attrName>
                                        </p:attrNameLst>
                                      </p:cBhvr>
                                      <p:tavLst>
                                        <p:tav tm="0" fmla="#ppt_x+#ppt_w*1.2*((1.5-1.5*$)^3-(1.5-1.5*$)^2)">
                                          <p:val>
                                            <p:fltVal val="0"/>
                                          </p:val>
                                        </p:tav>
                                        <p:tav tm="100000">
                                          <p:val>
                                            <p:fltVal val="1"/>
                                          </p:val>
                                        </p:tav>
                                      </p:tavLst>
                                    </p:anim>
                                    <p:anim to="" calcmode="lin" valueType="num">
                                      <p:cBhvr>
                                        <p:cTn id="58" dur="700" fill="hold">
                                          <p:stCondLst>
                                            <p:cond delay="0"/>
                                          </p:stCondLst>
                                        </p:cTn>
                                        <p:tgtEl>
                                          <p:spTgt spid="53261"/>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59" dur="700" fill="hold">
                                          <p:stCondLst>
                                            <p:cond delay="0"/>
                                          </p:stCondLst>
                                        </p:cTn>
                                        <p:tgtEl>
                                          <p:spTgt spid="53261"/>
                                        </p:tgtEl>
                                        <p:attrNameLst>
                                          <p:attrName>ppt_w</p:attrName>
                                        </p:attrNameLst>
                                      </p:cBhvr>
                                      <p:tavLst>
                                        <p:tav tm="0" fmla="#ppt_w/2*($)^6">
                                          <p:val>
                                            <p:fltVal val="0"/>
                                          </p:val>
                                        </p:tav>
                                        <p:tav tm="50000" fmla="#ppt_w-#ppt_w/2*(2-$)^6">
                                          <p:val>
                                            <p:fltVal val="1"/>
                                          </p:val>
                                        </p:tav>
                                        <p:tav tm="100000">
                                          <p:val>
                                            <p:fltVal val="2"/>
                                          </p:val>
                                        </p:tav>
                                      </p:tavLst>
                                    </p:anim>
                                  </p:childTnLst>
                                </p:cTn>
                              </p:par>
                              <p:par>
                                <p:cTn id="60" presetID="0" presetClass="entr" presetSubtype="0" fill="hold" grpId="0" nodeType="withEffect">
                                  <p:stCondLst>
                                    <p:cond delay="0"/>
                                  </p:stCondLst>
                                  <p:iterate type="lt">
                                    <p:tmPct val="10000"/>
                                  </p:iterate>
                                  <p:childTnLst>
                                    <p:set>
                                      <p:cBhvr>
                                        <p:cTn id="61" dur="700" fill="hold">
                                          <p:stCondLst>
                                            <p:cond delay="0"/>
                                          </p:stCondLst>
                                        </p:cTn>
                                        <p:tgtEl>
                                          <p:spTgt spid="53262"/>
                                        </p:tgtEl>
                                        <p:attrNameLst>
                                          <p:attrName>style.visibility</p:attrName>
                                        </p:attrNameLst>
                                      </p:cBhvr>
                                      <p:to>
                                        <p:strVal val="visible"/>
                                      </p:to>
                                    </p:set>
                                    <p:anim to="" calcmode="lin" valueType="num">
                                      <p:cBhvr>
                                        <p:cTn id="62" dur="700" fill="hold">
                                          <p:stCondLst>
                                            <p:cond delay="0"/>
                                          </p:stCondLst>
                                        </p:cTn>
                                        <p:tgtEl>
                                          <p:spTgt spid="53262"/>
                                        </p:tgtEl>
                                        <p:attrNameLst>
                                          <p:attrName>ppt_x</p:attrName>
                                        </p:attrNameLst>
                                      </p:cBhvr>
                                      <p:tavLst>
                                        <p:tav tm="0" fmla="#ppt_x+#ppt_w*1.2*((1.5-1.5*$)^3-(1.5-1.5*$)^2)">
                                          <p:val>
                                            <p:fltVal val="0"/>
                                          </p:val>
                                        </p:tav>
                                        <p:tav tm="100000">
                                          <p:val>
                                            <p:fltVal val="1"/>
                                          </p:val>
                                        </p:tav>
                                      </p:tavLst>
                                    </p:anim>
                                    <p:anim to="" calcmode="lin" valueType="num">
                                      <p:cBhvr>
                                        <p:cTn id="63" dur="700" fill="hold">
                                          <p:stCondLst>
                                            <p:cond delay="0"/>
                                          </p:stCondLst>
                                        </p:cTn>
                                        <p:tgtEl>
                                          <p:spTgt spid="53262"/>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64" dur="700" fill="hold">
                                          <p:stCondLst>
                                            <p:cond delay="0"/>
                                          </p:stCondLst>
                                        </p:cTn>
                                        <p:tgtEl>
                                          <p:spTgt spid="53262"/>
                                        </p:tgtEl>
                                        <p:attrNameLst>
                                          <p:attrName>ppt_w</p:attrName>
                                        </p:attrNameLst>
                                      </p:cBhvr>
                                      <p:tavLst>
                                        <p:tav tm="0" fmla="#ppt_w/2*($)^6">
                                          <p:val>
                                            <p:fltVal val="0"/>
                                          </p:val>
                                        </p:tav>
                                        <p:tav tm="50000" fmla="#ppt_w-#ppt_w/2*(2-$)^6">
                                          <p:val>
                                            <p:fltVal val="1"/>
                                          </p:val>
                                        </p:tav>
                                        <p:tav tm="100000">
                                          <p:val>
                                            <p:fltVal val="2"/>
                                          </p:val>
                                        </p:tav>
                                      </p:tavLst>
                                    </p:anim>
                                  </p:childTnLst>
                                </p:cTn>
                              </p:par>
                              <p:par>
                                <p:cTn id="65" presetID="0" presetClass="entr" presetSubtype="0" fill="hold" grpId="0" nodeType="withEffect">
                                  <p:stCondLst>
                                    <p:cond delay="0"/>
                                  </p:stCondLst>
                                  <p:iterate type="lt">
                                    <p:tmPct val="10000"/>
                                  </p:iterate>
                                  <p:childTnLst>
                                    <p:set>
                                      <p:cBhvr>
                                        <p:cTn id="66" dur="700" fill="hold">
                                          <p:stCondLst>
                                            <p:cond delay="0"/>
                                          </p:stCondLst>
                                        </p:cTn>
                                        <p:tgtEl>
                                          <p:spTgt spid="53263"/>
                                        </p:tgtEl>
                                        <p:attrNameLst>
                                          <p:attrName>style.visibility</p:attrName>
                                        </p:attrNameLst>
                                      </p:cBhvr>
                                      <p:to>
                                        <p:strVal val="visible"/>
                                      </p:to>
                                    </p:set>
                                    <p:anim to="" calcmode="lin" valueType="num">
                                      <p:cBhvr>
                                        <p:cTn id="67" dur="700" fill="hold">
                                          <p:stCondLst>
                                            <p:cond delay="0"/>
                                          </p:stCondLst>
                                        </p:cTn>
                                        <p:tgtEl>
                                          <p:spTgt spid="53263"/>
                                        </p:tgtEl>
                                        <p:attrNameLst>
                                          <p:attrName>ppt_x</p:attrName>
                                        </p:attrNameLst>
                                      </p:cBhvr>
                                      <p:tavLst>
                                        <p:tav tm="0" fmla="#ppt_x+#ppt_w*1.2*((1.5-1.5*$)^3-(1.5-1.5*$)^2)">
                                          <p:val>
                                            <p:fltVal val="0"/>
                                          </p:val>
                                        </p:tav>
                                        <p:tav tm="100000">
                                          <p:val>
                                            <p:fltVal val="1"/>
                                          </p:val>
                                        </p:tav>
                                      </p:tavLst>
                                    </p:anim>
                                    <p:anim to="" calcmode="lin" valueType="num">
                                      <p:cBhvr>
                                        <p:cTn id="68" dur="700" fill="hold">
                                          <p:stCondLst>
                                            <p:cond delay="0"/>
                                          </p:stCondLst>
                                        </p:cTn>
                                        <p:tgtEl>
                                          <p:spTgt spid="53263"/>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69" dur="700" fill="hold">
                                          <p:stCondLst>
                                            <p:cond delay="0"/>
                                          </p:stCondLst>
                                        </p:cTn>
                                        <p:tgtEl>
                                          <p:spTgt spid="53263"/>
                                        </p:tgtEl>
                                        <p:attrNameLst>
                                          <p:attrName>ppt_w</p:attrName>
                                        </p:attrNameLst>
                                      </p:cBhvr>
                                      <p:tavLst>
                                        <p:tav tm="0" fmla="#ppt_w/2*($)^6">
                                          <p:val>
                                            <p:fltVal val="0"/>
                                          </p:val>
                                        </p:tav>
                                        <p:tav tm="50000" fmla="#ppt_w-#ppt_w/2*(2-$)^6">
                                          <p:val>
                                            <p:fltVal val="1"/>
                                          </p:val>
                                        </p:tav>
                                        <p:tav tm="100000">
                                          <p:val>
                                            <p:fltVal val="2"/>
                                          </p:val>
                                        </p:tav>
                                      </p:tavLst>
                                    </p:anim>
                                  </p:childTnLst>
                                </p:cTn>
                              </p:par>
                              <p:par>
                                <p:cTn id="70" presetID="0" presetClass="entr" presetSubtype="0" fill="hold" grpId="0" nodeType="withEffect">
                                  <p:stCondLst>
                                    <p:cond delay="0"/>
                                  </p:stCondLst>
                                  <p:iterate type="lt">
                                    <p:tmPct val="10000"/>
                                  </p:iterate>
                                  <p:childTnLst>
                                    <p:set>
                                      <p:cBhvr>
                                        <p:cTn id="71" dur="700" fill="hold">
                                          <p:stCondLst>
                                            <p:cond delay="0"/>
                                          </p:stCondLst>
                                        </p:cTn>
                                        <p:tgtEl>
                                          <p:spTgt spid="53264"/>
                                        </p:tgtEl>
                                        <p:attrNameLst>
                                          <p:attrName>style.visibility</p:attrName>
                                        </p:attrNameLst>
                                      </p:cBhvr>
                                      <p:to>
                                        <p:strVal val="visible"/>
                                      </p:to>
                                    </p:set>
                                    <p:anim to="" calcmode="lin" valueType="num">
                                      <p:cBhvr>
                                        <p:cTn id="72" dur="700" fill="hold">
                                          <p:stCondLst>
                                            <p:cond delay="0"/>
                                          </p:stCondLst>
                                        </p:cTn>
                                        <p:tgtEl>
                                          <p:spTgt spid="53264"/>
                                        </p:tgtEl>
                                        <p:attrNameLst>
                                          <p:attrName>ppt_x</p:attrName>
                                        </p:attrNameLst>
                                      </p:cBhvr>
                                      <p:tavLst>
                                        <p:tav tm="0" fmla="#ppt_x+#ppt_w*1.2*((1.5-1.5*$)^3-(1.5-1.5*$)^2)">
                                          <p:val>
                                            <p:fltVal val="0"/>
                                          </p:val>
                                        </p:tav>
                                        <p:tav tm="100000">
                                          <p:val>
                                            <p:fltVal val="1"/>
                                          </p:val>
                                        </p:tav>
                                      </p:tavLst>
                                    </p:anim>
                                    <p:anim to="" calcmode="lin" valueType="num">
                                      <p:cBhvr>
                                        <p:cTn id="73" dur="700" fill="hold">
                                          <p:stCondLst>
                                            <p:cond delay="0"/>
                                          </p:stCondLst>
                                        </p:cTn>
                                        <p:tgtEl>
                                          <p:spTgt spid="53264"/>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74" dur="700" fill="hold">
                                          <p:stCondLst>
                                            <p:cond delay="0"/>
                                          </p:stCondLst>
                                        </p:cTn>
                                        <p:tgtEl>
                                          <p:spTgt spid="53264"/>
                                        </p:tgtEl>
                                        <p:attrNameLst>
                                          <p:attrName>ppt_w</p:attrName>
                                        </p:attrNameLst>
                                      </p:cBhvr>
                                      <p:tavLst>
                                        <p:tav tm="0" fmla="#ppt_w/2*($)^6">
                                          <p:val>
                                            <p:fltVal val="0"/>
                                          </p:val>
                                        </p:tav>
                                        <p:tav tm="50000" fmla="#ppt_w-#ppt_w/2*(2-$)^6">
                                          <p:val>
                                            <p:fltVal val="1"/>
                                          </p:val>
                                        </p:tav>
                                        <p:tav tm="100000">
                                          <p:val>
                                            <p:fltVal val="2"/>
                                          </p:val>
                                        </p:tav>
                                      </p:tavLst>
                                    </p:anim>
                                  </p:childTnLst>
                                </p:cTn>
                              </p:par>
                              <p:par>
                                <p:cTn id="75" presetID="0" presetClass="entr" presetSubtype="0" fill="hold" grpId="0" nodeType="withEffect">
                                  <p:stCondLst>
                                    <p:cond delay="0"/>
                                  </p:stCondLst>
                                  <p:iterate type="lt">
                                    <p:tmPct val="10000"/>
                                  </p:iterate>
                                  <p:childTnLst>
                                    <p:set>
                                      <p:cBhvr>
                                        <p:cTn id="76" dur="700" fill="hold">
                                          <p:stCondLst>
                                            <p:cond delay="0"/>
                                          </p:stCondLst>
                                        </p:cTn>
                                        <p:tgtEl>
                                          <p:spTgt spid="53265"/>
                                        </p:tgtEl>
                                        <p:attrNameLst>
                                          <p:attrName>style.visibility</p:attrName>
                                        </p:attrNameLst>
                                      </p:cBhvr>
                                      <p:to>
                                        <p:strVal val="visible"/>
                                      </p:to>
                                    </p:set>
                                    <p:anim to="" calcmode="lin" valueType="num">
                                      <p:cBhvr>
                                        <p:cTn id="77" dur="700" fill="hold">
                                          <p:stCondLst>
                                            <p:cond delay="0"/>
                                          </p:stCondLst>
                                        </p:cTn>
                                        <p:tgtEl>
                                          <p:spTgt spid="53265"/>
                                        </p:tgtEl>
                                        <p:attrNameLst>
                                          <p:attrName>ppt_x</p:attrName>
                                        </p:attrNameLst>
                                      </p:cBhvr>
                                      <p:tavLst>
                                        <p:tav tm="0" fmla="#ppt_x+#ppt_w*1.2*((1.5-1.5*$)^3-(1.5-1.5*$)^2)">
                                          <p:val>
                                            <p:fltVal val="0"/>
                                          </p:val>
                                        </p:tav>
                                        <p:tav tm="100000">
                                          <p:val>
                                            <p:fltVal val="1"/>
                                          </p:val>
                                        </p:tav>
                                      </p:tavLst>
                                    </p:anim>
                                    <p:anim to="" calcmode="lin" valueType="num">
                                      <p:cBhvr>
                                        <p:cTn id="78" dur="700" fill="hold">
                                          <p:stCondLst>
                                            <p:cond delay="0"/>
                                          </p:stCondLst>
                                        </p:cTn>
                                        <p:tgtEl>
                                          <p:spTgt spid="53265"/>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79" dur="700" fill="hold">
                                          <p:stCondLst>
                                            <p:cond delay="0"/>
                                          </p:stCondLst>
                                        </p:cTn>
                                        <p:tgtEl>
                                          <p:spTgt spid="53265"/>
                                        </p:tgtEl>
                                        <p:attrNameLst>
                                          <p:attrName>ppt_w</p:attrName>
                                        </p:attrNameLst>
                                      </p:cBhvr>
                                      <p:tavLst>
                                        <p:tav tm="0" fmla="#ppt_w/2*($)^6">
                                          <p:val>
                                            <p:fltVal val="0"/>
                                          </p:val>
                                        </p:tav>
                                        <p:tav tm="50000" fmla="#ppt_w-#ppt_w/2*(2-$)^6">
                                          <p:val>
                                            <p:fltVal val="1"/>
                                          </p:val>
                                        </p:tav>
                                        <p:tav tm="100000">
                                          <p:val>
                                            <p:fltVal val="2"/>
                                          </p:val>
                                        </p:tav>
                                      </p:tavLst>
                                    </p:anim>
                                  </p:childTnLst>
                                </p:cTn>
                              </p:par>
                              <p:par>
                                <p:cTn id="80" presetID="0" presetClass="entr" presetSubtype="0" fill="hold" grpId="0" nodeType="withEffect">
                                  <p:stCondLst>
                                    <p:cond delay="0"/>
                                  </p:stCondLst>
                                  <p:iterate type="lt">
                                    <p:tmPct val="10000"/>
                                  </p:iterate>
                                  <p:childTnLst>
                                    <p:set>
                                      <p:cBhvr>
                                        <p:cTn id="81" dur="700" fill="hold">
                                          <p:stCondLst>
                                            <p:cond delay="0"/>
                                          </p:stCondLst>
                                        </p:cTn>
                                        <p:tgtEl>
                                          <p:spTgt spid="53266"/>
                                        </p:tgtEl>
                                        <p:attrNameLst>
                                          <p:attrName>style.visibility</p:attrName>
                                        </p:attrNameLst>
                                      </p:cBhvr>
                                      <p:to>
                                        <p:strVal val="visible"/>
                                      </p:to>
                                    </p:set>
                                    <p:anim to="" calcmode="lin" valueType="num">
                                      <p:cBhvr>
                                        <p:cTn id="82" dur="700" fill="hold">
                                          <p:stCondLst>
                                            <p:cond delay="0"/>
                                          </p:stCondLst>
                                        </p:cTn>
                                        <p:tgtEl>
                                          <p:spTgt spid="53266"/>
                                        </p:tgtEl>
                                        <p:attrNameLst>
                                          <p:attrName>ppt_x</p:attrName>
                                        </p:attrNameLst>
                                      </p:cBhvr>
                                      <p:tavLst>
                                        <p:tav tm="0" fmla="#ppt_x+#ppt_w*1.2*((1.5-1.5*$)^3-(1.5-1.5*$)^2)">
                                          <p:val>
                                            <p:fltVal val="0"/>
                                          </p:val>
                                        </p:tav>
                                        <p:tav tm="100000">
                                          <p:val>
                                            <p:fltVal val="1"/>
                                          </p:val>
                                        </p:tav>
                                      </p:tavLst>
                                    </p:anim>
                                    <p:anim to="" calcmode="lin" valueType="num">
                                      <p:cBhvr>
                                        <p:cTn id="83" dur="700" fill="hold">
                                          <p:stCondLst>
                                            <p:cond delay="0"/>
                                          </p:stCondLst>
                                        </p:cTn>
                                        <p:tgtEl>
                                          <p:spTgt spid="53266"/>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84" dur="700" fill="hold">
                                          <p:stCondLst>
                                            <p:cond delay="0"/>
                                          </p:stCondLst>
                                        </p:cTn>
                                        <p:tgtEl>
                                          <p:spTgt spid="53266"/>
                                        </p:tgtEl>
                                        <p:attrNameLst>
                                          <p:attrName>ppt_w</p:attrName>
                                        </p:attrNameLst>
                                      </p:cBhvr>
                                      <p:tavLst>
                                        <p:tav tm="0" fmla="#ppt_w/2*($)^6">
                                          <p:val>
                                            <p:fltVal val="0"/>
                                          </p:val>
                                        </p:tav>
                                        <p:tav tm="50000" fmla="#ppt_w-#ppt_w/2*(2-$)^6">
                                          <p:val>
                                            <p:fltVal val="1"/>
                                          </p:val>
                                        </p:tav>
                                        <p:tav tm="100000">
                                          <p:val>
                                            <p:fltVal val="2"/>
                                          </p:val>
                                        </p:tav>
                                      </p:tavLst>
                                    </p:anim>
                                  </p:childTnLst>
                                </p:cTn>
                              </p:par>
                              <p:par>
                                <p:cTn id="85" presetID="0" presetClass="entr" presetSubtype="0" fill="hold" grpId="0" nodeType="withEffect">
                                  <p:stCondLst>
                                    <p:cond delay="0"/>
                                  </p:stCondLst>
                                  <p:iterate type="lt">
                                    <p:tmPct val="10000"/>
                                  </p:iterate>
                                  <p:childTnLst>
                                    <p:set>
                                      <p:cBhvr>
                                        <p:cTn id="86" dur="1" fill="hold">
                                          <p:stCondLst>
                                            <p:cond delay="0"/>
                                          </p:stCondLst>
                                        </p:cTn>
                                        <p:tgtEl>
                                          <p:spTgt spid="45062"/>
                                        </p:tgtEl>
                                        <p:attrNameLst>
                                          <p:attrName>style.visibility</p:attrName>
                                        </p:attrNameLst>
                                      </p:cBhvr>
                                      <p:to>
                                        <p:strVal val="visible"/>
                                      </p:to>
                                    </p:set>
                                    <p:anim to="" calcmode="lin" valueType="num">
                                      <p:cBhvr>
                                        <p:cTn id="87"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88"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53251" grpId="0" bldLvl="0" animBg="1"/>
      <p:bldP spid="53252" grpId="0" bldLvl="0" animBg="1"/>
      <p:bldP spid="53253" grpId="0" bldLvl="0" animBg="1"/>
      <p:bldP spid="53255" grpId="0" bldLvl="0" animBg="1"/>
      <p:bldP spid="53256" grpId="0" bldLvl="0" animBg="1"/>
      <p:bldP spid="53257" grpId="0" bldLvl="0" animBg="1"/>
      <p:bldP spid="53258" grpId="0" bldLvl="0" animBg="1"/>
      <p:bldP spid="53259" grpId="0"/>
      <p:bldP spid="53260" grpId="0"/>
      <p:bldP spid="53261" grpId="0"/>
      <p:bldP spid="53262" grpId="0"/>
      <p:bldP spid="53263" grpId="0"/>
      <p:bldP spid="53264" grpId="0"/>
      <p:bldP spid="53265" grpId="0"/>
      <p:bldP spid="53266" grpId="0"/>
      <p:bldP spid="45062" grpId="0"/>
      <p:bldP spid="23" grpId="0" bldLvl="0" animBg="1"/>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921250" y="1384300"/>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8</a:t>
            </a:r>
            <a:endPar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6819900" y="1508760"/>
            <a:ext cx="20193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系统</a:t>
            </a:r>
            <a:endPar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开发阶段</a:t>
            </a:r>
            <a:endParaRPr kumimoji="0" lang="zh-CN" altLang="en-US" sz="36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p:bldP spid="30723" grpId="0" bldLvl="0" animBg="1"/>
      <p:bldP spid="30724" grpId="0" bldLvl="0" animBg="1"/>
      <p:bldP spid="30725" grpId="0" bldLvl="0" animBg="1"/>
      <p:bldP spid="30726" grpId="0" bldLvl="0" animBg="1"/>
      <p:bldP spid="30727" grpId="0" bldLvl="0" animBg="1"/>
      <p:bldP spid="30728" grpId="0" bldLvl="0" animBg="1"/>
      <p:bldP spid="30729" grpId="0" bldLvl="0" animBg="1"/>
      <p:bldP spid="30730" grpId="0" bldLvl="0" animBg="1"/>
      <p:bldP spid="30731" grpId="0" bldLvl="0" animBg="1"/>
      <p:bldP spid="30732" grpId="0"/>
      <p:bldP spid="30733" grpId="0"/>
    </p:bldLst>
  </p:timing>
</p:sld>
</file>

<file path=ppt/slides/slide4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9"/>
          <p:cNvSpPr>
            <a:spLocks noChangeArrowheads="1"/>
          </p:cNvSpPr>
          <p:nvPr>
            <p:custDataLst>
              <p:tags r:id="rId6"/>
            </p:custDataLst>
          </p:nvPr>
        </p:nvSpPr>
        <p:spPr bwMode="auto">
          <a:xfrm>
            <a:off x="2870200" y="62230"/>
            <a:ext cx="241173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系统开发阶段</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 name="PA_文本框 21"/>
          <p:cNvSpPr>
            <a:spLocks noChangeArrowheads="1"/>
          </p:cNvSpPr>
          <p:nvPr>
            <p:custDataLst>
              <p:tags r:id="rId7"/>
            </p:custDataLst>
          </p:nvPr>
        </p:nvSpPr>
        <p:spPr bwMode="auto">
          <a:xfrm>
            <a:off x="1409700" y="1287780"/>
            <a:ext cx="937260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sz="2800" b="1" i="0" u="none" strike="noStrike" kern="1200" cap="none" spc="0" normalizeH="0" baseline="0" noProof="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软件开发过程主要是描述开发软件系统所牵涉的相关活动，以及如何循序渐进地执行这些活动。</a:t>
            </a:r>
            <a:endParaRPr kumimoji="0" sz="2800" b="1" i="0" u="none" strike="noStrike" kern="1200" cap="none" spc="0" normalizeH="0" baseline="0" noProof="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endParaRPr>
          </a:p>
        </p:txBody>
      </p:sp>
      <p:sp>
        <p:nvSpPr>
          <p:cNvPr id="5" name="PA_文本框 22"/>
          <p:cNvSpPr>
            <a:spLocks noChangeArrowheads="1"/>
          </p:cNvSpPr>
          <p:nvPr>
            <p:custDataLst>
              <p:tags r:id="rId8"/>
            </p:custDataLst>
          </p:nvPr>
        </p:nvSpPr>
        <p:spPr bwMode="auto">
          <a:xfrm>
            <a:off x="1432560" y="2583180"/>
            <a:ext cx="969137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不同的系统、组织及开发，其管理工具所采用的流程都有可能不同。</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例如，有些系统适合采用按部就班的方式，从分析、设计、实现、测试到移交逐步地进行；有些系统则适合采用反复循环的方式，不断地重复执行分析、设计、实现、测试等活动。</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6" name="PA_文本框 23"/>
          <p:cNvSpPr>
            <a:spLocks noChangeArrowheads="1"/>
          </p:cNvSpPr>
          <p:nvPr>
            <p:custDataLst>
              <p:tags r:id="rId9"/>
            </p:custDataLst>
          </p:nvPr>
        </p:nvSpPr>
        <p:spPr bwMode="auto">
          <a:xfrm>
            <a:off x="1432560" y="5070475"/>
            <a:ext cx="937260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软件系统的特性之一就是需求经常会发生变动，许多系统每隔半年甚至几个月就会改变。</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7" name="组合 6"/>
          <p:cNvGrpSpPr/>
          <p:nvPr/>
        </p:nvGrpSpPr>
        <p:grpSpPr>
          <a:xfrm>
            <a:off x="717550" y="1211580"/>
            <a:ext cx="692150" cy="692150"/>
            <a:chOff x="1252" y="3233"/>
            <a:chExt cx="1090" cy="1090"/>
          </a:xfrm>
        </p:grpSpPr>
        <p:sp>
          <p:nvSpPr>
            <p:cNvPr id="8" name="PA_椭圆 13"/>
            <p:cNvSpPr>
              <a:spLocks noChangeArrowheads="1"/>
            </p:cNvSpPr>
            <p:nvPr>
              <p:custDataLst>
                <p:tags r:id="rId10"/>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1"/>
              </p:custDataLst>
            </p:nvPr>
          </p:nvPicPr>
          <p:blipFill>
            <a:blip r:embed="rId12">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717550" y="2583180"/>
            <a:ext cx="692150" cy="692150"/>
            <a:chOff x="825" y="3913"/>
            <a:chExt cx="1090" cy="1090"/>
          </a:xfrm>
        </p:grpSpPr>
        <p:sp>
          <p:nvSpPr>
            <p:cNvPr id="9" name="PA_椭圆 13"/>
            <p:cNvSpPr>
              <a:spLocks noChangeArrowheads="1"/>
            </p:cNvSpPr>
            <p:nvPr>
              <p:custDataLst>
                <p:tags r:id="rId13"/>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4"/>
              </p:custDataLst>
            </p:nvPr>
          </p:nvPicPr>
          <p:blipFill>
            <a:blip r:embed="rId15">
              <a:extLst>
                <a:ext uri="{28A0092B-C50C-407E-A947-70E740481C1C}">
                  <a14:useLocalDpi xmlns:a14="http://schemas.microsoft.com/office/drawing/2010/main" val="0"/>
                </a:ext>
              </a:extLst>
            </a:blip>
            <a:srcRect/>
            <a:stretch>
              <a:fillRect/>
            </a:stretch>
          </p:blipFill>
          <p:spPr bwMode="auto">
            <a:xfrm>
              <a:off x="980"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组合 12"/>
          <p:cNvGrpSpPr/>
          <p:nvPr/>
        </p:nvGrpSpPr>
        <p:grpSpPr>
          <a:xfrm>
            <a:off x="717550" y="5070475"/>
            <a:ext cx="692150" cy="677545"/>
            <a:chOff x="870" y="6094"/>
            <a:chExt cx="1090" cy="1067"/>
          </a:xfrm>
        </p:grpSpPr>
        <p:sp>
          <p:nvSpPr>
            <p:cNvPr id="11" name="PA_椭圆 13"/>
            <p:cNvSpPr>
              <a:spLocks noChangeArrowheads="1"/>
            </p:cNvSpPr>
            <p:nvPr>
              <p:custDataLst>
                <p:tags r:id="rId16"/>
              </p:custDataLst>
            </p:nvPr>
          </p:nvSpPr>
          <p:spPr bwMode="auto">
            <a:xfrm>
              <a:off x="870" y="6094"/>
              <a:ext cx="1090" cy="106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1" name="PA_图片 29"/>
            <p:cNvPicPr>
              <a:picLocks noChangeAspect="1" noChangeArrowheads="1"/>
            </p:cNvPicPr>
            <p:nvPr>
              <p:custDataLst>
                <p:tags r:id="rId17"/>
              </p:custDataLst>
            </p:nvPr>
          </p:nvPicPr>
          <p:blipFill>
            <a:blip r:embed="rId18">
              <a:extLst>
                <a:ext uri="{28A0092B-C50C-407E-A947-70E740481C1C}">
                  <a14:useLocalDpi xmlns:a14="http://schemas.microsoft.com/office/drawing/2010/main" val="0"/>
                </a:ext>
              </a:extLst>
            </a:blip>
            <a:srcRect/>
            <a:stretch>
              <a:fillRect/>
            </a:stretch>
          </p:blipFill>
          <p:spPr bwMode="auto">
            <a:xfrm>
              <a:off x="1140" y="6285"/>
              <a:ext cx="548"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
                                        </p:tgtEl>
                                        <p:attrNameLst>
                                          <p:attrName>style.visibility</p:attrName>
                                        </p:attrNameLst>
                                      </p:cBhvr>
                                      <p:to>
                                        <p:strVal val="visible"/>
                                      </p:to>
                                    </p:set>
                                    <p:anim to="" calcmode="lin" valueType="num">
                                      <p:cBhvr>
                                        <p:cTn id="23" dur="700" fill="hold">
                                          <p:stCondLst>
                                            <p:cond delay="0"/>
                                          </p:stCondLst>
                                        </p:cTn>
                                        <p:tgtEl>
                                          <p:spTgt spid="3"/>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3"/>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ldLvl="0" animBg="1"/>
      <p:bldP spid="31747" grpId="0" bldLvl="0" animBg="1"/>
      <p:bldP spid="31748" grpId="0" bldLvl="0" animBg="1"/>
      <p:bldP spid="31749" grpId="0" bldLvl="0" animBg="1"/>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1986"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6"/>
            </p:custDataLst>
          </p:nvPr>
        </p:nvSpPr>
        <p:spPr bwMode="auto">
          <a:xfrm>
            <a:off x="1802130" y="62230"/>
            <a:ext cx="454827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什么是</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3" name="图片 2"/>
          <p:cNvPicPr>
            <a:picLocks noChangeAspect="1"/>
          </p:cNvPicPr>
          <p:nvPr/>
        </p:nvPicPr>
        <p:blipFill>
          <a:blip r:embed="rId7"/>
          <a:stretch>
            <a:fillRect/>
          </a:stretch>
        </p:blipFill>
        <p:spPr>
          <a:xfrm>
            <a:off x="1384300" y="1089660"/>
            <a:ext cx="2000250" cy="541020"/>
          </a:xfrm>
          <a:prstGeom prst="rect">
            <a:avLst/>
          </a:prstGeom>
        </p:spPr>
      </p:pic>
      <p:sp>
        <p:nvSpPr>
          <p:cNvPr id="4" name="PA_文本框 68"/>
          <p:cNvSpPr>
            <a:spLocks noChangeArrowheads="1"/>
          </p:cNvSpPr>
          <p:nvPr>
            <p:custDataLst>
              <p:tags r:id="rId8"/>
            </p:custDataLst>
          </p:nvPr>
        </p:nvSpPr>
        <p:spPr bwMode="auto">
          <a:xfrm>
            <a:off x="1373505" y="1630680"/>
            <a:ext cx="94449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1.UML</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除了可以建立软件系统模型，还可以？</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4198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0" animBg="1"/>
      <p:bldP spid="41987" grpId="0" bldLvl="0" animBg="1"/>
      <p:bldP spid="41988" grpId="0" bldLvl="0" animBg="1"/>
      <p:bldP spid="41989" grpId="0" bldLvl="0" animBg="1"/>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02" name="PA_直接连接符 24"/>
          <p:cNvSpPr>
            <a:spLocks noChangeShapeType="1"/>
          </p:cNvSpPr>
          <p:nvPr>
            <p:custDataLst>
              <p:tags r:id="rId2"/>
            </p:custDataLst>
          </p:nvPr>
        </p:nvSpPr>
        <p:spPr bwMode="auto">
          <a:xfrm>
            <a:off x="1122363" y="2911475"/>
            <a:ext cx="10117137" cy="1588"/>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03" name="PA_椭圆 2"/>
          <p:cNvSpPr>
            <a:spLocks noChangeArrowheads="1"/>
          </p:cNvSpPr>
          <p:nvPr>
            <p:custDataLst>
              <p:tags r:id="rId3"/>
            </p:custDataLst>
          </p:nvPr>
        </p:nvSpPr>
        <p:spPr bwMode="auto">
          <a:xfrm>
            <a:off x="5455285" y="2203450"/>
            <a:ext cx="1306195" cy="131762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4" name="PA_椭圆 3"/>
          <p:cNvSpPr>
            <a:spLocks noChangeArrowheads="1"/>
          </p:cNvSpPr>
          <p:nvPr>
            <p:custDataLst>
              <p:tags r:id="rId4"/>
            </p:custDataLst>
          </p:nvPr>
        </p:nvSpPr>
        <p:spPr bwMode="auto">
          <a:xfrm>
            <a:off x="3028950" y="2218690"/>
            <a:ext cx="1308100" cy="13081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5" name="PA_椭圆 4"/>
          <p:cNvSpPr>
            <a:spLocks noChangeArrowheads="1"/>
          </p:cNvSpPr>
          <p:nvPr>
            <p:custDataLst>
              <p:tags r:id="rId5"/>
            </p:custDataLst>
          </p:nvPr>
        </p:nvSpPr>
        <p:spPr bwMode="auto">
          <a:xfrm>
            <a:off x="757238" y="2214563"/>
            <a:ext cx="1308100" cy="13081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6" name="PA_椭圆 5"/>
          <p:cNvSpPr>
            <a:spLocks noChangeArrowheads="1"/>
          </p:cNvSpPr>
          <p:nvPr>
            <p:custDataLst>
              <p:tags r:id="rId6"/>
            </p:custDataLst>
          </p:nvPr>
        </p:nvSpPr>
        <p:spPr bwMode="auto">
          <a:xfrm>
            <a:off x="7880033" y="2218690"/>
            <a:ext cx="1308100" cy="13081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7" name="PA_椭圆 6"/>
          <p:cNvSpPr>
            <a:spLocks noChangeArrowheads="1"/>
          </p:cNvSpPr>
          <p:nvPr>
            <p:custDataLst>
              <p:tags r:id="rId7"/>
            </p:custDataLst>
          </p:nvPr>
        </p:nvSpPr>
        <p:spPr bwMode="auto">
          <a:xfrm>
            <a:off x="10195243" y="2214563"/>
            <a:ext cx="1308100" cy="13081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8" name="PA_文本框 13"/>
          <p:cNvSpPr>
            <a:spLocks noChangeArrowheads="1"/>
          </p:cNvSpPr>
          <p:nvPr>
            <p:custDataLst>
              <p:tags r:id="rId8"/>
            </p:custDataLst>
          </p:nvPr>
        </p:nvSpPr>
        <p:spPr bwMode="auto">
          <a:xfrm>
            <a:off x="252730" y="3874770"/>
            <a:ext cx="231838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需求分析</a:t>
            </a:r>
            <a:endParaRPr kumimoji="0" lang="zh-CN" altLang="en-US" sz="28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主要内容是了解客户的需求、分析系统的可能性、分析需求的一致性及正确性等。</a:t>
            </a: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51209" name="PA_文本框 14"/>
          <p:cNvSpPr>
            <a:spLocks noChangeArrowheads="1"/>
          </p:cNvSpPr>
          <p:nvPr>
            <p:custDataLst>
              <p:tags r:id="rId9"/>
            </p:custDataLst>
          </p:nvPr>
        </p:nvSpPr>
        <p:spPr bwMode="auto">
          <a:xfrm>
            <a:off x="2620010" y="3874770"/>
            <a:ext cx="212598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sz="28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系统分析</a:t>
            </a:r>
            <a:endParaRPr kumimoji="0" lang="en-US" altLang="zh-CN" sz="20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以系统的整体最优为目标，对系统的各个方面进行特性和定量分析。</a:t>
            </a: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51210" name="PA_文本框 15"/>
          <p:cNvSpPr>
            <a:spLocks noChangeArrowheads="1"/>
          </p:cNvSpPr>
          <p:nvPr>
            <p:custDataLst>
              <p:tags r:id="rId10"/>
            </p:custDataLst>
          </p:nvPr>
        </p:nvSpPr>
        <p:spPr bwMode="auto">
          <a:xfrm>
            <a:off x="7513320" y="3874770"/>
            <a:ext cx="204279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程序实现</a:t>
            </a:r>
            <a:endParaRPr kumimoji="0" lang="en-US" altLang="zh-CN" sz="20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通过程序语言，将所设计的内容转化为可以执行的软件系统。</a:t>
            </a: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51211" name="PA_文本框 16"/>
          <p:cNvSpPr>
            <a:spLocks noChangeArrowheads="1"/>
          </p:cNvSpPr>
          <p:nvPr>
            <p:custDataLst>
              <p:tags r:id="rId11"/>
            </p:custDataLst>
          </p:nvPr>
        </p:nvSpPr>
        <p:spPr bwMode="auto">
          <a:xfrm>
            <a:off x="9700260" y="3874770"/>
            <a:ext cx="2299335" cy="246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测试阶段</a:t>
            </a:r>
            <a:endParaRPr kumimoji="0" lang="en-US" altLang="zh-CN" sz="20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是对实现的程序代码模块进行检测，检验其功能是否正确、性能是否符合要求。一般可分为单元测试、集成测试、系统测试与验收测试。</a:t>
            </a:r>
            <a:r>
              <a:rPr lang="zh-CN" sz="18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18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18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51212" name="PA_文本框 17"/>
          <p:cNvSpPr>
            <a:spLocks noChangeArrowheads="1"/>
          </p:cNvSpPr>
          <p:nvPr>
            <p:custDataLst>
              <p:tags r:id="rId12"/>
            </p:custDataLst>
          </p:nvPr>
        </p:nvSpPr>
        <p:spPr bwMode="auto">
          <a:xfrm>
            <a:off x="4864100" y="3874770"/>
            <a:ext cx="2489200" cy="190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系统设计</a:t>
            </a:r>
            <a:endParaRPr kumimoji="0" lang="en-US" altLang="zh-CN" sz="24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是将需求转换为系统的重要过程。包含架构设计、模块间的接口设计、数据库设计、算法设计与数据结构设计等。</a:t>
            </a: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51213" name="PA_矩形 19"/>
          <p:cNvSpPr>
            <a:spLocks noChangeArrowheads="1"/>
          </p:cNvSpPr>
          <p:nvPr>
            <p:custDataLst>
              <p:tags r:id="rId13"/>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4" name="PA_矩形 20"/>
          <p:cNvSpPr>
            <a:spLocks noChangeArrowheads="1"/>
          </p:cNvSpPr>
          <p:nvPr>
            <p:custDataLst>
              <p:tags r:id="rId14"/>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5" name="PA_矩形 21"/>
          <p:cNvSpPr>
            <a:spLocks noChangeArrowheads="1"/>
          </p:cNvSpPr>
          <p:nvPr>
            <p:custDataLst>
              <p:tags r:id="rId15"/>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6" name="PA_矩形 22"/>
          <p:cNvSpPr>
            <a:spLocks noChangeArrowheads="1"/>
          </p:cNvSpPr>
          <p:nvPr>
            <p:custDataLst>
              <p:tags r:id="rId16"/>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18" name="PA_图片 25"/>
          <p:cNvPicPr>
            <a:picLocks noChangeAspect="1" noChangeArrowheads="1"/>
          </p:cNvPicPr>
          <p:nvPr>
            <p:custDataLst>
              <p:tags r:id="rId17"/>
            </p:custDataLst>
          </p:nvPr>
        </p:nvPicPr>
        <p:blipFill>
          <a:blip r:embed="rId18">
            <a:extLst>
              <a:ext uri="{28A0092B-C50C-407E-A947-70E740481C1C}">
                <a14:useLocalDpi xmlns:a14="http://schemas.microsoft.com/office/drawing/2010/main" val="0"/>
              </a:ext>
            </a:extLst>
          </a:blip>
          <a:srcRect/>
          <a:stretch>
            <a:fillRect/>
          </a:stretch>
        </p:blipFill>
        <p:spPr bwMode="auto">
          <a:xfrm>
            <a:off x="8250555" y="2605405"/>
            <a:ext cx="5683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9" name="PA_图片 26"/>
          <p:cNvPicPr>
            <a:picLocks noChangeAspect="1" noChangeArrowheads="1"/>
          </p:cNvPicPr>
          <p:nvPr>
            <p:custDataLst>
              <p:tags r:id="rId19"/>
            </p:custDataLst>
          </p:nvPr>
        </p:nvPicPr>
        <p:blipFill>
          <a:blip r:embed="rId20">
            <a:extLst>
              <a:ext uri="{28A0092B-C50C-407E-A947-70E740481C1C}">
                <a14:useLocalDpi xmlns:a14="http://schemas.microsoft.com/office/drawing/2010/main" val="0"/>
              </a:ext>
            </a:extLst>
          </a:blip>
          <a:srcRect/>
          <a:stretch>
            <a:fillRect/>
          </a:stretch>
        </p:blipFill>
        <p:spPr bwMode="auto">
          <a:xfrm>
            <a:off x="3379788" y="2558415"/>
            <a:ext cx="6619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0" name="PA_图片 27"/>
          <p:cNvPicPr>
            <a:picLocks noChangeAspect="1" noChangeArrowheads="1"/>
          </p:cNvPicPr>
          <p:nvPr>
            <p:custDataLst>
              <p:tags r:id="rId21"/>
            </p:custDataLst>
          </p:nvPr>
        </p:nvPicPr>
        <p:blipFill>
          <a:blip r:embed="rId22">
            <a:extLst>
              <a:ext uri="{28A0092B-C50C-407E-A947-70E740481C1C}">
                <a14:useLocalDpi xmlns:a14="http://schemas.microsoft.com/office/drawing/2010/main" val="0"/>
              </a:ext>
            </a:extLst>
          </a:blip>
          <a:srcRect/>
          <a:stretch>
            <a:fillRect/>
          </a:stretch>
        </p:blipFill>
        <p:spPr bwMode="auto">
          <a:xfrm>
            <a:off x="10549573" y="2570163"/>
            <a:ext cx="6000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1" name="PA_图片 28"/>
          <p:cNvPicPr>
            <a:picLocks noChangeAspect="1" noChangeArrowheads="1"/>
          </p:cNvPicPr>
          <p:nvPr>
            <p:custDataLst>
              <p:tags r:id="rId23"/>
            </p:custDataLst>
          </p:nvPr>
        </p:nvPicPr>
        <p:blipFill>
          <a:blip r:embed="rId24">
            <a:extLst>
              <a:ext uri="{28A0092B-C50C-407E-A947-70E740481C1C}">
                <a14:useLocalDpi xmlns:a14="http://schemas.microsoft.com/office/drawing/2010/main" val="0"/>
              </a:ext>
            </a:extLst>
          </a:blip>
          <a:srcRect/>
          <a:stretch>
            <a:fillRect/>
          </a:stretch>
        </p:blipFill>
        <p:spPr bwMode="auto">
          <a:xfrm>
            <a:off x="5695950" y="2543175"/>
            <a:ext cx="824865" cy="59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2" name="PA_图片 29"/>
          <p:cNvPicPr>
            <a:picLocks noChangeAspect="1" noChangeArrowheads="1"/>
          </p:cNvPicPr>
          <p:nvPr>
            <p:custDataLst>
              <p:tags r:id="rId25"/>
            </p:custDataLst>
          </p:nvPr>
        </p:nvPicPr>
        <p:blipFill>
          <a:blip r:embed="rId26">
            <a:extLst>
              <a:ext uri="{28A0092B-C50C-407E-A947-70E740481C1C}">
                <a14:useLocalDpi xmlns:a14="http://schemas.microsoft.com/office/drawing/2010/main" val="0"/>
              </a:ext>
            </a:extLst>
          </a:blip>
          <a:srcRect/>
          <a:stretch>
            <a:fillRect/>
          </a:stretch>
        </p:blipFill>
        <p:spPr bwMode="auto">
          <a:xfrm>
            <a:off x="1095375" y="2570163"/>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PA_任意多边形 34"/>
          <p:cNvSpPr/>
          <p:nvPr>
            <p:custDataLst>
              <p:tags r:id="rId27"/>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28"/>
            </p:custDataLst>
          </p:nvPr>
        </p:nvSpPr>
        <p:spPr bwMode="auto">
          <a:xfrm flipH="1">
            <a:off x="393700" y="1140460"/>
            <a:ext cx="38735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系统开发共有五个阶段</a:t>
            </a:r>
            <a:endPar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3" name="PA_矩形 9"/>
          <p:cNvSpPr>
            <a:spLocks noChangeArrowheads="1"/>
          </p:cNvSpPr>
          <p:nvPr>
            <p:custDataLst>
              <p:tags r:id="rId29"/>
            </p:custDataLst>
          </p:nvPr>
        </p:nvSpPr>
        <p:spPr bwMode="auto">
          <a:xfrm>
            <a:off x="2870200" y="62230"/>
            <a:ext cx="241173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系统开发阶段</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1202"/>
                                        </p:tgtEl>
                                        <p:attrNameLst>
                                          <p:attrName>style.visibility</p:attrName>
                                        </p:attrNameLst>
                                      </p:cBhvr>
                                      <p:to>
                                        <p:strVal val="visible"/>
                                      </p:to>
                                    </p:set>
                                    <p:anim to="" calcmode="lin" valueType="num">
                                      <p:cBhvr>
                                        <p:cTn id="7" dur="700" fill="hold">
                                          <p:stCondLst>
                                            <p:cond delay="0"/>
                                          </p:stCondLst>
                                        </p:cTn>
                                        <p:tgtEl>
                                          <p:spTgt spid="51202"/>
                                        </p:tgtEl>
                                        <p:attrNameLst>
                                          <p:attrName>ppt_x</p:attrName>
                                        </p:attrNameLst>
                                      </p:cBhvr>
                                      <p:tavLst>
                                        <p:tav tm="0" fmla="#ppt_x-#ppt_h*((1.5-1.5*$)^3-(1.5-1.5*$)^2)">
                                          <p:val>
                                            <p:fltVal val="0"/>
                                          </p:val>
                                        </p:tav>
                                        <p:tav tm="100000">
                                          <p:val>
                                            <p:fltVal val="1"/>
                                          </p:val>
                                        </p:tav>
                                      </p:tavLst>
                                    </p:anim>
                                    <p:anim to="" calcmode="lin" valueType="num">
                                      <p:cBhvr>
                                        <p:cTn id="8" dur="700" fill="hold">
                                          <p:stCondLst>
                                            <p:cond delay="0"/>
                                          </p:stCondLst>
                                        </p:cTn>
                                        <p:tgtEl>
                                          <p:spTgt spid="51202"/>
                                        </p:tgtEl>
                                        <p:attrNameLst>
                                          <p:attrName>style.rotation</p:attrName>
                                        </p:attrNameLst>
                                      </p:cBhvr>
                                      <p:tavLst>
                                        <p:tav tm="0" fmla="#ppt_r+180*((1.5-1.5*$)^3-(1.5-1.5*$)^2)">
                                          <p:val>
                                            <p:fltVal val="0"/>
                                          </p:val>
                                        </p:tav>
                                        <p:tav tm="100000">
                                          <p:val>
                                            <p:fltVal val="1"/>
                                          </p:val>
                                        </p:tav>
                                      </p:tavLst>
                                    </p:anim>
                                    <p:animEffect filter="fade">
                                      <p:cBhvr>
                                        <p:cTn id="9" dur="300">
                                          <p:stCondLst>
                                            <p:cond delay="0"/>
                                          </p:stCondLst>
                                        </p:cTn>
                                        <p:tgtEl>
                                          <p:spTgt spid="51202"/>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1203"/>
                                        </p:tgtEl>
                                        <p:attrNameLst>
                                          <p:attrName>style.visibility</p:attrName>
                                        </p:attrNameLst>
                                      </p:cBhvr>
                                      <p:to>
                                        <p:strVal val="visible"/>
                                      </p:to>
                                    </p:set>
                                    <p:anim to="" calcmode="lin" valueType="num">
                                      <p:cBhvr>
                                        <p:cTn id="12" dur="700" fill="hold">
                                          <p:stCondLst>
                                            <p:cond delay="0"/>
                                          </p:stCondLst>
                                        </p:cTn>
                                        <p:tgtEl>
                                          <p:spTgt spid="51203"/>
                                        </p:tgtEl>
                                        <p:attrNameLst>
                                          <p:attrName>ppt_x</p:attrName>
                                        </p:attrNameLst>
                                      </p:cBhvr>
                                      <p:tavLst>
                                        <p:tav tm="0" fmla="#ppt_x-#ppt_h*((1.5-1.5*$)^3-(1.5-1.5*$)^2)">
                                          <p:val>
                                            <p:fltVal val="0"/>
                                          </p:val>
                                        </p:tav>
                                        <p:tav tm="100000">
                                          <p:val>
                                            <p:fltVal val="1"/>
                                          </p:val>
                                        </p:tav>
                                      </p:tavLst>
                                    </p:anim>
                                    <p:anim to="" calcmode="lin" valueType="num">
                                      <p:cBhvr>
                                        <p:cTn id="13" dur="700" fill="hold">
                                          <p:stCondLst>
                                            <p:cond delay="0"/>
                                          </p:stCondLst>
                                        </p:cTn>
                                        <p:tgtEl>
                                          <p:spTgt spid="51203"/>
                                        </p:tgtEl>
                                        <p:attrNameLst>
                                          <p:attrName>style.rotation</p:attrName>
                                        </p:attrNameLst>
                                      </p:cBhvr>
                                      <p:tavLst>
                                        <p:tav tm="0" fmla="#ppt_r+180*((1.5-1.5*$)^3-(1.5-1.5*$)^2)">
                                          <p:val>
                                            <p:fltVal val="0"/>
                                          </p:val>
                                        </p:tav>
                                        <p:tav tm="100000">
                                          <p:val>
                                            <p:fltVal val="1"/>
                                          </p:val>
                                        </p:tav>
                                      </p:tavLst>
                                    </p:anim>
                                    <p:animEffect filter="fade">
                                      <p:cBhvr>
                                        <p:cTn id="14" dur="300">
                                          <p:stCondLst>
                                            <p:cond delay="0"/>
                                          </p:stCondLst>
                                        </p:cTn>
                                        <p:tgtEl>
                                          <p:spTgt spid="51203"/>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1204"/>
                                        </p:tgtEl>
                                        <p:attrNameLst>
                                          <p:attrName>style.visibility</p:attrName>
                                        </p:attrNameLst>
                                      </p:cBhvr>
                                      <p:to>
                                        <p:strVal val="visible"/>
                                      </p:to>
                                    </p:set>
                                    <p:anim to="" calcmode="lin" valueType="num">
                                      <p:cBhvr>
                                        <p:cTn id="17" dur="700" fill="hold">
                                          <p:stCondLst>
                                            <p:cond delay="0"/>
                                          </p:stCondLst>
                                        </p:cTn>
                                        <p:tgtEl>
                                          <p:spTgt spid="51204"/>
                                        </p:tgtEl>
                                        <p:attrNameLst>
                                          <p:attrName>ppt_x</p:attrName>
                                        </p:attrNameLst>
                                      </p:cBhvr>
                                      <p:tavLst>
                                        <p:tav tm="0" fmla="#ppt_x-#ppt_h*((1.5-1.5*$)^3-(1.5-1.5*$)^2)">
                                          <p:val>
                                            <p:fltVal val="0"/>
                                          </p:val>
                                        </p:tav>
                                        <p:tav tm="100000">
                                          <p:val>
                                            <p:fltVal val="1"/>
                                          </p:val>
                                        </p:tav>
                                      </p:tavLst>
                                    </p:anim>
                                    <p:anim to="" calcmode="lin" valueType="num">
                                      <p:cBhvr>
                                        <p:cTn id="18" dur="700" fill="hold">
                                          <p:stCondLst>
                                            <p:cond delay="0"/>
                                          </p:stCondLst>
                                        </p:cTn>
                                        <p:tgtEl>
                                          <p:spTgt spid="51204"/>
                                        </p:tgtEl>
                                        <p:attrNameLst>
                                          <p:attrName>style.rotation</p:attrName>
                                        </p:attrNameLst>
                                      </p:cBhvr>
                                      <p:tavLst>
                                        <p:tav tm="0" fmla="#ppt_r+180*((1.5-1.5*$)^3-(1.5-1.5*$)^2)">
                                          <p:val>
                                            <p:fltVal val="0"/>
                                          </p:val>
                                        </p:tav>
                                        <p:tav tm="100000">
                                          <p:val>
                                            <p:fltVal val="1"/>
                                          </p:val>
                                        </p:tav>
                                      </p:tavLst>
                                    </p:anim>
                                    <p:animEffect filter="fade">
                                      <p:cBhvr>
                                        <p:cTn id="19" dur="300">
                                          <p:stCondLst>
                                            <p:cond delay="0"/>
                                          </p:stCondLst>
                                        </p:cTn>
                                        <p:tgtEl>
                                          <p:spTgt spid="51204"/>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1205"/>
                                        </p:tgtEl>
                                        <p:attrNameLst>
                                          <p:attrName>style.visibility</p:attrName>
                                        </p:attrNameLst>
                                      </p:cBhvr>
                                      <p:to>
                                        <p:strVal val="visible"/>
                                      </p:to>
                                    </p:set>
                                    <p:anim to="" calcmode="lin" valueType="num">
                                      <p:cBhvr>
                                        <p:cTn id="22" dur="700" fill="hold">
                                          <p:stCondLst>
                                            <p:cond delay="0"/>
                                          </p:stCondLst>
                                        </p:cTn>
                                        <p:tgtEl>
                                          <p:spTgt spid="51205"/>
                                        </p:tgtEl>
                                        <p:attrNameLst>
                                          <p:attrName>ppt_x</p:attrName>
                                        </p:attrNameLst>
                                      </p:cBhvr>
                                      <p:tavLst>
                                        <p:tav tm="0" fmla="#ppt_x-#ppt_h*((1.5-1.5*$)^3-(1.5-1.5*$)^2)">
                                          <p:val>
                                            <p:fltVal val="0"/>
                                          </p:val>
                                        </p:tav>
                                        <p:tav tm="100000">
                                          <p:val>
                                            <p:fltVal val="1"/>
                                          </p:val>
                                        </p:tav>
                                      </p:tavLst>
                                    </p:anim>
                                    <p:anim to="" calcmode="lin" valueType="num">
                                      <p:cBhvr>
                                        <p:cTn id="23" dur="700" fill="hold">
                                          <p:stCondLst>
                                            <p:cond delay="0"/>
                                          </p:stCondLst>
                                        </p:cTn>
                                        <p:tgtEl>
                                          <p:spTgt spid="51205"/>
                                        </p:tgtEl>
                                        <p:attrNameLst>
                                          <p:attrName>style.rotation</p:attrName>
                                        </p:attrNameLst>
                                      </p:cBhvr>
                                      <p:tavLst>
                                        <p:tav tm="0" fmla="#ppt_r+180*((1.5-1.5*$)^3-(1.5-1.5*$)^2)">
                                          <p:val>
                                            <p:fltVal val="0"/>
                                          </p:val>
                                        </p:tav>
                                        <p:tav tm="100000">
                                          <p:val>
                                            <p:fltVal val="1"/>
                                          </p:val>
                                        </p:tav>
                                      </p:tavLst>
                                    </p:anim>
                                    <p:animEffect filter="fade">
                                      <p:cBhvr>
                                        <p:cTn id="24" dur="300">
                                          <p:stCondLst>
                                            <p:cond delay="0"/>
                                          </p:stCondLst>
                                        </p:cTn>
                                        <p:tgtEl>
                                          <p:spTgt spid="51205"/>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1206"/>
                                        </p:tgtEl>
                                        <p:attrNameLst>
                                          <p:attrName>style.visibility</p:attrName>
                                        </p:attrNameLst>
                                      </p:cBhvr>
                                      <p:to>
                                        <p:strVal val="visible"/>
                                      </p:to>
                                    </p:set>
                                    <p:anim to="" calcmode="lin" valueType="num">
                                      <p:cBhvr>
                                        <p:cTn id="27" dur="700" fill="hold">
                                          <p:stCondLst>
                                            <p:cond delay="0"/>
                                          </p:stCondLst>
                                        </p:cTn>
                                        <p:tgtEl>
                                          <p:spTgt spid="51206"/>
                                        </p:tgtEl>
                                        <p:attrNameLst>
                                          <p:attrName>ppt_x</p:attrName>
                                        </p:attrNameLst>
                                      </p:cBhvr>
                                      <p:tavLst>
                                        <p:tav tm="0" fmla="#ppt_x-#ppt_h*((1.5-1.5*$)^3-(1.5-1.5*$)^2)">
                                          <p:val>
                                            <p:fltVal val="0"/>
                                          </p:val>
                                        </p:tav>
                                        <p:tav tm="100000">
                                          <p:val>
                                            <p:fltVal val="1"/>
                                          </p:val>
                                        </p:tav>
                                      </p:tavLst>
                                    </p:anim>
                                    <p:anim to="" calcmode="lin" valueType="num">
                                      <p:cBhvr>
                                        <p:cTn id="28" dur="700" fill="hold">
                                          <p:stCondLst>
                                            <p:cond delay="0"/>
                                          </p:stCondLst>
                                        </p:cTn>
                                        <p:tgtEl>
                                          <p:spTgt spid="51206"/>
                                        </p:tgtEl>
                                        <p:attrNameLst>
                                          <p:attrName>style.rotation</p:attrName>
                                        </p:attrNameLst>
                                      </p:cBhvr>
                                      <p:tavLst>
                                        <p:tav tm="0" fmla="#ppt_r+180*((1.5-1.5*$)^3-(1.5-1.5*$)^2)">
                                          <p:val>
                                            <p:fltVal val="0"/>
                                          </p:val>
                                        </p:tav>
                                        <p:tav tm="100000">
                                          <p:val>
                                            <p:fltVal val="1"/>
                                          </p:val>
                                        </p:tav>
                                      </p:tavLst>
                                    </p:anim>
                                    <p:animEffect filter="fade">
                                      <p:cBhvr>
                                        <p:cTn id="29" dur="300">
                                          <p:stCondLst>
                                            <p:cond delay="0"/>
                                          </p:stCondLst>
                                        </p:cTn>
                                        <p:tgtEl>
                                          <p:spTgt spid="51206"/>
                                        </p:tgtEl>
                                      </p:cBhvr>
                                    </p:animEffect>
                                  </p:childTnLst>
                                </p:cTn>
                              </p:par>
                              <p:par>
                                <p:cTn id="30" presetID="0" presetClass="entr" presetSubtype="0" fill="hold" grpId="0" nodeType="withEffect">
                                  <p:stCondLst>
                                    <p:cond delay="0"/>
                                  </p:stCondLst>
                                  <p:iterate type="lt">
                                    <p:tmPct val="10000"/>
                                  </p:iterate>
                                  <p:childTnLst>
                                    <p:set>
                                      <p:cBhvr>
                                        <p:cTn id="31" dur="1" fill="hold">
                                          <p:stCondLst>
                                            <p:cond delay="0"/>
                                          </p:stCondLst>
                                        </p:cTn>
                                        <p:tgtEl>
                                          <p:spTgt spid="51207"/>
                                        </p:tgtEl>
                                        <p:attrNameLst>
                                          <p:attrName>style.visibility</p:attrName>
                                        </p:attrNameLst>
                                      </p:cBhvr>
                                      <p:to>
                                        <p:strVal val="visible"/>
                                      </p:to>
                                    </p:set>
                                    <p:anim to="" calcmode="lin" valueType="num">
                                      <p:cBhvr>
                                        <p:cTn id="32" dur="700" fill="hold">
                                          <p:stCondLst>
                                            <p:cond delay="0"/>
                                          </p:stCondLst>
                                        </p:cTn>
                                        <p:tgtEl>
                                          <p:spTgt spid="51207"/>
                                        </p:tgtEl>
                                        <p:attrNameLst>
                                          <p:attrName>ppt_x</p:attrName>
                                        </p:attrNameLst>
                                      </p:cBhvr>
                                      <p:tavLst>
                                        <p:tav tm="0" fmla="#ppt_x-#ppt_h*((1.5-1.5*$)^3-(1.5-1.5*$)^2)">
                                          <p:val>
                                            <p:fltVal val="0"/>
                                          </p:val>
                                        </p:tav>
                                        <p:tav tm="100000">
                                          <p:val>
                                            <p:fltVal val="1"/>
                                          </p:val>
                                        </p:tav>
                                      </p:tavLst>
                                    </p:anim>
                                    <p:anim to="" calcmode="lin" valueType="num">
                                      <p:cBhvr>
                                        <p:cTn id="33" dur="700" fill="hold">
                                          <p:stCondLst>
                                            <p:cond delay="0"/>
                                          </p:stCondLst>
                                        </p:cTn>
                                        <p:tgtEl>
                                          <p:spTgt spid="51207"/>
                                        </p:tgtEl>
                                        <p:attrNameLst>
                                          <p:attrName>style.rotation</p:attrName>
                                        </p:attrNameLst>
                                      </p:cBhvr>
                                      <p:tavLst>
                                        <p:tav tm="0" fmla="#ppt_r+180*((1.5-1.5*$)^3-(1.5-1.5*$)^2)">
                                          <p:val>
                                            <p:fltVal val="0"/>
                                          </p:val>
                                        </p:tav>
                                        <p:tav tm="100000">
                                          <p:val>
                                            <p:fltVal val="1"/>
                                          </p:val>
                                        </p:tav>
                                      </p:tavLst>
                                    </p:anim>
                                    <p:animEffect filter="fade">
                                      <p:cBhvr>
                                        <p:cTn id="34" dur="300">
                                          <p:stCondLst>
                                            <p:cond delay="0"/>
                                          </p:stCondLst>
                                        </p:cTn>
                                        <p:tgtEl>
                                          <p:spTgt spid="51207"/>
                                        </p:tgtEl>
                                      </p:cBhvr>
                                    </p:animEffect>
                                  </p:childTnLst>
                                </p:cTn>
                              </p:par>
                              <p:par>
                                <p:cTn id="35" presetID="0" presetClass="entr" presetSubtype="0" fill="hold" grpId="0" nodeType="withEffect">
                                  <p:stCondLst>
                                    <p:cond delay="0"/>
                                  </p:stCondLst>
                                  <p:iterate type="lt">
                                    <p:tmPct val="10000"/>
                                  </p:iterate>
                                  <p:childTnLst>
                                    <p:set>
                                      <p:cBhvr>
                                        <p:cTn id="36" dur="1" fill="hold">
                                          <p:stCondLst>
                                            <p:cond delay="0"/>
                                          </p:stCondLst>
                                        </p:cTn>
                                        <p:tgtEl>
                                          <p:spTgt spid="51208"/>
                                        </p:tgtEl>
                                        <p:attrNameLst>
                                          <p:attrName>style.visibility</p:attrName>
                                        </p:attrNameLst>
                                      </p:cBhvr>
                                      <p:to>
                                        <p:strVal val="visible"/>
                                      </p:to>
                                    </p:set>
                                    <p:anim to="" calcmode="lin" valueType="num">
                                      <p:cBhvr>
                                        <p:cTn id="37" dur="700" fill="hold">
                                          <p:stCondLst>
                                            <p:cond delay="0"/>
                                          </p:stCondLst>
                                        </p:cTn>
                                        <p:tgtEl>
                                          <p:spTgt spid="51208"/>
                                        </p:tgtEl>
                                        <p:attrNameLst>
                                          <p:attrName>ppt_x</p:attrName>
                                        </p:attrNameLst>
                                      </p:cBhvr>
                                      <p:tavLst>
                                        <p:tav tm="0" fmla="#ppt_x-#ppt_h*((1.5-1.5*$)^3-(1.5-1.5*$)^2)">
                                          <p:val>
                                            <p:fltVal val="0"/>
                                          </p:val>
                                        </p:tav>
                                        <p:tav tm="100000">
                                          <p:val>
                                            <p:fltVal val="1"/>
                                          </p:val>
                                        </p:tav>
                                      </p:tavLst>
                                    </p:anim>
                                    <p:anim to="" calcmode="lin" valueType="num">
                                      <p:cBhvr>
                                        <p:cTn id="38" dur="700" fill="hold">
                                          <p:stCondLst>
                                            <p:cond delay="0"/>
                                          </p:stCondLst>
                                        </p:cTn>
                                        <p:tgtEl>
                                          <p:spTgt spid="51208"/>
                                        </p:tgtEl>
                                        <p:attrNameLst>
                                          <p:attrName>style.rotation</p:attrName>
                                        </p:attrNameLst>
                                      </p:cBhvr>
                                      <p:tavLst>
                                        <p:tav tm="0" fmla="#ppt_r+180*((1.5-1.5*$)^3-(1.5-1.5*$)^2)">
                                          <p:val>
                                            <p:fltVal val="0"/>
                                          </p:val>
                                        </p:tav>
                                        <p:tav tm="100000">
                                          <p:val>
                                            <p:fltVal val="1"/>
                                          </p:val>
                                        </p:tav>
                                      </p:tavLst>
                                    </p:anim>
                                    <p:animEffect filter="fade">
                                      <p:cBhvr>
                                        <p:cTn id="39" dur="300">
                                          <p:stCondLst>
                                            <p:cond delay="0"/>
                                          </p:stCondLst>
                                        </p:cTn>
                                        <p:tgtEl>
                                          <p:spTgt spid="51208"/>
                                        </p:tgtEl>
                                      </p:cBhvr>
                                    </p:animEffect>
                                  </p:childTnLst>
                                </p:cTn>
                              </p:par>
                              <p:par>
                                <p:cTn id="40" presetID="0" presetClass="entr" presetSubtype="0" fill="hold" grpId="0" nodeType="withEffect">
                                  <p:stCondLst>
                                    <p:cond delay="0"/>
                                  </p:stCondLst>
                                  <p:iterate type="lt">
                                    <p:tmPct val="10000"/>
                                  </p:iterate>
                                  <p:childTnLst>
                                    <p:set>
                                      <p:cBhvr>
                                        <p:cTn id="41" dur="1" fill="hold">
                                          <p:stCondLst>
                                            <p:cond delay="0"/>
                                          </p:stCondLst>
                                        </p:cTn>
                                        <p:tgtEl>
                                          <p:spTgt spid="51209"/>
                                        </p:tgtEl>
                                        <p:attrNameLst>
                                          <p:attrName>style.visibility</p:attrName>
                                        </p:attrNameLst>
                                      </p:cBhvr>
                                      <p:to>
                                        <p:strVal val="visible"/>
                                      </p:to>
                                    </p:set>
                                    <p:anim to="" calcmode="lin" valueType="num">
                                      <p:cBhvr>
                                        <p:cTn id="42" dur="700" fill="hold">
                                          <p:stCondLst>
                                            <p:cond delay="0"/>
                                          </p:stCondLst>
                                        </p:cTn>
                                        <p:tgtEl>
                                          <p:spTgt spid="51209"/>
                                        </p:tgtEl>
                                        <p:attrNameLst>
                                          <p:attrName>ppt_x</p:attrName>
                                        </p:attrNameLst>
                                      </p:cBhvr>
                                      <p:tavLst>
                                        <p:tav tm="0" fmla="#ppt_x-#ppt_h*((1.5-1.5*$)^3-(1.5-1.5*$)^2)">
                                          <p:val>
                                            <p:fltVal val="0"/>
                                          </p:val>
                                        </p:tav>
                                        <p:tav tm="100000">
                                          <p:val>
                                            <p:fltVal val="1"/>
                                          </p:val>
                                        </p:tav>
                                      </p:tavLst>
                                    </p:anim>
                                    <p:anim to="" calcmode="lin" valueType="num">
                                      <p:cBhvr>
                                        <p:cTn id="43" dur="700" fill="hold">
                                          <p:stCondLst>
                                            <p:cond delay="0"/>
                                          </p:stCondLst>
                                        </p:cTn>
                                        <p:tgtEl>
                                          <p:spTgt spid="51209"/>
                                        </p:tgtEl>
                                        <p:attrNameLst>
                                          <p:attrName>style.rotation</p:attrName>
                                        </p:attrNameLst>
                                      </p:cBhvr>
                                      <p:tavLst>
                                        <p:tav tm="0" fmla="#ppt_r+180*((1.5-1.5*$)^3-(1.5-1.5*$)^2)">
                                          <p:val>
                                            <p:fltVal val="0"/>
                                          </p:val>
                                        </p:tav>
                                        <p:tav tm="100000">
                                          <p:val>
                                            <p:fltVal val="1"/>
                                          </p:val>
                                        </p:tav>
                                      </p:tavLst>
                                    </p:anim>
                                    <p:animEffect filter="fade">
                                      <p:cBhvr>
                                        <p:cTn id="44" dur="300">
                                          <p:stCondLst>
                                            <p:cond delay="0"/>
                                          </p:stCondLst>
                                        </p:cTn>
                                        <p:tgtEl>
                                          <p:spTgt spid="51209"/>
                                        </p:tgtEl>
                                      </p:cBhvr>
                                    </p:animEffect>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51210"/>
                                        </p:tgtEl>
                                        <p:attrNameLst>
                                          <p:attrName>style.visibility</p:attrName>
                                        </p:attrNameLst>
                                      </p:cBhvr>
                                      <p:to>
                                        <p:strVal val="visible"/>
                                      </p:to>
                                    </p:set>
                                    <p:anim to="" calcmode="lin" valueType="num">
                                      <p:cBhvr>
                                        <p:cTn id="47" dur="700" fill="hold">
                                          <p:stCondLst>
                                            <p:cond delay="0"/>
                                          </p:stCondLst>
                                        </p:cTn>
                                        <p:tgtEl>
                                          <p:spTgt spid="51210"/>
                                        </p:tgtEl>
                                        <p:attrNameLst>
                                          <p:attrName>ppt_x</p:attrName>
                                        </p:attrNameLst>
                                      </p:cBhvr>
                                      <p:tavLst>
                                        <p:tav tm="0" fmla="#ppt_x-#ppt_h*((1.5-1.5*$)^3-(1.5-1.5*$)^2)">
                                          <p:val>
                                            <p:fltVal val="0"/>
                                          </p:val>
                                        </p:tav>
                                        <p:tav tm="100000">
                                          <p:val>
                                            <p:fltVal val="1"/>
                                          </p:val>
                                        </p:tav>
                                      </p:tavLst>
                                    </p:anim>
                                    <p:anim to="" calcmode="lin" valueType="num">
                                      <p:cBhvr>
                                        <p:cTn id="48" dur="700" fill="hold">
                                          <p:stCondLst>
                                            <p:cond delay="0"/>
                                          </p:stCondLst>
                                        </p:cTn>
                                        <p:tgtEl>
                                          <p:spTgt spid="51210"/>
                                        </p:tgtEl>
                                        <p:attrNameLst>
                                          <p:attrName>style.rotation</p:attrName>
                                        </p:attrNameLst>
                                      </p:cBhvr>
                                      <p:tavLst>
                                        <p:tav tm="0" fmla="#ppt_r+180*((1.5-1.5*$)^3-(1.5-1.5*$)^2)">
                                          <p:val>
                                            <p:fltVal val="0"/>
                                          </p:val>
                                        </p:tav>
                                        <p:tav tm="100000">
                                          <p:val>
                                            <p:fltVal val="1"/>
                                          </p:val>
                                        </p:tav>
                                      </p:tavLst>
                                    </p:anim>
                                    <p:animEffect filter="fade">
                                      <p:cBhvr>
                                        <p:cTn id="49" dur="300">
                                          <p:stCondLst>
                                            <p:cond delay="0"/>
                                          </p:stCondLst>
                                        </p:cTn>
                                        <p:tgtEl>
                                          <p:spTgt spid="51210"/>
                                        </p:tgtEl>
                                      </p:cBhvr>
                                    </p:animEffect>
                                  </p:childTnLst>
                                </p:cTn>
                              </p:par>
                              <p:par>
                                <p:cTn id="50" presetID="0" presetClass="entr" presetSubtype="0" fill="hold" grpId="0" nodeType="withEffect">
                                  <p:stCondLst>
                                    <p:cond delay="0"/>
                                  </p:stCondLst>
                                  <p:iterate type="lt">
                                    <p:tmPct val="10000"/>
                                  </p:iterate>
                                  <p:childTnLst>
                                    <p:set>
                                      <p:cBhvr>
                                        <p:cTn id="51" dur="1" fill="hold">
                                          <p:stCondLst>
                                            <p:cond delay="0"/>
                                          </p:stCondLst>
                                        </p:cTn>
                                        <p:tgtEl>
                                          <p:spTgt spid="51211"/>
                                        </p:tgtEl>
                                        <p:attrNameLst>
                                          <p:attrName>style.visibility</p:attrName>
                                        </p:attrNameLst>
                                      </p:cBhvr>
                                      <p:to>
                                        <p:strVal val="visible"/>
                                      </p:to>
                                    </p:set>
                                    <p:anim to="" calcmode="lin" valueType="num">
                                      <p:cBhvr>
                                        <p:cTn id="52" dur="700" fill="hold">
                                          <p:stCondLst>
                                            <p:cond delay="0"/>
                                          </p:stCondLst>
                                        </p:cTn>
                                        <p:tgtEl>
                                          <p:spTgt spid="51211"/>
                                        </p:tgtEl>
                                        <p:attrNameLst>
                                          <p:attrName>ppt_x</p:attrName>
                                        </p:attrNameLst>
                                      </p:cBhvr>
                                      <p:tavLst>
                                        <p:tav tm="0" fmla="#ppt_x-#ppt_h*((1.5-1.5*$)^3-(1.5-1.5*$)^2)">
                                          <p:val>
                                            <p:fltVal val="0"/>
                                          </p:val>
                                        </p:tav>
                                        <p:tav tm="100000">
                                          <p:val>
                                            <p:fltVal val="1"/>
                                          </p:val>
                                        </p:tav>
                                      </p:tavLst>
                                    </p:anim>
                                    <p:anim to="" calcmode="lin" valueType="num">
                                      <p:cBhvr>
                                        <p:cTn id="53" dur="700" fill="hold">
                                          <p:stCondLst>
                                            <p:cond delay="0"/>
                                          </p:stCondLst>
                                        </p:cTn>
                                        <p:tgtEl>
                                          <p:spTgt spid="51211"/>
                                        </p:tgtEl>
                                        <p:attrNameLst>
                                          <p:attrName>style.rotation</p:attrName>
                                        </p:attrNameLst>
                                      </p:cBhvr>
                                      <p:tavLst>
                                        <p:tav tm="0" fmla="#ppt_r+180*((1.5-1.5*$)^3-(1.5-1.5*$)^2)">
                                          <p:val>
                                            <p:fltVal val="0"/>
                                          </p:val>
                                        </p:tav>
                                        <p:tav tm="100000">
                                          <p:val>
                                            <p:fltVal val="1"/>
                                          </p:val>
                                        </p:tav>
                                      </p:tavLst>
                                    </p:anim>
                                    <p:animEffect filter="fade">
                                      <p:cBhvr>
                                        <p:cTn id="54" dur="300">
                                          <p:stCondLst>
                                            <p:cond delay="0"/>
                                          </p:stCondLst>
                                        </p:cTn>
                                        <p:tgtEl>
                                          <p:spTgt spid="51211"/>
                                        </p:tgtEl>
                                      </p:cBhvr>
                                    </p:animEffect>
                                  </p:childTnLst>
                                </p:cTn>
                              </p:par>
                              <p:par>
                                <p:cTn id="55" presetID="0" presetClass="entr" presetSubtype="0" fill="hold" grpId="0" nodeType="withEffect">
                                  <p:stCondLst>
                                    <p:cond delay="0"/>
                                  </p:stCondLst>
                                  <p:iterate type="lt">
                                    <p:tmPct val="10000"/>
                                  </p:iterate>
                                  <p:childTnLst>
                                    <p:set>
                                      <p:cBhvr>
                                        <p:cTn id="56" dur="1" fill="hold">
                                          <p:stCondLst>
                                            <p:cond delay="0"/>
                                          </p:stCondLst>
                                        </p:cTn>
                                        <p:tgtEl>
                                          <p:spTgt spid="51212"/>
                                        </p:tgtEl>
                                        <p:attrNameLst>
                                          <p:attrName>style.visibility</p:attrName>
                                        </p:attrNameLst>
                                      </p:cBhvr>
                                      <p:to>
                                        <p:strVal val="visible"/>
                                      </p:to>
                                    </p:set>
                                    <p:anim to="" calcmode="lin" valueType="num">
                                      <p:cBhvr>
                                        <p:cTn id="57" dur="700" fill="hold">
                                          <p:stCondLst>
                                            <p:cond delay="0"/>
                                          </p:stCondLst>
                                        </p:cTn>
                                        <p:tgtEl>
                                          <p:spTgt spid="51212"/>
                                        </p:tgtEl>
                                        <p:attrNameLst>
                                          <p:attrName>ppt_x</p:attrName>
                                        </p:attrNameLst>
                                      </p:cBhvr>
                                      <p:tavLst>
                                        <p:tav tm="0" fmla="#ppt_x-#ppt_h*((1.5-1.5*$)^3-(1.5-1.5*$)^2)">
                                          <p:val>
                                            <p:fltVal val="0"/>
                                          </p:val>
                                        </p:tav>
                                        <p:tav tm="100000">
                                          <p:val>
                                            <p:fltVal val="1"/>
                                          </p:val>
                                        </p:tav>
                                      </p:tavLst>
                                    </p:anim>
                                    <p:anim to="" calcmode="lin" valueType="num">
                                      <p:cBhvr>
                                        <p:cTn id="58" dur="700" fill="hold">
                                          <p:stCondLst>
                                            <p:cond delay="0"/>
                                          </p:stCondLst>
                                        </p:cTn>
                                        <p:tgtEl>
                                          <p:spTgt spid="51212"/>
                                        </p:tgtEl>
                                        <p:attrNameLst>
                                          <p:attrName>style.rotation</p:attrName>
                                        </p:attrNameLst>
                                      </p:cBhvr>
                                      <p:tavLst>
                                        <p:tav tm="0" fmla="#ppt_r+180*((1.5-1.5*$)^3-(1.5-1.5*$)^2)">
                                          <p:val>
                                            <p:fltVal val="0"/>
                                          </p:val>
                                        </p:tav>
                                        <p:tav tm="100000">
                                          <p:val>
                                            <p:fltVal val="1"/>
                                          </p:val>
                                        </p:tav>
                                      </p:tavLst>
                                    </p:anim>
                                    <p:animEffect filter="fade">
                                      <p:cBhvr>
                                        <p:cTn id="59" dur="300">
                                          <p:stCondLst>
                                            <p:cond delay="0"/>
                                          </p:stCondLst>
                                        </p:cTn>
                                        <p:tgtEl>
                                          <p:spTgt spid="51212"/>
                                        </p:tgtEl>
                                      </p:cBhvr>
                                    </p:animEffect>
                                  </p:childTnLst>
                                </p:cTn>
                              </p:par>
                              <p:par>
                                <p:cTn id="60" presetID="0" presetClass="entr" presetSubtype="0" fill="hold" grpId="0" nodeType="withEffect">
                                  <p:stCondLst>
                                    <p:cond delay="0"/>
                                  </p:stCondLst>
                                  <p:iterate type="lt">
                                    <p:tmPct val="10000"/>
                                  </p:iterate>
                                  <p:childTnLst>
                                    <p:set>
                                      <p:cBhvr>
                                        <p:cTn id="61" dur="1" fill="hold">
                                          <p:stCondLst>
                                            <p:cond delay="0"/>
                                          </p:stCondLst>
                                        </p:cTn>
                                        <p:tgtEl>
                                          <p:spTgt spid="51213"/>
                                        </p:tgtEl>
                                        <p:attrNameLst>
                                          <p:attrName>style.visibility</p:attrName>
                                        </p:attrNameLst>
                                      </p:cBhvr>
                                      <p:to>
                                        <p:strVal val="visible"/>
                                      </p:to>
                                    </p:set>
                                    <p:anim to="" calcmode="lin" valueType="num">
                                      <p:cBhvr>
                                        <p:cTn id="62" dur="700" fill="hold">
                                          <p:stCondLst>
                                            <p:cond delay="0"/>
                                          </p:stCondLst>
                                        </p:cTn>
                                        <p:tgtEl>
                                          <p:spTgt spid="51213"/>
                                        </p:tgtEl>
                                        <p:attrNameLst>
                                          <p:attrName>ppt_x</p:attrName>
                                        </p:attrNameLst>
                                      </p:cBhvr>
                                      <p:tavLst>
                                        <p:tav tm="0" fmla="#ppt_x-#ppt_h*((1.5-1.5*$)^3-(1.5-1.5*$)^2)">
                                          <p:val>
                                            <p:fltVal val="0"/>
                                          </p:val>
                                        </p:tav>
                                        <p:tav tm="100000">
                                          <p:val>
                                            <p:fltVal val="1"/>
                                          </p:val>
                                        </p:tav>
                                      </p:tavLst>
                                    </p:anim>
                                    <p:anim to="" calcmode="lin" valueType="num">
                                      <p:cBhvr>
                                        <p:cTn id="63" dur="700" fill="hold">
                                          <p:stCondLst>
                                            <p:cond delay="0"/>
                                          </p:stCondLst>
                                        </p:cTn>
                                        <p:tgtEl>
                                          <p:spTgt spid="51213"/>
                                        </p:tgtEl>
                                        <p:attrNameLst>
                                          <p:attrName>style.rotation</p:attrName>
                                        </p:attrNameLst>
                                      </p:cBhvr>
                                      <p:tavLst>
                                        <p:tav tm="0" fmla="#ppt_r+180*((1.5-1.5*$)^3-(1.5-1.5*$)^2)">
                                          <p:val>
                                            <p:fltVal val="0"/>
                                          </p:val>
                                        </p:tav>
                                        <p:tav tm="100000">
                                          <p:val>
                                            <p:fltVal val="1"/>
                                          </p:val>
                                        </p:tav>
                                      </p:tavLst>
                                    </p:anim>
                                    <p:animEffect filter="fade">
                                      <p:cBhvr>
                                        <p:cTn id="64" dur="300">
                                          <p:stCondLst>
                                            <p:cond delay="0"/>
                                          </p:stCondLst>
                                        </p:cTn>
                                        <p:tgtEl>
                                          <p:spTgt spid="51213"/>
                                        </p:tgtEl>
                                      </p:cBhvr>
                                    </p:animEffect>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51214"/>
                                        </p:tgtEl>
                                        <p:attrNameLst>
                                          <p:attrName>style.visibility</p:attrName>
                                        </p:attrNameLst>
                                      </p:cBhvr>
                                      <p:to>
                                        <p:strVal val="visible"/>
                                      </p:to>
                                    </p:set>
                                    <p:anim to="" calcmode="lin" valueType="num">
                                      <p:cBhvr>
                                        <p:cTn id="67" dur="700" fill="hold">
                                          <p:stCondLst>
                                            <p:cond delay="0"/>
                                          </p:stCondLst>
                                        </p:cTn>
                                        <p:tgtEl>
                                          <p:spTgt spid="51214"/>
                                        </p:tgtEl>
                                        <p:attrNameLst>
                                          <p:attrName>ppt_x</p:attrName>
                                        </p:attrNameLst>
                                      </p:cBhvr>
                                      <p:tavLst>
                                        <p:tav tm="0" fmla="#ppt_x-#ppt_h*((1.5-1.5*$)^3-(1.5-1.5*$)^2)">
                                          <p:val>
                                            <p:fltVal val="0"/>
                                          </p:val>
                                        </p:tav>
                                        <p:tav tm="100000">
                                          <p:val>
                                            <p:fltVal val="1"/>
                                          </p:val>
                                        </p:tav>
                                      </p:tavLst>
                                    </p:anim>
                                    <p:anim to="" calcmode="lin" valueType="num">
                                      <p:cBhvr>
                                        <p:cTn id="68" dur="700" fill="hold">
                                          <p:stCondLst>
                                            <p:cond delay="0"/>
                                          </p:stCondLst>
                                        </p:cTn>
                                        <p:tgtEl>
                                          <p:spTgt spid="51214"/>
                                        </p:tgtEl>
                                        <p:attrNameLst>
                                          <p:attrName>style.rotation</p:attrName>
                                        </p:attrNameLst>
                                      </p:cBhvr>
                                      <p:tavLst>
                                        <p:tav tm="0" fmla="#ppt_r+180*((1.5-1.5*$)^3-(1.5-1.5*$)^2)">
                                          <p:val>
                                            <p:fltVal val="0"/>
                                          </p:val>
                                        </p:tav>
                                        <p:tav tm="100000">
                                          <p:val>
                                            <p:fltVal val="1"/>
                                          </p:val>
                                        </p:tav>
                                      </p:tavLst>
                                    </p:anim>
                                    <p:animEffect filter="fade">
                                      <p:cBhvr>
                                        <p:cTn id="69" dur="300">
                                          <p:stCondLst>
                                            <p:cond delay="0"/>
                                          </p:stCondLst>
                                        </p:cTn>
                                        <p:tgtEl>
                                          <p:spTgt spid="51214"/>
                                        </p:tgtEl>
                                      </p:cBhvr>
                                    </p:animEffect>
                                  </p:childTnLst>
                                </p:cTn>
                              </p:par>
                              <p:par>
                                <p:cTn id="70" presetID="0" presetClass="entr" presetSubtype="0" fill="hold" grpId="0" nodeType="withEffect">
                                  <p:stCondLst>
                                    <p:cond delay="0"/>
                                  </p:stCondLst>
                                  <p:iterate type="lt">
                                    <p:tmPct val="10000"/>
                                  </p:iterate>
                                  <p:childTnLst>
                                    <p:set>
                                      <p:cBhvr>
                                        <p:cTn id="71" dur="1" fill="hold">
                                          <p:stCondLst>
                                            <p:cond delay="0"/>
                                          </p:stCondLst>
                                        </p:cTn>
                                        <p:tgtEl>
                                          <p:spTgt spid="51215"/>
                                        </p:tgtEl>
                                        <p:attrNameLst>
                                          <p:attrName>style.visibility</p:attrName>
                                        </p:attrNameLst>
                                      </p:cBhvr>
                                      <p:to>
                                        <p:strVal val="visible"/>
                                      </p:to>
                                    </p:set>
                                    <p:anim to="" calcmode="lin" valueType="num">
                                      <p:cBhvr>
                                        <p:cTn id="72" dur="700" fill="hold">
                                          <p:stCondLst>
                                            <p:cond delay="0"/>
                                          </p:stCondLst>
                                        </p:cTn>
                                        <p:tgtEl>
                                          <p:spTgt spid="51215"/>
                                        </p:tgtEl>
                                        <p:attrNameLst>
                                          <p:attrName>ppt_x</p:attrName>
                                        </p:attrNameLst>
                                      </p:cBhvr>
                                      <p:tavLst>
                                        <p:tav tm="0" fmla="#ppt_x-#ppt_h*((1.5-1.5*$)^3-(1.5-1.5*$)^2)">
                                          <p:val>
                                            <p:fltVal val="0"/>
                                          </p:val>
                                        </p:tav>
                                        <p:tav tm="100000">
                                          <p:val>
                                            <p:fltVal val="1"/>
                                          </p:val>
                                        </p:tav>
                                      </p:tavLst>
                                    </p:anim>
                                    <p:anim to="" calcmode="lin" valueType="num">
                                      <p:cBhvr>
                                        <p:cTn id="73" dur="700" fill="hold">
                                          <p:stCondLst>
                                            <p:cond delay="0"/>
                                          </p:stCondLst>
                                        </p:cTn>
                                        <p:tgtEl>
                                          <p:spTgt spid="51215"/>
                                        </p:tgtEl>
                                        <p:attrNameLst>
                                          <p:attrName>style.rotation</p:attrName>
                                        </p:attrNameLst>
                                      </p:cBhvr>
                                      <p:tavLst>
                                        <p:tav tm="0" fmla="#ppt_r+180*((1.5-1.5*$)^3-(1.5-1.5*$)^2)">
                                          <p:val>
                                            <p:fltVal val="0"/>
                                          </p:val>
                                        </p:tav>
                                        <p:tav tm="100000">
                                          <p:val>
                                            <p:fltVal val="1"/>
                                          </p:val>
                                        </p:tav>
                                      </p:tavLst>
                                    </p:anim>
                                    <p:animEffect filter="fade">
                                      <p:cBhvr>
                                        <p:cTn id="74" dur="300">
                                          <p:stCondLst>
                                            <p:cond delay="0"/>
                                          </p:stCondLst>
                                        </p:cTn>
                                        <p:tgtEl>
                                          <p:spTgt spid="51215"/>
                                        </p:tgtEl>
                                      </p:cBhvr>
                                    </p:animEffect>
                                  </p:childTnLst>
                                </p:cTn>
                              </p:par>
                              <p:par>
                                <p:cTn id="75" presetID="0" presetClass="entr" presetSubtype="0" fill="hold" grpId="0" nodeType="withEffect">
                                  <p:stCondLst>
                                    <p:cond delay="0"/>
                                  </p:stCondLst>
                                  <p:iterate type="lt">
                                    <p:tmPct val="10000"/>
                                  </p:iterate>
                                  <p:childTnLst>
                                    <p:set>
                                      <p:cBhvr>
                                        <p:cTn id="76" dur="1" fill="hold">
                                          <p:stCondLst>
                                            <p:cond delay="0"/>
                                          </p:stCondLst>
                                        </p:cTn>
                                        <p:tgtEl>
                                          <p:spTgt spid="51216"/>
                                        </p:tgtEl>
                                        <p:attrNameLst>
                                          <p:attrName>style.visibility</p:attrName>
                                        </p:attrNameLst>
                                      </p:cBhvr>
                                      <p:to>
                                        <p:strVal val="visible"/>
                                      </p:to>
                                    </p:set>
                                    <p:anim to="" calcmode="lin" valueType="num">
                                      <p:cBhvr>
                                        <p:cTn id="77" dur="700" fill="hold">
                                          <p:stCondLst>
                                            <p:cond delay="0"/>
                                          </p:stCondLst>
                                        </p:cTn>
                                        <p:tgtEl>
                                          <p:spTgt spid="51216"/>
                                        </p:tgtEl>
                                        <p:attrNameLst>
                                          <p:attrName>ppt_x</p:attrName>
                                        </p:attrNameLst>
                                      </p:cBhvr>
                                      <p:tavLst>
                                        <p:tav tm="0" fmla="#ppt_x-#ppt_h*((1.5-1.5*$)^3-(1.5-1.5*$)^2)">
                                          <p:val>
                                            <p:fltVal val="0"/>
                                          </p:val>
                                        </p:tav>
                                        <p:tav tm="100000">
                                          <p:val>
                                            <p:fltVal val="1"/>
                                          </p:val>
                                        </p:tav>
                                      </p:tavLst>
                                    </p:anim>
                                    <p:anim to="" calcmode="lin" valueType="num">
                                      <p:cBhvr>
                                        <p:cTn id="78" dur="700" fill="hold">
                                          <p:stCondLst>
                                            <p:cond delay="0"/>
                                          </p:stCondLst>
                                        </p:cTn>
                                        <p:tgtEl>
                                          <p:spTgt spid="51216"/>
                                        </p:tgtEl>
                                        <p:attrNameLst>
                                          <p:attrName>style.rotation</p:attrName>
                                        </p:attrNameLst>
                                      </p:cBhvr>
                                      <p:tavLst>
                                        <p:tav tm="0" fmla="#ppt_r+180*((1.5-1.5*$)^3-(1.5-1.5*$)^2)">
                                          <p:val>
                                            <p:fltVal val="0"/>
                                          </p:val>
                                        </p:tav>
                                        <p:tav tm="100000">
                                          <p:val>
                                            <p:fltVal val="1"/>
                                          </p:val>
                                        </p:tav>
                                      </p:tavLst>
                                    </p:anim>
                                    <p:animEffect filter="fade">
                                      <p:cBhvr>
                                        <p:cTn id="79" dur="300">
                                          <p:stCondLst>
                                            <p:cond delay="0"/>
                                          </p:stCondLst>
                                        </p:cTn>
                                        <p:tgtEl>
                                          <p:spTgt spid="51216"/>
                                        </p:tgtEl>
                                      </p:cBhvr>
                                    </p:animEffect>
                                  </p:childTnLst>
                                </p:cTn>
                              </p:par>
                              <p:par>
                                <p:cTn id="80" presetID="0" presetClass="entr" presetSubtype="0" fill="hold" nodeType="withEffect">
                                  <p:stCondLst>
                                    <p:cond delay="0"/>
                                  </p:stCondLst>
                                  <p:childTnLst>
                                    <p:set>
                                      <p:cBhvr>
                                        <p:cTn id="81" dur="1" fill="hold">
                                          <p:stCondLst>
                                            <p:cond delay="0"/>
                                          </p:stCondLst>
                                        </p:cTn>
                                        <p:tgtEl>
                                          <p:spTgt spid="51218"/>
                                        </p:tgtEl>
                                        <p:attrNameLst>
                                          <p:attrName>style.visibility</p:attrName>
                                        </p:attrNameLst>
                                      </p:cBhvr>
                                      <p:to>
                                        <p:strVal val="visible"/>
                                      </p:to>
                                    </p:set>
                                    <p:anim to="" calcmode="lin" valueType="num">
                                      <p:cBhvr>
                                        <p:cTn id="82" dur="700" fill="hold">
                                          <p:stCondLst>
                                            <p:cond delay="0"/>
                                          </p:stCondLst>
                                        </p:cTn>
                                        <p:tgtEl>
                                          <p:spTgt spid="51218"/>
                                        </p:tgtEl>
                                        <p:attrNameLst>
                                          <p:attrName>ppt_x</p:attrName>
                                        </p:attrNameLst>
                                      </p:cBhvr>
                                      <p:tavLst>
                                        <p:tav tm="0" fmla="#ppt_x-#ppt_h*((1.5-1.5*$)^3-(1.5-1.5*$)^2)">
                                          <p:val>
                                            <p:fltVal val="0"/>
                                          </p:val>
                                        </p:tav>
                                        <p:tav tm="100000">
                                          <p:val>
                                            <p:fltVal val="1"/>
                                          </p:val>
                                        </p:tav>
                                      </p:tavLst>
                                    </p:anim>
                                    <p:anim to="" calcmode="lin" valueType="num">
                                      <p:cBhvr>
                                        <p:cTn id="83" dur="700" fill="hold">
                                          <p:stCondLst>
                                            <p:cond delay="0"/>
                                          </p:stCondLst>
                                        </p:cTn>
                                        <p:tgtEl>
                                          <p:spTgt spid="51218"/>
                                        </p:tgtEl>
                                        <p:attrNameLst>
                                          <p:attrName>style.rotation</p:attrName>
                                        </p:attrNameLst>
                                      </p:cBhvr>
                                      <p:tavLst>
                                        <p:tav tm="0" fmla="#ppt_r+180*((1.5-1.5*$)^3-(1.5-1.5*$)^2)">
                                          <p:val>
                                            <p:fltVal val="0"/>
                                          </p:val>
                                        </p:tav>
                                        <p:tav tm="100000">
                                          <p:val>
                                            <p:fltVal val="1"/>
                                          </p:val>
                                        </p:tav>
                                      </p:tavLst>
                                    </p:anim>
                                    <p:animEffect filter="fade">
                                      <p:cBhvr>
                                        <p:cTn id="84" dur="300">
                                          <p:stCondLst>
                                            <p:cond delay="0"/>
                                          </p:stCondLst>
                                        </p:cTn>
                                        <p:tgtEl>
                                          <p:spTgt spid="51218"/>
                                        </p:tgtEl>
                                      </p:cBhvr>
                                    </p:animEffect>
                                  </p:childTnLst>
                                </p:cTn>
                              </p:par>
                              <p:par>
                                <p:cTn id="85" presetID="0" presetClass="entr" presetSubtype="0" fill="hold" nodeType="withEffect">
                                  <p:stCondLst>
                                    <p:cond delay="0"/>
                                  </p:stCondLst>
                                  <p:childTnLst>
                                    <p:set>
                                      <p:cBhvr>
                                        <p:cTn id="86" dur="1" fill="hold">
                                          <p:stCondLst>
                                            <p:cond delay="0"/>
                                          </p:stCondLst>
                                        </p:cTn>
                                        <p:tgtEl>
                                          <p:spTgt spid="51219"/>
                                        </p:tgtEl>
                                        <p:attrNameLst>
                                          <p:attrName>style.visibility</p:attrName>
                                        </p:attrNameLst>
                                      </p:cBhvr>
                                      <p:to>
                                        <p:strVal val="visible"/>
                                      </p:to>
                                    </p:set>
                                    <p:anim to="" calcmode="lin" valueType="num">
                                      <p:cBhvr>
                                        <p:cTn id="87" dur="700" fill="hold">
                                          <p:stCondLst>
                                            <p:cond delay="0"/>
                                          </p:stCondLst>
                                        </p:cTn>
                                        <p:tgtEl>
                                          <p:spTgt spid="51219"/>
                                        </p:tgtEl>
                                        <p:attrNameLst>
                                          <p:attrName>ppt_x</p:attrName>
                                        </p:attrNameLst>
                                      </p:cBhvr>
                                      <p:tavLst>
                                        <p:tav tm="0" fmla="#ppt_x-#ppt_h*((1.5-1.5*$)^3-(1.5-1.5*$)^2)">
                                          <p:val>
                                            <p:fltVal val="0"/>
                                          </p:val>
                                        </p:tav>
                                        <p:tav tm="100000">
                                          <p:val>
                                            <p:fltVal val="1"/>
                                          </p:val>
                                        </p:tav>
                                      </p:tavLst>
                                    </p:anim>
                                    <p:anim to="" calcmode="lin" valueType="num">
                                      <p:cBhvr>
                                        <p:cTn id="88" dur="700" fill="hold">
                                          <p:stCondLst>
                                            <p:cond delay="0"/>
                                          </p:stCondLst>
                                        </p:cTn>
                                        <p:tgtEl>
                                          <p:spTgt spid="51219"/>
                                        </p:tgtEl>
                                        <p:attrNameLst>
                                          <p:attrName>style.rotation</p:attrName>
                                        </p:attrNameLst>
                                      </p:cBhvr>
                                      <p:tavLst>
                                        <p:tav tm="0" fmla="#ppt_r+180*((1.5-1.5*$)^3-(1.5-1.5*$)^2)">
                                          <p:val>
                                            <p:fltVal val="0"/>
                                          </p:val>
                                        </p:tav>
                                        <p:tav tm="100000">
                                          <p:val>
                                            <p:fltVal val="1"/>
                                          </p:val>
                                        </p:tav>
                                      </p:tavLst>
                                    </p:anim>
                                    <p:animEffect filter="fade">
                                      <p:cBhvr>
                                        <p:cTn id="89" dur="300">
                                          <p:stCondLst>
                                            <p:cond delay="0"/>
                                          </p:stCondLst>
                                        </p:cTn>
                                        <p:tgtEl>
                                          <p:spTgt spid="51219"/>
                                        </p:tgtEl>
                                      </p:cBhvr>
                                    </p:animEffect>
                                  </p:childTnLst>
                                </p:cTn>
                              </p:par>
                              <p:par>
                                <p:cTn id="90" presetID="0" presetClass="entr" presetSubtype="0" fill="hold" nodeType="withEffect">
                                  <p:stCondLst>
                                    <p:cond delay="0"/>
                                  </p:stCondLst>
                                  <p:childTnLst>
                                    <p:set>
                                      <p:cBhvr>
                                        <p:cTn id="91" dur="1" fill="hold">
                                          <p:stCondLst>
                                            <p:cond delay="0"/>
                                          </p:stCondLst>
                                        </p:cTn>
                                        <p:tgtEl>
                                          <p:spTgt spid="51220"/>
                                        </p:tgtEl>
                                        <p:attrNameLst>
                                          <p:attrName>style.visibility</p:attrName>
                                        </p:attrNameLst>
                                      </p:cBhvr>
                                      <p:to>
                                        <p:strVal val="visible"/>
                                      </p:to>
                                    </p:set>
                                    <p:anim to="" calcmode="lin" valueType="num">
                                      <p:cBhvr>
                                        <p:cTn id="92" dur="700" fill="hold">
                                          <p:stCondLst>
                                            <p:cond delay="0"/>
                                          </p:stCondLst>
                                        </p:cTn>
                                        <p:tgtEl>
                                          <p:spTgt spid="51220"/>
                                        </p:tgtEl>
                                        <p:attrNameLst>
                                          <p:attrName>ppt_x</p:attrName>
                                        </p:attrNameLst>
                                      </p:cBhvr>
                                      <p:tavLst>
                                        <p:tav tm="0" fmla="#ppt_x-#ppt_h*((1.5-1.5*$)^3-(1.5-1.5*$)^2)">
                                          <p:val>
                                            <p:fltVal val="0"/>
                                          </p:val>
                                        </p:tav>
                                        <p:tav tm="100000">
                                          <p:val>
                                            <p:fltVal val="1"/>
                                          </p:val>
                                        </p:tav>
                                      </p:tavLst>
                                    </p:anim>
                                    <p:anim to="" calcmode="lin" valueType="num">
                                      <p:cBhvr>
                                        <p:cTn id="93" dur="700" fill="hold">
                                          <p:stCondLst>
                                            <p:cond delay="0"/>
                                          </p:stCondLst>
                                        </p:cTn>
                                        <p:tgtEl>
                                          <p:spTgt spid="51220"/>
                                        </p:tgtEl>
                                        <p:attrNameLst>
                                          <p:attrName>style.rotation</p:attrName>
                                        </p:attrNameLst>
                                      </p:cBhvr>
                                      <p:tavLst>
                                        <p:tav tm="0" fmla="#ppt_r+180*((1.5-1.5*$)^3-(1.5-1.5*$)^2)">
                                          <p:val>
                                            <p:fltVal val="0"/>
                                          </p:val>
                                        </p:tav>
                                        <p:tav tm="100000">
                                          <p:val>
                                            <p:fltVal val="1"/>
                                          </p:val>
                                        </p:tav>
                                      </p:tavLst>
                                    </p:anim>
                                    <p:animEffect filter="fade">
                                      <p:cBhvr>
                                        <p:cTn id="94" dur="300">
                                          <p:stCondLst>
                                            <p:cond delay="0"/>
                                          </p:stCondLst>
                                        </p:cTn>
                                        <p:tgtEl>
                                          <p:spTgt spid="51220"/>
                                        </p:tgtEl>
                                      </p:cBhvr>
                                    </p:animEffect>
                                  </p:childTnLst>
                                </p:cTn>
                              </p:par>
                              <p:par>
                                <p:cTn id="95" presetID="0" presetClass="entr" presetSubtype="0" fill="hold" nodeType="withEffect">
                                  <p:stCondLst>
                                    <p:cond delay="0"/>
                                  </p:stCondLst>
                                  <p:childTnLst>
                                    <p:set>
                                      <p:cBhvr>
                                        <p:cTn id="96" dur="1" fill="hold">
                                          <p:stCondLst>
                                            <p:cond delay="0"/>
                                          </p:stCondLst>
                                        </p:cTn>
                                        <p:tgtEl>
                                          <p:spTgt spid="51221"/>
                                        </p:tgtEl>
                                        <p:attrNameLst>
                                          <p:attrName>style.visibility</p:attrName>
                                        </p:attrNameLst>
                                      </p:cBhvr>
                                      <p:to>
                                        <p:strVal val="visible"/>
                                      </p:to>
                                    </p:set>
                                    <p:anim to="" calcmode="lin" valueType="num">
                                      <p:cBhvr>
                                        <p:cTn id="97" dur="700" fill="hold">
                                          <p:stCondLst>
                                            <p:cond delay="0"/>
                                          </p:stCondLst>
                                        </p:cTn>
                                        <p:tgtEl>
                                          <p:spTgt spid="51221"/>
                                        </p:tgtEl>
                                        <p:attrNameLst>
                                          <p:attrName>ppt_x</p:attrName>
                                        </p:attrNameLst>
                                      </p:cBhvr>
                                      <p:tavLst>
                                        <p:tav tm="0" fmla="#ppt_x-#ppt_h*((1.5-1.5*$)^3-(1.5-1.5*$)^2)">
                                          <p:val>
                                            <p:fltVal val="0"/>
                                          </p:val>
                                        </p:tav>
                                        <p:tav tm="100000">
                                          <p:val>
                                            <p:fltVal val="1"/>
                                          </p:val>
                                        </p:tav>
                                      </p:tavLst>
                                    </p:anim>
                                    <p:anim to="" calcmode="lin" valueType="num">
                                      <p:cBhvr>
                                        <p:cTn id="98" dur="700" fill="hold">
                                          <p:stCondLst>
                                            <p:cond delay="0"/>
                                          </p:stCondLst>
                                        </p:cTn>
                                        <p:tgtEl>
                                          <p:spTgt spid="51221"/>
                                        </p:tgtEl>
                                        <p:attrNameLst>
                                          <p:attrName>style.rotation</p:attrName>
                                        </p:attrNameLst>
                                      </p:cBhvr>
                                      <p:tavLst>
                                        <p:tav tm="0" fmla="#ppt_r+180*((1.5-1.5*$)^3-(1.5-1.5*$)^2)">
                                          <p:val>
                                            <p:fltVal val="0"/>
                                          </p:val>
                                        </p:tav>
                                        <p:tav tm="100000">
                                          <p:val>
                                            <p:fltVal val="1"/>
                                          </p:val>
                                        </p:tav>
                                      </p:tavLst>
                                    </p:anim>
                                    <p:animEffect filter="fade">
                                      <p:cBhvr>
                                        <p:cTn id="99" dur="300">
                                          <p:stCondLst>
                                            <p:cond delay="0"/>
                                          </p:stCondLst>
                                        </p:cTn>
                                        <p:tgtEl>
                                          <p:spTgt spid="51221"/>
                                        </p:tgtEl>
                                      </p:cBhvr>
                                    </p:animEffect>
                                  </p:childTnLst>
                                </p:cTn>
                              </p:par>
                              <p:par>
                                <p:cTn id="100" presetID="0" presetClass="entr" presetSubtype="0" fill="hold" nodeType="withEffect">
                                  <p:stCondLst>
                                    <p:cond delay="0"/>
                                  </p:stCondLst>
                                  <p:childTnLst>
                                    <p:set>
                                      <p:cBhvr>
                                        <p:cTn id="101" dur="1" fill="hold">
                                          <p:stCondLst>
                                            <p:cond delay="0"/>
                                          </p:stCondLst>
                                        </p:cTn>
                                        <p:tgtEl>
                                          <p:spTgt spid="51222"/>
                                        </p:tgtEl>
                                        <p:attrNameLst>
                                          <p:attrName>style.visibility</p:attrName>
                                        </p:attrNameLst>
                                      </p:cBhvr>
                                      <p:to>
                                        <p:strVal val="visible"/>
                                      </p:to>
                                    </p:set>
                                    <p:anim to="" calcmode="lin" valueType="num">
                                      <p:cBhvr>
                                        <p:cTn id="102" dur="700" fill="hold">
                                          <p:stCondLst>
                                            <p:cond delay="0"/>
                                          </p:stCondLst>
                                        </p:cTn>
                                        <p:tgtEl>
                                          <p:spTgt spid="51222"/>
                                        </p:tgtEl>
                                        <p:attrNameLst>
                                          <p:attrName>ppt_x</p:attrName>
                                        </p:attrNameLst>
                                      </p:cBhvr>
                                      <p:tavLst>
                                        <p:tav tm="0" fmla="#ppt_x-#ppt_h*((1.5-1.5*$)^3-(1.5-1.5*$)^2)">
                                          <p:val>
                                            <p:fltVal val="0"/>
                                          </p:val>
                                        </p:tav>
                                        <p:tav tm="100000">
                                          <p:val>
                                            <p:fltVal val="1"/>
                                          </p:val>
                                        </p:tav>
                                      </p:tavLst>
                                    </p:anim>
                                    <p:anim to="" calcmode="lin" valueType="num">
                                      <p:cBhvr>
                                        <p:cTn id="103" dur="700" fill="hold">
                                          <p:stCondLst>
                                            <p:cond delay="0"/>
                                          </p:stCondLst>
                                        </p:cTn>
                                        <p:tgtEl>
                                          <p:spTgt spid="51222"/>
                                        </p:tgtEl>
                                        <p:attrNameLst>
                                          <p:attrName>style.rotation</p:attrName>
                                        </p:attrNameLst>
                                      </p:cBhvr>
                                      <p:tavLst>
                                        <p:tav tm="0" fmla="#ppt_r+180*((1.5-1.5*$)^3-(1.5-1.5*$)^2)">
                                          <p:val>
                                            <p:fltVal val="0"/>
                                          </p:val>
                                        </p:tav>
                                        <p:tav tm="100000">
                                          <p:val>
                                            <p:fltVal val="1"/>
                                          </p:val>
                                        </p:tav>
                                      </p:tavLst>
                                    </p:anim>
                                    <p:animEffect filter="fade">
                                      <p:cBhvr>
                                        <p:cTn id="104" dur="300">
                                          <p:stCondLst>
                                            <p:cond delay="0"/>
                                          </p:stCondLst>
                                        </p:cTn>
                                        <p:tgtEl>
                                          <p:spTgt spid="51222"/>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childTnLst>
                                </p:cTn>
                              </p:par>
                              <p:par>
                                <p:cTn id="111" presetID="0" presetClass="entr" presetSubtype="0" fill="hold" grpId="0" nodeType="withEffect">
                                  <p:stCondLst>
                                    <p:cond delay="0"/>
                                  </p:stCondLst>
                                  <p:iterate type="lt">
                                    <p:tmPct val="10000"/>
                                  </p:iterate>
                                  <p:childTnLst>
                                    <p:set>
                                      <p:cBhvr>
                                        <p:cTn id="112" dur="1" fill="hold">
                                          <p:stCondLst>
                                            <p:cond delay="0"/>
                                          </p:stCondLst>
                                        </p:cTn>
                                        <p:tgtEl>
                                          <p:spTgt spid="3"/>
                                        </p:tgtEl>
                                        <p:attrNameLst>
                                          <p:attrName>style.visibility</p:attrName>
                                        </p:attrNameLst>
                                      </p:cBhvr>
                                      <p:to>
                                        <p:strVal val="visible"/>
                                      </p:to>
                                    </p:set>
                                    <p:anim to="" calcmode="lin" valueType="num">
                                      <p:cBhvr>
                                        <p:cTn id="113" dur="700" fill="hold">
                                          <p:stCondLst>
                                            <p:cond delay="0"/>
                                          </p:stCondLst>
                                        </p:cTn>
                                        <p:tgtEl>
                                          <p:spTgt spid="3"/>
                                        </p:tgtEl>
                                        <p:attrNameLst>
                                          <p:attrName>ppt_y</p:attrName>
                                        </p:attrNameLst>
                                      </p:cBhvr>
                                      <p:tavLst>
                                        <p:tav tm="0" fmla="#ppt_y+#ppt_h/2*((1.5-1.5*$)^3-(1.5-1.5*$)^2)*8/9">
                                          <p:val>
                                            <p:fltVal val="0"/>
                                          </p:val>
                                        </p:tav>
                                        <p:tav tm="100000">
                                          <p:val>
                                            <p:fltVal val="1"/>
                                          </p:val>
                                        </p:tav>
                                      </p:tavLst>
                                    </p:anim>
                                    <p:anim to="" calcmode="lin" valueType="num">
                                      <p:cBhvr>
                                        <p:cTn id="114" dur="700" fill="hold">
                                          <p:stCondLst>
                                            <p:cond delay="0"/>
                                          </p:stCondLst>
                                        </p:cTn>
                                        <p:tgtEl>
                                          <p:spTgt spid="3"/>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ldLvl="0" animBg="1"/>
      <p:bldP spid="51203" grpId="0" bldLvl="0" animBg="1"/>
      <p:bldP spid="51204" grpId="0" bldLvl="0" animBg="1"/>
      <p:bldP spid="51205" grpId="0" bldLvl="0" animBg="1"/>
      <p:bldP spid="51206" grpId="0" bldLvl="0" animBg="1"/>
      <p:bldP spid="51207" grpId="0" bldLvl="0" animBg="1"/>
      <p:bldP spid="51208" grpId="0"/>
      <p:bldP spid="51209" grpId="0"/>
      <p:bldP spid="51210" grpId="0"/>
      <p:bldP spid="51211" grpId="0"/>
      <p:bldP spid="51212" grpId="0"/>
      <p:bldP spid="51213" grpId="0" bldLvl="0" animBg="1"/>
      <p:bldP spid="51214" grpId="0" bldLvl="0" animBg="1"/>
      <p:bldP spid="51215" grpId="0" bldLvl="0" animBg="1"/>
      <p:bldP spid="51216" grpId="0" bldLvl="0" animBg="1"/>
      <p:bldP spid="23" grpId="0" bldLvl="0" animBg="1"/>
      <p:bldP spid="24" grpId="0"/>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37895" name="PA_组合 31"/>
          <p:cNvGrpSpPr/>
          <p:nvPr>
            <p:custDataLst>
              <p:tags r:id="rId6"/>
            </p:custDataLst>
          </p:nvPr>
        </p:nvGrpSpPr>
        <p:grpSpPr bwMode="auto">
          <a:xfrm rot="5400000">
            <a:off x="407988" y="1508125"/>
            <a:ext cx="4622800" cy="4429125"/>
            <a:chOff x="0" y="0"/>
            <a:chExt cx="5970957" cy="5720949"/>
          </a:xfrm>
        </p:grpSpPr>
        <p:sp>
          <p:nvSpPr>
            <p:cNvPr id="37908"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909"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910"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911"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7896" name="PA_文本框 38"/>
          <p:cNvSpPr>
            <a:spLocks noChangeArrowheads="1"/>
          </p:cNvSpPr>
          <p:nvPr>
            <p:custDataLst>
              <p:tags r:id="rId7"/>
            </p:custDataLst>
          </p:nvPr>
        </p:nvSpPr>
        <p:spPr bwMode="auto">
          <a:xfrm>
            <a:off x="2363788" y="217011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897" name="PA_文本框 39"/>
          <p:cNvSpPr>
            <a:spLocks noChangeArrowheads="1"/>
          </p:cNvSpPr>
          <p:nvPr>
            <p:custDataLst>
              <p:tags r:id="rId8"/>
            </p:custDataLst>
          </p:nvPr>
        </p:nvSpPr>
        <p:spPr bwMode="auto">
          <a:xfrm>
            <a:off x="3513138" y="342106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898" name="PA_文本框 40"/>
          <p:cNvSpPr>
            <a:spLocks noChangeArrowheads="1"/>
          </p:cNvSpPr>
          <p:nvPr>
            <p:custDataLst>
              <p:tags r:id="rId9"/>
            </p:custDataLst>
          </p:nvPr>
        </p:nvSpPr>
        <p:spPr bwMode="auto">
          <a:xfrm>
            <a:off x="2351088" y="4616450"/>
            <a:ext cx="755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899" name="PA_文本框 41"/>
          <p:cNvSpPr>
            <a:spLocks noChangeArrowheads="1"/>
          </p:cNvSpPr>
          <p:nvPr>
            <p:custDataLst>
              <p:tags r:id="rId10"/>
            </p:custDataLst>
          </p:nvPr>
        </p:nvSpPr>
        <p:spPr bwMode="auto">
          <a:xfrm>
            <a:off x="1222375" y="3367088"/>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900" name="PA_椭圆 42"/>
          <p:cNvSpPr>
            <a:spLocks noChangeArrowheads="1"/>
          </p:cNvSpPr>
          <p:nvPr>
            <p:custDataLst>
              <p:tags r:id="rId11"/>
            </p:custDataLst>
          </p:nvPr>
        </p:nvSpPr>
        <p:spPr bwMode="auto">
          <a:xfrm>
            <a:off x="6433185" y="1215708"/>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1" name="PA_椭圆 43"/>
          <p:cNvSpPr>
            <a:spLocks noChangeArrowheads="1"/>
          </p:cNvSpPr>
          <p:nvPr>
            <p:custDataLst>
              <p:tags r:id="rId12"/>
            </p:custDataLst>
          </p:nvPr>
        </p:nvSpPr>
        <p:spPr bwMode="auto">
          <a:xfrm>
            <a:off x="6433185" y="2467293"/>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2" name="PA_椭圆 44"/>
          <p:cNvSpPr>
            <a:spLocks noChangeArrowheads="1"/>
          </p:cNvSpPr>
          <p:nvPr>
            <p:custDataLst>
              <p:tags r:id="rId13"/>
            </p:custDataLst>
          </p:nvPr>
        </p:nvSpPr>
        <p:spPr bwMode="auto">
          <a:xfrm>
            <a:off x="6433185" y="3709988"/>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3" name="PA_椭圆 45"/>
          <p:cNvSpPr>
            <a:spLocks noChangeArrowheads="1"/>
          </p:cNvSpPr>
          <p:nvPr>
            <p:custDataLst>
              <p:tags r:id="rId14"/>
            </p:custDataLst>
          </p:nvPr>
        </p:nvSpPr>
        <p:spPr bwMode="auto">
          <a:xfrm>
            <a:off x="6433185" y="5262563"/>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4" name="PA_文本框 47"/>
          <p:cNvSpPr>
            <a:spLocks noChangeArrowheads="1"/>
          </p:cNvSpPr>
          <p:nvPr>
            <p:custDataLst>
              <p:tags r:id="rId15"/>
            </p:custDataLst>
          </p:nvPr>
        </p:nvSpPr>
        <p:spPr bwMode="auto">
          <a:xfrm>
            <a:off x="7157085" y="1216025"/>
            <a:ext cx="367665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单元测试</a:t>
            </a:r>
            <a:endParaRPr kumimoji="0" lang="en-US" altLang="zh-CN" sz="1600" b="1" i="0" u="none" strike="noStrike" kern="1200" cap="none" spc="0" normalizeH="0" baseline="0" noProof="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测试单元模块功能是否能正常运行。</a:t>
            </a:r>
            <a:endPar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37905" name="PA_文本框 48"/>
          <p:cNvSpPr>
            <a:spLocks noChangeArrowheads="1"/>
          </p:cNvSpPr>
          <p:nvPr>
            <p:custDataLst>
              <p:tags r:id="rId16"/>
            </p:custDataLst>
          </p:nvPr>
        </p:nvSpPr>
        <p:spPr bwMode="auto">
          <a:xfrm>
            <a:off x="7157085" y="2467610"/>
            <a:ext cx="367665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集成测试</a:t>
            </a:r>
            <a:endParaRPr kumimoji="0" lang="zh-CN" altLang="en-US" sz="2800" b="1"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测试模块或子系统的接口集成是否能正常运行。</a:t>
            </a:r>
            <a:endPar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37906" name="PA_文本框 49"/>
          <p:cNvSpPr>
            <a:spLocks noChangeArrowheads="1"/>
          </p:cNvSpPr>
          <p:nvPr>
            <p:custDataLst>
              <p:tags r:id="rId17"/>
            </p:custDataLst>
          </p:nvPr>
        </p:nvSpPr>
        <p:spPr bwMode="auto">
          <a:xfrm>
            <a:off x="7157720" y="3710305"/>
            <a:ext cx="367665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系统测试</a:t>
            </a:r>
            <a:endParaRPr kumimoji="0" lang="zh-CN" altLang="en-US" sz="2800" b="1"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测试系统的整体性能、安全性、稳定度等非功能性需求是否符合预期目标。</a:t>
            </a:r>
            <a:endPar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7907" name="PA_文本框 50"/>
          <p:cNvSpPr>
            <a:spLocks noChangeArrowheads="1"/>
          </p:cNvSpPr>
          <p:nvPr>
            <p:custDataLst>
              <p:tags r:id="rId18"/>
            </p:custDataLst>
          </p:nvPr>
        </p:nvSpPr>
        <p:spPr bwMode="auto">
          <a:xfrm>
            <a:off x="7157720" y="5262880"/>
            <a:ext cx="3677285"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验收测试</a:t>
            </a:r>
            <a:endParaRPr kumimoji="0" lang="zh-CN" altLang="en-US" sz="28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测试系统的整体性能是否符合使用者的要求。</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r>
              <a:rPr lang="en-US" alt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1</a:t>
            </a:r>
            <a:r>
              <a:rPr lang="zh-CN" sz="2000" kern="100" baseline="30000" noProof="0" dirty="0">
                <a:ln>
                  <a:noFill/>
                </a:ln>
                <a:effectLst/>
                <a:uLnTx/>
                <a:uFillTx/>
                <a:latin typeface="黑体" panose="02010609060101010101" pitchFamily="49" charset="-122"/>
                <a:ea typeface="黑体" panose="02010609060101010101" pitchFamily="49" charset="-122"/>
                <a:sym typeface="Calibri" panose="020F0502020204030204" pitchFamily="34" charset="0"/>
              </a:rPr>
              <a:t>]</a:t>
            </a:r>
            <a:endPar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 name="PA_矩形 9"/>
          <p:cNvSpPr>
            <a:spLocks noChangeArrowheads="1"/>
          </p:cNvSpPr>
          <p:nvPr>
            <p:custDataLst>
              <p:tags r:id="rId19"/>
            </p:custDataLst>
          </p:nvPr>
        </p:nvSpPr>
        <p:spPr bwMode="auto">
          <a:xfrm>
            <a:off x="2870200" y="62230"/>
            <a:ext cx="241173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系统开发阶段</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fltVal val="0"/>
                                          </p:val>
                                        </p:tav>
                                        <p:tav tm="100000">
                                          <p:val>
                                            <p:fltVal val="1"/>
                                          </p:val>
                                        </p:tav>
                                      </p:tavLst>
                                    </p:anim>
                                  </p:childTnLst>
                                </p:cTn>
                              </p:par>
                              <p:par>
                                <p:cTn id="21" presetID="0" presetClass="entr" presetSubtype="0" fill="hold" nodeType="withEffect">
                                  <p:stCondLst>
                                    <p:cond delay="0"/>
                                  </p:stCondLst>
                                  <p:childTnLst>
                                    <p:set>
                                      <p:cBhvr>
                                        <p:cTn id="22" dur="700" fill="hold">
                                          <p:stCondLst>
                                            <p:cond delay="0"/>
                                          </p:stCondLst>
                                        </p:cTn>
                                        <p:tgtEl>
                                          <p:spTgt spid="37895"/>
                                        </p:tgtEl>
                                        <p:attrNameLst>
                                          <p:attrName>style.visibility</p:attrName>
                                        </p:attrNameLst>
                                      </p:cBhvr>
                                      <p:to>
                                        <p:strVal val="visible"/>
                                      </p:to>
                                    </p:set>
                                    <p:animEffect filter="fade">
                                      <p:cBhvr>
                                        <p:cTn id="23" dur="700">
                                          <p:stCondLst>
                                            <p:cond delay="0"/>
                                          </p:stCondLst>
                                        </p:cTn>
                                        <p:tgtEl>
                                          <p:spTgt spid="37895"/>
                                        </p:tgtEl>
                                      </p:cBhvr>
                                    </p:animEffect>
                                    <p:anim to="" calcmode="lin" valueType="num">
                                      <p:cBhvr>
                                        <p:cTn id="24" dur="700" fill="hold">
                                          <p:stCondLst>
                                            <p:cond delay="0"/>
                                          </p:stCondLst>
                                        </p:cTn>
                                        <p:tgtEl>
                                          <p:spTgt spid="37895"/>
                                        </p:tgtEl>
                                        <p:attrNameLst>
                                          <p:attrName>ppt_y</p:attrName>
                                        </p:attrNameLst>
                                      </p:cBhvr>
                                      <p:tavLst>
                                        <p:tav tm="0" fmla="#ppt_y-#ppt_h*((1.5-1.5*$)^2-(1.5-1.5*$)^3)">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7896"/>
                                        </p:tgtEl>
                                        <p:attrNameLst>
                                          <p:attrName>style.visibility</p:attrName>
                                        </p:attrNameLst>
                                      </p:cBhvr>
                                      <p:to>
                                        <p:strVal val="visible"/>
                                      </p:to>
                                    </p:set>
                                    <p:animEffect filter="fade">
                                      <p:cBhvr>
                                        <p:cTn id="27" dur="700">
                                          <p:stCondLst>
                                            <p:cond delay="0"/>
                                          </p:stCondLst>
                                        </p:cTn>
                                        <p:tgtEl>
                                          <p:spTgt spid="37896"/>
                                        </p:tgtEl>
                                      </p:cBhvr>
                                    </p:animEffect>
                                    <p:anim to="" calcmode="lin" valueType="num">
                                      <p:cBhvr>
                                        <p:cTn id="28" dur="700" fill="hold">
                                          <p:stCondLst>
                                            <p:cond delay="0"/>
                                          </p:stCondLst>
                                        </p:cTn>
                                        <p:tgtEl>
                                          <p:spTgt spid="37896"/>
                                        </p:tgtEl>
                                        <p:attrNameLst>
                                          <p:attrName>ppt_y</p:attrName>
                                        </p:attrNameLst>
                                      </p:cBhvr>
                                      <p:tavLst>
                                        <p:tav tm="0" fmla="#ppt_y-#ppt_h*((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7897"/>
                                        </p:tgtEl>
                                        <p:attrNameLst>
                                          <p:attrName>style.visibility</p:attrName>
                                        </p:attrNameLst>
                                      </p:cBhvr>
                                      <p:to>
                                        <p:strVal val="visible"/>
                                      </p:to>
                                    </p:set>
                                    <p:animEffect filter="fade">
                                      <p:cBhvr>
                                        <p:cTn id="31" dur="700">
                                          <p:stCondLst>
                                            <p:cond delay="0"/>
                                          </p:stCondLst>
                                        </p:cTn>
                                        <p:tgtEl>
                                          <p:spTgt spid="37897"/>
                                        </p:tgtEl>
                                      </p:cBhvr>
                                    </p:animEffect>
                                    <p:anim to="" calcmode="lin" valueType="num">
                                      <p:cBhvr>
                                        <p:cTn id="32" dur="700" fill="hold">
                                          <p:stCondLst>
                                            <p:cond delay="0"/>
                                          </p:stCondLst>
                                        </p:cTn>
                                        <p:tgtEl>
                                          <p:spTgt spid="37897"/>
                                        </p:tgtEl>
                                        <p:attrNameLst>
                                          <p:attrName>ppt_y</p:attrName>
                                        </p:attrNameLst>
                                      </p:cBhvr>
                                      <p:tavLst>
                                        <p:tav tm="0" fmla="#ppt_y-#ppt_h*((1.5-1.5*$)^2-(1.5-1.5*$)^3)">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7898"/>
                                        </p:tgtEl>
                                        <p:attrNameLst>
                                          <p:attrName>style.visibility</p:attrName>
                                        </p:attrNameLst>
                                      </p:cBhvr>
                                      <p:to>
                                        <p:strVal val="visible"/>
                                      </p:to>
                                    </p:set>
                                    <p:animEffect filter="fade">
                                      <p:cBhvr>
                                        <p:cTn id="35" dur="700">
                                          <p:stCondLst>
                                            <p:cond delay="0"/>
                                          </p:stCondLst>
                                        </p:cTn>
                                        <p:tgtEl>
                                          <p:spTgt spid="37898"/>
                                        </p:tgtEl>
                                      </p:cBhvr>
                                    </p:animEffect>
                                    <p:anim to="" calcmode="lin" valueType="num">
                                      <p:cBhvr>
                                        <p:cTn id="36" dur="700" fill="hold">
                                          <p:stCondLst>
                                            <p:cond delay="0"/>
                                          </p:stCondLst>
                                        </p:cTn>
                                        <p:tgtEl>
                                          <p:spTgt spid="37898"/>
                                        </p:tgtEl>
                                        <p:attrNameLst>
                                          <p:attrName>ppt_y</p:attrName>
                                        </p:attrNameLst>
                                      </p:cBhvr>
                                      <p:tavLst>
                                        <p:tav tm="0" fmla="#ppt_y-#ppt_h*((1.5-1.5*$)^2-(1.5-1.5*$)^3)">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7899"/>
                                        </p:tgtEl>
                                        <p:attrNameLst>
                                          <p:attrName>style.visibility</p:attrName>
                                        </p:attrNameLst>
                                      </p:cBhvr>
                                      <p:to>
                                        <p:strVal val="visible"/>
                                      </p:to>
                                    </p:set>
                                    <p:animEffect filter="fade">
                                      <p:cBhvr>
                                        <p:cTn id="39" dur="700">
                                          <p:stCondLst>
                                            <p:cond delay="0"/>
                                          </p:stCondLst>
                                        </p:cTn>
                                        <p:tgtEl>
                                          <p:spTgt spid="37899"/>
                                        </p:tgtEl>
                                      </p:cBhvr>
                                    </p:animEffect>
                                    <p:anim to="" calcmode="lin" valueType="num">
                                      <p:cBhvr>
                                        <p:cTn id="40" dur="700" fill="hold">
                                          <p:stCondLst>
                                            <p:cond delay="0"/>
                                          </p:stCondLst>
                                        </p:cTn>
                                        <p:tgtEl>
                                          <p:spTgt spid="37899"/>
                                        </p:tgtEl>
                                        <p:attrNameLst>
                                          <p:attrName>ppt_y</p:attrName>
                                        </p:attrNameLst>
                                      </p:cBhvr>
                                      <p:tavLst>
                                        <p:tav tm="0" fmla="#ppt_y-#ppt_h*((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37900"/>
                                        </p:tgtEl>
                                        <p:attrNameLst>
                                          <p:attrName>style.visibility</p:attrName>
                                        </p:attrNameLst>
                                      </p:cBhvr>
                                      <p:to>
                                        <p:strVal val="visible"/>
                                      </p:to>
                                    </p:set>
                                    <p:animEffect filter="fade">
                                      <p:cBhvr>
                                        <p:cTn id="43" dur="700">
                                          <p:stCondLst>
                                            <p:cond delay="0"/>
                                          </p:stCondLst>
                                        </p:cTn>
                                        <p:tgtEl>
                                          <p:spTgt spid="37900"/>
                                        </p:tgtEl>
                                      </p:cBhvr>
                                    </p:animEffect>
                                    <p:anim to="" calcmode="lin" valueType="num">
                                      <p:cBhvr>
                                        <p:cTn id="44" dur="700" fill="hold">
                                          <p:stCondLst>
                                            <p:cond delay="0"/>
                                          </p:stCondLst>
                                        </p:cTn>
                                        <p:tgtEl>
                                          <p:spTgt spid="37900"/>
                                        </p:tgtEl>
                                        <p:attrNameLst>
                                          <p:attrName>ppt_y</p:attrName>
                                        </p:attrNameLst>
                                      </p:cBhvr>
                                      <p:tavLst>
                                        <p:tav tm="0" fmla="#ppt_y-#ppt_h*((1.5-1.5*$)^2-(1.5-1.5*$)^3)">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37901"/>
                                        </p:tgtEl>
                                        <p:attrNameLst>
                                          <p:attrName>style.visibility</p:attrName>
                                        </p:attrNameLst>
                                      </p:cBhvr>
                                      <p:to>
                                        <p:strVal val="visible"/>
                                      </p:to>
                                    </p:set>
                                    <p:animEffect filter="fade">
                                      <p:cBhvr>
                                        <p:cTn id="47" dur="700">
                                          <p:stCondLst>
                                            <p:cond delay="0"/>
                                          </p:stCondLst>
                                        </p:cTn>
                                        <p:tgtEl>
                                          <p:spTgt spid="37901"/>
                                        </p:tgtEl>
                                      </p:cBhvr>
                                    </p:animEffect>
                                    <p:anim to="" calcmode="lin" valueType="num">
                                      <p:cBhvr>
                                        <p:cTn id="48" dur="700" fill="hold">
                                          <p:stCondLst>
                                            <p:cond delay="0"/>
                                          </p:stCondLst>
                                        </p:cTn>
                                        <p:tgtEl>
                                          <p:spTgt spid="37901"/>
                                        </p:tgtEl>
                                        <p:attrNameLst>
                                          <p:attrName>ppt_y</p:attrName>
                                        </p:attrNameLst>
                                      </p:cBhvr>
                                      <p:tavLst>
                                        <p:tav tm="0" fmla="#ppt_y-#ppt_h*((1.5-1.5*$)^2-(1.5-1.5*$)^3)">
                                          <p:val>
                                            <p:fltVal val="0"/>
                                          </p:val>
                                        </p:tav>
                                        <p:tav tm="100000">
                                          <p:val>
                                            <p:fltVal val="1"/>
                                          </p:val>
                                        </p:tav>
                                      </p:tavLst>
                                    </p:anim>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37902"/>
                                        </p:tgtEl>
                                        <p:attrNameLst>
                                          <p:attrName>style.visibility</p:attrName>
                                        </p:attrNameLst>
                                      </p:cBhvr>
                                      <p:to>
                                        <p:strVal val="visible"/>
                                      </p:to>
                                    </p:set>
                                    <p:animEffect filter="fade">
                                      <p:cBhvr>
                                        <p:cTn id="51" dur="700">
                                          <p:stCondLst>
                                            <p:cond delay="0"/>
                                          </p:stCondLst>
                                        </p:cTn>
                                        <p:tgtEl>
                                          <p:spTgt spid="37902"/>
                                        </p:tgtEl>
                                      </p:cBhvr>
                                    </p:animEffect>
                                    <p:anim to="" calcmode="lin" valueType="num">
                                      <p:cBhvr>
                                        <p:cTn id="52" dur="700" fill="hold">
                                          <p:stCondLst>
                                            <p:cond delay="0"/>
                                          </p:stCondLst>
                                        </p:cTn>
                                        <p:tgtEl>
                                          <p:spTgt spid="37902"/>
                                        </p:tgtEl>
                                        <p:attrNameLst>
                                          <p:attrName>ppt_y</p:attrName>
                                        </p:attrNameLst>
                                      </p:cBhvr>
                                      <p:tavLst>
                                        <p:tav tm="0" fmla="#ppt_y-#ppt_h*((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37903"/>
                                        </p:tgtEl>
                                        <p:attrNameLst>
                                          <p:attrName>style.visibility</p:attrName>
                                        </p:attrNameLst>
                                      </p:cBhvr>
                                      <p:to>
                                        <p:strVal val="visible"/>
                                      </p:to>
                                    </p:set>
                                    <p:animEffect filter="fade">
                                      <p:cBhvr>
                                        <p:cTn id="55" dur="700">
                                          <p:stCondLst>
                                            <p:cond delay="0"/>
                                          </p:stCondLst>
                                        </p:cTn>
                                        <p:tgtEl>
                                          <p:spTgt spid="37903"/>
                                        </p:tgtEl>
                                      </p:cBhvr>
                                    </p:animEffect>
                                    <p:anim to="" calcmode="lin" valueType="num">
                                      <p:cBhvr>
                                        <p:cTn id="56" dur="700" fill="hold">
                                          <p:stCondLst>
                                            <p:cond delay="0"/>
                                          </p:stCondLst>
                                        </p:cTn>
                                        <p:tgtEl>
                                          <p:spTgt spid="37903"/>
                                        </p:tgtEl>
                                        <p:attrNameLst>
                                          <p:attrName>ppt_y</p:attrName>
                                        </p:attrNameLst>
                                      </p:cBhvr>
                                      <p:tavLst>
                                        <p:tav tm="0" fmla="#ppt_y-#ppt_h*((1.5-1.5*$)^2-(1.5-1.5*$)^3)">
                                          <p:val>
                                            <p:fltVal val="0"/>
                                          </p:val>
                                        </p:tav>
                                        <p:tav tm="100000">
                                          <p:val>
                                            <p:fltVal val="1"/>
                                          </p:val>
                                        </p:tav>
                                      </p:tavLst>
                                    </p:anim>
                                  </p:childTnLst>
                                </p:cTn>
                              </p:par>
                              <p:par>
                                <p:cTn id="57" presetID="0" presetClass="entr" presetSubtype="0" fill="hold" grpId="0" nodeType="withEffect">
                                  <p:stCondLst>
                                    <p:cond delay="0"/>
                                  </p:stCondLst>
                                  <p:iterate type="lt">
                                    <p:tmPct val="10000"/>
                                  </p:iterate>
                                  <p:childTnLst>
                                    <p:set>
                                      <p:cBhvr>
                                        <p:cTn id="58" dur="700" fill="hold">
                                          <p:stCondLst>
                                            <p:cond delay="0"/>
                                          </p:stCondLst>
                                        </p:cTn>
                                        <p:tgtEl>
                                          <p:spTgt spid="37904"/>
                                        </p:tgtEl>
                                        <p:attrNameLst>
                                          <p:attrName>style.visibility</p:attrName>
                                        </p:attrNameLst>
                                      </p:cBhvr>
                                      <p:to>
                                        <p:strVal val="visible"/>
                                      </p:to>
                                    </p:set>
                                    <p:animEffect filter="fade">
                                      <p:cBhvr>
                                        <p:cTn id="59" dur="700">
                                          <p:stCondLst>
                                            <p:cond delay="0"/>
                                          </p:stCondLst>
                                        </p:cTn>
                                        <p:tgtEl>
                                          <p:spTgt spid="37904"/>
                                        </p:tgtEl>
                                      </p:cBhvr>
                                    </p:animEffect>
                                    <p:anim to="" calcmode="lin" valueType="num">
                                      <p:cBhvr>
                                        <p:cTn id="60" dur="700" fill="hold">
                                          <p:stCondLst>
                                            <p:cond delay="0"/>
                                          </p:stCondLst>
                                        </p:cTn>
                                        <p:tgtEl>
                                          <p:spTgt spid="37904"/>
                                        </p:tgtEl>
                                        <p:attrNameLst>
                                          <p:attrName>ppt_y</p:attrName>
                                        </p:attrNameLst>
                                      </p:cBhvr>
                                      <p:tavLst>
                                        <p:tav tm="0" fmla="#ppt_y-#ppt_h*((1.5-1.5*$)^2-(1.5-1.5*$)^3)">
                                          <p:val>
                                            <p:fltVal val="0"/>
                                          </p:val>
                                        </p:tav>
                                        <p:tav tm="100000">
                                          <p:val>
                                            <p:fltVal val="1"/>
                                          </p:val>
                                        </p:tav>
                                      </p:tavLst>
                                    </p:anim>
                                  </p:childTnLst>
                                </p:cTn>
                              </p:par>
                              <p:par>
                                <p:cTn id="61" presetID="0" presetClass="entr" presetSubtype="0" fill="hold" grpId="0" nodeType="withEffect">
                                  <p:stCondLst>
                                    <p:cond delay="0"/>
                                  </p:stCondLst>
                                  <p:iterate type="lt">
                                    <p:tmPct val="10000"/>
                                  </p:iterate>
                                  <p:childTnLst>
                                    <p:set>
                                      <p:cBhvr>
                                        <p:cTn id="62" dur="700" fill="hold">
                                          <p:stCondLst>
                                            <p:cond delay="0"/>
                                          </p:stCondLst>
                                        </p:cTn>
                                        <p:tgtEl>
                                          <p:spTgt spid="37905"/>
                                        </p:tgtEl>
                                        <p:attrNameLst>
                                          <p:attrName>style.visibility</p:attrName>
                                        </p:attrNameLst>
                                      </p:cBhvr>
                                      <p:to>
                                        <p:strVal val="visible"/>
                                      </p:to>
                                    </p:set>
                                    <p:animEffect filter="fade">
                                      <p:cBhvr>
                                        <p:cTn id="63" dur="700">
                                          <p:stCondLst>
                                            <p:cond delay="0"/>
                                          </p:stCondLst>
                                        </p:cTn>
                                        <p:tgtEl>
                                          <p:spTgt spid="37905"/>
                                        </p:tgtEl>
                                      </p:cBhvr>
                                    </p:animEffect>
                                    <p:anim to="" calcmode="lin" valueType="num">
                                      <p:cBhvr>
                                        <p:cTn id="64" dur="700" fill="hold">
                                          <p:stCondLst>
                                            <p:cond delay="0"/>
                                          </p:stCondLst>
                                        </p:cTn>
                                        <p:tgtEl>
                                          <p:spTgt spid="37905"/>
                                        </p:tgtEl>
                                        <p:attrNameLst>
                                          <p:attrName>ppt_y</p:attrName>
                                        </p:attrNameLst>
                                      </p:cBhvr>
                                      <p:tavLst>
                                        <p:tav tm="0" fmla="#ppt_y-#ppt_h*((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700" fill="hold">
                                          <p:stCondLst>
                                            <p:cond delay="0"/>
                                          </p:stCondLst>
                                        </p:cTn>
                                        <p:tgtEl>
                                          <p:spTgt spid="37906"/>
                                        </p:tgtEl>
                                        <p:attrNameLst>
                                          <p:attrName>style.visibility</p:attrName>
                                        </p:attrNameLst>
                                      </p:cBhvr>
                                      <p:to>
                                        <p:strVal val="visible"/>
                                      </p:to>
                                    </p:set>
                                    <p:animEffect filter="fade">
                                      <p:cBhvr>
                                        <p:cTn id="67" dur="700">
                                          <p:stCondLst>
                                            <p:cond delay="0"/>
                                          </p:stCondLst>
                                        </p:cTn>
                                        <p:tgtEl>
                                          <p:spTgt spid="37906"/>
                                        </p:tgtEl>
                                      </p:cBhvr>
                                    </p:animEffect>
                                    <p:anim to="" calcmode="lin" valueType="num">
                                      <p:cBhvr>
                                        <p:cTn id="68" dur="700" fill="hold">
                                          <p:stCondLst>
                                            <p:cond delay="0"/>
                                          </p:stCondLst>
                                        </p:cTn>
                                        <p:tgtEl>
                                          <p:spTgt spid="37906"/>
                                        </p:tgtEl>
                                        <p:attrNameLst>
                                          <p:attrName>ppt_y</p:attrName>
                                        </p:attrNameLst>
                                      </p:cBhvr>
                                      <p:tavLst>
                                        <p:tav tm="0" fmla="#ppt_y-#ppt_h*((1.5-1.5*$)^2-(1.5-1.5*$)^3)">
                                          <p:val>
                                            <p:fltVal val="0"/>
                                          </p:val>
                                        </p:tav>
                                        <p:tav tm="100000">
                                          <p:val>
                                            <p:fltVal val="1"/>
                                          </p:val>
                                        </p:tav>
                                      </p:tavLst>
                                    </p:anim>
                                  </p:childTnLst>
                                </p:cTn>
                              </p:par>
                              <p:par>
                                <p:cTn id="69" presetID="0" presetClass="entr" presetSubtype="0" fill="hold" grpId="0" nodeType="withEffect">
                                  <p:stCondLst>
                                    <p:cond delay="0"/>
                                  </p:stCondLst>
                                  <p:iterate type="lt">
                                    <p:tmPct val="10000"/>
                                  </p:iterate>
                                  <p:childTnLst>
                                    <p:set>
                                      <p:cBhvr>
                                        <p:cTn id="70" dur="700" fill="hold">
                                          <p:stCondLst>
                                            <p:cond delay="0"/>
                                          </p:stCondLst>
                                        </p:cTn>
                                        <p:tgtEl>
                                          <p:spTgt spid="37907"/>
                                        </p:tgtEl>
                                        <p:attrNameLst>
                                          <p:attrName>style.visibility</p:attrName>
                                        </p:attrNameLst>
                                      </p:cBhvr>
                                      <p:to>
                                        <p:strVal val="visible"/>
                                      </p:to>
                                    </p:set>
                                    <p:animEffect filter="fade">
                                      <p:cBhvr>
                                        <p:cTn id="71" dur="700">
                                          <p:stCondLst>
                                            <p:cond delay="0"/>
                                          </p:stCondLst>
                                        </p:cTn>
                                        <p:tgtEl>
                                          <p:spTgt spid="37907"/>
                                        </p:tgtEl>
                                      </p:cBhvr>
                                    </p:animEffect>
                                    <p:anim to="" calcmode="lin" valueType="num">
                                      <p:cBhvr>
                                        <p:cTn id="72" dur="700" fill="hold">
                                          <p:stCondLst>
                                            <p:cond delay="0"/>
                                          </p:stCondLst>
                                        </p:cTn>
                                        <p:tgtEl>
                                          <p:spTgt spid="37907"/>
                                        </p:tgtEl>
                                        <p:attrNameLst>
                                          <p:attrName>ppt_y</p:attrName>
                                        </p:attrNameLst>
                                      </p:cBhvr>
                                      <p:tavLst>
                                        <p:tav tm="0" fmla="#ppt_y-#ppt_h*((1.5-1.5*$)^2-(1.5-1.5*$)^3)">
                                          <p:val>
                                            <p:fltVal val="0"/>
                                          </p:val>
                                        </p:tav>
                                        <p:tav tm="100000">
                                          <p:val>
                                            <p:fltVal val="1"/>
                                          </p:val>
                                        </p:tav>
                                      </p:tavLst>
                                    </p:anim>
                                  </p:childTnLst>
                                </p:cTn>
                              </p:par>
                              <p:par>
                                <p:cTn id="73" presetID="0" presetClass="entr" presetSubtype="0" fill="hold" grpId="0" nodeType="withEffect">
                                  <p:stCondLst>
                                    <p:cond delay="0"/>
                                  </p:stCondLst>
                                  <p:iterate type="lt">
                                    <p:tmPct val="10000"/>
                                  </p:iterate>
                                  <p:childTnLst>
                                    <p:set>
                                      <p:cBhvr>
                                        <p:cTn id="74" dur="1" fill="hold">
                                          <p:stCondLst>
                                            <p:cond delay="0"/>
                                          </p:stCondLst>
                                        </p:cTn>
                                        <p:tgtEl>
                                          <p:spTgt spid="3"/>
                                        </p:tgtEl>
                                        <p:attrNameLst>
                                          <p:attrName>style.visibility</p:attrName>
                                        </p:attrNameLst>
                                      </p:cBhvr>
                                      <p:to>
                                        <p:strVal val="visible"/>
                                      </p:to>
                                    </p:set>
                                    <p:anim to="" calcmode="lin" valueType="num">
                                      <p:cBhvr>
                                        <p:cTn id="75" dur="700" fill="hold">
                                          <p:stCondLst>
                                            <p:cond delay="0"/>
                                          </p:stCondLst>
                                        </p:cTn>
                                        <p:tgtEl>
                                          <p:spTgt spid="3"/>
                                        </p:tgtEl>
                                        <p:attrNameLst>
                                          <p:attrName>ppt_y</p:attrName>
                                        </p:attrNameLst>
                                      </p:cBhvr>
                                      <p:tavLst>
                                        <p:tav tm="0" fmla="#ppt_y+#ppt_h/2*((1.5-1.5*$)^3-(1.5-1.5*$)^2)*8/9">
                                          <p:val>
                                            <p:fltVal val="0"/>
                                          </p:val>
                                        </p:tav>
                                        <p:tav tm="100000">
                                          <p:val>
                                            <p:fltVal val="1"/>
                                          </p:val>
                                        </p:tav>
                                      </p:tavLst>
                                    </p:anim>
                                    <p:anim to="" calcmode="lin" valueType="num">
                                      <p:cBhvr>
                                        <p:cTn id="76" dur="700" fill="hold">
                                          <p:stCondLst>
                                            <p:cond delay="0"/>
                                          </p:stCondLst>
                                        </p:cTn>
                                        <p:tgtEl>
                                          <p:spTgt spid="3"/>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0" animBg="1"/>
      <p:bldP spid="37891" grpId="0" bldLvl="0" animBg="1"/>
      <p:bldP spid="37892" grpId="0" bldLvl="0" animBg="1"/>
      <p:bldP spid="37893" grpId="0" bldLvl="0" animBg="1"/>
      <p:bldP spid="37896" grpId="0"/>
      <p:bldP spid="37897" grpId="0"/>
      <p:bldP spid="37898" grpId="0"/>
      <p:bldP spid="37899" grpId="0"/>
      <p:bldP spid="37900" grpId="0" bldLvl="0" animBg="1"/>
      <p:bldP spid="37901" grpId="0" bldLvl="0" animBg="1"/>
      <p:bldP spid="37902" grpId="0" bldLvl="0" animBg="1"/>
      <p:bldP spid="37903" grpId="0" bldLvl="0" animBg="1"/>
      <p:bldP spid="37904" grpId="0"/>
      <p:bldP spid="37905" grpId="0"/>
      <p:bldP spid="37906" grpId="0"/>
      <p:bldP spid="37907"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2"/>
            </p:custDataLst>
          </p:nvPr>
        </p:nvSpPr>
        <p:spPr bwMode="auto">
          <a:xfrm>
            <a:off x="4921250" y="1384300"/>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9</a:t>
            </a:r>
            <a:endPar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3"/>
            </p:custDataLst>
          </p:nvPr>
        </p:nvSpPr>
        <p:spPr bwMode="auto">
          <a:xfrm>
            <a:off x="7273949" y="1785034"/>
            <a:ext cx="1111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其他</a:t>
            </a:r>
            <a:endParaRPr kumimoji="0" lang="zh-CN" altLang="en-US" sz="36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p:bldP spid="30723" grpId="0" bldLvl="0" animBg="1"/>
      <p:bldP spid="30724" grpId="0" bldLvl="0" animBg="1"/>
      <p:bldP spid="30725" grpId="0" bldLvl="0" animBg="1"/>
      <p:bldP spid="30726" grpId="0" bldLvl="0" animBg="1"/>
      <p:bldP spid="30727" grpId="0" bldLvl="0" animBg="1"/>
      <p:bldP spid="30728" grpId="0" bldLvl="0" animBg="1"/>
      <p:bldP spid="30729" grpId="0" bldLvl="0" animBg="1"/>
      <p:bldP spid="30730" grpId="0" bldLvl="0" animBg="1"/>
      <p:bldP spid="30731" grpId="0" bldLvl="0" animBg="1"/>
      <p:bldP spid="30732" grpId="0"/>
      <p:bldP spid="30733" grpId="0"/>
    </p:bldLst>
  </p:timing>
</p:sld>
</file>

<file path=ppt/slides/slide5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6"/>
            </p:custDataLst>
          </p:nvPr>
        </p:nvSpPr>
        <p:spPr bwMode="auto">
          <a:xfrm>
            <a:off x="3238500" y="62230"/>
            <a:ext cx="16744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会议纪要</a:t>
            </a:r>
            <a:endPar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3" name="图片 2"/>
          <p:cNvPicPr>
            <a:picLocks noChangeAspect="1"/>
          </p:cNvPicPr>
          <p:nvPr/>
        </p:nvPicPr>
        <p:blipFill>
          <a:blip r:embed="rId7"/>
          <a:stretch>
            <a:fillRect/>
          </a:stretch>
        </p:blipFill>
        <p:spPr>
          <a:xfrm>
            <a:off x="1203487" y="688259"/>
            <a:ext cx="5197907" cy="6268064"/>
          </a:xfrm>
          <a:prstGeom prst="rect">
            <a:avLst/>
          </a:prstGeom>
        </p:spPr>
      </p:pic>
      <p:pic>
        <p:nvPicPr>
          <p:cNvPr id="1026" name="图片 1" descr="a66be5913c5800c47793351caafcf8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8374" y="1928597"/>
            <a:ext cx="2577793" cy="300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0" animBg="1"/>
      <p:bldP spid="37891" grpId="0" bldLvl="0" animBg="1"/>
      <p:bldP spid="37892" grpId="0" bldLvl="0" animBg="1"/>
      <p:bldP spid="37893" grpId="0" bldLvl="0" animBg="1"/>
      <p:bldP spid="45062" grpId="0"/>
    </p:bldLst>
  </p:timing>
</p:sld>
</file>

<file path=ppt/slides/slide5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5842"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p:cNvSpPr>
            <a:spLocks noChangeArrowheads="1"/>
          </p:cNvSpPr>
          <p:nvPr>
            <p:custDataLst>
              <p:tags r:id="rId6"/>
            </p:custDataLst>
          </p:nvPr>
        </p:nvSpPr>
        <p:spPr bwMode="auto">
          <a:xfrm>
            <a:off x="3266000" y="6097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组员评分</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3" name="图片 2"/>
          <p:cNvPicPr>
            <a:picLocks noChangeAspect="1"/>
          </p:cNvPicPr>
          <p:nvPr/>
        </p:nvPicPr>
        <p:blipFill>
          <a:blip r:embed="rId7"/>
          <a:stretch>
            <a:fillRect/>
          </a:stretch>
        </p:blipFill>
        <p:spPr>
          <a:xfrm>
            <a:off x="0" y="2825993"/>
            <a:ext cx="12192000" cy="3496930"/>
          </a:xfrm>
          <a:prstGeom prst="rect">
            <a:avLst/>
          </a:prstGeom>
        </p:spPr>
      </p:pic>
      <p:sp>
        <p:nvSpPr>
          <p:cNvPr id="32" name="PA_文本框 21"/>
          <p:cNvSpPr>
            <a:spLocks noChangeArrowheads="1"/>
          </p:cNvSpPr>
          <p:nvPr>
            <p:custDataLst>
              <p:tags r:id="rId8"/>
            </p:custDataLst>
          </p:nvPr>
        </p:nvSpPr>
        <p:spPr bwMode="auto">
          <a:xfrm>
            <a:off x="140592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邵美芝（</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95.5</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3" name="PA_文本框 22"/>
          <p:cNvSpPr>
            <a:spLocks noChangeArrowheads="1"/>
          </p:cNvSpPr>
          <p:nvPr>
            <p:custDataLst>
              <p:tags r:id="rId9"/>
            </p:custDataLst>
          </p:nvPr>
        </p:nvSpPr>
        <p:spPr bwMode="auto">
          <a:xfrm>
            <a:off x="1405926" y="1636456"/>
            <a:ext cx="2271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曹未（</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95.3</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4" name="PA_文本框 23"/>
          <p:cNvSpPr>
            <a:spLocks noChangeArrowheads="1"/>
          </p:cNvSpPr>
          <p:nvPr>
            <p:custDataLst>
              <p:tags r:id="rId10"/>
            </p:custDataLst>
          </p:nvPr>
        </p:nvSpPr>
        <p:spPr bwMode="auto">
          <a:xfrm>
            <a:off x="4848857" y="1560932"/>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王心怡（</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95.3</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5" name="PA_文本框 24"/>
          <p:cNvSpPr>
            <a:spLocks noChangeArrowheads="1"/>
          </p:cNvSpPr>
          <p:nvPr>
            <p:custDataLst>
              <p:tags r:id="rId11"/>
            </p:custDataLst>
          </p:nvPr>
        </p:nvSpPr>
        <p:spPr bwMode="auto">
          <a:xfrm>
            <a:off x="4779774"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李晓菁（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95.6</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6" name="PA_文本框 25"/>
          <p:cNvSpPr>
            <a:spLocks noChangeArrowheads="1"/>
          </p:cNvSpPr>
          <p:nvPr>
            <p:custDataLst>
              <p:tags r:id="rId12"/>
            </p:custDataLst>
          </p:nvPr>
        </p:nvSpPr>
        <p:spPr bwMode="auto">
          <a:xfrm>
            <a:off x="793775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豆欣童（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95.3</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37" name="PA_图片 29"/>
          <p:cNvPicPr>
            <a:picLocks noChangeAspect="1" noChangeArrowheads="1"/>
          </p:cNvPicPr>
          <p:nvPr>
            <p:custDataLst>
              <p:tags r:id="rId13"/>
            </p:custDataLst>
          </p:nvPr>
        </p:nvPicPr>
        <p:blipFill>
          <a:blip r:embed="rId14">
            <a:extLst>
              <a:ext uri="{28A0092B-C50C-407E-A947-70E740481C1C}">
                <a14:useLocalDpi xmlns:a14="http://schemas.microsoft.com/office/drawing/2010/main" val="0"/>
              </a:ext>
            </a:extLst>
          </a:blip>
          <a:srcRect/>
          <a:stretch>
            <a:fillRect/>
          </a:stretch>
        </p:blipFill>
        <p:spPr bwMode="auto">
          <a:xfrm>
            <a:off x="4254244" y="92602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A_图片 29"/>
          <p:cNvPicPr>
            <a:picLocks noChangeAspect="1" noChangeArrowheads="1"/>
          </p:cNvPicPr>
          <p:nvPr>
            <p:custDataLst>
              <p:tags r:id="rId15"/>
            </p:custDataLst>
          </p:nvPr>
        </p:nvPicPr>
        <p:blipFill>
          <a:blip r:embed="rId14">
            <a:extLst>
              <a:ext uri="{28A0092B-C50C-407E-A947-70E740481C1C}">
                <a14:useLocalDpi xmlns:a14="http://schemas.microsoft.com/office/drawing/2010/main" val="0"/>
              </a:ext>
            </a:extLst>
          </a:blip>
          <a:srcRect/>
          <a:stretch>
            <a:fillRect/>
          </a:stretch>
        </p:blipFill>
        <p:spPr bwMode="auto">
          <a:xfrm>
            <a:off x="914400" y="926026"/>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A_图片 29"/>
          <p:cNvPicPr>
            <a:picLocks noChangeAspect="1" noChangeArrowheads="1"/>
          </p:cNvPicPr>
          <p:nvPr>
            <p:custDataLst>
              <p:tags r:id="rId16"/>
            </p:custDataLst>
          </p:nvPr>
        </p:nvPicPr>
        <p:blipFill>
          <a:blip r:embed="rId14">
            <a:extLst>
              <a:ext uri="{28A0092B-C50C-407E-A947-70E740481C1C}">
                <a14:useLocalDpi xmlns:a14="http://schemas.microsoft.com/office/drawing/2010/main" val="0"/>
              </a:ext>
            </a:extLst>
          </a:blip>
          <a:srcRect/>
          <a:stretch>
            <a:fillRect/>
          </a:stretch>
        </p:blipFill>
        <p:spPr bwMode="auto">
          <a:xfrm>
            <a:off x="914400" y="1529789"/>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A_图片 29"/>
          <p:cNvPicPr>
            <a:picLocks noChangeAspect="1" noChangeArrowheads="1"/>
          </p:cNvPicPr>
          <p:nvPr>
            <p:custDataLst>
              <p:tags r:id="rId17"/>
            </p:custDataLst>
          </p:nvPr>
        </p:nvPicPr>
        <p:blipFill>
          <a:blip r:embed="rId14">
            <a:extLst>
              <a:ext uri="{28A0092B-C50C-407E-A947-70E740481C1C}">
                <a14:useLocalDpi xmlns:a14="http://schemas.microsoft.com/office/drawing/2010/main" val="0"/>
              </a:ext>
            </a:extLst>
          </a:blip>
          <a:srcRect/>
          <a:stretch>
            <a:fillRect/>
          </a:stretch>
        </p:blipFill>
        <p:spPr bwMode="auto">
          <a:xfrm>
            <a:off x="4254244" y="1560277"/>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A_图片 29"/>
          <p:cNvPicPr>
            <a:picLocks noChangeAspect="1" noChangeArrowheads="1"/>
          </p:cNvPicPr>
          <p:nvPr>
            <p:custDataLst>
              <p:tags r:id="rId18"/>
            </p:custDataLst>
          </p:nvPr>
        </p:nvPicPr>
        <p:blipFill>
          <a:blip r:embed="rId14">
            <a:extLst>
              <a:ext uri="{28A0092B-C50C-407E-A947-70E740481C1C}">
                <a14:useLocalDpi xmlns:a14="http://schemas.microsoft.com/office/drawing/2010/main" val="0"/>
              </a:ext>
            </a:extLst>
          </a:blip>
          <a:srcRect/>
          <a:stretch>
            <a:fillRect/>
          </a:stretch>
        </p:blipFill>
        <p:spPr bwMode="auto">
          <a:xfrm>
            <a:off x="7518656" y="96833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5842"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p:cNvSpPr>
            <a:spLocks noChangeArrowheads="1"/>
          </p:cNvSpPr>
          <p:nvPr>
            <p:custDataLst>
              <p:tags r:id="rId6"/>
            </p:custDataLst>
          </p:nvPr>
        </p:nvSpPr>
        <p:spPr bwMode="auto">
          <a:xfrm>
            <a:off x="3265365" y="6097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参考资料</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10" name="PA_组合 30"/>
          <p:cNvGrpSpPr/>
          <p:nvPr>
            <p:custDataLst>
              <p:tags r:id="rId7"/>
            </p:custDataLst>
          </p:nvPr>
        </p:nvGrpSpPr>
        <p:grpSpPr bwMode="auto">
          <a:xfrm>
            <a:off x="537210" y="1694180"/>
            <a:ext cx="1057275" cy="3783965"/>
            <a:chOff x="0" y="0"/>
            <a:chExt cx="1056192" cy="743368"/>
          </a:xfrm>
        </p:grpSpPr>
        <p:sp>
          <p:nvSpPr>
            <p:cNvPr id="17" name="矩形 13"/>
            <p:cNvSpPr>
              <a:spLocks noChangeArrowheads="1"/>
            </p:cNvSpPr>
            <p:nvPr/>
          </p:nvSpPr>
          <p:spPr bwMode="auto">
            <a:xfrm>
              <a:off x="0" y="0"/>
              <a:ext cx="379975" cy="743183"/>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矩形 14"/>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矩形 15"/>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矩形 16"/>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12" name="PA_文本框 28"/>
          <p:cNvSpPr>
            <a:spLocks noChangeArrowheads="1"/>
          </p:cNvSpPr>
          <p:nvPr>
            <p:custDataLst>
              <p:tags r:id="rId8"/>
            </p:custDataLst>
          </p:nvPr>
        </p:nvSpPr>
        <p:spPr bwMode="auto">
          <a:xfrm>
            <a:off x="1735455" y="1694180"/>
            <a:ext cx="991743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[1]</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杨弘平</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.UML2 </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基础、建模与设计教程</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 </a:t>
            </a:r>
            <a:r>
              <a:rPr kumimoji="0" lang="zh-CN" alt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清华大学出版社</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2017.3.</a:t>
            </a:r>
            <a:endPar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a:t>
            </a:r>
            <a:r>
              <a:rPr kumimoji="0" lang="en-US"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2</a:t>
            </a:r>
            <a:r>
              <a:rPr kumimoji="0"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]Uml的发展史[EB/OL].https://wenku.baidu.com/view/de00a6724b35eefdc9d3332d.html.</a:t>
            </a:r>
            <a:r>
              <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（参考于</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2021.03.28</a:t>
            </a:r>
            <a:r>
              <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a:t>
            </a:r>
            <a:endPar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3</a:t>
            </a:r>
            <a:r>
              <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]旸谷.UML 创始人：Grady Booch、James Rumbaugh和Ivar Jacobson[EB/OL].https://www.douban.com/note/253524901/,2012-12-19.</a:t>
            </a:r>
            <a:r>
              <a:rPr 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（参考于</a:t>
            </a:r>
            <a:r>
              <a:rPr lang="en-US" alt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2021.03.28</a:t>
            </a:r>
            <a:r>
              <a:rPr 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a:t>
            </a:r>
            <a:endParaRPr lang="zh-CN" sz="2000" kern="100" noProof="0" dirty="0">
              <a:ln>
                <a:noFill/>
              </a:ln>
              <a:solidFill>
                <a:srgbClr val="000000"/>
              </a:solidFill>
              <a:effectLst/>
              <a:uLnTx/>
              <a:uFillTx/>
              <a:latin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4</a:t>
            </a:r>
            <a:r>
              <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]bandaoyu.【UML和VC\java\C的区别】UML建模语言和VC\java\C的区别[EB/OL].https://blog.csdn.net/bandaoyu/article/details/83310395,2012-09-20.</a:t>
            </a:r>
            <a:r>
              <a:rPr 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（参考于</a:t>
            </a:r>
            <a:r>
              <a:rPr lang="en-US" alt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2021.03.28</a:t>
            </a:r>
            <a:r>
              <a:rPr 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a:t>
            </a:r>
            <a:endParaRPr lang="zh-CN" sz="2000" kern="100" noProof="0" dirty="0">
              <a:ln>
                <a:noFill/>
              </a:ln>
              <a:solidFill>
                <a:srgbClr val="000000"/>
              </a:solidFill>
              <a:effectLst/>
              <a:uLnTx/>
              <a:uFillTx/>
              <a:latin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5</a:t>
            </a:r>
            <a:r>
              <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]有哪些现代一点、好看点的 UML 图绘制工具？[EB/OL].https://www.zhihu.com/question/20144020.</a:t>
            </a:r>
            <a:r>
              <a:rPr 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（参考于</a:t>
            </a:r>
            <a:r>
              <a:rPr lang="en-US" alt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2021.03.28</a:t>
            </a:r>
            <a:r>
              <a:rPr 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a:t>
            </a:r>
            <a:endPar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6</a:t>
            </a:r>
            <a:r>
              <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]killmice.对象管理组织[EB/OL].https://blog.csdn.net/killmice/article/details/8166680,2012-11-09.</a:t>
            </a:r>
            <a:r>
              <a:rPr 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（参考于</a:t>
            </a:r>
            <a:r>
              <a:rPr lang="en-US" alt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2021.03.28</a:t>
            </a:r>
            <a:r>
              <a:rPr lang="zh-CN" sz="2000" kern="100" noProof="0" dirty="0">
                <a:ln>
                  <a:noFill/>
                </a:ln>
                <a:solidFill>
                  <a:srgbClr val="000000"/>
                </a:solidFill>
                <a:effectLst/>
                <a:uLnTx/>
                <a:uFillTx/>
                <a:latin typeface="Times New Roman" panose="02020603050405020304" pitchFamily="18" charset="0"/>
                <a:sym typeface="Calibri" panose="020F0502020204030204" pitchFamily="34" charset="0"/>
              </a:rPr>
              <a:t>）</a:t>
            </a:r>
            <a:endParaRPr kumimoji="0" 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3578225" y="1730375"/>
            <a:ext cx="6588125" cy="2019300"/>
            <a:chOff x="3578225" y="1730375"/>
            <a:chExt cx="6588125" cy="2019300"/>
          </a:xfrm>
        </p:grpSpPr>
        <p:sp>
          <p:nvSpPr>
            <p:cNvPr id="62466" name="PA_矩形 6"/>
            <p:cNvSpPr>
              <a:spLocks noChangeArrowheads="1"/>
            </p:cNvSpPr>
            <p:nvPr>
              <p:custDataLst>
                <p:tags r:id="rId2"/>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p:cNvSpPr/>
            <p:nvPr>
              <p:custDataLst>
                <p:tags r:id="rId3"/>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PA_任意多边形 43"/>
            <p:cNvSpPr/>
            <p:nvPr>
              <p:custDataLst>
                <p:tags r:id="rId4"/>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PA_矩形 31"/>
            <p:cNvSpPr>
              <a:spLocks noChangeArrowheads="1"/>
            </p:cNvSpPr>
            <p:nvPr>
              <p:custDataLst>
                <p:tags r:id="rId5"/>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62470" name="PA_文本框 32"/>
          <p:cNvSpPr>
            <a:spLocks noChangeArrowheads="1"/>
          </p:cNvSpPr>
          <p:nvPr>
            <p:custDataLst>
              <p:tags r:id="rId6"/>
            </p:custDataLst>
          </p:nvPr>
        </p:nvSpPr>
        <p:spPr bwMode="auto">
          <a:xfrm>
            <a:off x="3135313" y="3940175"/>
            <a:ext cx="59801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THANK   YOU</a:t>
            </a:r>
            <a:endParaRPr kumimoji="0" lang="zh-CN" altLang="en-US"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70"/>
                                        </p:tgtEl>
                                        <p:attrNameLst>
                                          <p:attrName>style.visibility</p:attrName>
                                        </p:attrNameLst>
                                      </p:cBhvr>
                                      <p:to>
                                        <p:strVal val="visible"/>
                                      </p:to>
                                    </p:set>
                                    <p:anim to="" calcmode="lin" valueType="num">
                                      <p:cBhvr>
                                        <p:cTn id="7" dur="700" fill="hold">
                                          <p:stCondLst>
                                            <p:cond delay="0"/>
                                          </p:stCondLst>
                                        </p:cTn>
                                        <p:tgtEl>
                                          <p:spTgt spid="62470"/>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1986"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9" name="图片 48"/>
          <p:cNvPicPr>
            <a:picLocks noChangeAspect="1"/>
          </p:cNvPicPr>
          <p:nvPr/>
        </p:nvPicPr>
        <p:blipFill>
          <a:blip r:embed="rId6"/>
          <a:stretch>
            <a:fillRect/>
          </a:stretch>
        </p:blipFill>
        <p:spPr>
          <a:xfrm>
            <a:off x="1384300" y="1089660"/>
            <a:ext cx="2000250" cy="541020"/>
          </a:xfrm>
          <a:prstGeom prst="rect">
            <a:avLst/>
          </a:prstGeom>
        </p:spPr>
      </p:pic>
      <p:sp>
        <p:nvSpPr>
          <p:cNvPr id="2" name="PA_文本框 68"/>
          <p:cNvSpPr>
            <a:spLocks noChangeArrowheads="1"/>
          </p:cNvSpPr>
          <p:nvPr>
            <p:custDataLst>
              <p:tags r:id="rId7"/>
            </p:custDataLst>
          </p:nvPr>
        </p:nvSpPr>
        <p:spPr bwMode="auto">
          <a:xfrm>
            <a:off x="1373505" y="1630680"/>
            <a:ext cx="9444990" cy="439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1.UML</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除了可以建立软件系统模型，还可以？</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a:t>
            </a: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的目标是以面向对象图形的方式来描述任何类型的系统，应用领域广泛。</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其中最常用的是建立软件系统的模型，但它同样可以描述非软件领域的系统，如机械系统、企业机构或业务过程，</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以及处理复杂数据的信息系统、具有实时要求的工业系统或工业过程等。</a:t>
            </a:r>
            <a:endPar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UML</a:t>
            </a:r>
            <a:r>
              <a:rPr kumimoji="0" lang="zh-CN" altLang="en-US" b="1" i="0" u="none" strike="noStrike" kern="1200" cap="none" spc="0" normalizeH="0" baseline="0" noProof="0" dirty="0">
                <a:ln>
                  <a:noFill/>
                </a:ln>
                <a:solidFill>
                  <a:srgbClr val="7C738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是一个通用的标准建模语言，可以对任何具有静态结构和动态行为的系统进行建模。</a:t>
            </a:r>
            <a:r>
              <a:rPr lang="en-US" altLang="zh-CN" kern="100" baseline="30000" noProof="0" dirty="0">
                <a:ln>
                  <a:noFill/>
                </a:ln>
                <a:solidFill>
                  <a:srgbClr val="7C739F"/>
                </a:solidFill>
                <a:effectLst/>
                <a:uLnTx/>
                <a:uFillTx/>
                <a:latin typeface="Times New Roman" panose="02020603050405020304" pitchFamily="18" charset="0"/>
                <a:sym typeface="Calibri" panose="020F0502020204030204" pitchFamily="34" charset="0"/>
              </a:rPr>
              <a:t>[1]</a:t>
            </a:r>
            <a:endParaRPr kumimoji="0" lang="en-US" altLang="zh-CN" b="1" i="0" u="none" strike="noStrike" kern="100" cap="none" spc="0" normalizeH="0" baseline="30000" noProof="0" dirty="0">
              <a:ln>
                <a:noFill/>
              </a:ln>
              <a:solidFill>
                <a:srgbClr val="7C739F"/>
              </a:solidFill>
              <a:effectLst/>
              <a:uLnTx/>
              <a:uFillTx/>
              <a:latin typeface="Times New Roman" panose="02020603050405020304" pitchFamily="18" charset="0"/>
              <a:ea typeface="黑体" panose="02010609060101010101" pitchFamily="49" charset="-122"/>
              <a:cs typeface="黑体" panose="02010609060101010101" pitchFamily="49" charset="-122"/>
              <a:sym typeface="Calibri" panose="020F0502020204030204" pitchFamily="34" charset="0"/>
            </a:endParaRPr>
          </a:p>
        </p:txBody>
      </p:sp>
      <p:sp>
        <p:nvSpPr>
          <p:cNvPr id="32" name="PA_矩形 9"/>
          <p:cNvSpPr>
            <a:spLocks noChangeArrowheads="1"/>
          </p:cNvSpPr>
          <p:nvPr>
            <p:custDataLst>
              <p:tags r:id="rId8"/>
            </p:custDataLst>
          </p:nvPr>
        </p:nvSpPr>
        <p:spPr bwMode="auto">
          <a:xfrm>
            <a:off x="1802130" y="62230"/>
            <a:ext cx="454827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什么是</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4198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0" animBg="1"/>
      <p:bldP spid="41987" grpId="0" bldLvl="0" animBg="1"/>
      <p:bldP spid="41988" grpId="0" bldLvl="0" animBg="1"/>
      <p:bldP spid="41989" grpId="0" bldLvl="0"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8914" name="PA_椭圆 15"/>
          <p:cNvSpPr>
            <a:spLocks noChangeArrowheads="1"/>
          </p:cNvSpPr>
          <p:nvPr>
            <p:custDataLst>
              <p:tags r:id="rId2"/>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p:cNvSpPr>
            <a:spLocks noChangeArrowheads="1"/>
          </p:cNvSpPr>
          <p:nvPr>
            <p:custDataLst>
              <p:tags r:id="rId3"/>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p:cNvSpPr>
            <a:spLocks noChangeArrowheads="1"/>
          </p:cNvSpPr>
          <p:nvPr>
            <p:custDataLst>
              <p:tags r:id="rId4"/>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p:cNvSpPr>
            <a:spLocks noChangeArrowheads="1"/>
          </p:cNvSpPr>
          <p:nvPr>
            <p:custDataLst>
              <p:tags r:id="rId5"/>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p:cNvSpPr>
            <a:spLocks noChangeArrowheads="1"/>
          </p:cNvSpPr>
          <p:nvPr>
            <p:custDataLst>
              <p:tags r:id="rId6"/>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p:cNvSpPr>
            <a:spLocks noChangeArrowheads="1"/>
          </p:cNvSpPr>
          <p:nvPr>
            <p:custDataLst>
              <p:tags r:id="rId7"/>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p:cNvSpPr>
            <a:spLocks noChangeArrowheads="1"/>
          </p:cNvSpPr>
          <p:nvPr>
            <p:custDataLst>
              <p:tags r:id="rId8"/>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p:cNvSpPr>
            <a:spLocks noChangeArrowheads="1"/>
          </p:cNvSpPr>
          <p:nvPr>
            <p:custDataLst>
              <p:tags r:id="rId9"/>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p:cNvSpPr>
            <a:spLocks noChangeArrowheads="1"/>
          </p:cNvSpPr>
          <p:nvPr>
            <p:custDataLst>
              <p:tags r:id="rId10"/>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p:cNvSpPr>
            <a:spLocks noChangeArrowheads="1"/>
          </p:cNvSpPr>
          <p:nvPr>
            <p:custDataLst>
              <p:tags r:id="rId11"/>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p:cNvSpPr>
            <a:spLocks noChangeArrowheads="1"/>
          </p:cNvSpPr>
          <p:nvPr>
            <p:custDataLst>
              <p:tags r:id="rId12"/>
            </p:custDataLst>
          </p:nvPr>
        </p:nvSpPr>
        <p:spPr bwMode="auto">
          <a:xfrm>
            <a:off x="4921250" y="1384300"/>
            <a:ext cx="14605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2</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8925" name="PA_文本框 17"/>
          <p:cNvSpPr>
            <a:spLocks noChangeArrowheads="1"/>
          </p:cNvSpPr>
          <p:nvPr>
            <p:custDataLst>
              <p:tags r:id="rId13"/>
            </p:custDataLst>
          </p:nvPr>
        </p:nvSpPr>
        <p:spPr bwMode="auto">
          <a:xfrm>
            <a:off x="6858000" y="1527175"/>
            <a:ext cx="2031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a:t>
            </a:r>
            <a:endPar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发展历程</a:t>
            </a:r>
            <a:endPar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8914"/>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8915"/>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8916"/>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8917"/>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8918"/>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8919"/>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8920"/>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8921"/>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8922"/>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8923"/>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8924"/>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8925"/>
                                        </p:tgtEl>
                                        <p:attrNameLst>
                                          <p:attrName>style.visibility</p:attrName>
                                        </p:attrNameLst>
                                      </p:cBhvr>
                                      <p:to>
                                        <p:strVal val="visible"/>
                                      </p:to>
                                    </p:set>
                                    <p:anim to="" calcmode="lin" valueType="num">
                                      <p:cBhvr>
                                        <p:cTn id="51" dur="750" fill="hold">
                                          <p:stCondLst>
                                            <p:cond delay="0"/>
                                          </p:stCondLst>
                                        </p:cTn>
                                        <p:tgtEl>
                                          <p:spTgt spid="389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8925"/>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P spid="38925"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0962"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3"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4"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5"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6"/>
            </p:custDataLst>
          </p:nvPr>
        </p:nvSpPr>
        <p:spPr bwMode="auto">
          <a:xfrm>
            <a:off x="1715770" y="62230"/>
            <a:ext cx="472122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的发展历程</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40967" name="PA_直接连接符 18"/>
          <p:cNvSpPr>
            <a:spLocks noChangeShapeType="1"/>
          </p:cNvSpPr>
          <p:nvPr>
            <p:custDataLst>
              <p:tags r:id="rId7"/>
            </p:custDataLst>
          </p:nvPr>
        </p:nvSpPr>
        <p:spPr bwMode="auto">
          <a:xfrm>
            <a:off x="1038225" y="3561346"/>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68" name="PA_矩形 23"/>
          <p:cNvSpPr>
            <a:spLocks noChangeArrowheads="1"/>
          </p:cNvSpPr>
          <p:nvPr>
            <p:custDataLst>
              <p:tags r:id="rId8"/>
            </p:custDataLst>
          </p:nvPr>
        </p:nvSpPr>
        <p:spPr bwMode="auto">
          <a:xfrm>
            <a:off x="1165225" y="3917315"/>
            <a:ext cx="2629535" cy="59880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9"/>
            </p:custDataLst>
          </p:nvPr>
        </p:nvSpPr>
        <p:spPr bwMode="auto">
          <a:xfrm>
            <a:off x="1165794" y="3987281"/>
            <a:ext cx="2628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a:solidFill>
                  <a:srgbClr val="FFFFFF"/>
                </a:solidFill>
              </a:rPr>
              <a:t>20</a:t>
            </a:r>
            <a:r>
              <a:rPr lang="zh-CN" altLang="en-US" sz="2400" dirty="0">
                <a:solidFill>
                  <a:srgbClr val="FFFFFF"/>
                </a:solidFill>
              </a:rPr>
              <a:t>世纪</a:t>
            </a:r>
            <a:r>
              <a:rPr lang="en-US" altLang="zh-CN" sz="2400" dirty="0">
                <a:solidFill>
                  <a:srgbClr val="FFFFFF"/>
                </a:solidFill>
              </a:rPr>
              <a:t>70</a:t>
            </a:r>
            <a:r>
              <a:rPr lang="zh-CN" altLang="en-US" sz="2400" dirty="0">
                <a:solidFill>
                  <a:srgbClr val="FFFFFF"/>
                </a:solidFill>
              </a:rPr>
              <a:t>年代中期</a:t>
            </a:r>
            <a:endPar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40970" name="PA_矩形 25"/>
          <p:cNvSpPr>
            <a:spLocks noChangeArrowheads="1"/>
          </p:cNvSpPr>
          <p:nvPr>
            <p:custDataLst>
              <p:tags r:id="rId10"/>
            </p:custDataLst>
          </p:nvPr>
        </p:nvSpPr>
        <p:spPr bwMode="auto">
          <a:xfrm>
            <a:off x="4787265" y="3903980"/>
            <a:ext cx="2629535" cy="59880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11"/>
            </p:custDataLst>
          </p:nvPr>
        </p:nvSpPr>
        <p:spPr bwMode="auto">
          <a:xfrm>
            <a:off x="5271387" y="3987448"/>
            <a:ext cx="16490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rPr>
              <a:t>1989 - 1994</a:t>
            </a:r>
            <a:endPar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40972" name="PA_矩形 27"/>
          <p:cNvSpPr>
            <a:spLocks noChangeArrowheads="1"/>
          </p:cNvSpPr>
          <p:nvPr>
            <p:custDataLst>
              <p:tags r:id="rId12"/>
            </p:custDataLst>
          </p:nvPr>
        </p:nvSpPr>
        <p:spPr bwMode="auto">
          <a:xfrm>
            <a:off x="8397240" y="3903980"/>
            <a:ext cx="2629535" cy="59880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13"/>
            </p:custDataLst>
          </p:nvPr>
        </p:nvSpPr>
        <p:spPr bwMode="auto">
          <a:xfrm>
            <a:off x="8397875" y="3986980"/>
            <a:ext cx="2628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20</a:t>
            </a: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世纪</a:t>
            </a:r>
            <a:r>
              <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90</a:t>
            </a: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年代中期</a:t>
            </a:r>
            <a:endPar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40974" name="PA_文本框 29"/>
          <p:cNvSpPr>
            <a:spLocks noChangeArrowheads="1"/>
          </p:cNvSpPr>
          <p:nvPr>
            <p:custDataLst>
              <p:tags r:id="rId14"/>
            </p:custDataLst>
          </p:nvPr>
        </p:nvSpPr>
        <p:spPr bwMode="auto">
          <a:xfrm>
            <a:off x="1372336" y="4656721"/>
            <a:ext cx="2214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面向对象建模语言</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开始出现。</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0975" name="PA_文本框 33"/>
          <p:cNvSpPr>
            <a:spLocks noChangeArrowheads="1"/>
          </p:cNvSpPr>
          <p:nvPr>
            <p:custDataLst>
              <p:tags r:id="rId15"/>
            </p:custDataLst>
          </p:nvPr>
        </p:nvSpPr>
        <p:spPr bwMode="auto">
          <a:xfrm>
            <a:off x="4994910" y="4656455"/>
            <a:ext cx="232410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面向对象建模语言</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数量激增。用户很难根据应用特点选择合适的建模语言，爆发“方法大战”。</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40980" name="PA_椭圆 39"/>
          <p:cNvSpPr>
            <a:spLocks noChangeArrowheads="1"/>
          </p:cNvSpPr>
          <p:nvPr>
            <p:custDataLst>
              <p:tags r:id="rId16"/>
            </p:custDataLst>
          </p:nvPr>
        </p:nvSpPr>
        <p:spPr bwMode="auto">
          <a:xfrm flipV="1">
            <a:off x="2339975" y="3391484"/>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1" name="PA_椭圆 40"/>
          <p:cNvSpPr>
            <a:spLocks noChangeArrowheads="1"/>
          </p:cNvSpPr>
          <p:nvPr>
            <p:custDataLst>
              <p:tags r:id="rId17"/>
            </p:custDataLst>
          </p:nvPr>
        </p:nvSpPr>
        <p:spPr bwMode="auto">
          <a:xfrm flipV="1">
            <a:off x="5961063" y="3416884"/>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2" name="PA_椭圆 41"/>
          <p:cNvSpPr>
            <a:spLocks noChangeArrowheads="1"/>
          </p:cNvSpPr>
          <p:nvPr>
            <p:custDataLst>
              <p:tags r:id="rId18"/>
            </p:custDataLst>
          </p:nvPr>
        </p:nvSpPr>
        <p:spPr bwMode="auto">
          <a:xfrm flipV="1">
            <a:off x="9564688" y="3415296"/>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33" name="组合 32"/>
          <p:cNvGrpSpPr/>
          <p:nvPr/>
        </p:nvGrpSpPr>
        <p:grpSpPr>
          <a:xfrm>
            <a:off x="2068334" y="1975433"/>
            <a:ext cx="824270" cy="956845"/>
            <a:chOff x="2070100" y="2022475"/>
            <a:chExt cx="1816100" cy="2108200"/>
          </a:xfrm>
        </p:grpSpPr>
        <p:sp>
          <p:nvSpPr>
            <p:cNvPr id="34" name="PA_等腰三角形 12"/>
            <p:cNvSpPr>
              <a:spLocks noChangeArrowheads="1"/>
            </p:cNvSpPr>
            <p:nvPr>
              <p:custDataLst>
                <p:tags r:id="rId19"/>
              </p:custDataLst>
            </p:nvPr>
          </p:nvSpPr>
          <p:spPr bwMode="auto">
            <a:xfrm rot="5400000">
              <a:off x="1924050" y="2168525"/>
              <a:ext cx="2108200" cy="1816100"/>
            </a:xfrm>
            <a:prstGeom prst="triangle">
              <a:avLst>
                <a:gd name="adj" fmla="val 5000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5" name="PA_图片 19"/>
            <p:cNvPicPr>
              <a:picLocks noChangeAspect="1" noChangeArrowheads="1"/>
            </p:cNvPicPr>
            <p:nvPr>
              <p:custDataLst>
                <p:tags r:id="rId20"/>
              </p:custDataLst>
            </p:nvPr>
          </p:nvPicPr>
          <p:blipFill>
            <a:blip r:embed="rId21">
              <a:extLst>
                <a:ext uri="{28A0092B-C50C-407E-A947-70E740481C1C}">
                  <a14:useLocalDpi xmlns:a14="http://schemas.microsoft.com/office/drawing/2010/main" val="0"/>
                </a:ext>
              </a:extLst>
            </a:blip>
            <a:srcRect/>
            <a:stretch>
              <a:fillRect/>
            </a:stretch>
          </p:blipFill>
          <p:spPr bwMode="auto">
            <a:xfrm>
              <a:off x="2362200" y="2774950"/>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组合 35"/>
          <p:cNvGrpSpPr/>
          <p:nvPr/>
        </p:nvGrpSpPr>
        <p:grpSpPr>
          <a:xfrm>
            <a:off x="5683865" y="1975433"/>
            <a:ext cx="824270" cy="954089"/>
            <a:chOff x="5630863" y="2022475"/>
            <a:chExt cx="1817687" cy="2108200"/>
          </a:xfrm>
        </p:grpSpPr>
        <p:sp>
          <p:nvSpPr>
            <p:cNvPr id="37" name="PA_等腰三角形 13"/>
            <p:cNvSpPr>
              <a:spLocks noChangeArrowheads="1"/>
            </p:cNvSpPr>
            <p:nvPr>
              <p:custDataLst>
                <p:tags r:id="rId22"/>
              </p:custDataLst>
            </p:nvPr>
          </p:nvSpPr>
          <p:spPr bwMode="auto">
            <a:xfrm rot="5400000">
              <a:off x="5485607" y="2167731"/>
              <a:ext cx="2108200" cy="1817687"/>
            </a:xfrm>
            <a:prstGeom prst="triangle">
              <a:avLst>
                <a:gd name="adj" fmla="val 5000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8" name="PA_图片 17"/>
            <p:cNvPicPr>
              <a:picLocks noChangeAspect="1" noChangeArrowheads="1"/>
            </p:cNvPicPr>
            <p:nvPr>
              <p:custDataLst>
                <p:tags r:id="rId23"/>
              </p:custDataLst>
            </p:nvPr>
          </p:nvPicPr>
          <p:blipFill>
            <a:blip r:embed="rId24">
              <a:extLst>
                <a:ext uri="{28A0092B-C50C-407E-A947-70E740481C1C}">
                  <a14:useLocalDpi xmlns:a14="http://schemas.microsoft.com/office/drawing/2010/main" val="0"/>
                </a:ext>
              </a:extLst>
            </a:blip>
            <a:srcRect/>
            <a:stretch>
              <a:fillRect/>
            </a:stretch>
          </p:blipFill>
          <p:spPr bwMode="auto">
            <a:xfrm>
              <a:off x="6019800" y="2759075"/>
              <a:ext cx="6016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组合 38"/>
          <p:cNvGrpSpPr/>
          <p:nvPr/>
        </p:nvGrpSpPr>
        <p:grpSpPr>
          <a:xfrm>
            <a:off x="9299396" y="1975432"/>
            <a:ext cx="824271" cy="956846"/>
            <a:chOff x="9194800" y="2022475"/>
            <a:chExt cx="1817688" cy="2108200"/>
          </a:xfrm>
        </p:grpSpPr>
        <p:sp>
          <p:nvSpPr>
            <p:cNvPr id="40" name="PA_等腰三角形 14"/>
            <p:cNvSpPr>
              <a:spLocks noChangeArrowheads="1"/>
            </p:cNvSpPr>
            <p:nvPr>
              <p:custDataLst>
                <p:tags r:id="rId25"/>
              </p:custDataLst>
            </p:nvPr>
          </p:nvSpPr>
          <p:spPr bwMode="auto">
            <a:xfrm rot="5400000">
              <a:off x="9049544" y="2167731"/>
              <a:ext cx="2108200" cy="1817688"/>
            </a:xfrm>
            <a:prstGeom prst="triangle">
              <a:avLst>
                <a:gd name="adj" fmla="val 5000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1" name="PA_图片 16"/>
            <p:cNvPicPr>
              <a:picLocks noChangeAspect="1"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9534525" y="2759075"/>
              <a:ext cx="5699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914400" y="930838"/>
            <a:ext cx="6548333" cy="584201"/>
            <a:chOff x="560491" y="964724"/>
            <a:chExt cx="6548333" cy="584201"/>
          </a:xfrm>
        </p:grpSpPr>
        <p:grpSp>
          <p:nvGrpSpPr>
            <p:cNvPr id="5" name="组合 4"/>
            <p:cNvGrpSpPr/>
            <p:nvPr/>
          </p:nvGrpSpPr>
          <p:grpSpPr>
            <a:xfrm>
              <a:off x="560491" y="964724"/>
              <a:ext cx="568409" cy="584201"/>
              <a:chOff x="345991" y="637886"/>
              <a:chExt cx="1136817" cy="1152646"/>
            </a:xfrm>
          </p:grpSpPr>
          <p:sp>
            <p:nvSpPr>
              <p:cNvPr id="43" name="PA_任意多边形 47"/>
              <p:cNvSpPr/>
              <p:nvPr>
                <p:custDataLst>
                  <p:tags r:id="rId28"/>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PA_任意多边形 51"/>
              <p:cNvSpPr/>
              <p:nvPr>
                <p:custDataLst>
                  <p:tags r:id="rId29"/>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PA_任意多边形 63"/>
              <p:cNvSpPr/>
              <p:nvPr>
                <p:custDataLst>
                  <p:tags r:id="rId30"/>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PA_任意多边形 53"/>
              <p:cNvSpPr/>
              <p:nvPr>
                <p:custDataLst>
                  <p:tags r:id="rId31"/>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PA_任意多边形 55"/>
              <p:cNvSpPr/>
              <p:nvPr>
                <p:custDataLst>
                  <p:tags r:id="rId32"/>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PA_任意多边形 56"/>
              <p:cNvSpPr/>
              <p:nvPr>
                <p:custDataLst>
                  <p:tags r:id="rId33"/>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PA_任意多边形 58"/>
              <p:cNvSpPr/>
              <p:nvPr>
                <p:custDataLst>
                  <p:tags r:id="rId34"/>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PA_任意多边形 59"/>
              <p:cNvSpPr/>
              <p:nvPr>
                <p:custDataLst>
                  <p:tags r:id="rId35"/>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1" name="PA_组合 27"/>
              <p:cNvGrpSpPr/>
              <p:nvPr>
                <p:custDataLst>
                  <p:tags r:id="rId36"/>
                </p:custDataLst>
              </p:nvPr>
            </p:nvGrpSpPr>
            <p:grpSpPr bwMode="auto">
              <a:xfrm>
                <a:off x="345991" y="1081008"/>
                <a:ext cx="337560" cy="326313"/>
                <a:chOff x="0" y="0"/>
                <a:chExt cx="1375837" cy="1380067"/>
              </a:xfrm>
            </p:grpSpPr>
            <p:grpSp>
              <p:nvGrpSpPr>
                <p:cNvPr id="56" name="组合 25"/>
                <p:cNvGrpSpPr/>
                <p:nvPr/>
              </p:nvGrpSpPr>
              <p:grpSpPr bwMode="auto">
                <a:xfrm>
                  <a:off x="0" y="0"/>
                  <a:ext cx="1375837" cy="1380067"/>
                  <a:chOff x="0" y="0"/>
                  <a:chExt cx="1375837" cy="1380067"/>
                </a:xfrm>
              </p:grpSpPr>
              <p:sp>
                <p:nvSpPr>
                  <p:cNvPr id="58"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4"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57"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6" name="文本框 5"/>
            <p:cNvSpPr txBox="1"/>
            <p:nvPr/>
          </p:nvSpPr>
          <p:spPr>
            <a:xfrm>
              <a:off x="1150143" y="1025705"/>
              <a:ext cx="5958681" cy="521970"/>
            </a:xfrm>
            <a:prstGeom prst="rect">
              <a:avLst/>
            </a:prstGeom>
            <a:noFill/>
          </p:spPr>
          <p:txBody>
            <a:bodyPr wrap="square" rtlCol="0">
              <a:spAutoFit/>
            </a:bodyPr>
            <a:lstStyle/>
            <a:p>
              <a:r>
                <a:rPr lang="en-US" altLang="zh-CN" sz="2800" dirty="0">
                  <a:latin typeface="黑体" panose="02010609060101010101" pitchFamily="49" charset="-122"/>
                  <a:ea typeface="黑体" panose="02010609060101010101" pitchFamily="49" charset="-122"/>
                  <a:cs typeface="黑体" panose="02010609060101010101" pitchFamily="49" charset="-122"/>
                </a:rPr>
                <a:t>UML</a:t>
              </a:r>
              <a:r>
                <a:rPr lang="zh-CN" altLang="en-US" sz="2800" dirty="0">
                  <a:latin typeface="黑体" panose="02010609060101010101" pitchFamily="49" charset="-122"/>
                  <a:ea typeface="黑体" panose="02010609060101010101" pitchFamily="49" charset="-122"/>
                  <a:cs typeface="黑体" panose="02010609060101010101" pitchFamily="49" charset="-122"/>
                </a:rPr>
                <a:t>起源于多种面向对象建模方法。</a:t>
              </a:r>
              <a:endParaRPr lang="zh-CN" altLang="en-US" sz="2800" dirty="0">
                <a:latin typeface="黑体" panose="02010609060101010101" pitchFamily="49" charset="-122"/>
                <a:ea typeface="黑体" panose="02010609060101010101" pitchFamily="49" charset="-122"/>
                <a:cs typeface="黑体" panose="02010609060101010101" pitchFamily="49" charset="-122"/>
              </a:endParaRPr>
            </a:p>
          </p:txBody>
        </p:sp>
      </p:grpSp>
      <p:sp>
        <p:nvSpPr>
          <p:cNvPr id="2" name="PA_文本框 34"/>
          <p:cNvSpPr>
            <a:spLocks noChangeArrowheads="1"/>
          </p:cNvSpPr>
          <p:nvPr>
            <p:custDataLst>
              <p:tags r:id="rId37"/>
            </p:custDataLst>
          </p:nvPr>
        </p:nvSpPr>
        <p:spPr bwMode="auto">
          <a:xfrm>
            <a:off x="8502015" y="4656455"/>
            <a:ext cx="242125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人们发现需要统一</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建模语言。</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开始</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出现。</a:t>
            </a:r>
            <a:r>
              <a:rPr lang="en-US" altLang="zh-CN"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[1]</a:t>
            </a:r>
            <a:endParaRPr kumimoji="0" lang="en-US" altLang="zh-CN" sz="20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0962"/>
                                        </p:tgtEl>
                                        <p:attrNameLst>
                                          <p:attrName>style.visibility</p:attrName>
                                        </p:attrNameLst>
                                      </p:cBhvr>
                                      <p:to>
                                        <p:strVal val="visible"/>
                                      </p:to>
                                    </p:set>
                                    <p:anim to="" calcmode="lin" valueType="num">
                                      <p:cBhvr>
                                        <p:cTn id="7" dur="700" fill="hold">
                                          <p:stCondLst>
                                            <p:cond delay="0"/>
                                          </p:stCondLst>
                                        </p:cTn>
                                        <p:tgtEl>
                                          <p:spTgt spid="40962"/>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0962"/>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0963"/>
                                        </p:tgtEl>
                                        <p:attrNameLst>
                                          <p:attrName>style.visibility</p:attrName>
                                        </p:attrNameLst>
                                      </p:cBhvr>
                                      <p:to>
                                        <p:strVal val="visible"/>
                                      </p:to>
                                    </p:set>
                                    <p:anim to="" calcmode="lin" valueType="num">
                                      <p:cBhvr>
                                        <p:cTn id="11" dur="700" fill="hold">
                                          <p:stCondLst>
                                            <p:cond delay="0"/>
                                          </p:stCondLst>
                                        </p:cTn>
                                        <p:tgtEl>
                                          <p:spTgt spid="40963"/>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0963"/>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0964"/>
                                        </p:tgtEl>
                                        <p:attrNameLst>
                                          <p:attrName>style.visibility</p:attrName>
                                        </p:attrNameLst>
                                      </p:cBhvr>
                                      <p:to>
                                        <p:strVal val="visible"/>
                                      </p:to>
                                    </p:set>
                                    <p:anim to="" calcmode="lin" valueType="num">
                                      <p:cBhvr>
                                        <p:cTn id="15" dur="700" fill="hold">
                                          <p:stCondLst>
                                            <p:cond delay="0"/>
                                          </p:stCondLst>
                                        </p:cTn>
                                        <p:tgtEl>
                                          <p:spTgt spid="40964"/>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0964"/>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0965"/>
                                        </p:tgtEl>
                                        <p:attrNameLst>
                                          <p:attrName>style.visibility</p:attrName>
                                        </p:attrNameLst>
                                      </p:cBhvr>
                                      <p:to>
                                        <p:strVal val="visible"/>
                                      </p:to>
                                    </p:set>
                                    <p:anim to="" calcmode="lin" valueType="num">
                                      <p:cBhvr>
                                        <p:cTn id="19" dur="700" fill="hold">
                                          <p:stCondLst>
                                            <p:cond delay="0"/>
                                          </p:stCondLst>
                                        </p:cTn>
                                        <p:tgtEl>
                                          <p:spTgt spid="40965"/>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0965"/>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0967"/>
                                        </p:tgtEl>
                                        <p:attrNameLst>
                                          <p:attrName>style.visibility</p:attrName>
                                        </p:attrNameLst>
                                      </p:cBhvr>
                                      <p:to>
                                        <p:strVal val="visible"/>
                                      </p:to>
                                    </p:set>
                                    <p:anim to="" calcmode="lin" valueType="num">
                                      <p:cBhvr>
                                        <p:cTn id="27" dur="700" fill="hold">
                                          <p:stCondLst>
                                            <p:cond delay="0"/>
                                          </p:stCondLst>
                                        </p:cTn>
                                        <p:tgtEl>
                                          <p:spTgt spid="40967"/>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0967"/>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0968"/>
                                        </p:tgtEl>
                                        <p:attrNameLst>
                                          <p:attrName>style.visibility</p:attrName>
                                        </p:attrNameLst>
                                      </p:cBhvr>
                                      <p:to>
                                        <p:strVal val="visible"/>
                                      </p:to>
                                    </p:set>
                                    <p:anim to="" calcmode="lin" valueType="num">
                                      <p:cBhvr>
                                        <p:cTn id="31" dur="700" fill="hold">
                                          <p:stCondLst>
                                            <p:cond delay="0"/>
                                          </p:stCondLst>
                                        </p:cTn>
                                        <p:tgtEl>
                                          <p:spTgt spid="40968"/>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0968"/>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0969"/>
                                        </p:tgtEl>
                                        <p:attrNameLst>
                                          <p:attrName>style.visibility</p:attrName>
                                        </p:attrNameLst>
                                      </p:cBhvr>
                                      <p:to>
                                        <p:strVal val="visible"/>
                                      </p:to>
                                    </p:set>
                                    <p:anim to="" calcmode="lin" valueType="num">
                                      <p:cBhvr>
                                        <p:cTn id="35" dur="700" fill="hold">
                                          <p:stCondLst>
                                            <p:cond delay="0"/>
                                          </p:stCondLst>
                                        </p:cTn>
                                        <p:tgtEl>
                                          <p:spTgt spid="40969"/>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0969"/>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0970"/>
                                        </p:tgtEl>
                                        <p:attrNameLst>
                                          <p:attrName>style.visibility</p:attrName>
                                        </p:attrNameLst>
                                      </p:cBhvr>
                                      <p:to>
                                        <p:strVal val="visible"/>
                                      </p:to>
                                    </p:set>
                                    <p:anim to="" calcmode="lin" valueType="num">
                                      <p:cBhvr>
                                        <p:cTn id="39" dur="700" fill="hold">
                                          <p:stCondLst>
                                            <p:cond delay="0"/>
                                          </p:stCondLst>
                                        </p:cTn>
                                        <p:tgtEl>
                                          <p:spTgt spid="40970"/>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0970"/>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0971"/>
                                        </p:tgtEl>
                                        <p:attrNameLst>
                                          <p:attrName>style.visibility</p:attrName>
                                        </p:attrNameLst>
                                      </p:cBhvr>
                                      <p:to>
                                        <p:strVal val="visible"/>
                                      </p:to>
                                    </p:set>
                                    <p:anim to="" calcmode="lin" valueType="num">
                                      <p:cBhvr>
                                        <p:cTn id="43" dur="700" fill="hold">
                                          <p:stCondLst>
                                            <p:cond delay="0"/>
                                          </p:stCondLst>
                                        </p:cTn>
                                        <p:tgtEl>
                                          <p:spTgt spid="40971"/>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40971"/>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0972"/>
                                        </p:tgtEl>
                                        <p:attrNameLst>
                                          <p:attrName>style.visibility</p:attrName>
                                        </p:attrNameLst>
                                      </p:cBhvr>
                                      <p:to>
                                        <p:strVal val="visible"/>
                                      </p:to>
                                    </p:set>
                                    <p:anim to="" calcmode="lin" valueType="num">
                                      <p:cBhvr>
                                        <p:cTn id="47" dur="700" fill="hold">
                                          <p:stCondLst>
                                            <p:cond delay="0"/>
                                          </p:stCondLst>
                                        </p:cTn>
                                        <p:tgtEl>
                                          <p:spTgt spid="40972"/>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40972"/>
                                        </p:tgtEl>
                                        <p:attrNameLst>
                                          <p:attrName>ppt_h</p:attrName>
                                        </p:attrNameLst>
                                      </p:cBhvr>
                                      <p:tavLst>
                                        <p:tav tm="0" fmla="#ppt_h-#ppt_h*((1.5-1.5*$)^3-(1.5-1.5*$)^2)">
                                          <p:val>
                                            <p:fltVal val="0"/>
                                          </p:val>
                                        </p:tav>
                                        <p:tav tm="100000">
                                          <p:val>
                                            <p:flt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40973"/>
                                        </p:tgtEl>
                                        <p:attrNameLst>
                                          <p:attrName>style.visibility</p:attrName>
                                        </p:attrNameLst>
                                      </p:cBhvr>
                                      <p:to>
                                        <p:strVal val="visible"/>
                                      </p:to>
                                    </p:set>
                                    <p:anim to="" calcmode="lin" valueType="num">
                                      <p:cBhvr>
                                        <p:cTn id="51" dur="700" fill="hold">
                                          <p:stCondLst>
                                            <p:cond delay="0"/>
                                          </p:stCondLst>
                                        </p:cTn>
                                        <p:tgtEl>
                                          <p:spTgt spid="40973"/>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40973"/>
                                        </p:tgtEl>
                                        <p:attrNameLst>
                                          <p:attrName>ppt_h</p:attrName>
                                        </p:attrNameLst>
                                      </p:cBhvr>
                                      <p:tavLst>
                                        <p:tav tm="0" fmla="#ppt_h-#ppt_h*((1.5-1.5*$)^3-(1.5-1.5*$)^2)">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40974"/>
                                        </p:tgtEl>
                                        <p:attrNameLst>
                                          <p:attrName>style.visibility</p:attrName>
                                        </p:attrNameLst>
                                      </p:cBhvr>
                                      <p:to>
                                        <p:strVal val="visible"/>
                                      </p:to>
                                    </p:set>
                                    <p:anim to="" calcmode="lin" valueType="num">
                                      <p:cBhvr>
                                        <p:cTn id="55" dur="700" fill="hold">
                                          <p:stCondLst>
                                            <p:cond delay="0"/>
                                          </p:stCondLst>
                                        </p:cTn>
                                        <p:tgtEl>
                                          <p:spTgt spid="40974"/>
                                        </p:tgtEl>
                                        <p:attrNameLst>
                                          <p:attrName>ppt_y</p:attrName>
                                        </p:attrNameLst>
                                      </p:cBhvr>
                                      <p:tavLst>
                                        <p:tav tm="0" fmla="#ppt_y+#ppt_h/2*((1.5-1.5*$)^3-(1.5-1.5*$)^2)*8/9">
                                          <p:val>
                                            <p:fltVal val="0"/>
                                          </p:val>
                                        </p:tav>
                                        <p:tav tm="100000">
                                          <p:val>
                                            <p:fltVal val="1"/>
                                          </p:val>
                                        </p:tav>
                                      </p:tavLst>
                                    </p:anim>
                                    <p:anim to="" calcmode="lin" valueType="num">
                                      <p:cBhvr>
                                        <p:cTn id="56" dur="700" fill="hold">
                                          <p:stCondLst>
                                            <p:cond delay="0"/>
                                          </p:stCondLst>
                                        </p:cTn>
                                        <p:tgtEl>
                                          <p:spTgt spid="40974"/>
                                        </p:tgtEl>
                                        <p:attrNameLst>
                                          <p:attrName>ppt_h</p:attrName>
                                        </p:attrNameLst>
                                      </p:cBhvr>
                                      <p:tavLst>
                                        <p:tav tm="0" fmla="#ppt_h-#ppt_h*((1.5-1.5*$)^3-(1.5-1.5*$)^2)">
                                          <p:val>
                                            <p:fltVal val="0"/>
                                          </p:val>
                                        </p:tav>
                                        <p:tav tm="100000">
                                          <p:val>
                                            <p:flt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40975"/>
                                        </p:tgtEl>
                                        <p:attrNameLst>
                                          <p:attrName>style.visibility</p:attrName>
                                        </p:attrNameLst>
                                      </p:cBhvr>
                                      <p:to>
                                        <p:strVal val="visible"/>
                                      </p:to>
                                    </p:set>
                                    <p:anim to="" calcmode="lin" valueType="num">
                                      <p:cBhvr>
                                        <p:cTn id="59" dur="700" fill="hold">
                                          <p:stCondLst>
                                            <p:cond delay="0"/>
                                          </p:stCondLst>
                                        </p:cTn>
                                        <p:tgtEl>
                                          <p:spTgt spid="40975"/>
                                        </p:tgtEl>
                                        <p:attrNameLst>
                                          <p:attrName>ppt_y</p:attrName>
                                        </p:attrNameLst>
                                      </p:cBhvr>
                                      <p:tavLst>
                                        <p:tav tm="0" fmla="#ppt_y+#ppt_h/2*((1.5-1.5*$)^3-(1.5-1.5*$)^2)*8/9">
                                          <p:val>
                                            <p:fltVal val="0"/>
                                          </p:val>
                                        </p:tav>
                                        <p:tav tm="100000">
                                          <p:val>
                                            <p:fltVal val="1"/>
                                          </p:val>
                                        </p:tav>
                                      </p:tavLst>
                                    </p:anim>
                                    <p:anim to="" calcmode="lin" valueType="num">
                                      <p:cBhvr>
                                        <p:cTn id="60" dur="700" fill="hold">
                                          <p:stCondLst>
                                            <p:cond delay="0"/>
                                          </p:stCondLst>
                                        </p:cTn>
                                        <p:tgtEl>
                                          <p:spTgt spid="40975"/>
                                        </p:tgtEl>
                                        <p:attrNameLst>
                                          <p:attrName>ppt_h</p:attrName>
                                        </p:attrNameLst>
                                      </p:cBhvr>
                                      <p:tavLst>
                                        <p:tav tm="0" fmla="#ppt_h-#ppt_h*((1.5-1.5*$)^3-(1.5-1.5*$)^2)">
                                          <p:val>
                                            <p:fltVal val="0"/>
                                          </p:val>
                                        </p:tav>
                                        <p:tav tm="100000">
                                          <p:val>
                                            <p:flt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40980"/>
                                        </p:tgtEl>
                                        <p:attrNameLst>
                                          <p:attrName>style.visibility</p:attrName>
                                        </p:attrNameLst>
                                      </p:cBhvr>
                                      <p:to>
                                        <p:strVal val="visible"/>
                                      </p:to>
                                    </p:set>
                                    <p:anim to="" calcmode="lin" valueType="num">
                                      <p:cBhvr>
                                        <p:cTn id="63" dur="700" fill="hold">
                                          <p:stCondLst>
                                            <p:cond delay="0"/>
                                          </p:stCondLst>
                                        </p:cTn>
                                        <p:tgtEl>
                                          <p:spTgt spid="40980"/>
                                        </p:tgtEl>
                                        <p:attrNameLst>
                                          <p:attrName>ppt_y</p:attrName>
                                        </p:attrNameLst>
                                      </p:cBhvr>
                                      <p:tavLst>
                                        <p:tav tm="0" fmla="#ppt_y+#ppt_h/2*((1.5-1.5*$)^3-(1.5-1.5*$)^2)*8/9">
                                          <p:val>
                                            <p:fltVal val="0"/>
                                          </p:val>
                                        </p:tav>
                                        <p:tav tm="100000">
                                          <p:val>
                                            <p:fltVal val="1"/>
                                          </p:val>
                                        </p:tav>
                                      </p:tavLst>
                                    </p:anim>
                                    <p:anim to="" calcmode="lin" valueType="num">
                                      <p:cBhvr>
                                        <p:cTn id="64" dur="700" fill="hold">
                                          <p:stCondLst>
                                            <p:cond delay="0"/>
                                          </p:stCondLst>
                                        </p:cTn>
                                        <p:tgtEl>
                                          <p:spTgt spid="40980"/>
                                        </p:tgtEl>
                                        <p:attrNameLst>
                                          <p:attrName>ppt_h</p:attrName>
                                        </p:attrNameLst>
                                      </p:cBhvr>
                                      <p:tavLst>
                                        <p:tav tm="0" fmla="#ppt_h-#ppt_h*((1.5-1.5*$)^3-(1.5-1.5*$)^2)">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0981"/>
                                        </p:tgtEl>
                                        <p:attrNameLst>
                                          <p:attrName>style.visibility</p:attrName>
                                        </p:attrNameLst>
                                      </p:cBhvr>
                                      <p:to>
                                        <p:strVal val="visible"/>
                                      </p:to>
                                    </p:set>
                                    <p:anim to="" calcmode="lin" valueType="num">
                                      <p:cBhvr>
                                        <p:cTn id="67" dur="700" fill="hold">
                                          <p:stCondLst>
                                            <p:cond delay="0"/>
                                          </p:stCondLst>
                                        </p:cTn>
                                        <p:tgtEl>
                                          <p:spTgt spid="40981"/>
                                        </p:tgtEl>
                                        <p:attrNameLst>
                                          <p:attrName>ppt_y</p:attrName>
                                        </p:attrNameLst>
                                      </p:cBhvr>
                                      <p:tavLst>
                                        <p:tav tm="0" fmla="#ppt_y+#ppt_h/2*((1.5-1.5*$)^3-(1.5-1.5*$)^2)*8/9">
                                          <p:val>
                                            <p:fltVal val="0"/>
                                          </p:val>
                                        </p:tav>
                                        <p:tav tm="100000">
                                          <p:val>
                                            <p:fltVal val="1"/>
                                          </p:val>
                                        </p:tav>
                                      </p:tavLst>
                                    </p:anim>
                                    <p:anim to="" calcmode="lin" valueType="num">
                                      <p:cBhvr>
                                        <p:cTn id="68" dur="700" fill="hold">
                                          <p:stCondLst>
                                            <p:cond delay="0"/>
                                          </p:stCondLst>
                                        </p:cTn>
                                        <p:tgtEl>
                                          <p:spTgt spid="40981"/>
                                        </p:tgtEl>
                                        <p:attrNameLst>
                                          <p:attrName>ppt_h</p:attrName>
                                        </p:attrNameLst>
                                      </p:cBhvr>
                                      <p:tavLst>
                                        <p:tav tm="0" fmla="#ppt_h-#ppt_h*((1.5-1.5*$)^3-(1.5-1.5*$)^2)">
                                          <p:val>
                                            <p:fltVal val="0"/>
                                          </p:val>
                                        </p:tav>
                                        <p:tav tm="100000">
                                          <p:val>
                                            <p:fltVal val="1"/>
                                          </p:val>
                                        </p:tav>
                                      </p:tavLst>
                                    </p:anim>
                                  </p:childTnLst>
                                </p:cTn>
                              </p:par>
                              <p:par>
                                <p:cTn id="69" presetID="0" presetClass="entr" presetSubtype="0" fill="hold" grpId="0" nodeType="withEffect">
                                  <p:stCondLst>
                                    <p:cond delay="0"/>
                                  </p:stCondLst>
                                  <p:iterate type="lt">
                                    <p:tmPct val="10000"/>
                                  </p:iterate>
                                  <p:childTnLst>
                                    <p:set>
                                      <p:cBhvr>
                                        <p:cTn id="70" dur="1" fill="hold">
                                          <p:stCondLst>
                                            <p:cond delay="0"/>
                                          </p:stCondLst>
                                        </p:cTn>
                                        <p:tgtEl>
                                          <p:spTgt spid="40982"/>
                                        </p:tgtEl>
                                        <p:attrNameLst>
                                          <p:attrName>style.visibility</p:attrName>
                                        </p:attrNameLst>
                                      </p:cBhvr>
                                      <p:to>
                                        <p:strVal val="visible"/>
                                      </p:to>
                                    </p:set>
                                    <p:anim to="" calcmode="lin" valueType="num">
                                      <p:cBhvr>
                                        <p:cTn id="71" dur="700" fill="hold">
                                          <p:stCondLst>
                                            <p:cond delay="0"/>
                                          </p:stCondLst>
                                        </p:cTn>
                                        <p:tgtEl>
                                          <p:spTgt spid="40982"/>
                                        </p:tgtEl>
                                        <p:attrNameLst>
                                          <p:attrName>ppt_y</p:attrName>
                                        </p:attrNameLst>
                                      </p:cBhvr>
                                      <p:tavLst>
                                        <p:tav tm="0" fmla="#ppt_y+#ppt_h/2*((1.5-1.5*$)^3-(1.5-1.5*$)^2)*8/9">
                                          <p:val>
                                            <p:fltVal val="0"/>
                                          </p:val>
                                        </p:tav>
                                        <p:tav tm="100000">
                                          <p:val>
                                            <p:fltVal val="1"/>
                                          </p:val>
                                        </p:tav>
                                      </p:tavLst>
                                    </p:anim>
                                    <p:anim to="" calcmode="lin" valueType="num">
                                      <p:cBhvr>
                                        <p:cTn id="72" dur="700" fill="hold">
                                          <p:stCondLst>
                                            <p:cond delay="0"/>
                                          </p:stCondLst>
                                        </p:cTn>
                                        <p:tgtEl>
                                          <p:spTgt spid="40982"/>
                                        </p:tgtEl>
                                        <p:attrNameLst>
                                          <p:attrName>ppt_h</p:attrName>
                                        </p:attrNameLst>
                                      </p:cBhvr>
                                      <p:tavLst>
                                        <p:tav tm="0" fmla="#ppt_h-#ppt_h*((1.5-1.5*$)^3-(1.5-1.5*$)^2)">
                                          <p:val>
                                            <p:fltVal val="0"/>
                                          </p:val>
                                        </p:tav>
                                        <p:tav tm="100000">
                                          <p:val>
                                            <p:fltVal val="1"/>
                                          </p:val>
                                        </p:tav>
                                      </p:tavLst>
                                    </p:anim>
                                  </p:childTnLst>
                                </p:cTn>
                              </p:par>
                              <p:par>
                                <p:cTn id="73" presetID="10"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700"/>
                                        <p:tgtEl>
                                          <p:spTgt spid="7"/>
                                        </p:tgtEl>
                                      </p:cBhvr>
                                    </p:animEffect>
                                  </p:childTnLst>
                                </p:cTn>
                              </p:par>
                              <p:par>
                                <p:cTn id="76" presetID="10"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700"/>
                                        <p:tgtEl>
                                          <p:spTgt spid="33"/>
                                        </p:tgtEl>
                                      </p:cBhvr>
                                    </p:animEffect>
                                  </p:childTnLst>
                                </p:cTn>
                              </p:par>
                              <p:par>
                                <p:cTn id="79" presetID="10"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700"/>
                                        <p:tgtEl>
                                          <p:spTgt spid="36"/>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700"/>
                                        <p:tgtEl>
                                          <p:spTgt spid="39"/>
                                        </p:tgtEl>
                                      </p:cBhvr>
                                    </p:animEffect>
                                  </p:childTnLst>
                                </p:cTn>
                              </p:par>
                              <p:par>
                                <p:cTn id="85" presetID="0" presetClass="entr" presetSubtype="0" fill="hold" grpId="0" nodeType="withEffect">
                                  <p:stCondLst>
                                    <p:cond delay="0"/>
                                  </p:stCondLst>
                                  <p:iterate type="lt">
                                    <p:tmPct val="10000"/>
                                  </p:iterate>
                                  <p:childTnLst>
                                    <p:set>
                                      <p:cBhvr>
                                        <p:cTn id="86" dur="1" fill="hold">
                                          <p:stCondLst>
                                            <p:cond delay="0"/>
                                          </p:stCondLst>
                                        </p:cTn>
                                        <p:tgtEl>
                                          <p:spTgt spid="2"/>
                                        </p:tgtEl>
                                        <p:attrNameLst>
                                          <p:attrName>style.visibility</p:attrName>
                                        </p:attrNameLst>
                                      </p:cBhvr>
                                      <p:to>
                                        <p:strVal val="visible"/>
                                      </p:to>
                                    </p:set>
                                    <p:anim to="" calcmode="lin" valueType="num">
                                      <p:cBhvr>
                                        <p:cTn id="8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8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autoUpdateAnimBg="0"/>
      <p:bldP spid="40963" grpId="0" animBg="1" autoUpdateAnimBg="0"/>
      <p:bldP spid="40964" grpId="0" animBg="1" autoUpdateAnimBg="0"/>
      <p:bldP spid="40965" grpId="0" animBg="1" autoUpdateAnimBg="0"/>
      <p:bldP spid="40966" grpId="0"/>
      <p:bldP spid="40967" grpId="0" animBg="1" autoUpdateAnimBg="0"/>
      <p:bldP spid="40968" grpId="0" bldLvl="0" animBg="1" autoUpdateAnimBg="0"/>
      <p:bldP spid="40969" grpId="0" animBg="1" autoUpdateAnimBg="0"/>
      <p:bldP spid="40970" grpId="0" bldLvl="0" animBg="1" autoUpdateAnimBg="0"/>
      <p:bldP spid="40971" grpId="0" animBg="1" autoUpdateAnimBg="0"/>
      <p:bldP spid="40972" grpId="0" bldLvl="0" animBg="1" autoUpdateAnimBg="0"/>
      <p:bldP spid="40973" grpId="0" animBg="1" autoUpdateAnimBg="0"/>
      <p:bldP spid="40974" grpId="0" animBg="1" autoUpdateAnimBg="0"/>
      <p:bldP spid="40975" grpId="0" animBg="1" autoUpdateAnimBg="0"/>
      <p:bldP spid="40980" grpId="0" animBg="1" autoUpdateAnimBg="0"/>
      <p:bldP spid="40981" grpId="0" animBg="1" autoUpdateAnimBg="0"/>
      <p:bldP spid="40982" grpId="0" animBg="1" autoUpdateAnimBg="0"/>
      <p:bldP spid="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p:cNvSpPr>
            <a:spLocks noChangeArrowheads="1"/>
          </p:cNvSpPr>
          <p:nvPr>
            <p:custDataLst>
              <p:tags r:id="rId6"/>
            </p:custDataLst>
          </p:nvPr>
        </p:nvSpPr>
        <p:spPr bwMode="auto">
          <a:xfrm>
            <a:off x="2828767" y="62230"/>
            <a:ext cx="2494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的发展历程</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900" name="PA_椭圆 42"/>
          <p:cNvSpPr>
            <a:spLocks noChangeArrowheads="1"/>
          </p:cNvSpPr>
          <p:nvPr>
            <p:custDataLst>
              <p:tags r:id="rId7"/>
            </p:custDataLst>
          </p:nvPr>
        </p:nvSpPr>
        <p:spPr bwMode="auto">
          <a:xfrm>
            <a:off x="665352" y="1447283"/>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1" name="PA_椭圆 43"/>
          <p:cNvSpPr>
            <a:spLocks noChangeArrowheads="1"/>
          </p:cNvSpPr>
          <p:nvPr>
            <p:custDataLst>
              <p:tags r:id="rId8"/>
            </p:custDataLst>
          </p:nvPr>
        </p:nvSpPr>
        <p:spPr bwMode="auto">
          <a:xfrm>
            <a:off x="665352" y="2706387"/>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2" name="PA_椭圆 44"/>
          <p:cNvSpPr>
            <a:spLocks noChangeArrowheads="1"/>
          </p:cNvSpPr>
          <p:nvPr>
            <p:custDataLst>
              <p:tags r:id="rId9"/>
            </p:custDataLst>
          </p:nvPr>
        </p:nvSpPr>
        <p:spPr bwMode="auto">
          <a:xfrm>
            <a:off x="665352" y="3843571"/>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3" name="PA_椭圆 45"/>
          <p:cNvSpPr>
            <a:spLocks noChangeArrowheads="1"/>
          </p:cNvSpPr>
          <p:nvPr>
            <p:custDataLst>
              <p:tags r:id="rId10"/>
            </p:custDataLst>
          </p:nvPr>
        </p:nvSpPr>
        <p:spPr bwMode="auto">
          <a:xfrm>
            <a:off x="662812" y="5288695"/>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4" name="PA_文本框 47"/>
          <p:cNvSpPr>
            <a:spLocks noChangeArrowheads="1"/>
          </p:cNvSpPr>
          <p:nvPr>
            <p:custDataLst>
              <p:tags r:id="rId11"/>
            </p:custDataLst>
          </p:nvPr>
        </p:nvSpPr>
        <p:spPr bwMode="auto">
          <a:xfrm>
            <a:off x="1338580" y="1447165"/>
            <a:ext cx="9864725"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b="1" dirty="0" err="1">
                <a:solidFill>
                  <a:srgbClr val="F8B193"/>
                </a:solidFill>
                <a:latin typeface="黑体" panose="02010609060101010101" pitchFamily="49" charset="-122"/>
                <a:ea typeface="黑体" panose="02010609060101010101" pitchFamily="49" charset="-122"/>
                <a:cs typeface="黑体" panose="02010609060101010101" pitchFamily="49" charset="-122"/>
              </a:rPr>
              <a:t>Booch </a:t>
            </a:r>
            <a:r>
              <a:rPr lang="en-US" altLang="zh-CN" b="1" dirty="0">
                <a:solidFill>
                  <a:srgbClr val="F8B193"/>
                </a:solidFill>
                <a:latin typeface="黑体" panose="02010609060101010101" pitchFamily="49" charset="-122"/>
                <a:ea typeface="黑体" panose="02010609060101010101" pitchFamily="49" charset="-122"/>
                <a:cs typeface="黑体" panose="02010609060101010101" pitchFamily="49" charset="-122"/>
              </a:rPr>
              <a:t>1993</a:t>
            </a:r>
            <a:endParaRPr kumimoji="0" lang="en-US" altLang="zh-CN"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lvl="0" fontAlgn="base">
              <a:lnSpc>
                <a:spcPct val="100000"/>
              </a:lnSpc>
              <a:spcBef>
                <a:spcPct val="0"/>
              </a:spcBef>
              <a:spcAft>
                <a:spcPct val="0"/>
              </a:spcAft>
              <a:buNone/>
              <a:defRPr/>
            </a:pP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面向对象软件工程的概念最早是由</a:t>
            </a:r>
            <a:r>
              <a:rPr lang="en-US" altLang="zh-CN" sz="2000" dirty="0" err="1">
                <a:solidFill>
                  <a:srgbClr val="000000"/>
                </a:solidFill>
                <a:latin typeface="黑体" panose="02010609060101010101" pitchFamily="49" charset="-122"/>
                <a:ea typeface="黑体" panose="02010609060101010101" pitchFamily="49" charset="-122"/>
                <a:cs typeface="黑体" panose="02010609060101010101" pitchFamily="49" charset="-122"/>
              </a:rPr>
              <a:t>Booch</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提出的</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他是面向对象方法最早的倡导者之一。</a:t>
            </a:r>
            <a:r>
              <a:rPr lang="en-US" altLang="zh-CN" sz="2000" dirty="0" err="1">
                <a:solidFill>
                  <a:srgbClr val="000000"/>
                </a:solidFill>
                <a:latin typeface="黑体" panose="02010609060101010101" pitchFamily="49" charset="-122"/>
                <a:ea typeface="黑体" panose="02010609060101010101" pitchFamily="49" charset="-122"/>
                <a:cs typeface="黑体" panose="02010609060101010101" pitchFamily="49" charset="-122"/>
              </a:rPr>
              <a:t>Booch</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方法偏向于对系统的静态描述，对动态描述支持较少，拥有丰富的符号体系。</a:t>
            </a:r>
            <a:r>
              <a:rPr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r>
              <a:rPr lang="en-US"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2</a:t>
            </a:r>
            <a:r>
              <a:rPr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a:t>
            </a:r>
            <a:endParaRPr kumimoji="0" lang="zh-CN" altLang="en-US" sz="20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37905" name="PA_文本框 48"/>
          <p:cNvSpPr>
            <a:spLocks noChangeArrowheads="1"/>
          </p:cNvSpPr>
          <p:nvPr>
            <p:custDataLst>
              <p:tags r:id="rId12"/>
            </p:custDataLst>
          </p:nvPr>
        </p:nvSpPr>
        <p:spPr bwMode="auto">
          <a:xfrm>
            <a:off x="1346835" y="2706370"/>
            <a:ext cx="1006475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b="1" dirty="0">
                <a:solidFill>
                  <a:srgbClr val="F67280"/>
                </a:solidFill>
                <a:latin typeface="黑体" panose="02010609060101010101" pitchFamily="49" charset="-122"/>
                <a:ea typeface="黑体" panose="02010609060101010101" pitchFamily="49" charset="-122"/>
                <a:cs typeface="黑体" panose="02010609060101010101" pitchFamily="49" charset="-122"/>
              </a:rPr>
              <a:t>OMT-2</a:t>
            </a:r>
            <a:endParaRPr kumimoji="0" lang="en-US" altLang="zh-CN" sz="16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lvl="0" fontAlgn="base">
              <a:lnSpc>
                <a:spcPct val="100000"/>
              </a:lnSpc>
              <a:spcBef>
                <a:spcPct val="0"/>
              </a:spcBef>
              <a:spcAft>
                <a:spcPct val="0"/>
              </a:spcAft>
              <a:buNone/>
              <a:defRPr/>
            </a:pP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Rumbaugh</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等人提出了面向对象的建模技术</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(OMT)</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方法</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采用了面向对象的概念</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并引入各种独立于语言的表示符。</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OMT-2</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特别适用于分析和描述以数据为中心的信息系统。</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37906" name="PA_文本框 49"/>
          <p:cNvSpPr>
            <a:spLocks noChangeArrowheads="1"/>
          </p:cNvSpPr>
          <p:nvPr>
            <p:custDataLst>
              <p:tags r:id="rId13"/>
            </p:custDataLst>
          </p:nvPr>
        </p:nvSpPr>
        <p:spPr bwMode="auto">
          <a:xfrm>
            <a:off x="1384300" y="3843655"/>
            <a:ext cx="998918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OOSE</a:t>
            </a:r>
            <a:endParaRPr kumimoji="0" lang="en-US" altLang="zh-CN" sz="1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lvl="0" fontAlgn="base">
              <a:lnSpc>
                <a:spcPct val="100000"/>
              </a:lnSpc>
              <a:spcBef>
                <a:spcPct val="0"/>
              </a:spcBef>
              <a:spcAft>
                <a:spcPct val="0"/>
              </a:spcAft>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J</a:t>
            </a:r>
            <a:r>
              <a:rPr lang="en-US" altLang="zh-CN" sz="2000" dirty="0" err="1">
                <a:solidFill>
                  <a:srgbClr val="000000"/>
                </a:solidFill>
                <a:latin typeface="黑体" panose="02010609060101010101" pitchFamily="49" charset="-122"/>
                <a:ea typeface="黑体" panose="02010609060101010101" pitchFamily="49" charset="-122"/>
                <a:cs typeface="黑体" panose="02010609060101010101" pitchFamily="49" charset="-122"/>
              </a:rPr>
              <a:t>acobson</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提出了</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OOSE</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方法</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其最大特点是面向用例</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(Use-Case),</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并在用例的描述中引入了外部角色的概念。用例贯穿于整个开发过程</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包括了对系统的测试和验证。</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OOSE</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比较适合支持商业工程和需求分析。</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37907" name="PA_文本框 50"/>
          <p:cNvSpPr>
            <a:spLocks noChangeArrowheads="1"/>
          </p:cNvSpPr>
          <p:nvPr>
            <p:custDataLst>
              <p:tags r:id="rId14"/>
            </p:custDataLst>
          </p:nvPr>
        </p:nvSpPr>
        <p:spPr bwMode="auto">
          <a:xfrm>
            <a:off x="1338580" y="5288915"/>
            <a:ext cx="9819005"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b="1" dirty="0">
                <a:solidFill>
                  <a:srgbClr val="6C5B7B"/>
                </a:solidFill>
                <a:latin typeface="黑体" panose="02010609060101010101" pitchFamily="49" charset="-122"/>
                <a:ea typeface="黑体" panose="02010609060101010101" pitchFamily="49" charset="-122"/>
                <a:cs typeface="黑体" panose="02010609060101010101" pitchFamily="49" charset="-122"/>
              </a:rPr>
              <a:t>OOA/OOD(Coad/Yourdon</a:t>
            </a:r>
            <a:r>
              <a:rPr lang="zh-CN" altLang="en-US" b="1" dirty="0">
                <a:solidFill>
                  <a:srgbClr val="6C5B7B"/>
                </a:solidFill>
                <a:latin typeface="黑体" panose="02010609060101010101" pitchFamily="49" charset="-122"/>
                <a:ea typeface="黑体" panose="02010609060101010101" pitchFamily="49" charset="-122"/>
                <a:cs typeface="黑体" panose="02010609060101010101" pitchFamily="49" charset="-122"/>
              </a:rPr>
              <a:t>方法</a:t>
            </a:r>
            <a:r>
              <a:rPr lang="en-US" altLang="zh-CN" b="1" dirty="0">
                <a:solidFill>
                  <a:srgbClr val="6C5B7B"/>
                </a:solidFill>
                <a:latin typeface="黑体" panose="02010609060101010101" pitchFamily="49" charset="-122"/>
                <a:ea typeface="黑体" panose="02010609060101010101" pitchFamily="49" charset="-122"/>
                <a:cs typeface="黑体" panose="02010609060101010101" pitchFamily="49" charset="-122"/>
              </a:rPr>
              <a:t>)</a:t>
            </a:r>
            <a:endParaRPr kumimoji="0" lang="en-US" altLang="zh-CN" sz="16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lvl="0" fontAlgn="base">
              <a:lnSpc>
                <a:spcPct val="100000"/>
              </a:lnSpc>
              <a:spcBef>
                <a:spcPct val="0"/>
              </a:spcBef>
              <a:spcAft>
                <a:spcPct val="0"/>
              </a:spcAft>
              <a:buNone/>
              <a:defRPr/>
            </a:pP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该方法简单、易学</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适合于面向对象技术的初学者使用</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但由于该方法在处理能力方面具有局限性</a:t>
            </a: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目前用得很少。</a:t>
            </a:r>
            <a:r>
              <a:rPr lang="en-US" altLang="zh-CN" sz="2000" kern="100" baseline="30000" noProof="0" dirty="0">
                <a:ln>
                  <a:noFill/>
                </a:ln>
                <a:solidFill>
                  <a:srgbClr val="000000"/>
                </a:solidFill>
                <a:effectLst/>
                <a:uLnTx/>
                <a:uFillTx/>
                <a:latin typeface="Times New Roman" panose="02020603050405020304" pitchFamily="18" charset="0"/>
                <a:sym typeface="Calibri" panose="020F0502020204030204" pitchFamily="34" charset="0"/>
              </a:rPr>
              <a:t>[1]</a:t>
            </a:r>
            <a:endParaRPr kumimoji="0" lang="en-US" altLang="zh-CN" sz="20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grpSp>
        <p:nvGrpSpPr>
          <p:cNvPr id="24" name="组合 23"/>
          <p:cNvGrpSpPr/>
          <p:nvPr/>
        </p:nvGrpSpPr>
        <p:grpSpPr>
          <a:xfrm>
            <a:off x="408828" y="742817"/>
            <a:ext cx="6548333" cy="584201"/>
            <a:chOff x="560491" y="964724"/>
            <a:chExt cx="6548333" cy="584201"/>
          </a:xfrm>
        </p:grpSpPr>
        <p:grpSp>
          <p:nvGrpSpPr>
            <p:cNvPr id="25" name="组合 24"/>
            <p:cNvGrpSpPr/>
            <p:nvPr/>
          </p:nvGrpSpPr>
          <p:grpSpPr>
            <a:xfrm>
              <a:off x="560491" y="964724"/>
              <a:ext cx="568409" cy="584201"/>
              <a:chOff x="345991" y="637886"/>
              <a:chExt cx="1136817" cy="1152646"/>
            </a:xfrm>
          </p:grpSpPr>
          <p:sp>
            <p:nvSpPr>
              <p:cNvPr id="27" name="PA_任意多边形 47"/>
              <p:cNvSpPr/>
              <p:nvPr>
                <p:custDataLst>
                  <p:tags r:id="rId15"/>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51"/>
              <p:cNvSpPr/>
              <p:nvPr>
                <p:custDataLst>
                  <p:tags r:id="rId16"/>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63"/>
              <p:cNvSpPr/>
              <p:nvPr>
                <p:custDataLst>
                  <p:tags r:id="rId17"/>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PA_任意多边形 53"/>
              <p:cNvSpPr/>
              <p:nvPr>
                <p:custDataLst>
                  <p:tags r:id="rId18"/>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任意多边形 55"/>
              <p:cNvSpPr/>
              <p:nvPr>
                <p:custDataLst>
                  <p:tags r:id="rId19"/>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6"/>
              <p:cNvSpPr/>
              <p:nvPr>
                <p:custDataLst>
                  <p:tags r:id="rId20"/>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58"/>
              <p:cNvSpPr/>
              <p:nvPr>
                <p:custDataLst>
                  <p:tags r:id="rId21"/>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9"/>
              <p:cNvSpPr/>
              <p:nvPr>
                <p:custDataLst>
                  <p:tags r:id="rId22"/>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5" name="PA_组合 27"/>
              <p:cNvGrpSpPr/>
              <p:nvPr>
                <p:custDataLst>
                  <p:tags r:id="rId23"/>
                </p:custDataLst>
              </p:nvPr>
            </p:nvGrpSpPr>
            <p:grpSpPr bwMode="auto">
              <a:xfrm>
                <a:off x="345991" y="1081008"/>
                <a:ext cx="337560" cy="326313"/>
                <a:chOff x="0" y="0"/>
                <a:chExt cx="1375837" cy="1380067"/>
              </a:xfrm>
            </p:grpSpPr>
            <p:grpSp>
              <p:nvGrpSpPr>
                <p:cNvPr id="36" name="组合 25"/>
                <p:cNvGrpSpPr/>
                <p:nvPr/>
              </p:nvGrpSpPr>
              <p:grpSpPr bwMode="auto">
                <a:xfrm>
                  <a:off x="0" y="0"/>
                  <a:ext cx="1375837" cy="1380067"/>
                  <a:chOff x="0" y="0"/>
                  <a:chExt cx="1375837" cy="1380067"/>
                </a:xfrm>
              </p:grpSpPr>
              <p:sp>
                <p:nvSpPr>
                  <p:cNvPr id="38"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7"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6" name="文本框 25"/>
            <p:cNvSpPr txBox="1"/>
            <p:nvPr/>
          </p:nvSpPr>
          <p:spPr>
            <a:xfrm>
              <a:off x="1150143" y="1025705"/>
              <a:ext cx="5958681" cy="52197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cs typeface="黑体" panose="02010609060101010101" pitchFamily="49" charset="-122"/>
                </a:rPr>
                <a:t>“方法大战”主要参赛选手：</a:t>
              </a:r>
              <a:endParaRPr lang="zh-CN" altLang="en-US" sz="2800" dirty="0">
                <a:latin typeface="黑体" panose="02010609060101010101" pitchFamily="49" charset="-122"/>
                <a:ea typeface="黑体" panose="02010609060101010101" pitchFamily="49" charset="-122"/>
                <a:cs typeface="黑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7900"/>
                                        </p:tgtEl>
                                        <p:attrNameLst>
                                          <p:attrName>style.visibility</p:attrName>
                                        </p:attrNameLst>
                                      </p:cBhvr>
                                      <p:to>
                                        <p:strVal val="visible"/>
                                      </p:to>
                                    </p:set>
                                    <p:animEffect filter="fade">
                                      <p:cBhvr>
                                        <p:cTn id="27" dur="700">
                                          <p:stCondLst>
                                            <p:cond delay="0"/>
                                          </p:stCondLst>
                                        </p:cTn>
                                        <p:tgtEl>
                                          <p:spTgt spid="37900"/>
                                        </p:tgtEl>
                                      </p:cBhvr>
                                    </p:animEffect>
                                    <p:anim to="" calcmode="lin" valueType="num">
                                      <p:cBhvr>
                                        <p:cTn id="28" dur="700" fill="hold">
                                          <p:stCondLst>
                                            <p:cond delay="0"/>
                                          </p:stCondLst>
                                        </p:cTn>
                                        <p:tgtEl>
                                          <p:spTgt spid="37900"/>
                                        </p:tgtEl>
                                        <p:attrNameLst>
                                          <p:attrName>ppt_y</p:attrName>
                                        </p:attrNameLst>
                                      </p:cBhvr>
                                      <p:tavLst>
                                        <p:tav tm="0" fmla="#ppt_y-#ppt_h*((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7901"/>
                                        </p:tgtEl>
                                        <p:attrNameLst>
                                          <p:attrName>style.visibility</p:attrName>
                                        </p:attrNameLst>
                                      </p:cBhvr>
                                      <p:to>
                                        <p:strVal val="visible"/>
                                      </p:to>
                                    </p:set>
                                    <p:animEffect filter="fade">
                                      <p:cBhvr>
                                        <p:cTn id="31" dur="700">
                                          <p:stCondLst>
                                            <p:cond delay="0"/>
                                          </p:stCondLst>
                                        </p:cTn>
                                        <p:tgtEl>
                                          <p:spTgt spid="37901"/>
                                        </p:tgtEl>
                                      </p:cBhvr>
                                    </p:animEffect>
                                    <p:anim to="" calcmode="lin" valueType="num">
                                      <p:cBhvr>
                                        <p:cTn id="32" dur="700" fill="hold">
                                          <p:stCondLst>
                                            <p:cond delay="0"/>
                                          </p:stCondLst>
                                        </p:cTn>
                                        <p:tgtEl>
                                          <p:spTgt spid="37901"/>
                                        </p:tgtEl>
                                        <p:attrNameLst>
                                          <p:attrName>ppt_y</p:attrName>
                                        </p:attrNameLst>
                                      </p:cBhvr>
                                      <p:tavLst>
                                        <p:tav tm="0" fmla="#ppt_y-#ppt_h*((1.5-1.5*$)^2-(1.5-1.5*$)^3)">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7902"/>
                                        </p:tgtEl>
                                        <p:attrNameLst>
                                          <p:attrName>style.visibility</p:attrName>
                                        </p:attrNameLst>
                                      </p:cBhvr>
                                      <p:to>
                                        <p:strVal val="visible"/>
                                      </p:to>
                                    </p:set>
                                    <p:animEffect filter="fade">
                                      <p:cBhvr>
                                        <p:cTn id="35" dur="700">
                                          <p:stCondLst>
                                            <p:cond delay="0"/>
                                          </p:stCondLst>
                                        </p:cTn>
                                        <p:tgtEl>
                                          <p:spTgt spid="37902"/>
                                        </p:tgtEl>
                                      </p:cBhvr>
                                    </p:animEffect>
                                    <p:anim to="" calcmode="lin" valueType="num">
                                      <p:cBhvr>
                                        <p:cTn id="36" dur="700" fill="hold">
                                          <p:stCondLst>
                                            <p:cond delay="0"/>
                                          </p:stCondLst>
                                        </p:cTn>
                                        <p:tgtEl>
                                          <p:spTgt spid="37902"/>
                                        </p:tgtEl>
                                        <p:attrNameLst>
                                          <p:attrName>ppt_y</p:attrName>
                                        </p:attrNameLst>
                                      </p:cBhvr>
                                      <p:tavLst>
                                        <p:tav tm="0" fmla="#ppt_y-#ppt_h*((1.5-1.5*$)^2-(1.5-1.5*$)^3)">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7903"/>
                                        </p:tgtEl>
                                        <p:attrNameLst>
                                          <p:attrName>style.visibility</p:attrName>
                                        </p:attrNameLst>
                                      </p:cBhvr>
                                      <p:to>
                                        <p:strVal val="visible"/>
                                      </p:to>
                                    </p:set>
                                    <p:animEffect filter="fade">
                                      <p:cBhvr>
                                        <p:cTn id="39" dur="700">
                                          <p:stCondLst>
                                            <p:cond delay="0"/>
                                          </p:stCondLst>
                                        </p:cTn>
                                        <p:tgtEl>
                                          <p:spTgt spid="37903"/>
                                        </p:tgtEl>
                                      </p:cBhvr>
                                    </p:animEffect>
                                    <p:anim to="" calcmode="lin" valueType="num">
                                      <p:cBhvr>
                                        <p:cTn id="40" dur="700" fill="hold">
                                          <p:stCondLst>
                                            <p:cond delay="0"/>
                                          </p:stCondLst>
                                        </p:cTn>
                                        <p:tgtEl>
                                          <p:spTgt spid="37903"/>
                                        </p:tgtEl>
                                        <p:attrNameLst>
                                          <p:attrName>ppt_y</p:attrName>
                                        </p:attrNameLst>
                                      </p:cBhvr>
                                      <p:tavLst>
                                        <p:tav tm="0" fmla="#ppt_y-#ppt_h*((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37904"/>
                                        </p:tgtEl>
                                        <p:attrNameLst>
                                          <p:attrName>style.visibility</p:attrName>
                                        </p:attrNameLst>
                                      </p:cBhvr>
                                      <p:to>
                                        <p:strVal val="visible"/>
                                      </p:to>
                                    </p:set>
                                    <p:animEffect filter="fade">
                                      <p:cBhvr>
                                        <p:cTn id="43" dur="700">
                                          <p:stCondLst>
                                            <p:cond delay="0"/>
                                          </p:stCondLst>
                                        </p:cTn>
                                        <p:tgtEl>
                                          <p:spTgt spid="37904"/>
                                        </p:tgtEl>
                                      </p:cBhvr>
                                    </p:animEffect>
                                    <p:anim to="" calcmode="lin" valueType="num">
                                      <p:cBhvr>
                                        <p:cTn id="44" dur="700" fill="hold">
                                          <p:stCondLst>
                                            <p:cond delay="0"/>
                                          </p:stCondLst>
                                        </p:cTn>
                                        <p:tgtEl>
                                          <p:spTgt spid="37904"/>
                                        </p:tgtEl>
                                        <p:attrNameLst>
                                          <p:attrName>ppt_y</p:attrName>
                                        </p:attrNameLst>
                                      </p:cBhvr>
                                      <p:tavLst>
                                        <p:tav tm="0" fmla="#ppt_y-#ppt_h*((1.5-1.5*$)^2-(1.5-1.5*$)^3)">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37905"/>
                                        </p:tgtEl>
                                        <p:attrNameLst>
                                          <p:attrName>style.visibility</p:attrName>
                                        </p:attrNameLst>
                                      </p:cBhvr>
                                      <p:to>
                                        <p:strVal val="visible"/>
                                      </p:to>
                                    </p:set>
                                    <p:animEffect filter="fade">
                                      <p:cBhvr>
                                        <p:cTn id="47" dur="700">
                                          <p:stCondLst>
                                            <p:cond delay="0"/>
                                          </p:stCondLst>
                                        </p:cTn>
                                        <p:tgtEl>
                                          <p:spTgt spid="37905"/>
                                        </p:tgtEl>
                                      </p:cBhvr>
                                    </p:animEffect>
                                    <p:anim to="" calcmode="lin" valueType="num">
                                      <p:cBhvr>
                                        <p:cTn id="48" dur="700" fill="hold">
                                          <p:stCondLst>
                                            <p:cond delay="0"/>
                                          </p:stCondLst>
                                        </p:cTn>
                                        <p:tgtEl>
                                          <p:spTgt spid="37905"/>
                                        </p:tgtEl>
                                        <p:attrNameLst>
                                          <p:attrName>ppt_y</p:attrName>
                                        </p:attrNameLst>
                                      </p:cBhvr>
                                      <p:tavLst>
                                        <p:tav tm="0" fmla="#ppt_y-#ppt_h*((1.5-1.5*$)^2-(1.5-1.5*$)^3)">
                                          <p:val>
                                            <p:fltVal val="0"/>
                                          </p:val>
                                        </p:tav>
                                        <p:tav tm="100000">
                                          <p:val>
                                            <p:fltVal val="1"/>
                                          </p:val>
                                        </p:tav>
                                      </p:tavLst>
                                    </p:anim>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37906"/>
                                        </p:tgtEl>
                                        <p:attrNameLst>
                                          <p:attrName>style.visibility</p:attrName>
                                        </p:attrNameLst>
                                      </p:cBhvr>
                                      <p:to>
                                        <p:strVal val="visible"/>
                                      </p:to>
                                    </p:set>
                                    <p:animEffect filter="fade">
                                      <p:cBhvr>
                                        <p:cTn id="51" dur="700">
                                          <p:stCondLst>
                                            <p:cond delay="0"/>
                                          </p:stCondLst>
                                        </p:cTn>
                                        <p:tgtEl>
                                          <p:spTgt spid="37906"/>
                                        </p:tgtEl>
                                      </p:cBhvr>
                                    </p:animEffect>
                                    <p:anim to="" calcmode="lin" valueType="num">
                                      <p:cBhvr>
                                        <p:cTn id="52" dur="700" fill="hold">
                                          <p:stCondLst>
                                            <p:cond delay="0"/>
                                          </p:stCondLst>
                                        </p:cTn>
                                        <p:tgtEl>
                                          <p:spTgt spid="37906"/>
                                        </p:tgtEl>
                                        <p:attrNameLst>
                                          <p:attrName>ppt_y</p:attrName>
                                        </p:attrNameLst>
                                      </p:cBhvr>
                                      <p:tavLst>
                                        <p:tav tm="0" fmla="#ppt_y-#ppt_h*((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37907"/>
                                        </p:tgtEl>
                                        <p:attrNameLst>
                                          <p:attrName>style.visibility</p:attrName>
                                        </p:attrNameLst>
                                      </p:cBhvr>
                                      <p:to>
                                        <p:strVal val="visible"/>
                                      </p:to>
                                    </p:set>
                                    <p:animEffect filter="fade">
                                      <p:cBhvr>
                                        <p:cTn id="55" dur="700">
                                          <p:stCondLst>
                                            <p:cond delay="0"/>
                                          </p:stCondLst>
                                        </p:cTn>
                                        <p:tgtEl>
                                          <p:spTgt spid="37907"/>
                                        </p:tgtEl>
                                      </p:cBhvr>
                                    </p:animEffect>
                                    <p:anim to="" calcmode="lin" valueType="num">
                                      <p:cBhvr>
                                        <p:cTn id="56" dur="700" fill="hold">
                                          <p:stCondLst>
                                            <p:cond delay="0"/>
                                          </p:stCondLst>
                                        </p:cTn>
                                        <p:tgtEl>
                                          <p:spTgt spid="37907"/>
                                        </p:tgtEl>
                                        <p:attrNameLst>
                                          <p:attrName>ppt_y</p:attrName>
                                        </p:attrNameLst>
                                      </p:cBhvr>
                                      <p:tavLst>
                                        <p:tav tm="0" fmla="#ppt_y-#ppt_h*((1.5-1.5*$)^2-(1.5-1.5*$)^3)">
                                          <p:val>
                                            <p:fltVal val="0"/>
                                          </p:val>
                                        </p:tav>
                                        <p:tav tm="100000">
                                          <p:val>
                                            <p:fltVal val="1"/>
                                          </p:val>
                                        </p:tav>
                                      </p:tavLst>
                                    </p:anim>
                                  </p:childTnLst>
                                </p:cTn>
                              </p:par>
                              <p:par>
                                <p:cTn id="57" presetID="10"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P spid="37894" grpId="0"/>
      <p:bldP spid="37900" grpId="0" bldLvl="0" animBg="1"/>
      <p:bldP spid="37901" grpId="0" bldLvl="0" animBg="1"/>
      <p:bldP spid="37902" grpId="0" bldLvl="0" animBg="1"/>
      <p:bldP spid="37903" grpId="0" bldLvl="0" animBg="1"/>
      <p:bldP spid="37904" grpId="0"/>
      <p:bldP spid="37905" grpId="0"/>
      <p:bldP spid="37906" grpId="0"/>
      <p:bldP spid="37907" grpId="0"/>
    </p:bld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00.xml><?xml version="1.0" encoding="utf-8"?>
<p:tagLst xmlns:p="http://schemas.openxmlformats.org/presentationml/2006/main">
  <p:tag name="PA" val="v4.1.3"/>
</p:tagLst>
</file>

<file path=ppt/tags/tag101.xml><?xml version="1.0" encoding="utf-8"?>
<p:tagLst xmlns:p="http://schemas.openxmlformats.org/presentationml/2006/main">
  <p:tag name="PA" val="v4.1.3"/>
</p:tagLst>
</file>

<file path=ppt/tags/tag102.xml><?xml version="1.0" encoding="utf-8"?>
<p:tagLst xmlns:p="http://schemas.openxmlformats.org/presentationml/2006/main">
  <p:tag name="PA" val="v4.1.3"/>
</p:tagLst>
</file>

<file path=ppt/tags/tag103.xml><?xml version="1.0" encoding="utf-8"?>
<p:tagLst xmlns:p="http://schemas.openxmlformats.org/presentationml/2006/main">
  <p:tag name="PA" val="v4.1.3"/>
</p:tagLst>
</file>

<file path=ppt/tags/tag104.xml><?xml version="1.0" encoding="utf-8"?>
<p:tagLst xmlns:p="http://schemas.openxmlformats.org/presentationml/2006/main">
  <p:tag name="PA" val="v4.1.3"/>
</p:tagLst>
</file>

<file path=ppt/tags/tag105.xml><?xml version="1.0" encoding="utf-8"?>
<p:tagLst xmlns:p="http://schemas.openxmlformats.org/presentationml/2006/main">
  <p:tag name="PA" val="v4.1.3"/>
</p:tagLst>
</file>

<file path=ppt/tags/tag106.xml><?xml version="1.0" encoding="utf-8"?>
<p:tagLst xmlns:p="http://schemas.openxmlformats.org/presentationml/2006/main">
  <p:tag name="PA" val="v4.1.3"/>
</p:tagLst>
</file>

<file path=ppt/tags/tag107.xml><?xml version="1.0" encoding="utf-8"?>
<p:tagLst xmlns:p="http://schemas.openxmlformats.org/presentationml/2006/main">
  <p:tag name="PA" val="v4.1.3"/>
</p:tagLst>
</file>

<file path=ppt/tags/tag108.xml><?xml version="1.0" encoding="utf-8"?>
<p:tagLst xmlns:p="http://schemas.openxmlformats.org/presentationml/2006/main">
  <p:tag name="PA" val="v4.1.3"/>
</p:tagLst>
</file>

<file path=ppt/tags/tag109.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10.xml><?xml version="1.0" encoding="utf-8"?>
<p:tagLst xmlns:p="http://schemas.openxmlformats.org/presentationml/2006/main">
  <p:tag name="PA" val="v4.1.3"/>
</p:tagLst>
</file>

<file path=ppt/tags/tag111.xml><?xml version="1.0" encoding="utf-8"?>
<p:tagLst xmlns:p="http://schemas.openxmlformats.org/presentationml/2006/main">
  <p:tag name="PA" val="v4.1.3"/>
</p:tagLst>
</file>

<file path=ppt/tags/tag112.xml><?xml version="1.0" encoding="utf-8"?>
<p:tagLst xmlns:p="http://schemas.openxmlformats.org/presentationml/2006/main">
  <p:tag name="PA" val="v4.1.3"/>
</p:tagLst>
</file>

<file path=ppt/tags/tag113.xml><?xml version="1.0" encoding="utf-8"?>
<p:tagLst xmlns:p="http://schemas.openxmlformats.org/presentationml/2006/main">
  <p:tag name="PA" val="v4.1.3"/>
</p:tagLst>
</file>

<file path=ppt/tags/tag114.xml><?xml version="1.0" encoding="utf-8"?>
<p:tagLst xmlns:p="http://schemas.openxmlformats.org/presentationml/2006/main">
  <p:tag name="PA" val="v4.1.3"/>
</p:tagLst>
</file>

<file path=ppt/tags/tag115.xml><?xml version="1.0" encoding="utf-8"?>
<p:tagLst xmlns:p="http://schemas.openxmlformats.org/presentationml/2006/main">
  <p:tag name="PA" val="v4.1.3"/>
</p:tagLst>
</file>

<file path=ppt/tags/tag116.xml><?xml version="1.0" encoding="utf-8"?>
<p:tagLst xmlns:p="http://schemas.openxmlformats.org/presentationml/2006/main">
  <p:tag name="PA" val="v4.1.3"/>
</p:tagLst>
</file>

<file path=ppt/tags/tag117.xml><?xml version="1.0" encoding="utf-8"?>
<p:tagLst xmlns:p="http://schemas.openxmlformats.org/presentationml/2006/main">
  <p:tag name="PA" val="v4.1.3"/>
</p:tagLst>
</file>

<file path=ppt/tags/tag118.xml><?xml version="1.0" encoding="utf-8"?>
<p:tagLst xmlns:p="http://schemas.openxmlformats.org/presentationml/2006/main">
  <p:tag name="PA" val="v4.1.3"/>
</p:tagLst>
</file>

<file path=ppt/tags/tag119.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20.xml><?xml version="1.0" encoding="utf-8"?>
<p:tagLst xmlns:p="http://schemas.openxmlformats.org/presentationml/2006/main">
  <p:tag name="PA" val="v4.1.3"/>
</p:tagLst>
</file>

<file path=ppt/tags/tag121.xml><?xml version="1.0" encoding="utf-8"?>
<p:tagLst xmlns:p="http://schemas.openxmlformats.org/presentationml/2006/main">
  <p:tag name="PA" val="v4.1.3"/>
</p:tagLst>
</file>

<file path=ppt/tags/tag122.xml><?xml version="1.0" encoding="utf-8"?>
<p:tagLst xmlns:p="http://schemas.openxmlformats.org/presentationml/2006/main">
  <p:tag name="PA" val="v4.1.3"/>
</p:tagLst>
</file>

<file path=ppt/tags/tag123.xml><?xml version="1.0" encoding="utf-8"?>
<p:tagLst xmlns:p="http://schemas.openxmlformats.org/presentationml/2006/main">
  <p:tag name="PA" val="v4.1.3"/>
</p:tagLst>
</file>

<file path=ppt/tags/tag124.xml><?xml version="1.0" encoding="utf-8"?>
<p:tagLst xmlns:p="http://schemas.openxmlformats.org/presentationml/2006/main">
  <p:tag name="PA" val="v4.1.3"/>
</p:tagLst>
</file>

<file path=ppt/tags/tag125.xml><?xml version="1.0" encoding="utf-8"?>
<p:tagLst xmlns:p="http://schemas.openxmlformats.org/presentationml/2006/main">
  <p:tag name="PA" val="v4.1.3"/>
</p:tagLst>
</file>

<file path=ppt/tags/tag126.xml><?xml version="1.0" encoding="utf-8"?>
<p:tagLst xmlns:p="http://schemas.openxmlformats.org/presentationml/2006/main">
  <p:tag name="PA" val="v4.1.3"/>
</p:tagLst>
</file>

<file path=ppt/tags/tag127.xml><?xml version="1.0" encoding="utf-8"?>
<p:tagLst xmlns:p="http://schemas.openxmlformats.org/presentationml/2006/main">
  <p:tag name="PA" val="v4.1.3"/>
</p:tagLst>
</file>

<file path=ppt/tags/tag128.xml><?xml version="1.0" encoding="utf-8"?>
<p:tagLst xmlns:p="http://schemas.openxmlformats.org/presentationml/2006/main">
  <p:tag name="PA" val="v4.1.3"/>
</p:tagLst>
</file>

<file path=ppt/tags/tag129.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30.xml><?xml version="1.0" encoding="utf-8"?>
<p:tagLst xmlns:p="http://schemas.openxmlformats.org/presentationml/2006/main">
  <p:tag name="PA" val="v4.1.3"/>
</p:tagLst>
</file>

<file path=ppt/tags/tag131.xml><?xml version="1.0" encoding="utf-8"?>
<p:tagLst xmlns:p="http://schemas.openxmlformats.org/presentationml/2006/main">
  <p:tag name="PA" val="v4.1.3"/>
</p:tagLst>
</file>

<file path=ppt/tags/tag132.xml><?xml version="1.0" encoding="utf-8"?>
<p:tagLst xmlns:p="http://schemas.openxmlformats.org/presentationml/2006/main">
  <p:tag name="PA" val="v4.1.3"/>
</p:tagLst>
</file>

<file path=ppt/tags/tag133.xml><?xml version="1.0" encoding="utf-8"?>
<p:tagLst xmlns:p="http://schemas.openxmlformats.org/presentationml/2006/main">
  <p:tag name="PA" val="v4.1.3"/>
</p:tagLst>
</file>

<file path=ppt/tags/tag134.xml><?xml version="1.0" encoding="utf-8"?>
<p:tagLst xmlns:p="http://schemas.openxmlformats.org/presentationml/2006/main">
  <p:tag name="PA" val="v4.1.3"/>
</p:tagLst>
</file>

<file path=ppt/tags/tag135.xml><?xml version="1.0" encoding="utf-8"?>
<p:tagLst xmlns:p="http://schemas.openxmlformats.org/presentationml/2006/main">
  <p:tag name="PA" val="v4.1.3"/>
</p:tagLst>
</file>

<file path=ppt/tags/tag136.xml><?xml version="1.0" encoding="utf-8"?>
<p:tagLst xmlns:p="http://schemas.openxmlformats.org/presentationml/2006/main">
  <p:tag name="PA" val="v4.1.3"/>
</p:tagLst>
</file>

<file path=ppt/tags/tag137.xml><?xml version="1.0" encoding="utf-8"?>
<p:tagLst xmlns:p="http://schemas.openxmlformats.org/presentationml/2006/main">
  <p:tag name="PA" val="v4.1.3"/>
</p:tagLst>
</file>

<file path=ppt/tags/tag138.xml><?xml version="1.0" encoding="utf-8"?>
<p:tagLst xmlns:p="http://schemas.openxmlformats.org/presentationml/2006/main">
  <p:tag name="PA" val="v4.1.3"/>
</p:tagLst>
</file>

<file path=ppt/tags/tag139.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40.xml><?xml version="1.0" encoding="utf-8"?>
<p:tagLst xmlns:p="http://schemas.openxmlformats.org/presentationml/2006/main">
  <p:tag name="PA" val="v4.1.3"/>
</p:tagLst>
</file>

<file path=ppt/tags/tag141.xml><?xml version="1.0" encoding="utf-8"?>
<p:tagLst xmlns:p="http://schemas.openxmlformats.org/presentationml/2006/main">
  <p:tag name="PA" val="v4.1.3"/>
</p:tagLst>
</file>

<file path=ppt/tags/tag142.xml><?xml version="1.0" encoding="utf-8"?>
<p:tagLst xmlns:p="http://schemas.openxmlformats.org/presentationml/2006/main">
  <p:tag name="PA" val="v4.1.3"/>
</p:tagLst>
</file>

<file path=ppt/tags/tag143.xml><?xml version="1.0" encoding="utf-8"?>
<p:tagLst xmlns:p="http://schemas.openxmlformats.org/presentationml/2006/main">
  <p:tag name="PA" val="v4.1.3"/>
</p:tagLst>
</file>

<file path=ppt/tags/tag144.xml><?xml version="1.0" encoding="utf-8"?>
<p:tagLst xmlns:p="http://schemas.openxmlformats.org/presentationml/2006/main">
  <p:tag name="PA" val="v4.1.3"/>
</p:tagLst>
</file>

<file path=ppt/tags/tag145.xml><?xml version="1.0" encoding="utf-8"?>
<p:tagLst xmlns:p="http://schemas.openxmlformats.org/presentationml/2006/main">
  <p:tag name="PA" val="v4.1.3"/>
</p:tagLst>
</file>

<file path=ppt/tags/tag146.xml><?xml version="1.0" encoding="utf-8"?>
<p:tagLst xmlns:p="http://schemas.openxmlformats.org/presentationml/2006/main">
  <p:tag name="PA" val="v4.1.3"/>
</p:tagLst>
</file>

<file path=ppt/tags/tag147.xml><?xml version="1.0" encoding="utf-8"?>
<p:tagLst xmlns:p="http://schemas.openxmlformats.org/presentationml/2006/main">
  <p:tag name="PA" val="v4.1.3"/>
</p:tagLst>
</file>

<file path=ppt/tags/tag148.xml><?xml version="1.0" encoding="utf-8"?>
<p:tagLst xmlns:p="http://schemas.openxmlformats.org/presentationml/2006/main">
  <p:tag name="PA" val="v4.1.3"/>
</p:tagLst>
</file>

<file path=ppt/tags/tag149.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50.xml><?xml version="1.0" encoding="utf-8"?>
<p:tagLst xmlns:p="http://schemas.openxmlformats.org/presentationml/2006/main">
  <p:tag name="PA" val="v4.1.3"/>
</p:tagLst>
</file>

<file path=ppt/tags/tag151.xml><?xml version="1.0" encoding="utf-8"?>
<p:tagLst xmlns:p="http://schemas.openxmlformats.org/presentationml/2006/main">
  <p:tag name="PA" val="v4.1.3"/>
</p:tagLst>
</file>

<file path=ppt/tags/tag152.xml><?xml version="1.0" encoding="utf-8"?>
<p:tagLst xmlns:p="http://schemas.openxmlformats.org/presentationml/2006/main">
  <p:tag name="PA" val="v4.1.3"/>
</p:tagLst>
</file>

<file path=ppt/tags/tag153.xml><?xml version="1.0" encoding="utf-8"?>
<p:tagLst xmlns:p="http://schemas.openxmlformats.org/presentationml/2006/main">
  <p:tag name="PA" val="v4.1.3"/>
</p:tagLst>
</file>

<file path=ppt/tags/tag154.xml><?xml version="1.0" encoding="utf-8"?>
<p:tagLst xmlns:p="http://schemas.openxmlformats.org/presentationml/2006/main">
  <p:tag name="PA" val="v4.1.3"/>
</p:tagLst>
</file>

<file path=ppt/tags/tag155.xml><?xml version="1.0" encoding="utf-8"?>
<p:tagLst xmlns:p="http://schemas.openxmlformats.org/presentationml/2006/main">
  <p:tag name="PA" val="v4.1.3"/>
</p:tagLst>
</file>

<file path=ppt/tags/tag156.xml><?xml version="1.0" encoding="utf-8"?>
<p:tagLst xmlns:p="http://schemas.openxmlformats.org/presentationml/2006/main">
  <p:tag name="PA" val="v4.1.3"/>
</p:tagLst>
</file>

<file path=ppt/tags/tag157.xml><?xml version="1.0" encoding="utf-8"?>
<p:tagLst xmlns:p="http://schemas.openxmlformats.org/presentationml/2006/main">
  <p:tag name="PA" val="v4.1.3"/>
</p:tagLst>
</file>

<file path=ppt/tags/tag158.xml><?xml version="1.0" encoding="utf-8"?>
<p:tagLst xmlns:p="http://schemas.openxmlformats.org/presentationml/2006/main">
  <p:tag name="PA" val="v4.1.3"/>
</p:tagLst>
</file>

<file path=ppt/tags/tag159.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60.xml><?xml version="1.0" encoding="utf-8"?>
<p:tagLst xmlns:p="http://schemas.openxmlformats.org/presentationml/2006/main">
  <p:tag name="PA" val="v4.1.3"/>
</p:tagLst>
</file>

<file path=ppt/tags/tag161.xml><?xml version="1.0" encoding="utf-8"?>
<p:tagLst xmlns:p="http://schemas.openxmlformats.org/presentationml/2006/main">
  <p:tag name="PA" val="v4.1.3"/>
</p:tagLst>
</file>

<file path=ppt/tags/tag162.xml><?xml version="1.0" encoding="utf-8"?>
<p:tagLst xmlns:p="http://schemas.openxmlformats.org/presentationml/2006/main">
  <p:tag name="PA" val="v4.1.3"/>
</p:tagLst>
</file>

<file path=ppt/tags/tag163.xml><?xml version="1.0" encoding="utf-8"?>
<p:tagLst xmlns:p="http://schemas.openxmlformats.org/presentationml/2006/main">
  <p:tag name="PA" val="v4.1.3"/>
</p:tagLst>
</file>

<file path=ppt/tags/tag164.xml><?xml version="1.0" encoding="utf-8"?>
<p:tagLst xmlns:p="http://schemas.openxmlformats.org/presentationml/2006/main">
  <p:tag name="PA" val="v4.1.3"/>
</p:tagLst>
</file>

<file path=ppt/tags/tag165.xml><?xml version="1.0" encoding="utf-8"?>
<p:tagLst xmlns:p="http://schemas.openxmlformats.org/presentationml/2006/main">
  <p:tag name="PA" val="v4.1.3"/>
</p:tagLst>
</file>

<file path=ppt/tags/tag166.xml><?xml version="1.0" encoding="utf-8"?>
<p:tagLst xmlns:p="http://schemas.openxmlformats.org/presentationml/2006/main">
  <p:tag name="PA" val="v4.1.3"/>
</p:tagLst>
</file>

<file path=ppt/tags/tag167.xml><?xml version="1.0" encoding="utf-8"?>
<p:tagLst xmlns:p="http://schemas.openxmlformats.org/presentationml/2006/main">
  <p:tag name="PA" val="v4.1.3"/>
</p:tagLst>
</file>

<file path=ppt/tags/tag168.xml><?xml version="1.0" encoding="utf-8"?>
<p:tagLst xmlns:p="http://schemas.openxmlformats.org/presentationml/2006/main">
  <p:tag name="PA" val="v4.1.3"/>
</p:tagLst>
</file>

<file path=ppt/tags/tag169.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70.xml><?xml version="1.0" encoding="utf-8"?>
<p:tagLst xmlns:p="http://schemas.openxmlformats.org/presentationml/2006/main">
  <p:tag name="PA" val="v4.1.3"/>
</p:tagLst>
</file>

<file path=ppt/tags/tag171.xml><?xml version="1.0" encoding="utf-8"?>
<p:tagLst xmlns:p="http://schemas.openxmlformats.org/presentationml/2006/main">
  <p:tag name="PA" val="v4.1.3"/>
</p:tagLst>
</file>

<file path=ppt/tags/tag172.xml><?xml version="1.0" encoding="utf-8"?>
<p:tagLst xmlns:p="http://schemas.openxmlformats.org/presentationml/2006/main">
  <p:tag name="PA" val="v4.1.3"/>
</p:tagLst>
</file>

<file path=ppt/tags/tag173.xml><?xml version="1.0" encoding="utf-8"?>
<p:tagLst xmlns:p="http://schemas.openxmlformats.org/presentationml/2006/main">
  <p:tag name="PA" val="v4.1.3"/>
</p:tagLst>
</file>

<file path=ppt/tags/tag174.xml><?xml version="1.0" encoding="utf-8"?>
<p:tagLst xmlns:p="http://schemas.openxmlformats.org/presentationml/2006/main">
  <p:tag name="PA" val="v4.1.3"/>
</p:tagLst>
</file>

<file path=ppt/tags/tag175.xml><?xml version="1.0" encoding="utf-8"?>
<p:tagLst xmlns:p="http://schemas.openxmlformats.org/presentationml/2006/main">
  <p:tag name="PA" val="v4.1.3"/>
</p:tagLst>
</file>

<file path=ppt/tags/tag176.xml><?xml version="1.0" encoding="utf-8"?>
<p:tagLst xmlns:p="http://schemas.openxmlformats.org/presentationml/2006/main">
  <p:tag name="PA" val="v4.1.3"/>
</p:tagLst>
</file>

<file path=ppt/tags/tag177.xml><?xml version="1.0" encoding="utf-8"?>
<p:tagLst xmlns:p="http://schemas.openxmlformats.org/presentationml/2006/main">
  <p:tag name="PA" val="v4.1.3"/>
</p:tagLst>
</file>

<file path=ppt/tags/tag178.xml><?xml version="1.0" encoding="utf-8"?>
<p:tagLst xmlns:p="http://schemas.openxmlformats.org/presentationml/2006/main">
  <p:tag name="PA" val="v4.1.3"/>
</p:tagLst>
</file>

<file path=ppt/tags/tag179.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80.xml><?xml version="1.0" encoding="utf-8"?>
<p:tagLst xmlns:p="http://schemas.openxmlformats.org/presentationml/2006/main">
  <p:tag name="PA" val="v4.1.3"/>
</p:tagLst>
</file>

<file path=ppt/tags/tag181.xml><?xml version="1.0" encoding="utf-8"?>
<p:tagLst xmlns:p="http://schemas.openxmlformats.org/presentationml/2006/main">
  <p:tag name="PA" val="v4.1.3"/>
</p:tagLst>
</file>

<file path=ppt/tags/tag182.xml><?xml version="1.0" encoding="utf-8"?>
<p:tagLst xmlns:p="http://schemas.openxmlformats.org/presentationml/2006/main">
  <p:tag name="PA" val="v4.1.3"/>
</p:tagLst>
</file>

<file path=ppt/tags/tag183.xml><?xml version="1.0" encoding="utf-8"?>
<p:tagLst xmlns:p="http://schemas.openxmlformats.org/presentationml/2006/main">
  <p:tag name="PA" val="v4.1.3"/>
</p:tagLst>
</file>

<file path=ppt/tags/tag184.xml><?xml version="1.0" encoding="utf-8"?>
<p:tagLst xmlns:p="http://schemas.openxmlformats.org/presentationml/2006/main">
  <p:tag name="PA" val="v4.1.3"/>
</p:tagLst>
</file>

<file path=ppt/tags/tag185.xml><?xml version="1.0" encoding="utf-8"?>
<p:tagLst xmlns:p="http://schemas.openxmlformats.org/presentationml/2006/main">
  <p:tag name="PA" val="v4.1.3"/>
</p:tagLst>
</file>

<file path=ppt/tags/tag186.xml><?xml version="1.0" encoding="utf-8"?>
<p:tagLst xmlns:p="http://schemas.openxmlformats.org/presentationml/2006/main">
  <p:tag name="PA" val="v4.1.3"/>
</p:tagLst>
</file>

<file path=ppt/tags/tag187.xml><?xml version="1.0" encoding="utf-8"?>
<p:tagLst xmlns:p="http://schemas.openxmlformats.org/presentationml/2006/main">
  <p:tag name="PA" val="v4.1.3"/>
</p:tagLst>
</file>

<file path=ppt/tags/tag188.xml><?xml version="1.0" encoding="utf-8"?>
<p:tagLst xmlns:p="http://schemas.openxmlformats.org/presentationml/2006/main">
  <p:tag name="PA" val="v4.1.3"/>
</p:tagLst>
</file>

<file path=ppt/tags/tag189.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190.xml><?xml version="1.0" encoding="utf-8"?>
<p:tagLst xmlns:p="http://schemas.openxmlformats.org/presentationml/2006/main">
  <p:tag name="PA" val="v4.1.3"/>
</p:tagLst>
</file>

<file path=ppt/tags/tag191.xml><?xml version="1.0" encoding="utf-8"?>
<p:tagLst xmlns:p="http://schemas.openxmlformats.org/presentationml/2006/main">
  <p:tag name="PA" val="v4.1.3"/>
</p:tagLst>
</file>

<file path=ppt/tags/tag192.xml><?xml version="1.0" encoding="utf-8"?>
<p:tagLst xmlns:p="http://schemas.openxmlformats.org/presentationml/2006/main">
  <p:tag name="PA" val="v4.1.3"/>
</p:tagLst>
</file>

<file path=ppt/tags/tag193.xml><?xml version="1.0" encoding="utf-8"?>
<p:tagLst xmlns:p="http://schemas.openxmlformats.org/presentationml/2006/main">
  <p:tag name="PA" val="v4.1.3"/>
</p:tagLst>
</file>

<file path=ppt/tags/tag194.xml><?xml version="1.0" encoding="utf-8"?>
<p:tagLst xmlns:p="http://schemas.openxmlformats.org/presentationml/2006/main">
  <p:tag name="PA" val="v4.1.3"/>
</p:tagLst>
</file>

<file path=ppt/tags/tag195.xml><?xml version="1.0" encoding="utf-8"?>
<p:tagLst xmlns:p="http://schemas.openxmlformats.org/presentationml/2006/main">
  <p:tag name="PA" val="v4.1.3"/>
</p:tagLst>
</file>

<file path=ppt/tags/tag196.xml><?xml version="1.0" encoding="utf-8"?>
<p:tagLst xmlns:p="http://schemas.openxmlformats.org/presentationml/2006/main">
  <p:tag name="PA" val="v4.1.3"/>
</p:tagLst>
</file>

<file path=ppt/tags/tag197.xml><?xml version="1.0" encoding="utf-8"?>
<p:tagLst xmlns:p="http://schemas.openxmlformats.org/presentationml/2006/main">
  <p:tag name="PA" val="v4.1.3"/>
</p:tagLst>
</file>

<file path=ppt/tags/tag198.xml><?xml version="1.0" encoding="utf-8"?>
<p:tagLst xmlns:p="http://schemas.openxmlformats.org/presentationml/2006/main">
  <p:tag name="PA" val="v4.1.3"/>
</p:tagLst>
</file>

<file path=ppt/tags/tag19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00.xml><?xml version="1.0" encoding="utf-8"?>
<p:tagLst xmlns:p="http://schemas.openxmlformats.org/presentationml/2006/main">
  <p:tag name="PA" val="v4.1.3"/>
</p:tagLst>
</file>

<file path=ppt/tags/tag201.xml><?xml version="1.0" encoding="utf-8"?>
<p:tagLst xmlns:p="http://schemas.openxmlformats.org/presentationml/2006/main">
  <p:tag name="PA" val="v4.1.3"/>
</p:tagLst>
</file>

<file path=ppt/tags/tag202.xml><?xml version="1.0" encoding="utf-8"?>
<p:tagLst xmlns:p="http://schemas.openxmlformats.org/presentationml/2006/main">
  <p:tag name="PA" val="v4.1.3"/>
</p:tagLst>
</file>

<file path=ppt/tags/tag203.xml><?xml version="1.0" encoding="utf-8"?>
<p:tagLst xmlns:p="http://schemas.openxmlformats.org/presentationml/2006/main">
  <p:tag name="PA" val="v4.1.3"/>
</p:tagLst>
</file>

<file path=ppt/tags/tag204.xml><?xml version="1.0" encoding="utf-8"?>
<p:tagLst xmlns:p="http://schemas.openxmlformats.org/presentationml/2006/main">
  <p:tag name="PA" val="v4.1.3"/>
</p:tagLst>
</file>

<file path=ppt/tags/tag205.xml><?xml version="1.0" encoding="utf-8"?>
<p:tagLst xmlns:p="http://schemas.openxmlformats.org/presentationml/2006/main">
  <p:tag name="PA" val="v4.1.3"/>
</p:tagLst>
</file>

<file path=ppt/tags/tag206.xml><?xml version="1.0" encoding="utf-8"?>
<p:tagLst xmlns:p="http://schemas.openxmlformats.org/presentationml/2006/main">
  <p:tag name="PA" val="v4.1.3"/>
</p:tagLst>
</file>

<file path=ppt/tags/tag207.xml><?xml version="1.0" encoding="utf-8"?>
<p:tagLst xmlns:p="http://schemas.openxmlformats.org/presentationml/2006/main">
  <p:tag name="PA" val="v4.1.3"/>
</p:tagLst>
</file>

<file path=ppt/tags/tag208.xml><?xml version="1.0" encoding="utf-8"?>
<p:tagLst xmlns:p="http://schemas.openxmlformats.org/presentationml/2006/main">
  <p:tag name="PA" val="v4.1.3"/>
</p:tagLst>
</file>

<file path=ppt/tags/tag209.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10.xml><?xml version="1.0" encoding="utf-8"?>
<p:tagLst xmlns:p="http://schemas.openxmlformats.org/presentationml/2006/main">
  <p:tag name="PA" val="v4.1.3"/>
</p:tagLst>
</file>

<file path=ppt/tags/tag211.xml><?xml version="1.0" encoding="utf-8"?>
<p:tagLst xmlns:p="http://schemas.openxmlformats.org/presentationml/2006/main">
  <p:tag name="PA" val="v4.1.3"/>
</p:tagLst>
</file>

<file path=ppt/tags/tag212.xml><?xml version="1.0" encoding="utf-8"?>
<p:tagLst xmlns:p="http://schemas.openxmlformats.org/presentationml/2006/main">
  <p:tag name="PA" val="v4.1.3"/>
</p:tagLst>
</file>

<file path=ppt/tags/tag213.xml><?xml version="1.0" encoding="utf-8"?>
<p:tagLst xmlns:p="http://schemas.openxmlformats.org/presentationml/2006/main">
  <p:tag name="PA" val="v4.1.3"/>
</p:tagLst>
</file>

<file path=ppt/tags/tag214.xml><?xml version="1.0" encoding="utf-8"?>
<p:tagLst xmlns:p="http://schemas.openxmlformats.org/presentationml/2006/main">
  <p:tag name="PA" val="v4.1.3"/>
</p:tagLst>
</file>

<file path=ppt/tags/tag215.xml><?xml version="1.0" encoding="utf-8"?>
<p:tagLst xmlns:p="http://schemas.openxmlformats.org/presentationml/2006/main">
  <p:tag name="PA" val="v4.1.3"/>
</p:tagLst>
</file>

<file path=ppt/tags/tag216.xml><?xml version="1.0" encoding="utf-8"?>
<p:tagLst xmlns:p="http://schemas.openxmlformats.org/presentationml/2006/main">
  <p:tag name="PA" val="v4.1.3"/>
</p:tagLst>
</file>

<file path=ppt/tags/tag217.xml><?xml version="1.0" encoding="utf-8"?>
<p:tagLst xmlns:p="http://schemas.openxmlformats.org/presentationml/2006/main">
  <p:tag name="PA" val="v4.1.3"/>
</p:tagLst>
</file>

<file path=ppt/tags/tag218.xml><?xml version="1.0" encoding="utf-8"?>
<p:tagLst xmlns:p="http://schemas.openxmlformats.org/presentationml/2006/main">
  <p:tag name="PA" val="v4.1.3"/>
</p:tagLst>
</file>

<file path=ppt/tags/tag219.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20.xml><?xml version="1.0" encoding="utf-8"?>
<p:tagLst xmlns:p="http://schemas.openxmlformats.org/presentationml/2006/main">
  <p:tag name="PA" val="v4.1.3"/>
</p:tagLst>
</file>

<file path=ppt/tags/tag221.xml><?xml version="1.0" encoding="utf-8"?>
<p:tagLst xmlns:p="http://schemas.openxmlformats.org/presentationml/2006/main">
  <p:tag name="PA" val="v4.1.3"/>
</p:tagLst>
</file>

<file path=ppt/tags/tag222.xml><?xml version="1.0" encoding="utf-8"?>
<p:tagLst xmlns:p="http://schemas.openxmlformats.org/presentationml/2006/main">
  <p:tag name="PA" val="v4.1.3"/>
</p:tagLst>
</file>

<file path=ppt/tags/tag223.xml><?xml version="1.0" encoding="utf-8"?>
<p:tagLst xmlns:p="http://schemas.openxmlformats.org/presentationml/2006/main">
  <p:tag name="PA" val="v4.1.3"/>
</p:tagLst>
</file>

<file path=ppt/tags/tag224.xml><?xml version="1.0" encoding="utf-8"?>
<p:tagLst xmlns:p="http://schemas.openxmlformats.org/presentationml/2006/main">
  <p:tag name="PA" val="v4.1.3"/>
</p:tagLst>
</file>

<file path=ppt/tags/tag225.xml><?xml version="1.0" encoding="utf-8"?>
<p:tagLst xmlns:p="http://schemas.openxmlformats.org/presentationml/2006/main">
  <p:tag name="PA" val="v4.1.3"/>
</p:tagLst>
</file>

<file path=ppt/tags/tag226.xml><?xml version="1.0" encoding="utf-8"?>
<p:tagLst xmlns:p="http://schemas.openxmlformats.org/presentationml/2006/main">
  <p:tag name="PA" val="v4.1.3"/>
</p:tagLst>
</file>

<file path=ppt/tags/tag227.xml><?xml version="1.0" encoding="utf-8"?>
<p:tagLst xmlns:p="http://schemas.openxmlformats.org/presentationml/2006/main">
  <p:tag name="PA" val="v4.1.3"/>
</p:tagLst>
</file>

<file path=ppt/tags/tag228.xml><?xml version="1.0" encoding="utf-8"?>
<p:tagLst xmlns:p="http://schemas.openxmlformats.org/presentationml/2006/main">
  <p:tag name="PA" val="v4.1.3"/>
</p:tagLst>
</file>

<file path=ppt/tags/tag229.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30.xml><?xml version="1.0" encoding="utf-8"?>
<p:tagLst xmlns:p="http://schemas.openxmlformats.org/presentationml/2006/main">
  <p:tag name="PA" val="v4.1.3"/>
</p:tagLst>
</file>

<file path=ppt/tags/tag231.xml><?xml version="1.0" encoding="utf-8"?>
<p:tagLst xmlns:p="http://schemas.openxmlformats.org/presentationml/2006/main">
  <p:tag name="PA" val="v4.1.3"/>
</p:tagLst>
</file>

<file path=ppt/tags/tag232.xml><?xml version="1.0" encoding="utf-8"?>
<p:tagLst xmlns:p="http://schemas.openxmlformats.org/presentationml/2006/main">
  <p:tag name="PA" val="v4.1.3"/>
</p:tagLst>
</file>

<file path=ppt/tags/tag233.xml><?xml version="1.0" encoding="utf-8"?>
<p:tagLst xmlns:p="http://schemas.openxmlformats.org/presentationml/2006/main">
  <p:tag name="PA" val="v4.1.3"/>
</p:tagLst>
</file>

<file path=ppt/tags/tag234.xml><?xml version="1.0" encoding="utf-8"?>
<p:tagLst xmlns:p="http://schemas.openxmlformats.org/presentationml/2006/main">
  <p:tag name="PA" val="v4.1.3"/>
</p:tagLst>
</file>

<file path=ppt/tags/tag235.xml><?xml version="1.0" encoding="utf-8"?>
<p:tagLst xmlns:p="http://schemas.openxmlformats.org/presentationml/2006/main">
  <p:tag name="PA" val="v4.1.3"/>
</p:tagLst>
</file>

<file path=ppt/tags/tag236.xml><?xml version="1.0" encoding="utf-8"?>
<p:tagLst xmlns:p="http://schemas.openxmlformats.org/presentationml/2006/main">
  <p:tag name="PA" val="v4.1.3"/>
</p:tagLst>
</file>

<file path=ppt/tags/tag237.xml><?xml version="1.0" encoding="utf-8"?>
<p:tagLst xmlns:p="http://schemas.openxmlformats.org/presentationml/2006/main">
  <p:tag name="PA" val="v4.1.3"/>
</p:tagLst>
</file>

<file path=ppt/tags/tag238.xml><?xml version="1.0" encoding="utf-8"?>
<p:tagLst xmlns:p="http://schemas.openxmlformats.org/presentationml/2006/main">
  <p:tag name="PA" val="v4.1.3"/>
</p:tagLst>
</file>

<file path=ppt/tags/tag239.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40.xml><?xml version="1.0" encoding="utf-8"?>
<p:tagLst xmlns:p="http://schemas.openxmlformats.org/presentationml/2006/main">
  <p:tag name="PA" val="v4.1.3"/>
</p:tagLst>
</file>

<file path=ppt/tags/tag241.xml><?xml version="1.0" encoding="utf-8"?>
<p:tagLst xmlns:p="http://schemas.openxmlformats.org/presentationml/2006/main">
  <p:tag name="PA" val="v4.1.3"/>
</p:tagLst>
</file>

<file path=ppt/tags/tag242.xml><?xml version="1.0" encoding="utf-8"?>
<p:tagLst xmlns:p="http://schemas.openxmlformats.org/presentationml/2006/main">
  <p:tag name="PA" val="v4.1.3"/>
</p:tagLst>
</file>

<file path=ppt/tags/tag243.xml><?xml version="1.0" encoding="utf-8"?>
<p:tagLst xmlns:p="http://schemas.openxmlformats.org/presentationml/2006/main">
  <p:tag name="PA" val="v4.1.3"/>
</p:tagLst>
</file>

<file path=ppt/tags/tag244.xml><?xml version="1.0" encoding="utf-8"?>
<p:tagLst xmlns:p="http://schemas.openxmlformats.org/presentationml/2006/main">
  <p:tag name="PA" val="v4.1.3"/>
</p:tagLst>
</file>

<file path=ppt/tags/tag245.xml><?xml version="1.0" encoding="utf-8"?>
<p:tagLst xmlns:p="http://schemas.openxmlformats.org/presentationml/2006/main">
  <p:tag name="PA" val="v4.1.3"/>
</p:tagLst>
</file>

<file path=ppt/tags/tag246.xml><?xml version="1.0" encoding="utf-8"?>
<p:tagLst xmlns:p="http://schemas.openxmlformats.org/presentationml/2006/main">
  <p:tag name="PA" val="v4.1.3"/>
</p:tagLst>
</file>

<file path=ppt/tags/tag247.xml><?xml version="1.0" encoding="utf-8"?>
<p:tagLst xmlns:p="http://schemas.openxmlformats.org/presentationml/2006/main">
  <p:tag name="PA" val="v4.1.3"/>
</p:tagLst>
</file>

<file path=ppt/tags/tag248.xml><?xml version="1.0" encoding="utf-8"?>
<p:tagLst xmlns:p="http://schemas.openxmlformats.org/presentationml/2006/main">
  <p:tag name="PA" val="v4.1.3"/>
</p:tagLst>
</file>

<file path=ppt/tags/tag249.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50.xml><?xml version="1.0" encoding="utf-8"?>
<p:tagLst xmlns:p="http://schemas.openxmlformats.org/presentationml/2006/main">
  <p:tag name="PA" val="v4.1.3"/>
</p:tagLst>
</file>

<file path=ppt/tags/tag251.xml><?xml version="1.0" encoding="utf-8"?>
<p:tagLst xmlns:p="http://schemas.openxmlformats.org/presentationml/2006/main">
  <p:tag name="PA" val="v4.1.3"/>
</p:tagLst>
</file>

<file path=ppt/tags/tag252.xml><?xml version="1.0" encoding="utf-8"?>
<p:tagLst xmlns:p="http://schemas.openxmlformats.org/presentationml/2006/main">
  <p:tag name="PA" val="v4.1.3"/>
</p:tagLst>
</file>

<file path=ppt/tags/tag253.xml><?xml version="1.0" encoding="utf-8"?>
<p:tagLst xmlns:p="http://schemas.openxmlformats.org/presentationml/2006/main">
  <p:tag name="PA" val="v4.1.3"/>
</p:tagLst>
</file>

<file path=ppt/tags/tag254.xml><?xml version="1.0" encoding="utf-8"?>
<p:tagLst xmlns:p="http://schemas.openxmlformats.org/presentationml/2006/main">
  <p:tag name="PA" val="v4.1.3"/>
</p:tagLst>
</file>

<file path=ppt/tags/tag255.xml><?xml version="1.0" encoding="utf-8"?>
<p:tagLst xmlns:p="http://schemas.openxmlformats.org/presentationml/2006/main">
  <p:tag name="PA" val="v4.1.3"/>
</p:tagLst>
</file>

<file path=ppt/tags/tag256.xml><?xml version="1.0" encoding="utf-8"?>
<p:tagLst xmlns:p="http://schemas.openxmlformats.org/presentationml/2006/main">
  <p:tag name="PA" val="v4.1.3"/>
</p:tagLst>
</file>

<file path=ppt/tags/tag257.xml><?xml version="1.0" encoding="utf-8"?>
<p:tagLst xmlns:p="http://schemas.openxmlformats.org/presentationml/2006/main">
  <p:tag name="PA" val="v4.1.3"/>
</p:tagLst>
</file>

<file path=ppt/tags/tag258.xml><?xml version="1.0" encoding="utf-8"?>
<p:tagLst xmlns:p="http://schemas.openxmlformats.org/presentationml/2006/main">
  <p:tag name="PA" val="v4.1.3"/>
</p:tagLst>
</file>

<file path=ppt/tags/tag259.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60.xml><?xml version="1.0" encoding="utf-8"?>
<p:tagLst xmlns:p="http://schemas.openxmlformats.org/presentationml/2006/main">
  <p:tag name="PA" val="v4.1.3"/>
</p:tagLst>
</file>

<file path=ppt/tags/tag261.xml><?xml version="1.0" encoding="utf-8"?>
<p:tagLst xmlns:p="http://schemas.openxmlformats.org/presentationml/2006/main">
  <p:tag name="PA" val="v4.1.3"/>
</p:tagLst>
</file>

<file path=ppt/tags/tag262.xml><?xml version="1.0" encoding="utf-8"?>
<p:tagLst xmlns:p="http://schemas.openxmlformats.org/presentationml/2006/main">
  <p:tag name="PA" val="v4.1.3"/>
</p:tagLst>
</file>

<file path=ppt/tags/tag263.xml><?xml version="1.0" encoding="utf-8"?>
<p:tagLst xmlns:p="http://schemas.openxmlformats.org/presentationml/2006/main">
  <p:tag name="PA" val="v4.1.3"/>
</p:tagLst>
</file>

<file path=ppt/tags/tag264.xml><?xml version="1.0" encoding="utf-8"?>
<p:tagLst xmlns:p="http://schemas.openxmlformats.org/presentationml/2006/main">
  <p:tag name="PA" val="v4.1.3"/>
</p:tagLst>
</file>

<file path=ppt/tags/tag265.xml><?xml version="1.0" encoding="utf-8"?>
<p:tagLst xmlns:p="http://schemas.openxmlformats.org/presentationml/2006/main">
  <p:tag name="PA" val="v4.1.3"/>
</p:tagLst>
</file>

<file path=ppt/tags/tag266.xml><?xml version="1.0" encoding="utf-8"?>
<p:tagLst xmlns:p="http://schemas.openxmlformats.org/presentationml/2006/main">
  <p:tag name="PA" val="v4.1.3"/>
</p:tagLst>
</file>

<file path=ppt/tags/tag267.xml><?xml version="1.0" encoding="utf-8"?>
<p:tagLst xmlns:p="http://schemas.openxmlformats.org/presentationml/2006/main">
  <p:tag name="PA" val="v4.1.3"/>
</p:tagLst>
</file>

<file path=ppt/tags/tag268.xml><?xml version="1.0" encoding="utf-8"?>
<p:tagLst xmlns:p="http://schemas.openxmlformats.org/presentationml/2006/main">
  <p:tag name="PA" val="v4.1.3"/>
</p:tagLst>
</file>

<file path=ppt/tags/tag269.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70.xml><?xml version="1.0" encoding="utf-8"?>
<p:tagLst xmlns:p="http://schemas.openxmlformats.org/presentationml/2006/main">
  <p:tag name="PA" val="v4.1.3"/>
</p:tagLst>
</file>

<file path=ppt/tags/tag271.xml><?xml version="1.0" encoding="utf-8"?>
<p:tagLst xmlns:p="http://schemas.openxmlformats.org/presentationml/2006/main">
  <p:tag name="PA" val="v4.1.3"/>
</p:tagLst>
</file>

<file path=ppt/tags/tag272.xml><?xml version="1.0" encoding="utf-8"?>
<p:tagLst xmlns:p="http://schemas.openxmlformats.org/presentationml/2006/main">
  <p:tag name="PA" val="v4.1.3"/>
</p:tagLst>
</file>

<file path=ppt/tags/tag273.xml><?xml version="1.0" encoding="utf-8"?>
<p:tagLst xmlns:p="http://schemas.openxmlformats.org/presentationml/2006/main">
  <p:tag name="PA" val="v4.1.3"/>
</p:tagLst>
</file>

<file path=ppt/tags/tag274.xml><?xml version="1.0" encoding="utf-8"?>
<p:tagLst xmlns:p="http://schemas.openxmlformats.org/presentationml/2006/main">
  <p:tag name="PA" val="v4.1.3"/>
</p:tagLst>
</file>

<file path=ppt/tags/tag275.xml><?xml version="1.0" encoding="utf-8"?>
<p:tagLst xmlns:p="http://schemas.openxmlformats.org/presentationml/2006/main">
  <p:tag name="PA" val="v4.1.3"/>
</p:tagLst>
</file>

<file path=ppt/tags/tag276.xml><?xml version="1.0" encoding="utf-8"?>
<p:tagLst xmlns:p="http://schemas.openxmlformats.org/presentationml/2006/main">
  <p:tag name="PA" val="v4.1.3"/>
</p:tagLst>
</file>

<file path=ppt/tags/tag277.xml><?xml version="1.0" encoding="utf-8"?>
<p:tagLst xmlns:p="http://schemas.openxmlformats.org/presentationml/2006/main">
  <p:tag name="PA" val="v4.1.3"/>
</p:tagLst>
</file>

<file path=ppt/tags/tag278.xml><?xml version="1.0" encoding="utf-8"?>
<p:tagLst xmlns:p="http://schemas.openxmlformats.org/presentationml/2006/main">
  <p:tag name="PA" val="v4.1.3"/>
</p:tagLst>
</file>

<file path=ppt/tags/tag279.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80.xml><?xml version="1.0" encoding="utf-8"?>
<p:tagLst xmlns:p="http://schemas.openxmlformats.org/presentationml/2006/main">
  <p:tag name="PA" val="v4.1.3"/>
</p:tagLst>
</file>

<file path=ppt/tags/tag281.xml><?xml version="1.0" encoding="utf-8"?>
<p:tagLst xmlns:p="http://schemas.openxmlformats.org/presentationml/2006/main">
  <p:tag name="PA" val="v4.1.3"/>
</p:tagLst>
</file>

<file path=ppt/tags/tag282.xml><?xml version="1.0" encoding="utf-8"?>
<p:tagLst xmlns:p="http://schemas.openxmlformats.org/presentationml/2006/main">
  <p:tag name="PA" val="v4.1.3"/>
</p:tagLst>
</file>

<file path=ppt/tags/tag283.xml><?xml version="1.0" encoding="utf-8"?>
<p:tagLst xmlns:p="http://schemas.openxmlformats.org/presentationml/2006/main">
  <p:tag name="PA" val="v4.1.3"/>
</p:tagLst>
</file>

<file path=ppt/tags/tag284.xml><?xml version="1.0" encoding="utf-8"?>
<p:tagLst xmlns:p="http://schemas.openxmlformats.org/presentationml/2006/main">
  <p:tag name="PA" val="v4.1.3"/>
</p:tagLst>
</file>

<file path=ppt/tags/tag285.xml><?xml version="1.0" encoding="utf-8"?>
<p:tagLst xmlns:p="http://schemas.openxmlformats.org/presentationml/2006/main">
  <p:tag name="PA" val="v4.1.3"/>
</p:tagLst>
</file>

<file path=ppt/tags/tag286.xml><?xml version="1.0" encoding="utf-8"?>
<p:tagLst xmlns:p="http://schemas.openxmlformats.org/presentationml/2006/main">
  <p:tag name="PA" val="v4.1.3"/>
</p:tagLst>
</file>

<file path=ppt/tags/tag287.xml><?xml version="1.0" encoding="utf-8"?>
<p:tagLst xmlns:p="http://schemas.openxmlformats.org/presentationml/2006/main">
  <p:tag name="PA" val="v4.1.3"/>
</p:tagLst>
</file>

<file path=ppt/tags/tag288.xml><?xml version="1.0" encoding="utf-8"?>
<p:tagLst xmlns:p="http://schemas.openxmlformats.org/presentationml/2006/main">
  <p:tag name="PA" val="v4.1.3"/>
</p:tagLst>
</file>

<file path=ppt/tags/tag289.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290.xml><?xml version="1.0" encoding="utf-8"?>
<p:tagLst xmlns:p="http://schemas.openxmlformats.org/presentationml/2006/main">
  <p:tag name="PA" val="v4.1.3"/>
</p:tagLst>
</file>

<file path=ppt/tags/tag291.xml><?xml version="1.0" encoding="utf-8"?>
<p:tagLst xmlns:p="http://schemas.openxmlformats.org/presentationml/2006/main">
  <p:tag name="PA" val="v4.1.3"/>
</p:tagLst>
</file>

<file path=ppt/tags/tag292.xml><?xml version="1.0" encoding="utf-8"?>
<p:tagLst xmlns:p="http://schemas.openxmlformats.org/presentationml/2006/main">
  <p:tag name="PA" val="v4.1.3"/>
</p:tagLst>
</file>

<file path=ppt/tags/tag293.xml><?xml version="1.0" encoding="utf-8"?>
<p:tagLst xmlns:p="http://schemas.openxmlformats.org/presentationml/2006/main">
  <p:tag name="PA" val="v4.1.3"/>
</p:tagLst>
</file>

<file path=ppt/tags/tag294.xml><?xml version="1.0" encoding="utf-8"?>
<p:tagLst xmlns:p="http://schemas.openxmlformats.org/presentationml/2006/main">
  <p:tag name="PA" val="v4.1.3"/>
</p:tagLst>
</file>

<file path=ppt/tags/tag295.xml><?xml version="1.0" encoding="utf-8"?>
<p:tagLst xmlns:p="http://schemas.openxmlformats.org/presentationml/2006/main">
  <p:tag name="PA" val="v4.1.3"/>
</p:tagLst>
</file>

<file path=ppt/tags/tag296.xml><?xml version="1.0" encoding="utf-8"?>
<p:tagLst xmlns:p="http://schemas.openxmlformats.org/presentationml/2006/main">
  <p:tag name="PA" val="v4.1.3"/>
</p:tagLst>
</file>

<file path=ppt/tags/tag297.xml><?xml version="1.0" encoding="utf-8"?>
<p:tagLst xmlns:p="http://schemas.openxmlformats.org/presentationml/2006/main">
  <p:tag name="PA" val="v4.1.3"/>
</p:tagLst>
</file>

<file path=ppt/tags/tag298.xml><?xml version="1.0" encoding="utf-8"?>
<p:tagLst xmlns:p="http://schemas.openxmlformats.org/presentationml/2006/main">
  <p:tag name="PA" val="v4.1.3"/>
</p:tagLst>
</file>

<file path=ppt/tags/tag29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00.xml><?xml version="1.0" encoding="utf-8"?>
<p:tagLst xmlns:p="http://schemas.openxmlformats.org/presentationml/2006/main">
  <p:tag name="PA" val="v4.1.3"/>
</p:tagLst>
</file>

<file path=ppt/tags/tag301.xml><?xml version="1.0" encoding="utf-8"?>
<p:tagLst xmlns:p="http://schemas.openxmlformats.org/presentationml/2006/main">
  <p:tag name="PA" val="v4.1.3"/>
</p:tagLst>
</file>

<file path=ppt/tags/tag302.xml><?xml version="1.0" encoding="utf-8"?>
<p:tagLst xmlns:p="http://schemas.openxmlformats.org/presentationml/2006/main">
  <p:tag name="PA" val="v4.1.3"/>
</p:tagLst>
</file>

<file path=ppt/tags/tag303.xml><?xml version="1.0" encoding="utf-8"?>
<p:tagLst xmlns:p="http://schemas.openxmlformats.org/presentationml/2006/main">
  <p:tag name="PA" val="v4.1.3"/>
</p:tagLst>
</file>

<file path=ppt/tags/tag304.xml><?xml version="1.0" encoding="utf-8"?>
<p:tagLst xmlns:p="http://schemas.openxmlformats.org/presentationml/2006/main">
  <p:tag name="PA" val="v4.1.3"/>
</p:tagLst>
</file>

<file path=ppt/tags/tag305.xml><?xml version="1.0" encoding="utf-8"?>
<p:tagLst xmlns:p="http://schemas.openxmlformats.org/presentationml/2006/main">
  <p:tag name="PA" val="v4.1.3"/>
</p:tagLst>
</file>

<file path=ppt/tags/tag306.xml><?xml version="1.0" encoding="utf-8"?>
<p:tagLst xmlns:p="http://schemas.openxmlformats.org/presentationml/2006/main">
  <p:tag name="PA" val="v4.1.3"/>
</p:tagLst>
</file>

<file path=ppt/tags/tag307.xml><?xml version="1.0" encoding="utf-8"?>
<p:tagLst xmlns:p="http://schemas.openxmlformats.org/presentationml/2006/main">
  <p:tag name="PA" val="v4.1.3"/>
</p:tagLst>
</file>

<file path=ppt/tags/tag308.xml><?xml version="1.0" encoding="utf-8"?>
<p:tagLst xmlns:p="http://schemas.openxmlformats.org/presentationml/2006/main">
  <p:tag name="PA" val="v4.1.3"/>
</p:tagLst>
</file>

<file path=ppt/tags/tag309.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10.xml><?xml version="1.0" encoding="utf-8"?>
<p:tagLst xmlns:p="http://schemas.openxmlformats.org/presentationml/2006/main">
  <p:tag name="PA" val="v4.1.3"/>
</p:tagLst>
</file>

<file path=ppt/tags/tag311.xml><?xml version="1.0" encoding="utf-8"?>
<p:tagLst xmlns:p="http://schemas.openxmlformats.org/presentationml/2006/main">
  <p:tag name="PA" val="v4.1.3"/>
</p:tagLst>
</file>

<file path=ppt/tags/tag312.xml><?xml version="1.0" encoding="utf-8"?>
<p:tagLst xmlns:p="http://schemas.openxmlformats.org/presentationml/2006/main">
  <p:tag name="PA" val="v4.1.3"/>
</p:tagLst>
</file>

<file path=ppt/tags/tag313.xml><?xml version="1.0" encoding="utf-8"?>
<p:tagLst xmlns:p="http://schemas.openxmlformats.org/presentationml/2006/main">
  <p:tag name="PA" val="v4.1.3"/>
</p:tagLst>
</file>

<file path=ppt/tags/tag314.xml><?xml version="1.0" encoding="utf-8"?>
<p:tagLst xmlns:p="http://schemas.openxmlformats.org/presentationml/2006/main">
  <p:tag name="PA" val="v4.1.3"/>
</p:tagLst>
</file>

<file path=ppt/tags/tag315.xml><?xml version="1.0" encoding="utf-8"?>
<p:tagLst xmlns:p="http://schemas.openxmlformats.org/presentationml/2006/main">
  <p:tag name="PA" val="v4.1.3"/>
</p:tagLst>
</file>

<file path=ppt/tags/tag316.xml><?xml version="1.0" encoding="utf-8"?>
<p:tagLst xmlns:p="http://schemas.openxmlformats.org/presentationml/2006/main">
  <p:tag name="PA" val="v4.1.3"/>
</p:tagLst>
</file>

<file path=ppt/tags/tag317.xml><?xml version="1.0" encoding="utf-8"?>
<p:tagLst xmlns:p="http://schemas.openxmlformats.org/presentationml/2006/main">
  <p:tag name="PA" val="v4.1.3"/>
</p:tagLst>
</file>

<file path=ppt/tags/tag318.xml><?xml version="1.0" encoding="utf-8"?>
<p:tagLst xmlns:p="http://schemas.openxmlformats.org/presentationml/2006/main">
  <p:tag name="PA" val="v4.1.3"/>
</p:tagLst>
</file>

<file path=ppt/tags/tag319.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20.xml><?xml version="1.0" encoding="utf-8"?>
<p:tagLst xmlns:p="http://schemas.openxmlformats.org/presentationml/2006/main">
  <p:tag name="PA" val="v4.1.3"/>
</p:tagLst>
</file>

<file path=ppt/tags/tag321.xml><?xml version="1.0" encoding="utf-8"?>
<p:tagLst xmlns:p="http://schemas.openxmlformats.org/presentationml/2006/main">
  <p:tag name="PA" val="v4.1.3"/>
</p:tagLst>
</file>

<file path=ppt/tags/tag322.xml><?xml version="1.0" encoding="utf-8"?>
<p:tagLst xmlns:p="http://schemas.openxmlformats.org/presentationml/2006/main">
  <p:tag name="PA" val="v4.1.3"/>
</p:tagLst>
</file>

<file path=ppt/tags/tag323.xml><?xml version="1.0" encoding="utf-8"?>
<p:tagLst xmlns:p="http://schemas.openxmlformats.org/presentationml/2006/main">
  <p:tag name="PA" val="v4.1.3"/>
</p:tagLst>
</file>

<file path=ppt/tags/tag324.xml><?xml version="1.0" encoding="utf-8"?>
<p:tagLst xmlns:p="http://schemas.openxmlformats.org/presentationml/2006/main">
  <p:tag name="PA" val="v4.1.3"/>
</p:tagLst>
</file>

<file path=ppt/tags/tag325.xml><?xml version="1.0" encoding="utf-8"?>
<p:tagLst xmlns:p="http://schemas.openxmlformats.org/presentationml/2006/main">
  <p:tag name="PA" val="v4.1.3"/>
</p:tagLst>
</file>

<file path=ppt/tags/tag326.xml><?xml version="1.0" encoding="utf-8"?>
<p:tagLst xmlns:p="http://schemas.openxmlformats.org/presentationml/2006/main">
  <p:tag name="PA" val="v4.1.3"/>
</p:tagLst>
</file>

<file path=ppt/tags/tag327.xml><?xml version="1.0" encoding="utf-8"?>
<p:tagLst xmlns:p="http://schemas.openxmlformats.org/presentationml/2006/main">
  <p:tag name="PA" val="v4.1.3"/>
</p:tagLst>
</file>

<file path=ppt/tags/tag328.xml><?xml version="1.0" encoding="utf-8"?>
<p:tagLst xmlns:p="http://schemas.openxmlformats.org/presentationml/2006/main">
  <p:tag name="PA" val="v4.1.3"/>
</p:tagLst>
</file>

<file path=ppt/tags/tag329.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30.xml><?xml version="1.0" encoding="utf-8"?>
<p:tagLst xmlns:p="http://schemas.openxmlformats.org/presentationml/2006/main">
  <p:tag name="PA" val="v4.1.3"/>
</p:tagLst>
</file>

<file path=ppt/tags/tag331.xml><?xml version="1.0" encoding="utf-8"?>
<p:tagLst xmlns:p="http://schemas.openxmlformats.org/presentationml/2006/main">
  <p:tag name="PA" val="v4.1.3"/>
</p:tagLst>
</file>

<file path=ppt/tags/tag332.xml><?xml version="1.0" encoding="utf-8"?>
<p:tagLst xmlns:p="http://schemas.openxmlformats.org/presentationml/2006/main">
  <p:tag name="PA" val="v4.1.3"/>
</p:tagLst>
</file>

<file path=ppt/tags/tag333.xml><?xml version="1.0" encoding="utf-8"?>
<p:tagLst xmlns:p="http://schemas.openxmlformats.org/presentationml/2006/main">
  <p:tag name="PA" val="v4.1.3"/>
</p:tagLst>
</file>

<file path=ppt/tags/tag334.xml><?xml version="1.0" encoding="utf-8"?>
<p:tagLst xmlns:p="http://schemas.openxmlformats.org/presentationml/2006/main">
  <p:tag name="PA" val="v4.1.3"/>
</p:tagLst>
</file>

<file path=ppt/tags/tag335.xml><?xml version="1.0" encoding="utf-8"?>
<p:tagLst xmlns:p="http://schemas.openxmlformats.org/presentationml/2006/main">
  <p:tag name="PA" val="v4.1.3"/>
</p:tagLst>
</file>

<file path=ppt/tags/tag336.xml><?xml version="1.0" encoding="utf-8"?>
<p:tagLst xmlns:p="http://schemas.openxmlformats.org/presentationml/2006/main">
  <p:tag name="PA" val="v4.1.3"/>
</p:tagLst>
</file>

<file path=ppt/tags/tag337.xml><?xml version="1.0" encoding="utf-8"?>
<p:tagLst xmlns:p="http://schemas.openxmlformats.org/presentationml/2006/main">
  <p:tag name="PA" val="v4.1.3"/>
</p:tagLst>
</file>

<file path=ppt/tags/tag338.xml><?xml version="1.0" encoding="utf-8"?>
<p:tagLst xmlns:p="http://schemas.openxmlformats.org/presentationml/2006/main">
  <p:tag name="PA" val="v4.1.3"/>
</p:tagLst>
</file>

<file path=ppt/tags/tag339.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40.xml><?xml version="1.0" encoding="utf-8"?>
<p:tagLst xmlns:p="http://schemas.openxmlformats.org/presentationml/2006/main">
  <p:tag name="PA" val="v4.1.3"/>
</p:tagLst>
</file>

<file path=ppt/tags/tag341.xml><?xml version="1.0" encoding="utf-8"?>
<p:tagLst xmlns:p="http://schemas.openxmlformats.org/presentationml/2006/main">
  <p:tag name="PA" val="v4.1.3"/>
</p:tagLst>
</file>

<file path=ppt/tags/tag342.xml><?xml version="1.0" encoding="utf-8"?>
<p:tagLst xmlns:p="http://schemas.openxmlformats.org/presentationml/2006/main">
  <p:tag name="PA" val="v4.1.3"/>
</p:tagLst>
</file>

<file path=ppt/tags/tag343.xml><?xml version="1.0" encoding="utf-8"?>
<p:tagLst xmlns:p="http://schemas.openxmlformats.org/presentationml/2006/main">
  <p:tag name="PA" val="v4.1.3"/>
</p:tagLst>
</file>

<file path=ppt/tags/tag344.xml><?xml version="1.0" encoding="utf-8"?>
<p:tagLst xmlns:p="http://schemas.openxmlformats.org/presentationml/2006/main">
  <p:tag name="PA" val="v4.1.3"/>
</p:tagLst>
</file>

<file path=ppt/tags/tag345.xml><?xml version="1.0" encoding="utf-8"?>
<p:tagLst xmlns:p="http://schemas.openxmlformats.org/presentationml/2006/main">
  <p:tag name="PA" val="v4.1.3"/>
</p:tagLst>
</file>

<file path=ppt/tags/tag346.xml><?xml version="1.0" encoding="utf-8"?>
<p:tagLst xmlns:p="http://schemas.openxmlformats.org/presentationml/2006/main">
  <p:tag name="PA" val="v4.1.3"/>
</p:tagLst>
</file>

<file path=ppt/tags/tag347.xml><?xml version="1.0" encoding="utf-8"?>
<p:tagLst xmlns:p="http://schemas.openxmlformats.org/presentationml/2006/main">
  <p:tag name="PA" val="v4.1.3"/>
</p:tagLst>
</file>

<file path=ppt/tags/tag348.xml><?xml version="1.0" encoding="utf-8"?>
<p:tagLst xmlns:p="http://schemas.openxmlformats.org/presentationml/2006/main">
  <p:tag name="PA" val="v4.1.3"/>
</p:tagLst>
</file>

<file path=ppt/tags/tag349.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50.xml><?xml version="1.0" encoding="utf-8"?>
<p:tagLst xmlns:p="http://schemas.openxmlformats.org/presentationml/2006/main">
  <p:tag name="PA" val="v4.1.3"/>
</p:tagLst>
</file>

<file path=ppt/tags/tag351.xml><?xml version="1.0" encoding="utf-8"?>
<p:tagLst xmlns:p="http://schemas.openxmlformats.org/presentationml/2006/main">
  <p:tag name="PA" val="v4.1.3"/>
</p:tagLst>
</file>

<file path=ppt/tags/tag352.xml><?xml version="1.0" encoding="utf-8"?>
<p:tagLst xmlns:p="http://schemas.openxmlformats.org/presentationml/2006/main">
  <p:tag name="PA" val="v4.1.3"/>
</p:tagLst>
</file>

<file path=ppt/tags/tag353.xml><?xml version="1.0" encoding="utf-8"?>
<p:tagLst xmlns:p="http://schemas.openxmlformats.org/presentationml/2006/main">
  <p:tag name="PA" val="v4.1.3"/>
</p:tagLst>
</file>

<file path=ppt/tags/tag354.xml><?xml version="1.0" encoding="utf-8"?>
<p:tagLst xmlns:p="http://schemas.openxmlformats.org/presentationml/2006/main">
  <p:tag name="PA" val="v4.1.3"/>
</p:tagLst>
</file>

<file path=ppt/tags/tag355.xml><?xml version="1.0" encoding="utf-8"?>
<p:tagLst xmlns:p="http://schemas.openxmlformats.org/presentationml/2006/main">
  <p:tag name="PA" val="v4.1.3"/>
</p:tagLst>
</file>

<file path=ppt/tags/tag356.xml><?xml version="1.0" encoding="utf-8"?>
<p:tagLst xmlns:p="http://schemas.openxmlformats.org/presentationml/2006/main">
  <p:tag name="PA" val="v4.1.3"/>
</p:tagLst>
</file>

<file path=ppt/tags/tag357.xml><?xml version="1.0" encoding="utf-8"?>
<p:tagLst xmlns:p="http://schemas.openxmlformats.org/presentationml/2006/main">
  <p:tag name="PA" val="v4.1.3"/>
</p:tagLst>
</file>

<file path=ppt/tags/tag358.xml><?xml version="1.0" encoding="utf-8"?>
<p:tagLst xmlns:p="http://schemas.openxmlformats.org/presentationml/2006/main">
  <p:tag name="PA" val="v4.1.3"/>
</p:tagLst>
</file>

<file path=ppt/tags/tag359.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60.xml><?xml version="1.0" encoding="utf-8"?>
<p:tagLst xmlns:p="http://schemas.openxmlformats.org/presentationml/2006/main">
  <p:tag name="PA" val="v4.1.3"/>
</p:tagLst>
</file>

<file path=ppt/tags/tag361.xml><?xml version="1.0" encoding="utf-8"?>
<p:tagLst xmlns:p="http://schemas.openxmlformats.org/presentationml/2006/main">
  <p:tag name="PA" val="v4.1.3"/>
</p:tagLst>
</file>

<file path=ppt/tags/tag362.xml><?xml version="1.0" encoding="utf-8"?>
<p:tagLst xmlns:p="http://schemas.openxmlformats.org/presentationml/2006/main">
  <p:tag name="PA" val="v4.1.3"/>
</p:tagLst>
</file>

<file path=ppt/tags/tag363.xml><?xml version="1.0" encoding="utf-8"?>
<p:tagLst xmlns:p="http://schemas.openxmlformats.org/presentationml/2006/main">
  <p:tag name="PA" val="v4.1.3"/>
</p:tagLst>
</file>

<file path=ppt/tags/tag364.xml><?xml version="1.0" encoding="utf-8"?>
<p:tagLst xmlns:p="http://schemas.openxmlformats.org/presentationml/2006/main">
  <p:tag name="PA" val="v4.1.3"/>
</p:tagLst>
</file>

<file path=ppt/tags/tag365.xml><?xml version="1.0" encoding="utf-8"?>
<p:tagLst xmlns:p="http://schemas.openxmlformats.org/presentationml/2006/main">
  <p:tag name="PA" val="v4.1.3"/>
</p:tagLst>
</file>

<file path=ppt/tags/tag366.xml><?xml version="1.0" encoding="utf-8"?>
<p:tagLst xmlns:p="http://schemas.openxmlformats.org/presentationml/2006/main">
  <p:tag name="PA" val="v4.1.3"/>
</p:tagLst>
</file>

<file path=ppt/tags/tag367.xml><?xml version="1.0" encoding="utf-8"?>
<p:tagLst xmlns:p="http://schemas.openxmlformats.org/presentationml/2006/main">
  <p:tag name="PA" val="v4.1.3"/>
</p:tagLst>
</file>

<file path=ppt/tags/tag368.xml><?xml version="1.0" encoding="utf-8"?>
<p:tagLst xmlns:p="http://schemas.openxmlformats.org/presentationml/2006/main">
  <p:tag name="PA" val="v4.1.3"/>
</p:tagLst>
</file>

<file path=ppt/tags/tag369.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70.xml><?xml version="1.0" encoding="utf-8"?>
<p:tagLst xmlns:p="http://schemas.openxmlformats.org/presentationml/2006/main">
  <p:tag name="PA" val="v4.1.3"/>
</p:tagLst>
</file>

<file path=ppt/tags/tag371.xml><?xml version="1.0" encoding="utf-8"?>
<p:tagLst xmlns:p="http://schemas.openxmlformats.org/presentationml/2006/main">
  <p:tag name="PA" val="v4.1.3"/>
</p:tagLst>
</file>

<file path=ppt/tags/tag372.xml><?xml version="1.0" encoding="utf-8"?>
<p:tagLst xmlns:p="http://schemas.openxmlformats.org/presentationml/2006/main">
  <p:tag name="PA" val="v4.1.3"/>
</p:tagLst>
</file>

<file path=ppt/tags/tag373.xml><?xml version="1.0" encoding="utf-8"?>
<p:tagLst xmlns:p="http://schemas.openxmlformats.org/presentationml/2006/main">
  <p:tag name="PA" val="v4.1.3"/>
</p:tagLst>
</file>

<file path=ppt/tags/tag374.xml><?xml version="1.0" encoding="utf-8"?>
<p:tagLst xmlns:p="http://schemas.openxmlformats.org/presentationml/2006/main">
  <p:tag name="PA" val="v4.1.3"/>
</p:tagLst>
</file>

<file path=ppt/tags/tag375.xml><?xml version="1.0" encoding="utf-8"?>
<p:tagLst xmlns:p="http://schemas.openxmlformats.org/presentationml/2006/main">
  <p:tag name="PA" val="v4.1.3"/>
</p:tagLst>
</file>

<file path=ppt/tags/tag376.xml><?xml version="1.0" encoding="utf-8"?>
<p:tagLst xmlns:p="http://schemas.openxmlformats.org/presentationml/2006/main">
  <p:tag name="PA" val="v4.1.3"/>
</p:tagLst>
</file>

<file path=ppt/tags/tag377.xml><?xml version="1.0" encoding="utf-8"?>
<p:tagLst xmlns:p="http://schemas.openxmlformats.org/presentationml/2006/main">
  <p:tag name="PA" val="v4.1.3"/>
</p:tagLst>
</file>

<file path=ppt/tags/tag378.xml><?xml version="1.0" encoding="utf-8"?>
<p:tagLst xmlns:p="http://schemas.openxmlformats.org/presentationml/2006/main">
  <p:tag name="PA" val="v4.1.3"/>
</p:tagLst>
</file>

<file path=ppt/tags/tag379.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80.xml><?xml version="1.0" encoding="utf-8"?>
<p:tagLst xmlns:p="http://schemas.openxmlformats.org/presentationml/2006/main">
  <p:tag name="PA" val="v4.1.3"/>
</p:tagLst>
</file>

<file path=ppt/tags/tag381.xml><?xml version="1.0" encoding="utf-8"?>
<p:tagLst xmlns:p="http://schemas.openxmlformats.org/presentationml/2006/main">
  <p:tag name="PA" val="v4.1.3"/>
</p:tagLst>
</file>

<file path=ppt/tags/tag382.xml><?xml version="1.0" encoding="utf-8"?>
<p:tagLst xmlns:p="http://schemas.openxmlformats.org/presentationml/2006/main">
  <p:tag name="PA" val="v4.1.3"/>
</p:tagLst>
</file>

<file path=ppt/tags/tag383.xml><?xml version="1.0" encoding="utf-8"?>
<p:tagLst xmlns:p="http://schemas.openxmlformats.org/presentationml/2006/main">
  <p:tag name="PA" val="v4.1.3"/>
</p:tagLst>
</file>

<file path=ppt/tags/tag384.xml><?xml version="1.0" encoding="utf-8"?>
<p:tagLst xmlns:p="http://schemas.openxmlformats.org/presentationml/2006/main">
  <p:tag name="PA" val="v4.1.3"/>
</p:tagLst>
</file>

<file path=ppt/tags/tag385.xml><?xml version="1.0" encoding="utf-8"?>
<p:tagLst xmlns:p="http://schemas.openxmlformats.org/presentationml/2006/main">
  <p:tag name="PA" val="v4.1.3"/>
</p:tagLst>
</file>

<file path=ppt/tags/tag386.xml><?xml version="1.0" encoding="utf-8"?>
<p:tagLst xmlns:p="http://schemas.openxmlformats.org/presentationml/2006/main">
  <p:tag name="PA" val="v4.1.3"/>
</p:tagLst>
</file>

<file path=ppt/tags/tag387.xml><?xml version="1.0" encoding="utf-8"?>
<p:tagLst xmlns:p="http://schemas.openxmlformats.org/presentationml/2006/main">
  <p:tag name="PA" val="v4.1.3"/>
</p:tagLst>
</file>

<file path=ppt/tags/tag388.xml><?xml version="1.0" encoding="utf-8"?>
<p:tagLst xmlns:p="http://schemas.openxmlformats.org/presentationml/2006/main">
  <p:tag name="PA" val="v4.1.3"/>
</p:tagLst>
</file>

<file path=ppt/tags/tag389.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390.xml><?xml version="1.0" encoding="utf-8"?>
<p:tagLst xmlns:p="http://schemas.openxmlformats.org/presentationml/2006/main">
  <p:tag name="PA" val="v4.1.3"/>
</p:tagLst>
</file>

<file path=ppt/tags/tag391.xml><?xml version="1.0" encoding="utf-8"?>
<p:tagLst xmlns:p="http://schemas.openxmlformats.org/presentationml/2006/main">
  <p:tag name="PA" val="v4.1.3"/>
</p:tagLst>
</file>

<file path=ppt/tags/tag392.xml><?xml version="1.0" encoding="utf-8"?>
<p:tagLst xmlns:p="http://schemas.openxmlformats.org/presentationml/2006/main">
  <p:tag name="PA" val="v4.1.3"/>
</p:tagLst>
</file>

<file path=ppt/tags/tag393.xml><?xml version="1.0" encoding="utf-8"?>
<p:tagLst xmlns:p="http://schemas.openxmlformats.org/presentationml/2006/main">
  <p:tag name="PA" val="v4.1.3"/>
</p:tagLst>
</file>

<file path=ppt/tags/tag394.xml><?xml version="1.0" encoding="utf-8"?>
<p:tagLst xmlns:p="http://schemas.openxmlformats.org/presentationml/2006/main">
  <p:tag name="PA" val="v4.1.3"/>
</p:tagLst>
</file>

<file path=ppt/tags/tag395.xml><?xml version="1.0" encoding="utf-8"?>
<p:tagLst xmlns:p="http://schemas.openxmlformats.org/presentationml/2006/main">
  <p:tag name="PA" val="v4.1.3"/>
</p:tagLst>
</file>

<file path=ppt/tags/tag396.xml><?xml version="1.0" encoding="utf-8"?>
<p:tagLst xmlns:p="http://schemas.openxmlformats.org/presentationml/2006/main">
  <p:tag name="PA" val="v4.1.3"/>
</p:tagLst>
</file>

<file path=ppt/tags/tag397.xml><?xml version="1.0" encoding="utf-8"?>
<p:tagLst xmlns:p="http://schemas.openxmlformats.org/presentationml/2006/main">
  <p:tag name="PA" val="v4.1.3"/>
</p:tagLst>
</file>

<file path=ppt/tags/tag398.xml><?xml version="1.0" encoding="utf-8"?>
<p:tagLst xmlns:p="http://schemas.openxmlformats.org/presentationml/2006/main">
  <p:tag name="PA" val="v4.1.3"/>
</p:tagLst>
</file>

<file path=ppt/tags/tag39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00.xml><?xml version="1.0" encoding="utf-8"?>
<p:tagLst xmlns:p="http://schemas.openxmlformats.org/presentationml/2006/main">
  <p:tag name="PA" val="v4.1.3"/>
</p:tagLst>
</file>

<file path=ppt/tags/tag401.xml><?xml version="1.0" encoding="utf-8"?>
<p:tagLst xmlns:p="http://schemas.openxmlformats.org/presentationml/2006/main">
  <p:tag name="PA" val="v4.1.3"/>
</p:tagLst>
</file>

<file path=ppt/tags/tag402.xml><?xml version="1.0" encoding="utf-8"?>
<p:tagLst xmlns:p="http://schemas.openxmlformats.org/presentationml/2006/main">
  <p:tag name="PA" val="v4.1.3"/>
</p:tagLst>
</file>

<file path=ppt/tags/tag403.xml><?xml version="1.0" encoding="utf-8"?>
<p:tagLst xmlns:p="http://schemas.openxmlformats.org/presentationml/2006/main">
  <p:tag name="PA" val="v4.1.3"/>
</p:tagLst>
</file>

<file path=ppt/tags/tag404.xml><?xml version="1.0" encoding="utf-8"?>
<p:tagLst xmlns:p="http://schemas.openxmlformats.org/presentationml/2006/main">
  <p:tag name="PA" val="v4.1.3"/>
</p:tagLst>
</file>

<file path=ppt/tags/tag405.xml><?xml version="1.0" encoding="utf-8"?>
<p:tagLst xmlns:p="http://schemas.openxmlformats.org/presentationml/2006/main">
  <p:tag name="PA" val="v4.1.3"/>
</p:tagLst>
</file>

<file path=ppt/tags/tag406.xml><?xml version="1.0" encoding="utf-8"?>
<p:tagLst xmlns:p="http://schemas.openxmlformats.org/presentationml/2006/main">
  <p:tag name="PA" val="v4.1.3"/>
</p:tagLst>
</file>

<file path=ppt/tags/tag407.xml><?xml version="1.0" encoding="utf-8"?>
<p:tagLst xmlns:p="http://schemas.openxmlformats.org/presentationml/2006/main">
  <p:tag name="PA" val="v4.1.3"/>
</p:tagLst>
</file>

<file path=ppt/tags/tag408.xml><?xml version="1.0" encoding="utf-8"?>
<p:tagLst xmlns:p="http://schemas.openxmlformats.org/presentationml/2006/main">
  <p:tag name="PA" val="v4.1.3"/>
</p:tagLst>
</file>

<file path=ppt/tags/tag409.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10.xml><?xml version="1.0" encoding="utf-8"?>
<p:tagLst xmlns:p="http://schemas.openxmlformats.org/presentationml/2006/main">
  <p:tag name="PA" val="v4.1.3"/>
</p:tagLst>
</file>

<file path=ppt/tags/tag411.xml><?xml version="1.0" encoding="utf-8"?>
<p:tagLst xmlns:p="http://schemas.openxmlformats.org/presentationml/2006/main">
  <p:tag name="PA" val="v4.1.3"/>
</p:tagLst>
</file>

<file path=ppt/tags/tag412.xml><?xml version="1.0" encoding="utf-8"?>
<p:tagLst xmlns:p="http://schemas.openxmlformats.org/presentationml/2006/main">
  <p:tag name="PA" val="v4.1.3"/>
</p:tagLst>
</file>

<file path=ppt/tags/tag413.xml><?xml version="1.0" encoding="utf-8"?>
<p:tagLst xmlns:p="http://schemas.openxmlformats.org/presentationml/2006/main">
  <p:tag name="PA" val="v4.1.3"/>
</p:tagLst>
</file>

<file path=ppt/tags/tag414.xml><?xml version="1.0" encoding="utf-8"?>
<p:tagLst xmlns:p="http://schemas.openxmlformats.org/presentationml/2006/main">
  <p:tag name="PA" val="v4.1.3"/>
</p:tagLst>
</file>

<file path=ppt/tags/tag415.xml><?xml version="1.0" encoding="utf-8"?>
<p:tagLst xmlns:p="http://schemas.openxmlformats.org/presentationml/2006/main">
  <p:tag name="PA" val="v4.1.3"/>
</p:tagLst>
</file>

<file path=ppt/tags/tag416.xml><?xml version="1.0" encoding="utf-8"?>
<p:tagLst xmlns:p="http://schemas.openxmlformats.org/presentationml/2006/main">
  <p:tag name="PA" val="v4.1.3"/>
</p:tagLst>
</file>

<file path=ppt/tags/tag417.xml><?xml version="1.0" encoding="utf-8"?>
<p:tagLst xmlns:p="http://schemas.openxmlformats.org/presentationml/2006/main">
  <p:tag name="PA" val="v4.1.3"/>
</p:tagLst>
</file>

<file path=ppt/tags/tag418.xml><?xml version="1.0" encoding="utf-8"?>
<p:tagLst xmlns:p="http://schemas.openxmlformats.org/presentationml/2006/main">
  <p:tag name="PA" val="v4.1.3"/>
</p:tagLst>
</file>

<file path=ppt/tags/tag419.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20.xml><?xml version="1.0" encoding="utf-8"?>
<p:tagLst xmlns:p="http://schemas.openxmlformats.org/presentationml/2006/main">
  <p:tag name="PA" val="v4.1.3"/>
</p:tagLst>
</file>

<file path=ppt/tags/tag421.xml><?xml version="1.0" encoding="utf-8"?>
<p:tagLst xmlns:p="http://schemas.openxmlformats.org/presentationml/2006/main">
  <p:tag name="PA" val="v4.1.3"/>
</p:tagLst>
</file>

<file path=ppt/tags/tag422.xml><?xml version="1.0" encoding="utf-8"?>
<p:tagLst xmlns:p="http://schemas.openxmlformats.org/presentationml/2006/main">
  <p:tag name="PA" val="v4.1.3"/>
</p:tagLst>
</file>

<file path=ppt/tags/tag423.xml><?xml version="1.0" encoding="utf-8"?>
<p:tagLst xmlns:p="http://schemas.openxmlformats.org/presentationml/2006/main">
  <p:tag name="PA" val="v4.1.3"/>
</p:tagLst>
</file>

<file path=ppt/tags/tag424.xml><?xml version="1.0" encoding="utf-8"?>
<p:tagLst xmlns:p="http://schemas.openxmlformats.org/presentationml/2006/main">
  <p:tag name="PA" val="v4.1.3"/>
</p:tagLst>
</file>

<file path=ppt/tags/tag425.xml><?xml version="1.0" encoding="utf-8"?>
<p:tagLst xmlns:p="http://schemas.openxmlformats.org/presentationml/2006/main">
  <p:tag name="PA" val="v4.1.3"/>
</p:tagLst>
</file>

<file path=ppt/tags/tag426.xml><?xml version="1.0" encoding="utf-8"?>
<p:tagLst xmlns:p="http://schemas.openxmlformats.org/presentationml/2006/main">
  <p:tag name="PA" val="v4.1.3"/>
</p:tagLst>
</file>

<file path=ppt/tags/tag427.xml><?xml version="1.0" encoding="utf-8"?>
<p:tagLst xmlns:p="http://schemas.openxmlformats.org/presentationml/2006/main">
  <p:tag name="PA" val="v4.1.3"/>
</p:tagLst>
</file>

<file path=ppt/tags/tag428.xml><?xml version="1.0" encoding="utf-8"?>
<p:tagLst xmlns:p="http://schemas.openxmlformats.org/presentationml/2006/main">
  <p:tag name="PA" val="v4.1.3"/>
</p:tagLst>
</file>

<file path=ppt/tags/tag429.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30.xml><?xml version="1.0" encoding="utf-8"?>
<p:tagLst xmlns:p="http://schemas.openxmlformats.org/presentationml/2006/main">
  <p:tag name="PA" val="v4.1.3"/>
</p:tagLst>
</file>

<file path=ppt/tags/tag431.xml><?xml version="1.0" encoding="utf-8"?>
<p:tagLst xmlns:p="http://schemas.openxmlformats.org/presentationml/2006/main">
  <p:tag name="PA" val="v4.1.3"/>
</p:tagLst>
</file>

<file path=ppt/tags/tag432.xml><?xml version="1.0" encoding="utf-8"?>
<p:tagLst xmlns:p="http://schemas.openxmlformats.org/presentationml/2006/main">
  <p:tag name="PA" val="v4.1.3"/>
</p:tagLst>
</file>

<file path=ppt/tags/tag433.xml><?xml version="1.0" encoding="utf-8"?>
<p:tagLst xmlns:p="http://schemas.openxmlformats.org/presentationml/2006/main">
  <p:tag name="PA" val="v4.1.3"/>
</p:tagLst>
</file>

<file path=ppt/tags/tag434.xml><?xml version="1.0" encoding="utf-8"?>
<p:tagLst xmlns:p="http://schemas.openxmlformats.org/presentationml/2006/main">
  <p:tag name="PA" val="v4.1.3"/>
</p:tagLst>
</file>

<file path=ppt/tags/tag435.xml><?xml version="1.0" encoding="utf-8"?>
<p:tagLst xmlns:p="http://schemas.openxmlformats.org/presentationml/2006/main">
  <p:tag name="PA" val="v4.1.3"/>
</p:tagLst>
</file>

<file path=ppt/tags/tag436.xml><?xml version="1.0" encoding="utf-8"?>
<p:tagLst xmlns:p="http://schemas.openxmlformats.org/presentationml/2006/main">
  <p:tag name="PA" val="v4.1.3"/>
</p:tagLst>
</file>

<file path=ppt/tags/tag437.xml><?xml version="1.0" encoding="utf-8"?>
<p:tagLst xmlns:p="http://schemas.openxmlformats.org/presentationml/2006/main">
  <p:tag name="PA" val="v4.1.3"/>
</p:tagLst>
</file>

<file path=ppt/tags/tag438.xml><?xml version="1.0" encoding="utf-8"?>
<p:tagLst xmlns:p="http://schemas.openxmlformats.org/presentationml/2006/main">
  <p:tag name="PA" val="v4.1.3"/>
</p:tagLst>
</file>

<file path=ppt/tags/tag439.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40.xml><?xml version="1.0" encoding="utf-8"?>
<p:tagLst xmlns:p="http://schemas.openxmlformats.org/presentationml/2006/main">
  <p:tag name="PA" val="v4.1.3"/>
</p:tagLst>
</file>

<file path=ppt/tags/tag441.xml><?xml version="1.0" encoding="utf-8"?>
<p:tagLst xmlns:p="http://schemas.openxmlformats.org/presentationml/2006/main">
  <p:tag name="PA" val="v4.1.3"/>
</p:tagLst>
</file>

<file path=ppt/tags/tag442.xml><?xml version="1.0" encoding="utf-8"?>
<p:tagLst xmlns:p="http://schemas.openxmlformats.org/presentationml/2006/main">
  <p:tag name="PA" val="v4.1.3"/>
</p:tagLst>
</file>

<file path=ppt/tags/tag443.xml><?xml version="1.0" encoding="utf-8"?>
<p:tagLst xmlns:p="http://schemas.openxmlformats.org/presentationml/2006/main">
  <p:tag name="PA" val="v4.1.3"/>
</p:tagLst>
</file>

<file path=ppt/tags/tag444.xml><?xml version="1.0" encoding="utf-8"?>
<p:tagLst xmlns:p="http://schemas.openxmlformats.org/presentationml/2006/main">
  <p:tag name="PA" val="v4.1.3"/>
</p:tagLst>
</file>

<file path=ppt/tags/tag445.xml><?xml version="1.0" encoding="utf-8"?>
<p:tagLst xmlns:p="http://schemas.openxmlformats.org/presentationml/2006/main">
  <p:tag name="PA" val="v4.1.3"/>
</p:tagLst>
</file>

<file path=ppt/tags/tag446.xml><?xml version="1.0" encoding="utf-8"?>
<p:tagLst xmlns:p="http://schemas.openxmlformats.org/presentationml/2006/main">
  <p:tag name="PA" val="v4.1.3"/>
</p:tagLst>
</file>

<file path=ppt/tags/tag447.xml><?xml version="1.0" encoding="utf-8"?>
<p:tagLst xmlns:p="http://schemas.openxmlformats.org/presentationml/2006/main">
  <p:tag name="PA" val="v4.1.3"/>
</p:tagLst>
</file>

<file path=ppt/tags/tag448.xml><?xml version="1.0" encoding="utf-8"?>
<p:tagLst xmlns:p="http://schemas.openxmlformats.org/presentationml/2006/main">
  <p:tag name="PA" val="v4.1.3"/>
</p:tagLst>
</file>

<file path=ppt/tags/tag449.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50.xml><?xml version="1.0" encoding="utf-8"?>
<p:tagLst xmlns:p="http://schemas.openxmlformats.org/presentationml/2006/main">
  <p:tag name="PA" val="v4.1.3"/>
</p:tagLst>
</file>

<file path=ppt/tags/tag451.xml><?xml version="1.0" encoding="utf-8"?>
<p:tagLst xmlns:p="http://schemas.openxmlformats.org/presentationml/2006/main">
  <p:tag name="PA" val="v4.1.3"/>
</p:tagLst>
</file>

<file path=ppt/tags/tag452.xml><?xml version="1.0" encoding="utf-8"?>
<p:tagLst xmlns:p="http://schemas.openxmlformats.org/presentationml/2006/main">
  <p:tag name="PA" val="v4.1.3"/>
</p:tagLst>
</file>

<file path=ppt/tags/tag453.xml><?xml version="1.0" encoding="utf-8"?>
<p:tagLst xmlns:p="http://schemas.openxmlformats.org/presentationml/2006/main">
  <p:tag name="PA" val="v4.1.3"/>
</p:tagLst>
</file>

<file path=ppt/tags/tag454.xml><?xml version="1.0" encoding="utf-8"?>
<p:tagLst xmlns:p="http://schemas.openxmlformats.org/presentationml/2006/main">
  <p:tag name="PA" val="v4.1.3"/>
</p:tagLst>
</file>

<file path=ppt/tags/tag455.xml><?xml version="1.0" encoding="utf-8"?>
<p:tagLst xmlns:p="http://schemas.openxmlformats.org/presentationml/2006/main">
  <p:tag name="PA" val="v4.1.3"/>
</p:tagLst>
</file>

<file path=ppt/tags/tag456.xml><?xml version="1.0" encoding="utf-8"?>
<p:tagLst xmlns:p="http://schemas.openxmlformats.org/presentationml/2006/main">
  <p:tag name="PA" val="v4.1.3"/>
</p:tagLst>
</file>

<file path=ppt/tags/tag457.xml><?xml version="1.0" encoding="utf-8"?>
<p:tagLst xmlns:p="http://schemas.openxmlformats.org/presentationml/2006/main">
  <p:tag name="PA" val="v4.1.3"/>
</p:tagLst>
</file>

<file path=ppt/tags/tag458.xml><?xml version="1.0" encoding="utf-8"?>
<p:tagLst xmlns:p="http://schemas.openxmlformats.org/presentationml/2006/main">
  <p:tag name="PA" val="v4.1.3"/>
</p:tagLst>
</file>

<file path=ppt/tags/tag459.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60.xml><?xml version="1.0" encoding="utf-8"?>
<p:tagLst xmlns:p="http://schemas.openxmlformats.org/presentationml/2006/main">
  <p:tag name="PA" val="v4.1.3"/>
</p:tagLst>
</file>

<file path=ppt/tags/tag461.xml><?xml version="1.0" encoding="utf-8"?>
<p:tagLst xmlns:p="http://schemas.openxmlformats.org/presentationml/2006/main">
  <p:tag name="PA" val="v4.1.3"/>
</p:tagLst>
</file>

<file path=ppt/tags/tag462.xml><?xml version="1.0" encoding="utf-8"?>
<p:tagLst xmlns:p="http://schemas.openxmlformats.org/presentationml/2006/main">
  <p:tag name="PA" val="v4.1.3"/>
</p:tagLst>
</file>

<file path=ppt/tags/tag463.xml><?xml version="1.0" encoding="utf-8"?>
<p:tagLst xmlns:p="http://schemas.openxmlformats.org/presentationml/2006/main">
  <p:tag name="PA" val="v4.1.3"/>
</p:tagLst>
</file>

<file path=ppt/tags/tag464.xml><?xml version="1.0" encoding="utf-8"?>
<p:tagLst xmlns:p="http://schemas.openxmlformats.org/presentationml/2006/main">
  <p:tag name="PA" val="v4.1.3"/>
</p:tagLst>
</file>

<file path=ppt/tags/tag465.xml><?xml version="1.0" encoding="utf-8"?>
<p:tagLst xmlns:p="http://schemas.openxmlformats.org/presentationml/2006/main">
  <p:tag name="PA" val="v4.1.3"/>
</p:tagLst>
</file>

<file path=ppt/tags/tag466.xml><?xml version="1.0" encoding="utf-8"?>
<p:tagLst xmlns:p="http://schemas.openxmlformats.org/presentationml/2006/main">
  <p:tag name="PA" val="v4.1.3"/>
</p:tagLst>
</file>

<file path=ppt/tags/tag467.xml><?xml version="1.0" encoding="utf-8"?>
<p:tagLst xmlns:p="http://schemas.openxmlformats.org/presentationml/2006/main">
  <p:tag name="PA" val="v4.1.3"/>
</p:tagLst>
</file>

<file path=ppt/tags/tag468.xml><?xml version="1.0" encoding="utf-8"?>
<p:tagLst xmlns:p="http://schemas.openxmlformats.org/presentationml/2006/main">
  <p:tag name="PA" val="v4.1.3"/>
</p:tagLst>
</file>

<file path=ppt/tags/tag469.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70.xml><?xml version="1.0" encoding="utf-8"?>
<p:tagLst xmlns:p="http://schemas.openxmlformats.org/presentationml/2006/main">
  <p:tag name="PA" val="v4.1.3"/>
</p:tagLst>
</file>

<file path=ppt/tags/tag471.xml><?xml version="1.0" encoding="utf-8"?>
<p:tagLst xmlns:p="http://schemas.openxmlformats.org/presentationml/2006/main">
  <p:tag name="PA" val="v4.1.3"/>
</p:tagLst>
</file>

<file path=ppt/tags/tag472.xml><?xml version="1.0" encoding="utf-8"?>
<p:tagLst xmlns:p="http://schemas.openxmlformats.org/presentationml/2006/main">
  <p:tag name="PA" val="v4.1.3"/>
</p:tagLst>
</file>

<file path=ppt/tags/tag473.xml><?xml version="1.0" encoding="utf-8"?>
<p:tagLst xmlns:p="http://schemas.openxmlformats.org/presentationml/2006/main">
  <p:tag name="PA" val="v4.1.3"/>
</p:tagLst>
</file>

<file path=ppt/tags/tag474.xml><?xml version="1.0" encoding="utf-8"?>
<p:tagLst xmlns:p="http://schemas.openxmlformats.org/presentationml/2006/main">
  <p:tag name="PA" val="v4.1.3"/>
</p:tagLst>
</file>

<file path=ppt/tags/tag475.xml><?xml version="1.0" encoding="utf-8"?>
<p:tagLst xmlns:p="http://schemas.openxmlformats.org/presentationml/2006/main">
  <p:tag name="PA" val="v4.1.3"/>
</p:tagLst>
</file>

<file path=ppt/tags/tag476.xml><?xml version="1.0" encoding="utf-8"?>
<p:tagLst xmlns:p="http://schemas.openxmlformats.org/presentationml/2006/main">
  <p:tag name="PA" val="v4.1.3"/>
</p:tagLst>
</file>

<file path=ppt/tags/tag477.xml><?xml version="1.0" encoding="utf-8"?>
<p:tagLst xmlns:p="http://schemas.openxmlformats.org/presentationml/2006/main">
  <p:tag name="PA" val="v4.1.3"/>
</p:tagLst>
</file>

<file path=ppt/tags/tag478.xml><?xml version="1.0" encoding="utf-8"?>
<p:tagLst xmlns:p="http://schemas.openxmlformats.org/presentationml/2006/main">
  <p:tag name="PA" val="v4.1.3"/>
</p:tagLst>
</file>

<file path=ppt/tags/tag479.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80.xml><?xml version="1.0" encoding="utf-8"?>
<p:tagLst xmlns:p="http://schemas.openxmlformats.org/presentationml/2006/main">
  <p:tag name="PA" val="v4.1.3"/>
</p:tagLst>
</file>

<file path=ppt/tags/tag481.xml><?xml version="1.0" encoding="utf-8"?>
<p:tagLst xmlns:p="http://schemas.openxmlformats.org/presentationml/2006/main">
  <p:tag name="PA" val="v4.1.3"/>
</p:tagLst>
</file>

<file path=ppt/tags/tag482.xml><?xml version="1.0" encoding="utf-8"?>
<p:tagLst xmlns:p="http://schemas.openxmlformats.org/presentationml/2006/main">
  <p:tag name="PA" val="v4.1.3"/>
</p:tagLst>
</file>

<file path=ppt/tags/tag483.xml><?xml version="1.0" encoding="utf-8"?>
<p:tagLst xmlns:p="http://schemas.openxmlformats.org/presentationml/2006/main">
  <p:tag name="PA" val="v4.1.3"/>
</p:tagLst>
</file>

<file path=ppt/tags/tag484.xml><?xml version="1.0" encoding="utf-8"?>
<p:tagLst xmlns:p="http://schemas.openxmlformats.org/presentationml/2006/main">
  <p:tag name="PA" val="v4.1.3"/>
</p:tagLst>
</file>

<file path=ppt/tags/tag485.xml><?xml version="1.0" encoding="utf-8"?>
<p:tagLst xmlns:p="http://schemas.openxmlformats.org/presentationml/2006/main">
  <p:tag name="PA" val="v4.1.3"/>
</p:tagLst>
</file>

<file path=ppt/tags/tag486.xml><?xml version="1.0" encoding="utf-8"?>
<p:tagLst xmlns:p="http://schemas.openxmlformats.org/presentationml/2006/main">
  <p:tag name="PA" val="v4.1.3"/>
</p:tagLst>
</file>

<file path=ppt/tags/tag487.xml><?xml version="1.0" encoding="utf-8"?>
<p:tagLst xmlns:p="http://schemas.openxmlformats.org/presentationml/2006/main">
  <p:tag name="PA" val="v4.1.3"/>
</p:tagLst>
</file>

<file path=ppt/tags/tag488.xml><?xml version="1.0" encoding="utf-8"?>
<p:tagLst xmlns:p="http://schemas.openxmlformats.org/presentationml/2006/main">
  <p:tag name="PA" val="v4.1.3"/>
</p:tagLst>
</file>

<file path=ppt/tags/tag489.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490.xml><?xml version="1.0" encoding="utf-8"?>
<p:tagLst xmlns:p="http://schemas.openxmlformats.org/presentationml/2006/main">
  <p:tag name="PA" val="v4.1.3"/>
</p:tagLst>
</file>

<file path=ppt/tags/tag491.xml><?xml version="1.0" encoding="utf-8"?>
<p:tagLst xmlns:p="http://schemas.openxmlformats.org/presentationml/2006/main">
  <p:tag name="PA" val="v4.1.3"/>
</p:tagLst>
</file>

<file path=ppt/tags/tag492.xml><?xml version="1.0" encoding="utf-8"?>
<p:tagLst xmlns:p="http://schemas.openxmlformats.org/presentationml/2006/main">
  <p:tag name="PA" val="v4.1.3"/>
</p:tagLst>
</file>

<file path=ppt/tags/tag493.xml><?xml version="1.0" encoding="utf-8"?>
<p:tagLst xmlns:p="http://schemas.openxmlformats.org/presentationml/2006/main">
  <p:tag name="PA" val="v4.1.3"/>
</p:tagLst>
</file>

<file path=ppt/tags/tag494.xml><?xml version="1.0" encoding="utf-8"?>
<p:tagLst xmlns:p="http://schemas.openxmlformats.org/presentationml/2006/main">
  <p:tag name="PA" val="v4.1.3"/>
</p:tagLst>
</file>

<file path=ppt/tags/tag495.xml><?xml version="1.0" encoding="utf-8"?>
<p:tagLst xmlns:p="http://schemas.openxmlformats.org/presentationml/2006/main">
  <p:tag name="PA" val="v4.1.3"/>
</p:tagLst>
</file>

<file path=ppt/tags/tag496.xml><?xml version="1.0" encoding="utf-8"?>
<p:tagLst xmlns:p="http://schemas.openxmlformats.org/presentationml/2006/main">
  <p:tag name="PA" val="v4.1.3"/>
</p:tagLst>
</file>

<file path=ppt/tags/tag497.xml><?xml version="1.0" encoding="utf-8"?>
<p:tagLst xmlns:p="http://schemas.openxmlformats.org/presentationml/2006/main">
  <p:tag name="PA" val="v4.1.3"/>
</p:tagLst>
</file>

<file path=ppt/tags/tag498.xml><?xml version="1.0" encoding="utf-8"?>
<p:tagLst xmlns:p="http://schemas.openxmlformats.org/presentationml/2006/main">
  <p:tag name="PA" val="v4.1.3"/>
</p:tagLst>
</file>

<file path=ppt/tags/tag49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00.xml><?xml version="1.0" encoding="utf-8"?>
<p:tagLst xmlns:p="http://schemas.openxmlformats.org/presentationml/2006/main">
  <p:tag name="PA" val="v4.1.3"/>
</p:tagLst>
</file>

<file path=ppt/tags/tag501.xml><?xml version="1.0" encoding="utf-8"?>
<p:tagLst xmlns:p="http://schemas.openxmlformats.org/presentationml/2006/main">
  <p:tag name="PA" val="v4.1.3"/>
</p:tagLst>
</file>

<file path=ppt/tags/tag502.xml><?xml version="1.0" encoding="utf-8"?>
<p:tagLst xmlns:p="http://schemas.openxmlformats.org/presentationml/2006/main">
  <p:tag name="PA" val="v4.1.3"/>
</p:tagLst>
</file>

<file path=ppt/tags/tag503.xml><?xml version="1.0" encoding="utf-8"?>
<p:tagLst xmlns:p="http://schemas.openxmlformats.org/presentationml/2006/main">
  <p:tag name="PA" val="v4.1.3"/>
</p:tagLst>
</file>

<file path=ppt/tags/tag504.xml><?xml version="1.0" encoding="utf-8"?>
<p:tagLst xmlns:p="http://schemas.openxmlformats.org/presentationml/2006/main">
  <p:tag name="PA" val="v4.1.3"/>
</p:tagLst>
</file>

<file path=ppt/tags/tag505.xml><?xml version="1.0" encoding="utf-8"?>
<p:tagLst xmlns:p="http://schemas.openxmlformats.org/presentationml/2006/main">
  <p:tag name="PA" val="v4.1.3"/>
</p:tagLst>
</file>

<file path=ppt/tags/tag506.xml><?xml version="1.0" encoding="utf-8"?>
<p:tagLst xmlns:p="http://schemas.openxmlformats.org/presentationml/2006/main">
  <p:tag name="PA" val="v4.1.3"/>
</p:tagLst>
</file>

<file path=ppt/tags/tag507.xml><?xml version="1.0" encoding="utf-8"?>
<p:tagLst xmlns:p="http://schemas.openxmlformats.org/presentationml/2006/main">
  <p:tag name="PA" val="v4.1.3"/>
</p:tagLst>
</file>

<file path=ppt/tags/tag508.xml><?xml version="1.0" encoding="utf-8"?>
<p:tagLst xmlns:p="http://schemas.openxmlformats.org/presentationml/2006/main">
  <p:tag name="PA" val="v4.1.3"/>
</p:tagLst>
</file>

<file path=ppt/tags/tag509.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10.xml><?xml version="1.0" encoding="utf-8"?>
<p:tagLst xmlns:p="http://schemas.openxmlformats.org/presentationml/2006/main">
  <p:tag name="PA" val="v4.1.3"/>
</p:tagLst>
</file>

<file path=ppt/tags/tag511.xml><?xml version="1.0" encoding="utf-8"?>
<p:tagLst xmlns:p="http://schemas.openxmlformats.org/presentationml/2006/main">
  <p:tag name="PA" val="v4.1.3"/>
</p:tagLst>
</file>

<file path=ppt/tags/tag512.xml><?xml version="1.0" encoding="utf-8"?>
<p:tagLst xmlns:p="http://schemas.openxmlformats.org/presentationml/2006/main">
  <p:tag name="PA" val="v4.1.3"/>
</p:tagLst>
</file>

<file path=ppt/tags/tag513.xml><?xml version="1.0" encoding="utf-8"?>
<p:tagLst xmlns:p="http://schemas.openxmlformats.org/presentationml/2006/main">
  <p:tag name="PA" val="v4.1.3"/>
</p:tagLst>
</file>

<file path=ppt/tags/tag514.xml><?xml version="1.0" encoding="utf-8"?>
<p:tagLst xmlns:p="http://schemas.openxmlformats.org/presentationml/2006/main">
  <p:tag name="PA" val="v4.1.3"/>
</p:tagLst>
</file>

<file path=ppt/tags/tag515.xml><?xml version="1.0" encoding="utf-8"?>
<p:tagLst xmlns:p="http://schemas.openxmlformats.org/presentationml/2006/main">
  <p:tag name="PA" val="v4.1.3"/>
</p:tagLst>
</file>

<file path=ppt/tags/tag516.xml><?xml version="1.0" encoding="utf-8"?>
<p:tagLst xmlns:p="http://schemas.openxmlformats.org/presentationml/2006/main">
  <p:tag name="PA" val="v4.1.3"/>
</p:tagLst>
</file>

<file path=ppt/tags/tag517.xml><?xml version="1.0" encoding="utf-8"?>
<p:tagLst xmlns:p="http://schemas.openxmlformats.org/presentationml/2006/main">
  <p:tag name="PA" val="v4.1.3"/>
</p:tagLst>
</file>

<file path=ppt/tags/tag518.xml><?xml version="1.0" encoding="utf-8"?>
<p:tagLst xmlns:p="http://schemas.openxmlformats.org/presentationml/2006/main">
  <p:tag name="PA" val="v4.1.3"/>
</p:tagLst>
</file>

<file path=ppt/tags/tag519.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20.xml><?xml version="1.0" encoding="utf-8"?>
<p:tagLst xmlns:p="http://schemas.openxmlformats.org/presentationml/2006/main">
  <p:tag name="PA" val="v4.1.3"/>
</p:tagLst>
</file>

<file path=ppt/tags/tag521.xml><?xml version="1.0" encoding="utf-8"?>
<p:tagLst xmlns:p="http://schemas.openxmlformats.org/presentationml/2006/main">
  <p:tag name="PA" val="v4.1.3"/>
</p:tagLst>
</file>

<file path=ppt/tags/tag522.xml><?xml version="1.0" encoding="utf-8"?>
<p:tagLst xmlns:p="http://schemas.openxmlformats.org/presentationml/2006/main">
  <p:tag name="PA" val="v4.1.3"/>
</p:tagLst>
</file>

<file path=ppt/tags/tag523.xml><?xml version="1.0" encoding="utf-8"?>
<p:tagLst xmlns:p="http://schemas.openxmlformats.org/presentationml/2006/main">
  <p:tag name="PA" val="v4.1.3"/>
</p:tagLst>
</file>

<file path=ppt/tags/tag524.xml><?xml version="1.0" encoding="utf-8"?>
<p:tagLst xmlns:p="http://schemas.openxmlformats.org/presentationml/2006/main">
  <p:tag name="PA" val="v4.1.3"/>
</p:tagLst>
</file>

<file path=ppt/tags/tag525.xml><?xml version="1.0" encoding="utf-8"?>
<p:tagLst xmlns:p="http://schemas.openxmlformats.org/presentationml/2006/main">
  <p:tag name="PA" val="v4.1.3"/>
</p:tagLst>
</file>

<file path=ppt/tags/tag526.xml><?xml version="1.0" encoding="utf-8"?>
<p:tagLst xmlns:p="http://schemas.openxmlformats.org/presentationml/2006/main">
  <p:tag name="PA" val="v4.1.3"/>
</p:tagLst>
</file>

<file path=ppt/tags/tag527.xml><?xml version="1.0" encoding="utf-8"?>
<p:tagLst xmlns:p="http://schemas.openxmlformats.org/presentationml/2006/main">
  <p:tag name="PA" val="v4.1.3"/>
</p:tagLst>
</file>

<file path=ppt/tags/tag528.xml><?xml version="1.0" encoding="utf-8"?>
<p:tagLst xmlns:p="http://schemas.openxmlformats.org/presentationml/2006/main">
  <p:tag name="PA" val="v4.1.3"/>
</p:tagLst>
</file>

<file path=ppt/tags/tag529.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30.xml><?xml version="1.0" encoding="utf-8"?>
<p:tagLst xmlns:p="http://schemas.openxmlformats.org/presentationml/2006/main">
  <p:tag name="PA" val="v4.1.3"/>
</p:tagLst>
</file>

<file path=ppt/tags/tag531.xml><?xml version="1.0" encoding="utf-8"?>
<p:tagLst xmlns:p="http://schemas.openxmlformats.org/presentationml/2006/main">
  <p:tag name="PA" val="v4.1.3"/>
</p:tagLst>
</file>

<file path=ppt/tags/tag532.xml><?xml version="1.0" encoding="utf-8"?>
<p:tagLst xmlns:p="http://schemas.openxmlformats.org/presentationml/2006/main">
  <p:tag name="PA" val="v4.1.3"/>
</p:tagLst>
</file>

<file path=ppt/tags/tag533.xml><?xml version="1.0" encoding="utf-8"?>
<p:tagLst xmlns:p="http://schemas.openxmlformats.org/presentationml/2006/main">
  <p:tag name="PA" val="v4.1.3"/>
</p:tagLst>
</file>

<file path=ppt/tags/tag534.xml><?xml version="1.0" encoding="utf-8"?>
<p:tagLst xmlns:p="http://schemas.openxmlformats.org/presentationml/2006/main">
  <p:tag name="PA" val="v4.1.3"/>
</p:tagLst>
</file>

<file path=ppt/tags/tag535.xml><?xml version="1.0" encoding="utf-8"?>
<p:tagLst xmlns:p="http://schemas.openxmlformats.org/presentationml/2006/main">
  <p:tag name="PA" val="v4.1.3"/>
</p:tagLst>
</file>

<file path=ppt/tags/tag536.xml><?xml version="1.0" encoding="utf-8"?>
<p:tagLst xmlns:p="http://schemas.openxmlformats.org/presentationml/2006/main">
  <p:tag name="PA" val="v4.1.3"/>
</p:tagLst>
</file>

<file path=ppt/tags/tag537.xml><?xml version="1.0" encoding="utf-8"?>
<p:tagLst xmlns:p="http://schemas.openxmlformats.org/presentationml/2006/main">
  <p:tag name="PA" val="v4.1.3"/>
</p:tagLst>
</file>

<file path=ppt/tags/tag538.xml><?xml version="1.0" encoding="utf-8"?>
<p:tagLst xmlns:p="http://schemas.openxmlformats.org/presentationml/2006/main">
  <p:tag name="PA" val="v4.1.3"/>
</p:tagLst>
</file>

<file path=ppt/tags/tag539.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40.xml><?xml version="1.0" encoding="utf-8"?>
<p:tagLst xmlns:p="http://schemas.openxmlformats.org/presentationml/2006/main">
  <p:tag name="PA" val="v4.1.3"/>
</p:tagLst>
</file>

<file path=ppt/tags/tag541.xml><?xml version="1.0" encoding="utf-8"?>
<p:tagLst xmlns:p="http://schemas.openxmlformats.org/presentationml/2006/main">
  <p:tag name="PA" val="v4.1.3"/>
</p:tagLst>
</file>

<file path=ppt/tags/tag542.xml><?xml version="1.0" encoding="utf-8"?>
<p:tagLst xmlns:p="http://schemas.openxmlformats.org/presentationml/2006/main">
  <p:tag name="PA" val="v4.1.3"/>
</p:tagLst>
</file>

<file path=ppt/tags/tag543.xml><?xml version="1.0" encoding="utf-8"?>
<p:tagLst xmlns:p="http://schemas.openxmlformats.org/presentationml/2006/main">
  <p:tag name="PA" val="v4.1.3"/>
</p:tagLst>
</file>

<file path=ppt/tags/tag544.xml><?xml version="1.0" encoding="utf-8"?>
<p:tagLst xmlns:p="http://schemas.openxmlformats.org/presentationml/2006/main">
  <p:tag name="PA" val="v4.1.3"/>
</p:tagLst>
</file>

<file path=ppt/tags/tag545.xml><?xml version="1.0" encoding="utf-8"?>
<p:tagLst xmlns:p="http://schemas.openxmlformats.org/presentationml/2006/main">
  <p:tag name="PA" val="v4.1.3"/>
</p:tagLst>
</file>

<file path=ppt/tags/tag546.xml><?xml version="1.0" encoding="utf-8"?>
<p:tagLst xmlns:p="http://schemas.openxmlformats.org/presentationml/2006/main">
  <p:tag name="PA" val="v4.1.3"/>
</p:tagLst>
</file>

<file path=ppt/tags/tag547.xml><?xml version="1.0" encoding="utf-8"?>
<p:tagLst xmlns:p="http://schemas.openxmlformats.org/presentationml/2006/main">
  <p:tag name="PA" val="v4.1.3"/>
</p:tagLst>
</file>

<file path=ppt/tags/tag548.xml><?xml version="1.0" encoding="utf-8"?>
<p:tagLst xmlns:p="http://schemas.openxmlformats.org/presentationml/2006/main">
  <p:tag name="PA" val="v4.1.3"/>
</p:tagLst>
</file>

<file path=ppt/tags/tag549.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50.xml><?xml version="1.0" encoding="utf-8"?>
<p:tagLst xmlns:p="http://schemas.openxmlformats.org/presentationml/2006/main">
  <p:tag name="PA" val="v4.1.3"/>
</p:tagLst>
</file>

<file path=ppt/tags/tag551.xml><?xml version="1.0" encoding="utf-8"?>
<p:tagLst xmlns:p="http://schemas.openxmlformats.org/presentationml/2006/main">
  <p:tag name="PA" val="v4.1.3"/>
</p:tagLst>
</file>

<file path=ppt/tags/tag552.xml><?xml version="1.0" encoding="utf-8"?>
<p:tagLst xmlns:p="http://schemas.openxmlformats.org/presentationml/2006/main">
  <p:tag name="PA" val="v4.1.3"/>
</p:tagLst>
</file>

<file path=ppt/tags/tag553.xml><?xml version="1.0" encoding="utf-8"?>
<p:tagLst xmlns:p="http://schemas.openxmlformats.org/presentationml/2006/main">
  <p:tag name="PA" val="v4.1.3"/>
</p:tagLst>
</file>

<file path=ppt/tags/tag554.xml><?xml version="1.0" encoding="utf-8"?>
<p:tagLst xmlns:p="http://schemas.openxmlformats.org/presentationml/2006/main">
  <p:tag name="PA" val="v4.1.3"/>
</p:tagLst>
</file>

<file path=ppt/tags/tag555.xml><?xml version="1.0" encoding="utf-8"?>
<p:tagLst xmlns:p="http://schemas.openxmlformats.org/presentationml/2006/main">
  <p:tag name="PA" val="v4.1.3"/>
</p:tagLst>
</file>

<file path=ppt/tags/tag556.xml><?xml version="1.0" encoding="utf-8"?>
<p:tagLst xmlns:p="http://schemas.openxmlformats.org/presentationml/2006/main">
  <p:tag name="PA" val="v4.1.3"/>
</p:tagLst>
</file>

<file path=ppt/tags/tag557.xml><?xml version="1.0" encoding="utf-8"?>
<p:tagLst xmlns:p="http://schemas.openxmlformats.org/presentationml/2006/main">
  <p:tag name="PA" val="v4.1.3"/>
</p:tagLst>
</file>

<file path=ppt/tags/tag558.xml><?xml version="1.0" encoding="utf-8"?>
<p:tagLst xmlns:p="http://schemas.openxmlformats.org/presentationml/2006/main">
  <p:tag name="PA" val="v4.1.3"/>
</p:tagLst>
</file>

<file path=ppt/tags/tag559.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60.xml><?xml version="1.0" encoding="utf-8"?>
<p:tagLst xmlns:p="http://schemas.openxmlformats.org/presentationml/2006/main">
  <p:tag name="PA" val="v4.1.3"/>
</p:tagLst>
</file>

<file path=ppt/tags/tag561.xml><?xml version="1.0" encoding="utf-8"?>
<p:tagLst xmlns:p="http://schemas.openxmlformats.org/presentationml/2006/main">
  <p:tag name="PA" val="v4.1.3"/>
</p:tagLst>
</file>

<file path=ppt/tags/tag562.xml><?xml version="1.0" encoding="utf-8"?>
<p:tagLst xmlns:p="http://schemas.openxmlformats.org/presentationml/2006/main">
  <p:tag name="PA" val="v4.1.3"/>
</p:tagLst>
</file>

<file path=ppt/tags/tag563.xml><?xml version="1.0" encoding="utf-8"?>
<p:tagLst xmlns:p="http://schemas.openxmlformats.org/presentationml/2006/main">
  <p:tag name="PA" val="v4.1.3"/>
</p:tagLst>
</file>

<file path=ppt/tags/tag564.xml><?xml version="1.0" encoding="utf-8"?>
<p:tagLst xmlns:p="http://schemas.openxmlformats.org/presentationml/2006/main">
  <p:tag name="PA" val="v4.1.3"/>
</p:tagLst>
</file>

<file path=ppt/tags/tag565.xml><?xml version="1.0" encoding="utf-8"?>
<p:tagLst xmlns:p="http://schemas.openxmlformats.org/presentationml/2006/main">
  <p:tag name="PA" val="v4.1.3"/>
</p:tagLst>
</file>

<file path=ppt/tags/tag566.xml><?xml version="1.0" encoding="utf-8"?>
<p:tagLst xmlns:p="http://schemas.openxmlformats.org/presentationml/2006/main">
  <p:tag name="PA" val="v4.1.3"/>
</p:tagLst>
</file>

<file path=ppt/tags/tag567.xml><?xml version="1.0" encoding="utf-8"?>
<p:tagLst xmlns:p="http://schemas.openxmlformats.org/presentationml/2006/main">
  <p:tag name="PA" val="v4.1.3"/>
</p:tagLst>
</file>

<file path=ppt/tags/tag568.xml><?xml version="1.0" encoding="utf-8"?>
<p:tagLst xmlns:p="http://schemas.openxmlformats.org/presentationml/2006/main">
  <p:tag name="PA" val="v4.1.3"/>
</p:tagLst>
</file>

<file path=ppt/tags/tag569.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70.xml><?xml version="1.0" encoding="utf-8"?>
<p:tagLst xmlns:p="http://schemas.openxmlformats.org/presentationml/2006/main">
  <p:tag name="PA" val="v4.1.3"/>
</p:tagLst>
</file>

<file path=ppt/tags/tag571.xml><?xml version="1.0" encoding="utf-8"?>
<p:tagLst xmlns:p="http://schemas.openxmlformats.org/presentationml/2006/main">
  <p:tag name="PA" val="v4.1.3"/>
</p:tagLst>
</file>

<file path=ppt/tags/tag572.xml><?xml version="1.0" encoding="utf-8"?>
<p:tagLst xmlns:p="http://schemas.openxmlformats.org/presentationml/2006/main">
  <p:tag name="PA" val="v4.1.3"/>
</p:tagLst>
</file>

<file path=ppt/tags/tag573.xml><?xml version="1.0" encoding="utf-8"?>
<p:tagLst xmlns:p="http://schemas.openxmlformats.org/presentationml/2006/main">
  <p:tag name="PA" val="v4.1.3"/>
</p:tagLst>
</file>

<file path=ppt/tags/tag574.xml><?xml version="1.0" encoding="utf-8"?>
<p:tagLst xmlns:p="http://schemas.openxmlformats.org/presentationml/2006/main">
  <p:tag name="PA" val="v4.1.3"/>
</p:tagLst>
</file>

<file path=ppt/tags/tag575.xml><?xml version="1.0" encoding="utf-8"?>
<p:tagLst xmlns:p="http://schemas.openxmlformats.org/presentationml/2006/main">
  <p:tag name="PA" val="v4.1.3"/>
</p:tagLst>
</file>

<file path=ppt/tags/tag576.xml><?xml version="1.0" encoding="utf-8"?>
<p:tagLst xmlns:p="http://schemas.openxmlformats.org/presentationml/2006/main">
  <p:tag name="PA" val="v4.1.3"/>
</p:tagLst>
</file>

<file path=ppt/tags/tag577.xml><?xml version="1.0" encoding="utf-8"?>
<p:tagLst xmlns:p="http://schemas.openxmlformats.org/presentationml/2006/main">
  <p:tag name="PA" val="v4.1.3"/>
</p:tagLst>
</file>

<file path=ppt/tags/tag578.xml><?xml version="1.0" encoding="utf-8"?>
<p:tagLst xmlns:p="http://schemas.openxmlformats.org/presentationml/2006/main">
  <p:tag name="PA" val="v4.1.3"/>
</p:tagLst>
</file>

<file path=ppt/tags/tag579.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80.xml><?xml version="1.0" encoding="utf-8"?>
<p:tagLst xmlns:p="http://schemas.openxmlformats.org/presentationml/2006/main">
  <p:tag name="PA" val="v4.1.3"/>
</p:tagLst>
</file>

<file path=ppt/tags/tag581.xml><?xml version="1.0" encoding="utf-8"?>
<p:tagLst xmlns:p="http://schemas.openxmlformats.org/presentationml/2006/main">
  <p:tag name="PA" val="v4.1.3"/>
</p:tagLst>
</file>

<file path=ppt/tags/tag582.xml><?xml version="1.0" encoding="utf-8"?>
<p:tagLst xmlns:p="http://schemas.openxmlformats.org/presentationml/2006/main">
  <p:tag name="PA" val="v4.1.3"/>
</p:tagLst>
</file>

<file path=ppt/tags/tag583.xml><?xml version="1.0" encoding="utf-8"?>
<p:tagLst xmlns:p="http://schemas.openxmlformats.org/presentationml/2006/main">
  <p:tag name="PA" val="v4.1.3"/>
</p:tagLst>
</file>

<file path=ppt/tags/tag584.xml><?xml version="1.0" encoding="utf-8"?>
<p:tagLst xmlns:p="http://schemas.openxmlformats.org/presentationml/2006/main">
  <p:tag name="PA" val="v4.1.3"/>
</p:tagLst>
</file>

<file path=ppt/tags/tag585.xml><?xml version="1.0" encoding="utf-8"?>
<p:tagLst xmlns:p="http://schemas.openxmlformats.org/presentationml/2006/main">
  <p:tag name="PA" val="v4.1.3"/>
</p:tagLst>
</file>

<file path=ppt/tags/tag586.xml><?xml version="1.0" encoding="utf-8"?>
<p:tagLst xmlns:p="http://schemas.openxmlformats.org/presentationml/2006/main">
  <p:tag name="PA" val="v4.1.3"/>
</p:tagLst>
</file>

<file path=ppt/tags/tag587.xml><?xml version="1.0" encoding="utf-8"?>
<p:tagLst xmlns:p="http://schemas.openxmlformats.org/presentationml/2006/main">
  <p:tag name="PA" val="v4.1.3"/>
</p:tagLst>
</file>

<file path=ppt/tags/tag588.xml><?xml version="1.0" encoding="utf-8"?>
<p:tagLst xmlns:p="http://schemas.openxmlformats.org/presentationml/2006/main">
  <p:tag name="PA" val="v4.1.3"/>
</p:tagLst>
</file>

<file path=ppt/tags/tag589.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590.xml><?xml version="1.0" encoding="utf-8"?>
<p:tagLst xmlns:p="http://schemas.openxmlformats.org/presentationml/2006/main">
  <p:tag name="PA" val="v4.1.3"/>
</p:tagLst>
</file>

<file path=ppt/tags/tag591.xml><?xml version="1.0" encoding="utf-8"?>
<p:tagLst xmlns:p="http://schemas.openxmlformats.org/presentationml/2006/main">
  <p:tag name="PA" val="v4.1.3"/>
</p:tagLst>
</file>

<file path=ppt/tags/tag592.xml><?xml version="1.0" encoding="utf-8"?>
<p:tagLst xmlns:p="http://schemas.openxmlformats.org/presentationml/2006/main">
  <p:tag name="PA" val="v4.1.3"/>
</p:tagLst>
</file>

<file path=ppt/tags/tag593.xml><?xml version="1.0" encoding="utf-8"?>
<p:tagLst xmlns:p="http://schemas.openxmlformats.org/presentationml/2006/main">
  <p:tag name="PA" val="v4.1.3"/>
</p:tagLst>
</file>

<file path=ppt/tags/tag594.xml><?xml version="1.0" encoding="utf-8"?>
<p:tagLst xmlns:p="http://schemas.openxmlformats.org/presentationml/2006/main">
  <p:tag name="PA" val="v4.1.3"/>
</p:tagLst>
</file>

<file path=ppt/tags/tag595.xml><?xml version="1.0" encoding="utf-8"?>
<p:tagLst xmlns:p="http://schemas.openxmlformats.org/presentationml/2006/main">
  <p:tag name="PA" val="v4.1.3"/>
</p:tagLst>
</file>

<file path=ppt/tags/tag596.xml><?xml version="1.0" encoding="utf-8"?>
<p:tagLst xmlns:p="http://schemas.openxmlformats.org/presentationml/2006/main">
  <p:tag name="PA" val="v4.1.3"/>
</p:tagLst>
</file>

<file path=ppt/tags/tag597.xml><?xml version="1.0" encoding="utf-8"?>
<p:tagLst xmlns:p="http://schemas.openxmlformats.org/presentationml/2006/main">
  <p:tag name="PA" val="v4.1.3"/>
</p:tagLst>
</file>

<file path=ppt/tags/tag598.xml><?xml version="1.0" encoding="utf-8"?>
<p:tagLst xmlns:p="http://schemas.openxmlformats.org/presentationml/2006/main">
  <p:tag name="PA" val="v4.1.3"/>
</p:tagLst>
</file>

<file path=ppt/tags/tag59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00.xml><?xml version="1.0" encoding="utf-8"?>
<p:tagLst xmlns:p="http://schemas.openxmlformats.org/presentationml/2006/main">
  <p:tag name="PA" val="v4.1.3"/>
</p:tagLst>
</file>

<file path=ppt/tags/tag601.xml><?xml version="1.0" encoding="utf-8"?>
<p:tagLst xmlns:p="http://schemas.openxmlformats.org/presentationml/2006/main">
  <p:tag name="PA" val="v4.1.3"/>
</p:tagLst>
</file>

<file path=ppt/tags/tag602.xml><?xml version="1.0" encoding="utf-8"?>
<p:tagLst xmlns:p="http://schemas.openxmlformats.org/presentationml/2006/main">
  <p:tag name="PA" val="v4.1.3"/>
</p:tagLst>
</file>

<file path=ppt/tags/tag603.xml><?xml version="1.0" encoding="utf-8"?>
<p:tagLst xmlns:p="http://schemas.openxmlformats.org/presentationml/2006/main">
  <p:tag name="PA" val="v4.1.3"/>
</p:tagLst>
</file>

<file path=ppt/tags/tag604.xml><?xml version="1.0" encoding="utf-8"?>
<p:tagLst xmlns:p="http://schemas.openxmlformats.org/presentationml/2006/main">
  <p:tag name="PA" val="v4.1.3"/>
</p:tagLst>
</file>

<file path=ppt/tags/tag605.xml><?xml version="1.0" encoding="utf-8"?>
<p:tagLst xmlns:p="http://schemas.openxmlformats.org/presentationml/2006/main">
  <p:tag name="PA" val="v4.1.3"/>
</p:tagLst>
</file>

<file path=ppt/tags/tag606.xml><?xml version="1.0" encoding="utf-8"?>
<p:tagLst xmlns:p="http://schemas.openxmlformats.org/presentationml/2006/main">
  <p:tag name="PA" val="v4.1.3"/>
</p:tagLst>
</file>

<file path=ppt/tags/tag607.xml><?xml version="1.0" encoding="utf-8"?>
<p:tagLst xmlns:p="http://schemas.openxmlformats.org/presentationml/2006/main">
  <p:tag name="PA" val="v4.1.3"/>
</p:tagLst>
</file>

<file path=ppt/tags/tag608.xml><?xml version="1.0" encoding="utf-8"?>
<p:tagLst xmlns:p="http://schemas.openxmlformats.org/presentationml/2006/main">
  <p:tag name="PA" val="v4.1.3"/>
</p:tagLst>
</file>

<file path=ppt/tags/tag609.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10.xml><?xml version="1.0" encoding="utf-8"?>
<p:tagLst xmlns:p="http://schemas.openxmlformats.org/presentationml/2006/main">
  <p:tag name="PA" val="v4.1.3"/>
</p:tagLst>
</file>

<file path=ppt/tags/tag611.xml><?xml version="1.0" encoding="utf-8"?>
<p:tagLst xmlns:p="http://schemas.openxmlformats.org/presentationml/2006/main">
  <p:tag name="PA" val="v4.1.3"/>
</p:tagLst>
</file>

<file path=ppt/tags/tag612.xml><?xml version="1.0" encoding="utf-8"?>
<p:tagLst xmlns:p="http://schemas.openxmlformats.org/presentationml/2006/main">
  <p:tag name="PA" val="v4.1.3"/>
</p:tagLst>
</file>

<file path=ppt/tags/tag613.xml><?xml version="1.0" encoding="utf-8"?>
<p:tagLst xmlns:p="http://schemas.openxmlformats.org/presentationml/2006/main">
  <p:tag name="PA" val="v4.1.3"/>
</p:tagLst>
</file>

<file path=ppt/tags/tag614.xml><?xml version="1.0" encoding="utf-8"?>
<p:tagLst xmlns:p="http://schemas.openxmlformats.org/presentationml/2006/main">
  <p:tag name="PA" val="v4.1.3"/>
</p:tagLst>
</file>

<file path=ppt/tags/tag615.xml><?xml version="1.0" encoding="utf-8"?>
<p:tagLst xmlns:p="http://schemas.openxmlformats.org/presentationml/2006/main">
  <p:tag name="PA" val="v4.1.3"/>
</p:tagLst>
</file>

<file path=ppt/tags/tag616.xml><?xml version="1.0" encoding="utf-8"?>
<p:tagLst xmlns:p="http://schemas.openxmlformats.org/presentationml/2006/main">
  <p:tag name="PA" val="v4.1.3"/>
</p:tagLst>
</file>

<file path=ppt/tags/tag617.xml><?xml version="1.0" encoding="utf-8"?>
<p:tagLst xmlns:p="http://schemas.openxmlformats.org/presentationml/2006/main">
  <p:tag name="PA" val="v4.1.3"/>
</p:tagLst>
</file>

<file path=ppt/tags/tag618.xml><?xml version="1.0" encoding="utf-8"?>
<p:tagLst xmlns:p="http://schemas.openxmlformats.org/presentationml/2006/main">
  <p:tag name="PA" val="v4.1.3"/>
</p:tagLst>
</file>

<file path=ppt/tags/tag619.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20.xml><?xml version="1.0" encoding="utf-8"?>
<p:tagLst xmlns:p="http://schemas.openxmlformats.org/presentationml/2006/main">
  <p:tag name="PA" val="v4.1.3"/>
</p:tagLst>
</file>

<file path=ppt/tags/tag621.xml><?xml version="1.0" encoding="utf-8"?>
<p:tagLst xmlns:p="http://schemas.openxmlformats.org/presentationml/2006/main">
  <p:tag name="PA" val="v4.1.3"/>
</p:tagLst>
</file>

<file path=ppt/tags/tag622.xml><?xml version="1.0" encoding="utf-8"?>
<p:tagLst xmlns:p="http://schemas.openxmlformats.org/presentationml/2006/main">
  <p:tag name="PA" val="v4.1.3"/>
</p:tagLst>
</file>

<file path=ppt/tags/tag623.xml><?xml version="1.0" encoding="utf-8"?>
<p:tagLst xmlns:p="http://schemas.openxmlformats.org/presentationml/2006/main">
  <p:tag name="PA" val="v4.1.3"/>
</p:tagLst>
</file>

<file path=ppt/tags/tag624.xml><?xml version="1.0" encoding="utf-8"?>
<p:tagLst xmlns:p="http://schemas.openxmlformats.org/presentationml/2006/main">
  <p:tag name="PA" val="v4.1.3"/>
</p:tagLst>
</file>

<file path=ppt/tags/tag625.xml><?xml version="1.0" encoding="utf-8"?>
<p:tagLst xmlns:p="http://schemas.openxmlformats.org/presentationml/2006/main">
  <p:tag name="PA" val="v4.1.3"/>
</p:tagLst>
</file>

<file path=ppt/tags/tag626.xml><?xml version="1.0" encoding="utf-8"?>
<p:tagLst xmlns:p="http://schemas.openxmlformats.org/presentationml/2006/main">
  <p:tag name="PA" val="v4.1.3"/>
</p:tagLst>
</file>

<file path=ppt/tags/tag627.xml><?xml version="1.0" encoding="utf-8"?>
<p:tagLst xmlns:p="http://schemas.openxmlformats.org/presentationml/2006/main">
  <p:tag name="PA" val="v4.1.3"/>
</p:tagLst>
</file>

<file path=ppt/tags/tag628.xml><?xml version="1.0" encoding="utf-8"?>
<p:tagLst xmlns:p="http://schemas.openxmlformats.org/presentationml/2006/main">
  <p:tag name="PA" val="v4.1.3"/>
</p:tagLst>
</file>

<file path=ppt/tags/tag629.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30.xml><?xml version="1.0" encoding="utf-8"?>
<p:tagLst xmlns:p="http://schemas.openxmlformats.org/presentationml/2006/main">
  <p:tag name="PA" val="v4.1.3"/>
</p:tagLst>
</file>

<file path=ppt/tags/tag631.xml><?xml version="1.0" encoding="utf-8"?>
<p:tagLst xmlns:p="http://schemas.openxmlformats.org/presentationml/2006/main">
  <p:tag name="PA" val="v4.1.3"/>
</p:tagLst>
</file>

<file path=ppt/tags/tag632.xml><?xml version="1.0" encoding="utf-8"?>
<p:tagLst xmlns:p="http://schemas.openxmlformats.org/presentationml/2006/main">
  <p:tag name="PA" val="v4.1.3"/>
</p:tagLst>
</file>

<file path=ppt/tags/tag633.xml><?xml version="1.0" encoding="utf-8"?>
<p:tagLst xmlns:p="http://schemas.openxmlformats.org/presentationml/2006/main">
  <p:tag name="PA" val="v4.1.3"/>
</p:tagLst>
</file>

<file path=ppt/tags/tag634.xml><?xml version="1.0" encoding="utf-8"?>
<p:tagLst xmlns:p="http://schemas.openxmlformats.org/presentationml/2006/main">
  <p:tag name="PA" val="v4.1.3"/>
</p:tagLst>
</file>

<file path=ppt/tags/tag635.xml><?xml version="1.0" encoding="utf-8"?>
<p:tagLst xmlns:p="http://schemas.openxmlformats.org/presentationml/2006/main">
  <p:tag name="PA" val="v4.1.3"/>
</p:tagLst>
</file>

<file path=ppt/tags/tag636.xml><?xml version="1.0" encoding="utf-8"?>
<p:tagLst xmlns:p="http://schemas.openxmlformats.org/presentationml/2006/main">
  <p:tag name="PA" val="v4.1.3"/>
</p:tagLst>
</file>

<file path=ppt/tags/tag637.xml><?xml version="1.0" encoding="utf-8"?>
<p:tagLst xmlns:p="http://schemas.openxmlformats.org/presentationml/2006/main">
  <p:tag name="PA" val="v4.1.3"/>
</p:tagLst>
</file>

<file path=ppt/tags/tag638.xml><?xml version="1.0" encoding="utf-8"?>
<p:tagLst xmlns:p="http://schemas.openxmlformats.org/presentationml/2006/main">
  <p:tag name="PA" val="v4.1.3"/>
</p:tagLst>
</file>

<file path=ppt/tags/tag639.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40.xml><?xml version="1.0" encoding="utf-8"?>
<p:tagLst xmlns:p="http://schemas.openxmlformats.org/presentationml/2006/main">
  <p:tag name="PA" val="v4.1.3"/>
</p:tagLst>
</file>

<file path=ppt/tags/tag641.xml><?xml version="1.0" encoding="utf-8"?>
<p:tagLst xmlns:p="http://schemas.openxmlformats.org/presentationml/2006/main">
  <p:tag name="PA" val="v4.1.3"/>
</p:tagLst>
</file>

<file path=ppt/tags/tag642.xml><?xml version="1.0" encoding="utf-8"?>
<p:tagLst xmlns:p="http://schemas.openxmlformats.org/presentationml/2006/main">
  <p:tag name="PA" val="v4.1.3"/>
</p:tagLst>
</file>

<file path=ppt/tags/tag643.xml><?xml version="1.0" encoding="utf-8"?>
<p:tagLst xmlns:p="http://schemas.openxmlformats.org/presentationml/2006/main">
  <p:tag name="PA" val="v4.1.3"/>
</p:tagLst>
</file>

<file path=ppt/tags/tag644.xml><?xml version="1.0" encoding="utf-8"?>
<p:tagLst xmlns:p="http://schemas.openxmlformats.org/presentationml/2006/main">
  <p:tag name="PA" val="v4.1.3"/>
</p:tagLst>
</file>

<file path=ppt/tags/tag645.xml><?xml version="1.0" encoding="utf-8"?>
<p:tagLst xmlns:p="http://schemas.openxmlformats.org/presentationml/2006/main">
  <p:tag name="PA" val="v4.1.3"/>
</p:tagLst>
</file>

<file path=ppt/tags/tag646.xml><?xml version="1.0" encoding="utf-8"?>
<p:tagLst xmlns:p="http://schemas.openxmlformats.org/presentationml/2006/main">
  <p:tag name="PA" val="v4.1.3"/>
</p:tagLst>
</file>

<file path=ppt/tags/tag647.xml><?xml version="1.0" encoding="utf-8"?>
<p:tagLst xmlns:p="http://schemas.openxmlformats.org/presentationml/2006/main">
  <p:tag name="PA" val="v4.1.3"/>
</p:tagLst>
</file>

<file path=ppt/tags/tag648.xml><?xml version="1.0" encoding="utf-8"?>
<p:tagLst xmlns:p="http://schemas.openxmlformats.org/presentationml/2006/main">
  <p:tag name="PA" val="v4.1.3"/>
</p:tagLst>
</file>

<file path=ppt/tags/tag649.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50.xml><?xml version="1.0" encoding="utf-8"?>
<p:tagLst xmlns:p="http://schemas.openxmlformats.org/presentationml/2006/main">
  <p:tag name="PA" val="v4.1.3"/>
</p:tagLst>
</file>

<file path=ppt/tags/tag651.xml><?xml version="1.0" encoding="utf-8"?>
<p:tagLst xmlns:p="http://schemas.openxmlformats.org/presentationml/2006/main">
  <p:tag name="PA" val="v4.1.3"/>
</p:tagLst>
</file>

<file path=ppt/tags/tag652.xml><?xml version="1.0" encoding="utf-8"?>
<p:tagLst xmlns:p="http://schemas.openxmlformats.org/presentationml/2006/main">
  <p:tag name="PA" val="v4.1.3"/>
</p:tagLst>
</file>

<file path=ppt/tags/tag653.xml><?xml version="1.0" encoding="utf-8"?>
<p:tagLst xmlns:p="http://schemas.openxmlformats.org/presentationml/2006/main">
  <p:tag name="PA" val="v4.1.3"/>
</p:tagLst>
</file>

<file path=ppt/tags/tag654.xml><?xml version="1.0" encoding="utf-8"?>
<p:tagLst xmlns:p="http://schemas.openxmlformats.org/presentationml/2006/main">
  <p:tag name="PA" val="v4.1.3"/>
</p:tagLst>
</file>

<file path=ppt/tags/tag655.xml><?xml version="1.0" encoding="utf-8"?>
<p:tagLst xmlns:p="http://schemas.openxmlformats.org/presentationml/2006/main">
  <p:tag name="PA" val="v4.1.3"/>
</p:tagLst>
</file>

<file path=ppt/tags/tag656.xml><?xml version="1.0" encoding="utf-8"?>
<p:tagLst xmlns:p="http://schemas.openxmlformats.org/presentationml/2006/main">
  <p:tag name="PA" val="v4.1.3"/>
</p:tagLst>
</file>

<file path=ppt/tags/tag657.xml><?xml version="1.0" encoding="utf-8"?>
<p:tagLst xmlns:p="http://schemas.openxmlformats.org/presentationml/2006/main">
  <p:tag name="PA" val="v4.1.3"/>
</p:tagLst>
</file>

<file path=ppt/tags/tag658.xml><?xml version="1.0" encoding="utf-8"?>
<p:tagLst xmlns:p="http://schemas.openxmlformats.org/presentationml/2006/main">
  <p:tag name="PA" val="v4.1.3"/>
</p:tagLst>
</file>

<file path=ppt/tags/tag659.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60.xml><?xml version="1.0" encoding="utf-8"?>
<p:tagLst xmlns:p="http://schemas.openxmlformats.org/presentationml/2006/main">
  <p:tag name="PA" val="v4.1.3"/>
</p:tagLst>
</file>

<file path=ppt/tags/tag661.xml><?xml version="1.0" encoding="utf-8"?>
<p:tagLst xmlns:p="http://schemas.openxmlformats.org/presentationml/2006/main">
  <p:tag name="PA" val="v4.1.3"/>
</p:tagLst>
</file>

<file path=ppt/tags/tag662.xml><?xml version="1.0" encoding="utf-8"?>
<p:tagLst xmlns:p="http://schemas.openxmlformats.org/presentationml/2006/main">
  <p:tag name="PA" val="v4.1.3"/>
</p:tagLst>
</file>

<file path=ppt/tags/tag663.xml><?xml version="1.0" encoding="utf-8"?>
<p:tagLst xmlns:p="http://schemas.openxmlformats.org/presentationml/2006/main">
  <p:tag name="PA" val="v4.1.3"/>
</p:tagLst>
</file>

<file path=ppt/tags/tag664.xml><?xml version="1.0" encoding="utf-8"?>
<p:tagLst xmlns:p="http://schemas.openxmlformats.org/presentationml/2006/main">
  <p:tag name="PA" val="v4.1.3"/>
</p:tagLst>
</file>

<file path=ppt/tags/tag665.xml><?xml version="1.0" encoding="utf-8"?>
<p:tagLst xmlns:p="http://schemas.openxmlformats.org/presentationml/2006/main">
  <p:tag name="PA" val="v4.1.3"/>
</p:tagLst>
</file>

<file path=ppt/tags/tag666.xml><?xml version="1.0" encoding="utf-8"?>
<p:tagLst xmlns:p="http://schemas.openxmlformats.org/presentationml/2006/main">
  <p:tag name="PA" val="v4.1.3"/>
</p:tagLst>
</file>

<file path=ppt/tags/tag667.xml><?xml version="1.0" encoding="utf-8"?>
<p:tagLst xmlns:p="http://schemas.openxmlformats.org/presentationml/2006/main">
  <p:tag name="PA" val="v4.1.3"/>
</p:tagLst>
</file>

<file path=ppt/tags/tag668.xml><?xml version="1.0" encoding="utf-8"?>
<p:tagLst xmlns:p="http://schemas.openxmlformats.org/presentationml/2006/main">
  <p:tag name="PA" val="v4.1.3"/>
</p:tagLst>
</file>

<file path=ppt/tags/tag669.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70.xml><?xml version="1.0" encoding="utf-8"?>
<p:tagLst xmlns:p="http://schemas.openxmlformats.org/presentationml/2006/main">
  <p:tag name="PA" val="v4.1.3"/>
</p:tagLst>
</file>

<file path=ppt/tags/tag671.xml><?xml version="1.0" encoding="utf-8"?>
<p:tagLst xmlns:p="http://schemas.openxmlformats.org/presentationml/2006/main">
  <p:tag name="PA" val="v4.1.3"/>
</p:tagLst>
</file>

<file path=ppt/tags/tag672.xml><?xml version="1.0" encoding="utf-8"?>
<p:tagLst xmlns:p="http://schemas.openxmlformats.org/presentationml/2006/main">
  <p:tag name="PA" val="v4.1.3"/>
</p:tagLst>
</file>

<file path=ppt/tags/tag673.xml><?xml version="1.0" encoding="utf-8"?>
<p:tagLst xmlns:p="http://schemas.openxmlformats.org/presentationml/2006/main">
  <p:tag name="PA" val="v4.1.3"/>
</p:tagLst>
</file>

<file path=ppt/tags/tag674.xml><?xml version="1.0" encoding="utf-8"?>
<p:tagLst xmlns:p="http://schemas.openxmlformats.org/presentationml/2006/main">
  <p:tag name="PA" val="v4.1.3"/>
</p:tagLst>
</file>

<file path=ppt/tags/tag675.xml><?xml version="1.0" encoding="utf-8"?>
<p:tagLst xmlns:p="http://schemas.openxmlformats.org/presentationml/2006/main">
  <p:tag name="PA" val="v4.1.3"/>
</p:tagLst>
</file>

<file path=ppt/tags/tag676.xml><?xml version="1.0" encoding="utf-8"?>
<p:tagLst xmlns:p="http://schemas.openxmlformats.org/presentationml/2006/main">
  <p:tag name="PA" val="v4.1.3"/>
</p:tagLst>
</file>

<file path=ppt/tags/tag677.xml><?xml version="1.0" encoding="utf-8"?>
<p:tagLst xmlns:p="http://schemas.openxmlformats.org/presentationml/2006/main">
  <p:tag name="PA" val="v4.1.3"/>
</p:tagLst>
</file>

<file path=ppt/tags/tag678.xml><?xml version="1.0" encoding="utf-8"?>
<p:tagLst xmlns:p="http://schemas.openxmlformats.org/presentationml/2006/main">
  <p:tag name="PA" val="v4.1.3"/>
</p:tagLst>
</file>

<file path=ppt/tags/tag679.xml><?xml version="1.0" encoding="utf-8"?>
<p:tagLst xmlns:p="http://schemas.openxmlformats.org/presentationml/2006/main">
  <p:tag name="PA" val="v4.1.3"/>
</p:tagLst>
</file>

<file path=ppt/tags/tag68.xml><?xml version="1.0" encoding="utf-8"?>
<p:tagLst xmlns:p="http://schemas.openxmlformats.org/presentationml/2006/main">
  <p:tag name="PA" val="v4.1.3"/>
</p:tagLst>
</file>

<file path=ppt/tags/tag680.xml><?xml version="1.0" encoding="utf-8"?>
<p:tagLst xmlns:p="http://schemas.openxmlformats.org/presentationml/2006/main">
  <p:tag name="PA" val="v4.1.3"/>
</p:tagLst>
</file>

<file path=ppt/tags/tag681.xml><?xml version="1.0" encoding="utf-8"?>
<p:tagLst xmlns:p="http://schemas.openxmlformats.org/presentationml/2006/main">
  <p:tag name="PA" val="v4.1.3"/>
</p:tagLst>
</file>

<file path=ppt/tags/tag682.xml><?xml version="1.0" encoding="utf-8"?>
<p:tagLst xmlns:p="http://schemas.openxmlformats.org/presentationml/2006/main">
  <p:tag name="PA" val="v4.1.3"/>
</p:tagLst>
</file>

<file path=ppt/tags/tag683.xml><?xml version="1.0" encoding="utf-8"?>
<p:tagLst xmlns:p="http://schemas.openxmlformats.org/presentationml/2006/main">
  <p:tag name="PA" val="v4.1.3"/>
</p:tagLst>
</file>

<file path=ppt/tags/tag684.xml><?xml version="1.0" encoding="utf-8"?>
<p:tagLst xmlns:p="http://schemas.openxmlformats.org/presentationml/2006/main">
  <p:tag name="PA" val="v4.1.3"/>
</p:tagLst>
</file>

<file path=ppt/tags/tag685.xml><?xml version="1.0" encoding="utf-8"?>
<p:tagLst xmlns:p="http://schemas.openxmlformats.org/presentationml/2006/main">
  <p:tag name="PA" val="v4.1.3"/>
</p:tagLst>
</file>

<file path=ppt/tags/tag686.xml><?xml version="1.0" encoding="utf-8"?>
<p:tagLst xmlns:p="http://schemas.openxmlformats.org/presentationml/2006/main">
  <p:tag name="PA" val="v4.1.3"/>
</p:tagLst>
</file>

<file path=ppt/tags/tag687.xml><?xml version="1.0" encoding="utf-8"?>
<p:tagLst xmlns:p="http://schemas.openxmlformats.org/presentationml/2006/main">
  <p:tag name="PA" val="v4.1.3"/>
</p:tagLst>
</file>

<file path=ppt/tags/tag688.xml><?xml version="1.0" encoding="utf-8"?>
<p:tagLst xmlns:p="http://schemas.openxmlformats.org/presentationml/2006/main">
  <p:tag name="PA" val="v4.1.3"/>
</p:tagLst>
</file>

<file path=ppt/tags/tag689.xml><?xml version="1.0" encoding="utf-8"?>
<p:tagLst xmlns:p="http://schemas.openxmlformats.org/presentationml/2006/main">
  <p:tag name="PA" val="v4.1.3"/>
</p:tagLst>
</file>

<file path=ppt/tags/tag69.xml><?xml version="1.0" encoding="utf-8"?>
<p:tagLst xmlns:p="http://schemas.openxmlformats.org/presentationml/2006/main">
  <p:tag name="PA" val="v4.1.3"/>
</p:tagLst>
</file>

<file path=ppt/tags/tag690.xml><?xml version="1.0" encoding="utf-8"?>
<p:tagLst xmlns:p="http://schemas.openxmlformats.org/presentationml/2006/main">
  <p:tag name="PA" val="v4.1.3"/>
</p:tagLst>
</file>

<file path=ppt/tags/tag691.xml><?xml version="1.0" encoding="utf-8"?>
<p:tagLst xmlns:p="http://schemas.openxmlformats.org/presentationml/2006/main">
  <p:tag name="PA" val="v4.1.3"/>
</p:tagLst>
</file>

<file path=ppt/tags/tag692.xml><?xml version="1.0" encoding="utf-8"?>
<p:tagLst xmlns:p="http://schemas.openxmlformats.org/presentationml/2006/main">
  <p:tag name="PA" val="v4.1.3"/>
</p:tagLst>
</file>

<file path=ppt/tags/tag693.xml><?xml version="1.0" encoding="utf-8"?>
<p:tagLst xmlns:p="http://schemas.openxmlformats.org/presentationml/2006/main">
  <p:tag name="PA" val="v4.1.3"/>
</p:tagLst>
</file>

<file path=ppt/tags/tag694.xml><?xml version="1.0" encoding="utf-8"?>
<p:tagLst xmlns:p="http://schemas.openxmlformats.org/presentationml/2006/main">
  <p:tag name="PA" val="v4.1.3"/>
</p:tagLst>
</file>

<file path=ppt/tags/tag695.xml><?xml version="1.0" encoding="utf-8"?>
<p:tagLst xmlns:p="http://schemas.openxmlformats.org/presentationml/2006/main">
  <p:tag name="PA" val="v4.1.3"/>
</p:tagLst>
</file>

<file path=ppt/tags/tag696.xml><?xml version="1.0" encoding="utf-8"?>
<p:tagLst xmlns:p="http://schemas.openxmlformats.org/presentationml/2006/main">
  <p:tag name="PA" val="v4.1.3"/>
</p:tagLst>
</file>

<file path=ppt/tags/tag697.xml><?xml version="1.0" encoding="utf-8"?>
<p:tagLst xmlns:p="http://schemas.openxmlformats.org/presentationml/2006/main">
  <p:tag name="PA" val="v4.1.3"/>
</p:tagLst>
</file>

<file path=ppt/tags/tag698.xml><?xml version="1.0" encoding="utf-8"?>
<p:tagLst xmlns:p="http://schemas.openxmlformats.org/presentationml/2006/main">
  <p:tag name="PA" val="v4.1.3"/>
</p:tagLst>
</file>

<file path=ppt/tags/tag699.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PA" val="v4.1.3"/>
</p:tagLst>
</file>

<file path=ppt/tags/tag700.xml><?xml version="1.0" encoding="utf-8"?>
<p:tagLst xmlns:p="http://schemas.openxmlformats.org/presentationml/2006/main">
  <p:tag name="PA" val="v4.1.3"/>
</p:tagLst>
</file>

<file path=ppt/tags/tag701.xml><?xml version="1.0" encoding="utf-8"?>
<p:tagLst xmlns:p="http://schemas.openxmlformats.org/presentationml/2006/main">
  <p:tag name="PA" val="v4.1.3"/>
</p:tagLst>
</file>

<file path=ppt/tags/tag702.xml><?xml version="1.0" encoding="utf-8"?>
<p:tagLst xmlns:p="http://schemas.openxmlformats.org/presentationml/2006/main">
  <p:tag name="PA" val="v4.1.3"/>
</p:tagLst>
</file>

<file path=ppt/tags/tag71.xml><?xml version="1.0" encoding="utf-8"?>
<p:tagLst xmlns:p="http://schemas.openxmlformats.org/presentationml/2006/main">
  <p:tag name="PA" val="v4.1.3"/>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PA" val="v4.1.3"/>
</p:tagLst>
</file>

<file path=ppt/tags/tag74.xml><?xml version="1.0" encoding="utf-8"?>
<p:tagLst xmlns:p="http://schemas.openxmlformats.org/presentationml/2006/main">
  <p:tag name="PA" val="v4.1.3"/>
</p:tagLst>
</file>

<file path=ppt/tags/tag75.xml><?xml version="1.0" encoding="utf-8"?>
<p:tagLst xmlns:p="http://schemas.openxmlformats.org/presentationml/2006/main">
  <p:tag name="PA" val="v4.1.3"/>
</p:tagLst>
</file>

<file path=ppt/tags/tag76.xml><?xml version="1.0" encoding="utf-8"?>
<p:tagLst xmlns:p="http://schemas.openxmlformats.org/presentationml/2006/main">
  <p:tag name="PA" val="v4.1.3"/>
</p:tagLst>
</file>

<file path=ppt/tags/tag77.xml><?xml version="1.0" encoding="utf-8"?>
<p:tagLst xmlns:p="http://schemas.openxmlformats.org/presentationml/2006/main">
  <p:tag name="PA" val="v4.1.3"/>
</p:tagLst>
</file>

<file path=ppt/tags/tag78.xml><?xml version="1.0" encoding="utf-8"?>
<p:tagLst xmlns:p="http://schemas.openxmlformats.org/presentationml/2006/main">
  <p:tag name="PA" val="v4.1.3"/>
</p:tagLst>
</file>

<file path=ppt/tags/tag79.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80.xml><?xml version="1.0" encoding="utf-8"?>
<p:tagLst xmlns:p="http://schemas.openxmlformats.org/presentationml/2006/main">
  <p:tag name="PA" val="v4.1.3"/>
</p:tagLst>
</file>

<file path=ppt/tags/tag81.xml><?xml version="1.0" encoding="utf-8"?>
<p:tagLst xmlns:p="http://schemas.openxmlformats.org/presentationml/2006/main">
  <p:tag name="PA" val="v4.1.3"/>
</p:tagLst>
</file>

<file path=ppt/tags/tag82.xml><?xml version="1.0" encoding="utf-8"?>
<p:tagLst xmlns:p="http://schemas.openxmlformats.org/presentationml/2006/main">
  <p:tag name="PA" val="v4.1.3"/>
</p:tagLst>
</file>

<file path=ppt/tags/tag83.xml><?xml version="1.0" encoding="utf-8"?>
<p:tagLst xmlns:p="http://schemas.openxmlformats.org/presentationml/2006/main">
  <p:tag name="PA" val="v4.1.3"/>
</p:tagLst>
</file>

<file path=ppt/tags/tag84.xml><?xml version="1.0" encoding="utf-8"?>
<p:tagLst xmlns:p="http://schemas.openxmlformats.org/presentationml/2006/main">
  <p:tag name="PA" val="v4.1.3"/>
</p:tagLst>
</file>

<file path=ppt/tags/tag85.xml><?xml version="1.0" encoding="utf-8"?>
<p:tagLst xmlns:p="http://schemas.openxmlformats.org/presentationml/2006/main">
  <p:tag name="PA" val="v4.1.3"/>
</p:tagLst>
</file>

<file path=ppt/tags/tag86.xml><?xml version="1.0" encoding="utf-8"?>
<p:tagLst xmlns:p="http://schemas.openxmlformats.org/presentationml/2006/main">
  <p:tag name="PA" val="v4.1.3"/>
</p:tagLst>
</file>

<file path=ppt/tags/tag87.xml><?xml version="1.0" encoding="utf-8"?>
<p:tagLst xmlns:p="http://schemas.openxmlformats.org/presentationml/2006/main">
  <p:tag name="PA" val="v4.1.3"/>
</p:tagLst>
</file>

<file path=ppt/tags/tag88.xml><?xml version="1.0" encoding="utf-8"?>
<p:tagLst xmlns:p="http://schemas.openxmlformats.org/presentationml/2006/main">
  <p:tag name="PA" val="v4.1.3"/>
</p:tagLst>
</file>

<file path=ppt/tags/tag89.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ags/tag90.xml><?xml version="1.0" encoding="utf-8"?>
<p:tagLst xmlns:p="http://schemas.openxmlformats.org/presentationml/2006/main">
  <p:tag name="PA" val="v4.1.3"/>
</p:tagLst>
</file>

<file path=ppt/tags/tag91.xml><?xml version="1.0" encoding="utf-8"?>
<p:tagLst xmlns:p="http://schemas.openxmlformats.org/presentationml/2006/main">
  <p:tag name="PA" val="v4.1.3"/>
</p:tagLst>
</file>

<file path=ppt/tags/tag92.xml><?xml version="1.0" encoding="utf-8"?>
<p:tagLst xmlns:p="http://schemas.openxmlformats.org/presentationml/2006/main">
  <p:tag name="PA" val="v4.1.3"/>
</p:tagLst>
</file>

<file path=ppt/tags/tag93.xml><?xml version="1.0" encoding="utf-8"?>
<p:tagLst xmlns:p="http://schemas.openxmlformats.org/presentationml/2006/main">
  <p:tag name="PA" val="v4.1.3"/>
</p:tagLst>
</file>

<file path=ppt/tags/tag94.xml><?xml version="1.0" encoding="utf-8"?>
<p:tagLst xmlns:p="http://schemas.openxmlformats.org/presentationml/2006/main">
  <p:tag name="PA" val="v4.1.3"/>
</p:tagLst>
</file>

<file path=ppt/tags/tag95.xml><?xml version="1.0" encoding="utf-8"?>
<p:tagLst xmlns:p="http://schemas.openxmlformats.org/presentationml/2006/main">
  <p:tag name="PA" val="v4.1.3"/>
</p:tagLst>
</file>

<file path=ppt/tags/tag96.xml><?xml version="1.0" encoding="utf-8"?>
<p:tagLst xmlns:p="http://schemas.openxmlformats.org/presentationml/2006/main">
  <p:tag name="PA" val="v4.1.3"/>
</p:tagLst>
</file>

<file path=ppt/tags/tag97.xml><?xml version="1.0" encoding="utf-8"?>
<p:tagLst xmlns:p="http://schemas.openxmlformats.org/presentationml/2006/main">
  <p:tag name="PA" val="v4.1.3"/>
</p:tagLst>
</file>

<file path=ppt/tags/tag98.xml><?xml version="1.0" encoding="utf-8"?>
<p:tagLst xmlns:p="http://schemas.openxmlformats.org/presentationml/2006/main">
  <p:tag name="PA" val="v4.1.3"/>
</p:tagLst>
</file>

<file path=ppt/tags/tag9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主题">
  <a:themeElements>
    <a:clrScheme name="碧海晴空">
      <a:dk1>
        <a:srgbClr val="000000"/>
      </a:dk1>
      <a:lt1>
        <a:srgbClr val="FFFFFF"/>
      </a:lt1>
      <a:dk2>
        <a:srgbClr val="97C3D2"/>
      </a:dk2>
      <a:lt2>
        <a:srgbClr val="7CBED1"/>
      </a:lt2>
      <a:accent1>
        <a:srgbClr val="51AECD"/>
      </a:accent1>
      <a:accent2>
        <a:srgbClr val="2EA0C3"/>
      </a:accent2>
      <a:accent3>
        <a:srgbClr val="7ACCB2"/>
      </a:accent3>
      <a:accent4>
        <a:srgbClr val="61B89D"/>
      </a:accent4>
      <a:accent5>
        <a:srgbClr val="1EAD92"/>
      </a:accent5>
      <a:accent6>
        <a:srgbClr val="038077"/>
      </a:accent6>
      <a:hlink>
        <a:srgbClr val="FCF1D8"/>
      </a:hlink>
      <a:folHlink>
        <a:srgbClr val="F0E4C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9212</Words>
  <Application>WPS 演示</Application>
  <PresentationFormat>宽屏</PresentationFormat>
  <Paragraphs>614</Paragraphs>
  <Slides>56</Slides>
  <Notes>7</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56</vt:i4>
      </vt:variant>
    </vt:vector>
  </HeadingPairs>
  <TitlesOfParts>
    <vt:vector size="71" baseType="lpstr">
      <vt:lpstr>Arial</vt:lpstr>
      <vt:lpstr>宋体</vt:lpstr>
      <vt:lpstr>Wingdings</vt:lpstr>
      <vt:lpstr>Calibri Light</vt:lpstr>
      <vt:lpstr>Calibri</vt:lpstr>
      <vt:lpstr>微软雅黑</vt:lpstr>
      <vt:lpstr>方正姚体</vt:lpstr>
      <vt:lpstr>黑体</vt:lpstr>
      <vt:lpstr>Arial Unicode MS</vt:lpstr>
      <vt:lpstr>等线</vt:lpstr>
      <vt:lpstr>Times New Roman</vt:lpstr>
      <vt:lpstr>等线 Light</vt:lpstr>
      <vt:lpstr>Office 主题​​</vt:lpstr>
      <vt:lpstr>12_Office 主题</vt:lpstr>
      <vt:lpstr>13_Office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邵美芝</dc:creator>
  <cp:lastModifiedBy>ASUS</cp:lastModifiedBy>
  <cp:revision>231</cp:revision>
  <dcterms:created xsi:type="dcterms:W3CDTF">2016-08-30T15:41:00Z</dcterms:created>
  <dcterms:modified xsi:type="dcterms:W3CDTF">2021-03-30T07:15:04Z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576B95F7CAAE4C1CB21DAF713AFAF43B</vt:lpwstr>
  </property>
  <property fmtid="{D5CDD505-2E9C-101B-9397-08002B2CF9AE}" pid="3" name="KSOProductBuildVer">
    <vt:lpwstr>2052-11.1.0.10356</vt:lpwstr>
  </property>
</Properties>
</file>