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4.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5.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6.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47"/>
  </p:notesMasterIdLst>
  <p:sldIdLst>
    <p:sldId id="258" r:id="rId7"/>
    <p:sldId id="335" r:id="rId8"/>
    <p:sldId id="256" r:id="rId9"/>
    <p:sldId id="261" r:id="rId10"/>
    <p:sldId id="300" r:id="rId11"/>
    <p:sldId id="270" r:id="rId12"/>
    <p:sldId id="465" r:id="rId13"/>
    <p:sldId id="466" r:id="rId14"/>
    <p:sldId id="287" r:id="rId15"/>
    <p:sldId id="260" r:id="rId16"/>
    <p:sldId id="423" r:id="rId17"/>
    <p:sldId id="433" r:id="rId18"/>
    <p:sldId id="298" r:id="rId19"/>
    <p:sldId id="267" r:id="rId20"/>
    <p:sldId id="461" r:id="rId21"/>
    <p:sldId id="462" r:id="rId22"/>
    <p:sldId id="339" r:id="rId23"/>
    <p:sldId id="424" r:id="rId24"/>
    <p:sldId id="343" r:id="rId25"/>
    <p:sldId id="425" r:id="rId26"/>
    <p:sldId id="357" r:id="rId27"/>
    <p:sldId id="327" r:id="rId28"/>
    <p:sldId id="302" r:id="rId29"/>
    <p:sldId id="303" r:id="rId30"/>
    <p:sldId id="463" r:id="rId31"/>
    <p:sldId id="464" r:id="rId32"/>
    <p:sldId id="358" r:id="rId33"/>
    <p:sldId id="427" r:id="rId34"/>
    <p:sldId id="429" r:id="rId35"/>
    <p:sldId id="428" r:id="rId36"/>
    <p:sldId id="434" r:id="rId37"/>
    <p:sldId id="426" r:id="rId38"/>
    <p:sldId id="430" r:id="rId39"/>
    <p:sldId id="431" r:id="rId40"/>
    <p:sldId id="432" r:id="rId41"/>
    <p:sldId id="336" r:id="rId42"/>
    <p:sldId id="319" r:id="rId43"/>
    <p:sldId id="323" r:id="rId44"/>
    <p:sldId id="322" r:id="rId45"/>
    <p:sldId id="285"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B7B"/>
    <a:srgbClr val="DDE2E6"/>
    <a:srgbClr val="F8B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4" autoAdjust="0"/>
    <p:restoredTop sz="94660"/>
  </p:normalViewPr>
  <p:slideViewPr>
    <p:cSldViewPr snapToGrid="0" showGuides="1">
      <p:cViewPr varScale="1">
        <p:scale>
          <a:sx n="100" d="100"/>
          <a:sy n="100" d="100"/>
        </p:scale>
        <p:origin x="60" y="87"/>
      </p:cViewPr>
      <p:guideLst>
        <p:guide orient="horz" pos="2160"/>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0D290267-FA20-46EB-8A38-ECC6184103FE}"/>
              </a:ext>
            </a:extLst>
          </p:cNvPr>
          <p:cNvSpPr>
            <a:spLocks noGrp="1" noRot="1" noChangeAspect="1" noTextEdit="1"/>
          </p:cNvSpPr>
          <p:nvPr>
            <p:ph type="sldImg"/>
          </p:nvPr>
        </p:nvSpPr>
        <p:spPr/>
      </p:sp>
      <p:sp>
        <p:nvSpPr>
          <p:cNvPr id="34819" name="备注占位符 2">
            <a:extLst>
              <a:ext uri="{FF2B5EF4-FFF2-40B4-BE49-F238E27FC236}">
                <a16:creationId xmlns:a16="http://schemas.microsoft.com/office/drawing/2014/main" id="{D9F38B6C-D08E-476E-9F8B-9C2CCD52984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a:extLst>
              <a:ext uri="{FF2B5EF4-FFF2-40B4-BE49-F238E27FC236}">
                <a16:creationId xmlns:a16="http://schemas.microsoft.com/office/drawing/2014/main" id="{7ECF4A07-7B97-4ABE-843D-91DFF7B2476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015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087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2021/6/8</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2021/6/8</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2021/6/8</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2021/6/8</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2021/6/8</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2021/6/8</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2021/6/8</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2021/6/8</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2021/6/8</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2021/6/8</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2021/6/8</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2021/6/8</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2021/6/8</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841866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2021/6/8</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8934350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2021/6/8</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92437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2021/6/8</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3509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2021/6/8</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606990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2021/6/8</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918694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2021/6/8</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127011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2021/6/8</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081378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2021/6/8</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8902015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2021/6/8</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983271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2021/6/8</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3398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2021/6/8</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2021/6/8</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2021/6/8</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2021/6/8</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2021/6/8</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869468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png"/><Relationship Id="rId2" Type="http://schemas.openxmlformats.org/officeDocument/2006/relationships/tags" Target="../tags/tag2.xml"/><Relationship Id="rId16" Type="http://schemas.openxmlformats.org/officeDocument/2006/relationships/image" Target="../media/image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8.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image" Target="../media/image11.png"/><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slideLayout" Target="../slideLayouts/slideLayout18.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image" Target="../media/image11.png"/><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slideLayout" Target="../slideLayouts/slideLayout18.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image" Target="../media/image7.png"/><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image" Target="../media/image13.png"/><Relationship Id="rId5" Type="http://schemas.openxmlformats.org/officeDocument/2006/relationships/tags" Target="../tags/tag174.xml"/><Relationship Id="rId10" Type="http://schemas.openxmlformats.org/officeDocument/2006/relationships/image" Target="../media/image11.png"/><Relationship Id="rId4" Type="http://schemas.openxmlformats.org/officeDocument/2006/relationships/tags" Target="../tags/tag173.xml"/><Relationship Id="rId9"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slideLayout" Target="../slideLayouts/slideLayout18.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tags" Target="../tags/tag189.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5" Type="http://schemas.openxmlformats.org/officeDocument/2006/relationships/tags" Target="../tags/tag182.xml"/><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image" Target="../media/image14.png"/><Relationship Id="rId3" Type="http://schemas.openxmlformats.org/officeDocument/2006/relationships/tags" Target="../tags/tag192.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image" Target="../media/image1.png"/><Relationship Id="rId2" Type="http://schemas.openxmlformats.org/officeDocument/2006/relationships/tags" Target="../tags/tag191.xml"/><Relationship Id="rId16" Type="http://schemas.openxmlformats.org/officeDocument/2006/relationships/notesSlide" Target="../notesSlides/notesSlide5.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5" Type="http://schemas.openxmlformats.org/officeDocument/2006/relationships/tags" Target="../tags/tag194.xml"/><Relationship Id="rId15" Type="http://schemas.openxmlformats.org/officeDocument/2006/relationships/slideLayout" Target="../slideLayouts/slideLayout18.xml"/><Relationship Id="rId10" Type="http://schemas.openxmlformats.org/officeDocument/2006/relationships/tags" Target="../tags/tag199.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s>
</file>

<file path=ppt/slides/_rels/slide15.xml.rels><?xml version="1.0" encoding="UTF-8" standalone="yes"?>
<Relationships xmlns="http://schemas.openxmlformats.org/package/2006/relationships"><Relationship Id="rId8" Type="http://schemas.openxmlformats.org/officeDocument/2006/relationships/tags" Target="../tags/tag211.xml"/><Relationship Id="rId3" Type="http://schemas.openxmlformats.org/officeDocument/2006/relationships/tags" Target="../tags/tag206.xml"/><Relationship Id="rId7" Type="http://schemas.openxmlformats.org/officeDocument/2006/relationships/tags" Target="../tags/tag210.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image" Target="../media/image15.png"/><Relationship Id="rId5" Type="http://schemas.openxmlformats.org/officeDocument/2006/relationships/tags" Target="../tags/tag208.xml"/><Relationship Id="rId10" Type="http://schemas.openxmlformats.org/officeDocument/2006/relationships/image" Target="../media/image11.png"/><Relationship Id="rId4" Type="http://schemas.openxmlformats.org/officeDocument/2006/relationships/tags" Target="../tags/tag207.xml"/><Relationship Id="rId9"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tags" Target="../tags/tag219.xml"/><Relationship Id="rId3" Type="http://schemas.openxmlformats.org/officeDocument/2006/relationships/tags" Target="../tags/tag214.xml"/><Relationship Id="rId7" Type="http://schemas.openxmlformats.org/officeDocument/2006/relationships/tags" Target="../tags/tag218.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image" Target="../media/image7.png"/><Relationship Id="rId5" Type="http://schemas.openxmlformats.org/officeDocument/2006/relationships/tags" Target="../tags/tag216.xml"/><Relationship Id="rId10" Type="http://schemas.openxmlformats.org/officeDocument/2006/relationships/image" Target="../media/image1.png"/><Relationship Id="rId4" Type="http://schemas.openxmlformats.org/officeDocument/2006/relationships/tags" Target="../tags/tag215.xml"/><Relationship Id="rId9"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slideLayout" Target="../slideLayouts/slideLayout29.xml"/><Relationship Id="rId3" Type="http://schemas.openxmlformats.org/officeDocument/2006/relationships/tags" Target="../tags/tag222.xml"/><Relationship Id="rId7" Type="http://schemas.openxmlformats.org/officeDocument/2006/relationships/tags" Target="../tags/tag226.xml"/><Relationship Id="rId12" Type="http://schemas.openxmlformats.org/officeDocument/2006/relationships/tags" Target="../tags/tag231.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tags" Target="../tags/tag230.xml"/><Relationship Id="rId5" Type="http://schemas.openxmlformats.org/officeDocument/2006/relationships/tags" Target="../tags/tag224.xml"/><Relationship Id="rId10" Type="http://schemas.openxmlformats.org/officeDocument/2006/relationships/tags" Target="../tags/tag229.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tags" Target="../tags/tag244.xml"/><Relationship Id="rId3" Type="http://schemas.openxmlformats.org/officeDocument/2006/relationships/tags" Target="../tags/tag234.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image" Target="../media/image7.png"/><Relationship Id="rId2" Type="http://schemas.openxmlformats.org/officeDocument/2006/relationships/tags" Target="../tags/tag233.xml"/><Relationship Id="rId16" Type="http://schemas.openxmlformats.org/officeDocument/2006/relationships/image" Target="../media/image8.png"/><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5" Type="http://schemas.openxmlformats.org/officeDocument/2006/relationships/tags" Target="../tags/tag236.xml"/><Relationship Id="rId15" Type="http://schemas.openxmlformats.org/officeDocument/2006/relationships/image" Target="../media/image1.png"/><Relationship Id="rId10" Type="http://schemas.openxmlformats.org/officeDocument/2006/relationships/tags" Target="../tags/tag241.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tags" Target="../tags/tag252.xml"/><Relationship Id="rId13" Type="http://schemas.openxmlformats.org/officeDocument/2006/relationships/tags" Target="../tags/tag257.xml"/><Relationship Id="rId18" Type="http://schemas.openxmlformats.org/officeDocument/2006/relationships/tags" Target="../tags/tag262.xml"/><Relationship Id="rId26" Type="http://schemas.openxmlformats.org/officeDocument/2006/relationships/image" Target="../media/image17.png"/><Relationship Id="rId3" Type="http://schemas.openxmlformats.org/officeDocument/2006/relationships/tags" Target="../tags/tag247.xml"/><Relationship Id="rId21" Type="http://schemas.openxmlformats.org/officeDocument/2006/relationships/tags" Target="../tags/tag265.xml"/><Relationship Id="rId7" Type="http://schemas.openxmlformats.org/officeDocument/2006/relationships/tags" Target="../tags/tag251.xml"/><Relationship Id="rId12" Type="http://schemas.openxmlformats.org/officeDocument/2006/relationships/tags" Target="../tags/tag256.xml"/><Relationship Id="rId17" Type="http://schemas.openxmlformats.org/officeDocument/2006/relationships/tags" Target="../tags/tag261.xml"/><Relationship Id="rId25" Type="http://schemas.openxmlformats.org/officeDocument/2006/relationships/image" Target="../media/image16.png"/><Relationship Id="rId2" Type="http://schemas.openxmlformats.org/officeDocument/2006/relationships/tags" Target="../tags/tag246.xml"/><Relationship Id="rId16" Type="http://schemas.openxmlformats.org/officeDocument/2006/relationships/tags" Target="../tags/tag260.xml"/><Relationship Id="rId20" Type="http://schemas.openxmlformats.org/officeDocument/2006/relationships/tags" Target="../tags/tag264.xml"/><Relationship Id="rId29" Type="http://schemas.openxmlformats.org/officeDocument/2006/relationships/image" Target="../media/image18.png"/><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tags" Target="../tags/tag255.xml"/><Relationship Id="rId24" Type="http://schemas.openxmlformats.org/officeDocument/2006/relationships/image" Target="../media/image1.png"/><Relationship Id="rId5" Type="http://schemas.openxmlformats.org/officeDocument/2006/relationships/tags" Target="../tags/tag249.xml"/><Relationship Id="rId15" Type="http://schemas.openxmlformats.org/officeDocument/2006/relationships/tags" Target="../tags/tag259.xml"/><Relationship Id="rId23" Type="http://schemas.openxmlformats.org/officeDocument/2006/relationships/slideLayout" Target="../slideLayouts/slideLayout18.xml"/><Relationship Id="rId28" Type="http://schemas.openxmlformats.org/officeDocument/2006/relationships/image" Target="../media/image8.png"/><Relationship Id="rId10" Type="http://schemas.openxmlformats.org/officeDocument/2006/relationships/tags" Target="../tags/tag254.xml"/><Relationship Id="rId19" Type="http://schemas.openxmlformats.org/officeDocument/2006/relationships/tags" Target="../tags/tag263.xml"/><Relationship Id="rId4" Type="http://schemas.openxmlformats.org/officeDocument/2006/relationships/tags" Target="../tags/tag248.xml"/><Relationship Id="rId9" Type="http://schemas.openxmlformats.org/officeDocument/2006/relationships/tags" Target="../tags/tag253.xml"/><Relationship Id="rId14" Type="http://schemas.openxmlformats.org/officeDocument/2006/relationships/tags" Target="../tags/tag258.xml"/><Relationship Id="rId22" Type="http://schemas.openxmlformats.org/officeDocument/2006/relationships/tags" Target="../tags/tag266.xml"/><Relationship Id="rId27"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image" Target="../media/image1.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notesSlide" Target="../notesSlides/notesSlide1.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image" Target="../media/image19.png"/><Relationship Id="rId5" Type="http://schemas.openxmlformats.org/officeDocument/2006/relationships/tags" Target="../tags/tag271.xml"/><Relationship Id="rId10" Type="http://schemas.openxmlformats.org/officeDocument/2006/relationships/image" Target="../media/image11.png"/><Relationship Id="rId4" Type="http://schemas.openxmlformats.org/officeDocument/2006/relationships/tags" Target="../tags/tag270.xml"/><Relationship Id="rId9"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tags" Target="../tags/tag282.xml"/><Relationship Id="rId3" Type="http://schemas.openxmlformats.org/officeDocument/2006/relationships/tags" Target="../tags/tag277.xml"/><Relationship Id="rId7" Type="http://schemas.openxmlformats.org/officeDocument/2006/relationships/tags" Target="../tags/tag281.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image" Target="../media/image7.png"/><Relationship Id="rId5" Type="http://schemas.openxmlformats.org/officeDocument/2006/relationships/tags" Target="../tags/tag279.xml"/><Relationship Id="rId10" Type="http://schemas.openxmlformats.org/officeDocument/2006/relationships/image" Target="../media/image1.png"/><Relationship Id="rId4" Type="http://schemas.openxmlformats.org/officeDocument/2006/relationships/tags" Target="../tags/tag278.xml"/><Relationship Id="rId9"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8" Type="http://schemas.openxmlformats.org/officeDocument/2006/relationships/tags" Target="../tags/tag290.xml"/><Relationship Id="rId13" Type="http://schemas.openxmlformats.org/officeDocument/2006/relationships/slideLayout" Target="../slideLayouts/slideLayout29.xml"/><Relationship Id="rId3" Type="http://schemas.openxmlformats.org/officeDocument/2006/relationships/tags" Target="../tags/tag285.xml"/><Relationship Id="rId7" Type="http://schemas.openxmlformats.org/officeDocument/2006/relationships/tags" Target="../tags/tag289.xml"/><Relationship Id="rId12" Type="http://schemas.openxmlformats.org/officeDocument/2006/relationships/tags" Target="../tags/tag294.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tags" Target="../tags/tag293.xml"/><Relationship Id="rId5" Type="http://schemas.openxmlformats.org/officeDocument/2006/relationships/tags" Target="../tags/tag287.xml"/><Relationship Id="rId10" Type="http://schemas.openxmlformats.org/officeDocument/2006/relationships/tags" Target="../tags/tag292.xml"/><Relationship Id="rId4" Type="http://schemas.openxmlformats.org/officeDocument/2006/relationships/tags" Target="../tags/tag286.xml"/><Relationship Id="rId9" Type="http://schemas.openxmlformats.org/officeDocument/2006/relationships/tags" Target="../tags/tag291.xml"/><Relationship Id="rId1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tags" Target="../tags/tag302.xml"/><Relationship Id="rId13" Type="http://schemas.openxmlformats.org/officeDocument/2006/relationships/tags" Target="../tags/tag307.xml"/><Relationship Id="rId18" Type="http://schemas.openxmlformats.org/officeDocument/2006/relationships/slideLayout" Target="../slideLayouts/slideLayout29.xml"/><Relationship Id="rId3" Type="http://schemas.openxmlformats.org/officeDocument/2006/relationships/tags" Target="../tags/tag297.xml"/><Relationship Id="rId21" Type="http://schemas.openxmlformats.org/officeDocument/2006/relationships/image" Target="../media/image21.png"/><Relationship Id="rId7" Type="http://schemas.openxmlformats.org/officeDocument/2006/relationships/tags" Target="../tags/tag301.xml"/><Relationship Id="rId12" Type="http://schemas.openxmlformats.org/officeDocument/2006/relationships/tags" Target="../tags/tag306.xml"/><Relationship Id="rId17" Type="http://schemas.openxmlformats.org/officeDocument/2006/relationships/tags" Target="../tags/tag311.xml"/><Relationship Id="rId2" Type="http://schemas.openxmlformats.org/officeDocument/2006/relationships/tags" Target="../tags/tag296.xml"/><Relationship Id="rId16" Type="http://schemas.openxmlformats.org/officeDocument/2006/relationships/tags" Target="../tags/tag310.xml"/><Relationship Id="rId20" Type="http://schemas.openxmlformats.org/officeDocument/2006/relationships/image" Target="../media/image20.png"/><Relationship Id="rId1" Type="http://schemas.openxmlformats.org/officeDocument/2006/relationships/tags" Target="../tags/tag295.xml"/><Relationship Id="rId6" Type="http://schemas.openxmlformats.org/officeDocument/2006/relationships/tags" Target="../tags/tag300.xml"/><Relationship Id="rId11" Type="http://schemas.openxmlformats.org/officeDocument/2006/relationships/tags" Target="../tags/tag305.xml"/><Relationship Id="rId5" Type="http://schemas.openxmlformats.org/officeDocument/2006/relationships/tags" Target="../tags/tag299.xml"/><Relationship Id="rId15" Type="http://schemas.openxmlformats.org/officeDocument/2006/relationships/tags" Target="../tags/tag309.xml"/><Relationship Id="rId10" Type="http://schemas.openxmlformats.org/officeDocument/2006/relationships/tags" Target="../tags/tag304.xml"/><Relationship Id="rId19" Type="http://schemas.openxmlformats.org/officeDocument/2006/relationships/image" Target="../media/image1.png"/><Relationship Id="rId4" Type="http://schemas.openxmlformats.org/officeDocument/2006/relationships/tags" Target="../tags/tag298.xml"/><Relationship Id="rId9" Type="http://schemas.openxmlformats.org/officeDocument/2006/relationships/tags" Target="../tags/tag303.xml"/><Relationship Id="rId14" Type="http://schemas.openxmlformats.org/officeDocument/2006/relationships/tags" Target="../tags/tag308.xml"/></Relationships>
</file>

<file path=ppt/slides/_rels/slide24.xml.rels><?xml version="1.0" encoding="UTF-8" standalone="yes"?>
<Relationships xmlns="http://schemas.openxmlformats.org/package/2006/relationships"><Relationship Id="rId8" Type="http://schemas.openxmlformats.org/officeDocument/2006/relationships/tags" Target="../tags/tag319.xml"/><Relationship Id="rId13" Type="http://schemas.openxmlformats.org/officeDocument/2006/relationships/tags" Target="../tags/tag324.xml"/><Relationship Id="rId18" Type="http://schemas.openxmlformats.org/officeDocument/2006/relationships/tags" Target="../tags/tag329.xml"/><Relationship Id="rId3" Type="http://schemas.openxmlformats.org/officeDocument/2006/relationships/tags" Target="../tags/tag314.xml"/><Relationship Id="rId21" Type="http://schemas.openxmlformats.org/officeDocument/2006/relationships/tags" Target="../tags/tag332.xml"/><Relationship Id="rId7" Type="http://schemas.openxmlformats.org/officeDocument/2006/relationships/tags" Target="../tags/tag318.xml"/><Relationship Id="rId12" Type="http://schemas.openxmlformats.org/officeDocument/2006/relationships/tags" Target="../tags/tag323.xml"/><Relationship Id="rId17" Type="http://schemas.openxmlformats.org/officeDocument/2006/relationships/tags" Target="../tags/tag328.xml"/><Relationship Id="rId25" Type="http://schemas.openxmlformats.org/officeDocument/2006/relationships/image" Target="../media/image1.png"/><Relationship Id="rId2" Type="http://schemas.openxmlformats.org/officeDocument/2006/relationships/tags" Target="../tags/tag313.xml"/><Relationship Id="rId16" Type="http://schemas.openxmlformats.org/officeDocument/2006/relationships/tags" Target="../tags/tag327.xml"/><Relationship Id="rId20" Type="http://schemas.openxmlformats.org/officeDocument/2006/relationships/tags" Target="../tags/tag331.xml"/><Relationship Id="rId1" Type="http://schemas.openxmlformats.org/officeDocument/2006/relationships/tags" Target="../tags/tag312.xml"/><Relationship Id="rId6" Type="http://schemas.openxmlformats.org/officeDocument/2006/relationships/tags" Target="../tags/tag317.xml"/><Relationship Id="rId11" Type="http://schemas.openxmlformats.org/officeDocument/2006/relationships/tags" Target="../tags/tag322.xml"/><Relationship Id="rId24" Type="http://schemas.openxmlformats.org/officeDocument/2006/relationships/notesSlide" Target="../notesSlides/notesSlide6.xml"/><Relationship Id="rId5" Type="http://schemas.openxmlformats.org/officeDocument/2006/relationships/tags" Target="../tags/tag316.xml"/><Relationship Id="rId15" Type="http://schemas.openxmlformats.org/officeDocument/2006/relationships/tags" Target="../tags/tag326.xml"/><Relationship Id="rId23" Type="http://schemas.openxmlformats.org/officeDocument/2006/relationships/slideLayout" Target="../slideLayouts/slideLayout18.xml"/><Relationship Id="rId10" Type="http://schemas.openxmlformats.org/officeDocument/2006/relationships/tags" Target="../tags/tag321.xml"/><Relationship Id="rId19" Type="http://schemas.openxmlformats.org/officeDocument/2006/relationships/tags" Target="../tags/tag330.xml"/><Relationship Id="rId4" Type="http://schemas.openxmlformats.org/officeDocument/2006/relationships/tags" Target="../tags/tag315.xml"/><Relationship Id="rId9" Type="http://schemas.openxmlformats.org/officeDocument/2006/relationships/tags" Target="../tags/tag320.xml"/><Relationship Id="rId14" Type="http://schemas.openxmlformats.org/officeDocument/2006/relationships/tags" Target="../tags/tag325.xml"/><Relationship Id="rId22" Type="http://schemas.openxmlformats.org/officeDocument/2006/relationships/tags" Target="../tags/tag333.xml"/></Relationships>
</file>

<file path=ppt/slides/_rels/slide25.xml.rels><?xml version="1.0" encoding="UTF-8" standalone="yes"?>
<Relationships xmlns="http://schemas.openxmlformats.org/package/2006/relationships"><Relationship Id="rId8" Type="http://schemas.openxmlformats.org/officeDocument/2006/relationships/tags" Target="../tags/tag341.xml"/><Relationship Id="rId3" Type="http://schemas.openxmlformats.org/officeDocument/2006/relationships/tags" Target="../tags/tag336.xml"/><Relationship Id="rId7" Type="http://schemas.openxmlformats.org/officeDocument/2006/relationships/tags" Target="../tags/tag340.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11" Type="http://schemas.openxmlformats.org/officeDocument/2006/relationships/image" Target="../media/image22.png"/><Relationship Id="rId5" Type="http://schemas.openxmlformats.org/officeDocument/2006/relationships/tags" Target="../tags/tag338.xml"/><Relationship Id="rId10" Type="http://schemas.openxmlformats.org/officeDocument/2006/relationships/image" Target="../media/image11.png"/><Relationship Id="rId4" Type="http://schemas.openxmlformats.org/officeDocument/2006/relationships/tags" Target="../tags/tag337.xml"/><Relationship Id="rId9"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8" Type="http://schemas.openxmlformats.org/officeDocument/2006/relationships/tags" Target="../tags/tag349.xml"/><Relationship Id="rId3" Type="http://schemas.openxmlformats.org/officeDocument/2006/relationships/tags" Target="../tags/tag344.xml"/><Relationship Id="rId7" Type="http://schemas.openxmlformats.org/officeDocument/2006/relationships/tags" Target="../tags/tag348.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tags" Target="../tags/tag347.xml"/><Relationship Id="rId11" Type="http://schemas.openxmlformats.org/officeDocument/2006/relationships/image" Target="../media/image7.png"/><Relationship Id="rId5" Type="http://schemas.openxmlformats.org/officeDocument/2006/relationships/tags" Target="../tags/tag346.xml"/><Relationship Id="rId10" Type="http://schemas.openxmlformats.org/officeDocument/2006/relationships/image" Target="../media/image1.png"/><Relationship Id="rId4" Type="http://schemas.openxmlformats.org/officeDocument/2006/relationships/tags" Target="../tags/tag345.xml"/><Relationship Id="rId9"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slideLayout" Target="../slideLayouts/slideLayout51.xml"/><Relationship Id="rId3" Type="http://schemas.openxmlformats.org/officeDocument/2006/relationships/tags" Target="../tags/tag352.xml"/><Relationship Id="rId7" Type="http://schemas.openxmlformats.org/officeDocument/2006/relationships/tags" Target="../tags/tag356.xml"/><Relationship Id="rId12" Type="http://schemas.openxmlformats.org/officeDocument/2006/relationships/tags" Target="../tags/tag361.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tags" Target="../tags/tag360.xml"/><Relationship Id="rId5" Type="http://schemas.openxmlformats.org/officeDocument/2006/relationships/tags" Target="../tags/tag354.xml"/><Relationship Id="rId10" Type="http://schemas.openxmlformats.org/officeDocument/2006/relationships/tags" Target="../tags/tag359.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tags" Target="../tags/tag369.xml"/><Relationship Id="rId13" Type="http://schemas.openxmlformats.org/officeDocument/2006/relationships/tags" Target="../tags/tag374.xml"/><Relationship Id="rId3" Type="http://schemas.openxmlformats.org/officeDocument/2006/relationships/tags" Target="../tags/tag364.xml"/><Relationship Id="rId7" Type="http://schemas.openxmlformats.org/officeDocument/2006/relationships/tags" Target="../tags/tag368.xml"/><Relationship Id="rId12" Type="http://schemas.openxmlformats.org/officeDocument/2006/relationships/tags" Target="../tags/tag373.xml"/><Relationship Id="rId17" Type="http://schemas.openxmlformats.org/officeDocument/2006/relationships/image" Target="../media/image7.png"/><Relationship Id="rId2" Type="http://schemas.openxmlformats.org/officeDocument/2006/relationships/tags" Target="../tags/tag363.xml"/><Relationship Id="rId16" Type="http://schemas.openxmlformats.org/officeDocument/2006/relationships/image" Target="../media/image8.png"/><Relationship Id="rId1" Type="http://schemas.openxmlformats.org/officeDocument/2006/relationships/tags" Target="../tags/tag362.xml"/><Relationship Id="rId6" Type="http://schemas.openxmlformats.org/officeDocument/2006/relationships/tags" Target="../tags/tag367.xml"/><Relationship Id="rId11" Type="http://schemas.openxmlformats.org/officeDocument/2006/relationships/tags" Target="../tags/tag372.xml"/><Relationship Id="rId5" Type="http://schemas.openxmlformats.org/officeDocument/2006/relationships/tags" Target="../tags/tag366.xml"/><Relationship Id="rId15" Type="http://schemas.openxmlformats.org/officeDocument/2006/relationships/image" Target="../media/image1.png"/><Relationship Id="rId10" Type="http://schemas.openxmlformats.org/officeDocument/2006/relationships/tags" Target="../tags/tag371.xml"/><Relationship Id="rId4" Type="http://schemas.openxmlformats.org/officeDocument/2006/relationships/tags" Target="../tags/tag365.xml"/><Relationship Id="rId9" Type="http://schemas.openxmlformats.org/officeDocument/2006/relationships/tags" Target="../tags/tag370.xml"/><Relationship Id="rId14"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tags" Target="../tags/tag387.xml"/><Relationship Id="rId18" Type="http://schemas.openxmlformats.org/officeDocument/2006/relationships/slideLayout" Target="../slideLayouts/slideLayout18.xml"/><Relationship Id="rId3" Type="http://schemas.openxmlformats.org/officeDocument/2006/relationships/tags" Target="../tags/tag377.xml"/><Relationship Id="rId7" Type="http://schemas.openxmlformats.org/officeDocument/2006/relationships/tags" Target="../tags/tag381.xml"/><Relationship Id="rId12" Type="http://schemas.openxmlformats.org/officeDocument/2006/relationships/tags" Target="../tags/tag386.xml"/><Relationship Id="rId17" Type="http://schemas.openxmlformats.org/officeDocument/2006/relationships/tags" Target="../tags/tag391.xml"/><Relationship Id="rId2" Type="http://schemas.openxmlformats.org/officeDocument/2006/relationships/tags" Target="../tags/tag376.xml"/><Relationship Id="rId16" Type="http://schemas.openxmlformats.org/officeDocument/2006/relationships/tags" Target="../tags/tag390.xml"/><Relationship Id="rId1" Type="http://schemas.openxmlformats.org/officeDocument/2006/relationships/tags" Target="../tags/tag375.xml"/><Relationship Id="rId6" Type="http://schemas.openxmlformats.org/officeDocument/2006/relationships/tags" Target="../tags/tag380.xml"/><Relationship Id="rId11" Type="http://schemas.openxmlformats.org/officeDocument/2006/relationships/tags" Target="../tags/tag385.xml"/><Relationship Id="rId5" Type="http://schemas.openxmlformats.org/officeDocument/2006/relationships/tags" Target="../tags/tag379.xml"/><Relationship Id="rId15" Type="http://schemas.openxmlformats.org/officeDocument/2006/relationships/tags" Target="../tags/tag389.xml"/><Relationship Id="rId10" Type="http://schemas.openxmlformats.org/officeDocument/2006/relationships/tags" Target="../tags/tag384.xml"/><Relationship Id="rId19" Type="http://schemas.openxmlformats.org/officeDocument/2006/relationships/image" Target="../media/image1.png"/><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s>
</file>

<file path=ppt/slides/_rels/slide3.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slideLayout" Target="../slideLayouts/slideLayout1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image" Target="../media/image1.png"/><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8" Type="http://schemas.openxmlformats.org/officeDocument/2006/relationships/tags" Target="../tags/tag399.xml"/><Relationship Id="rId13" Type="http://schemas.openxmlformats.org/officeDocument/2006/relationships/image" Target="../media/image11.png"/><Relationship Id="rId3" Type="http://schemas.openxmlformats.org/officeDocument/2006/relationships/tags" Target="../tags/tag394.xml"/><Relationship Id="rId7" Type="http://schemas.openxmlformats.org/officeDocument/2006/relationships/tags" Target="../tags/tag398.xml"/><Relationship Id="rId12" Type="http://schemas.openxmlformats.org/officeDocument/2006/relationships/slideLayout" Target="../slideLayouts/slideLayout18.xml"/><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tags" Target="../tags/tag402.xml"/><Relationship Id="rId5" Type="http://schemas.openxmlformats.org/officeDocument/2006/relationships/tags" Target="../tags/tag396.xml"/><Relationship Id="rId10" Type="http://schemas.openxmlformats.org/officeDocument/2006/relationships/tags" Target="../tags/tag401.xml"/><Relationship Id="rId4" Type="http://schemas.openxmlformats.org/officeDocument/2006/relationships/tags" Target="../tags/tag395.xml"/><Relationship Id="rId9" Type="http://schemas.openxmlformats.org/officeDocument/2006/relationships/tags" Target="../tags/tag400.xml"/><Relationship Id="rId14" Type="http://schemas.openxmlformats.org/officeDocument/2006/relationships/image" Target="../media/image23.png"/></Relationships>
</file>

<file path=ppt/slides/_rels/slide31.xml.rels><?xml version="1.0" encoding="UTF-8" standalone="yes"?>
<Relationships xmlns="http://schemas.openxmlformats.org/package/2006/relationships"><Relationship Id="rId8" Type="http://schemas.openxmlformats.org/officeDocument/2006/relationships/tags" Target="../tags/tag410.xml"/><Relationship Id="rId3" Type="http://schemas.openxmlformats.org/officeDocument/2006/relationships/tags" Target="../tags/tag405.xml"/><Relationship Id="rId7" Type="http://schemas.openxmlformats.org/officeDocument/2006/relationships/tags" Target="../tags/tag409.xml"/><Relationship Id="rId12" Type="http://schemas.openxmlformats.org/officeDocument/2006/relationships/image" Target="../media/image23.png"/><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tags" Target="../tags/tag408.xml"/><Relationship Id="rId11" Type="http://schemas.openxmlformats.org/officeDocument/2006/relationships/image" Target="../media/image7.png"/><Relationship Id="rId5" Type="http://schemas.openxmlformats.org/officeDocument/2006/relationships/tags" Target="../tags/tag407.xml"/><Relationship Id="rId10" Type="http://schemas.openxmlformats.org/officeDocument/2006/relationships/image" Target="../media/image1.png"/><Relationship Id="rId4" Type="http://schemas.openxmlformats.org/officeDocument/2006/relationships/tags" Target="../tags/tag406.xml"/><Relationship Id="rId9"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8" Type="http://schemas.openxmlformats.org/officeDocument/2006/relationships/tags" Target="../tags/tag418.xml"/><Relationship Id="rId13" Type="http://schemas.openxmlformats.org/officeDocument/2006/relationships/slideLayout" Target="../slideLayouts/slideLayout18.xml"/><Relationship Id="rId3" Type="http://schemas.openxmlformats.org/officeDocument/2006/relationships/tags" Target="../tags/tag413.xml"/><Relationship Id="rId7" Type="http://schemas.openxmlformats.org/officeDocument/2006/relationships/tags" Target="../tags/tag417.xml"/><Relationship Id="rId12" Type="http://schemas.openxmlformats.org/officeDocument/2006/relationships/tags" Target="../tags/tag422.xml"/><Relationship Id="rId2" Type="http://schemas.openxmlformats.org/officeDocument/2006/relationships/tags" Target="../tags/tag412.xml"/><Relationship Id="rId1" Type="http://schemas.openxmlformats.org/officeDocument/2006/relationships/tags" Target="../tags/tag411.xml"/><Relationship Id="rId6" Type="http://schemas.openxmlformats.org/officeDocument/2006/relationships/tags" Target="../tags/tag416.xml"/><Relationship Id="rId11" Type="http://schemas.openxmlformats.org/officeDocument/2006/relationships/tags" Target="../tags/tag421.xml"/><Relationship Id="rId5" Type="http://schemas.openxmlformats.org/officeDocument/2006/relationships/tags" Target="../tags/tag415.xml"/><Relationship Id="rId10" Type="http://schemas.openxmlformats.org/officeDocument/2006/relationships/tags" Target="../tags/tag420.xml"/><Relationship Id="rId4" Type="http://schemas.openxmlformats.org/officeDocument/2006/relationships/tags" Target="../tags/tag414.xml"/><Relationship Id="rId9" Type="http://schemas.openxmlformats.org/officeDocument/2006/relationships/tags" Target="../tags/tag419.xml"/><Relationship Id="rId14" Type="http://schemas.openxmlformats.org/officeDocument/2006/relationships/image" Target="../media/image1.png"/></Relationships>
</file>

<file path=ppt/slides/_rels/slide33.xml.rels><?xml version="1.0" encoding="UTF-8" standalone="yes"?>
<Relationships xmlns="http://schemas.openxmlformats.org/package/2006/relationships"><Relationship Id="rId8" Type="http://schemas.openxmlformats.org/officeDocument/2006/relationships/tags" Target="../tags/tag430.xml"/><Relationship Id="rId13" Type="http://schemas.openxmlformats.org/officeDocument/2006/relationships/tags" Target="../tags/tag435.xml"/><Relationship Id="rId3" Type="http://schemas.openxmlformats.org/officeDocument/2006/relationships/tags" Target="../tags/tag425.xml"/><Relationship Id="rId7" Type="http://schemas.openxmlformats.org/officeDocument/2006/relationships/tags" Target="../tags/tag429.xml"/><Relationship Id="rId12" Type="http://schemas.openxmlformats.org/officeDocument/2006/relationships/tags" Target="../tags/tag434.xml"/><Relationship Id="rId17" Type="http://schemas.openxmlformats.org/officeDocument/2006/relationships/image" Target="../media/image7.png"/><Relationship Id="rId2" Type="http://schemas.openxmlformats.org/officeDocument/2006/relationships/tags" Target="../tags/tag424.xml"/><Relationship Id="rId16" Type="http://schemas.openxmlformats.org/officeDocument/2006/relationships/image" Target="../media/image8.png"/><Relationship Id="rId1" Type="http://schemas.openxmlformats.org/officeDocument/2006/relationships/tags" Target="../tags/tag423.xml"/><Relationship Id="rId6" Type="http://schemas.openxmlformats.org/officeDocument/2006/relationships/tags" Target="../tags/tag428.xml"/><Relationship Id="rId11" Type="http://schemas.openxmlformats.org/officeDocument/2006/relationships/tags" Target="../tags/tag433.xml"/><Relationship Id="rId5" Type="http://schemas.openxmlformats.org/officeDocument/2006/relationships/tags" Target="../tags/tag427.xml"/><Relationship Id="rId15" Type="http://schemas.openxmlformats.org/officeDocument/2006/relationships/image" Target="../media/image1.png"/><Relationship Id="rId10" Type="http://schemas.openxmlformats.org/officeDocument/2006/relationships/tags" Target="../tags/tag432.xml"/><Relationship Id="rId4" Type="http://schemas.openxmlformats.org/officeDocument/2006/relationships/tags" Target="../tags/tag426.xml"/><Relationship Id="rId9" Type="http://schemas.openxmlformats.org/officeDocument/2006/relationships/tags" Target="../tags/tag431.xml"/><Relationship Id="rId14"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8" Type="http://schemas.openxmlformats.org/officeDocument/2006/relationships/tags" Target="../tags/tag443.xml"/><Relationship Id="rId13" Type="http://schemas.openxmlformats.org/officeDocument/2006/relationships/tags" Target="../tags/tag448.xml"/><Relationship Id="rId3" Type="http://schemas.openxmlformats.org/officeDocument/2006/relationships/tags" Target="../tags/tag438.xml"/><Relationship Id="rId7" Type="http://schemas.openxmlformats.org/officeDocument/2006/relationships/tags" Target="../tags/tag442.xml"/><Relationship Id="rId12" Type="http://schemas.openxmlformats.org/officeDocument/2006/relationships/tags" Target="../tags/tag447.xml"/><Relationship Id="rId2" Type="http://schemas.openxmlformats.org/officeDocument/2006/relationships/tags" Target="../tags/tag437.xml"/><Relationship Id="rId16" Type="http://schemas.openxmlformats.org/officeDocument/2006/relationships/image" Target="../media/image1.png"/><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tags" Target="../tags/tag446.xml"/><Relationship Id="rId5" Type="http://schemas.openxmlformats.org/officeDocument/2006/relationships/tags" Target="../tags/tag440.xml"/><Relationship Id="rId15" Type="http://schemas.openxmlformats.org/officeDocument/2006/relationships/slideLayout" Target="../slideLayouts/slideLayout18.xml"/><Relationship Id="rId10" Type="http://schemas.openxmlformats.org/officeDocument/2006/relationships/tags" Target="../tags/tag445.xml"/><Relationship Id="rId4" Type="http://schemas.openxmlformats.org/officeDocument/2006/relationships/tags" Target="../tags/tag439.xml"/><Relationship Id="rId9" Type="http://schemas.openxmlformats.org/officeDocument/2006/relationships/tags" Target="../tags/tag444.xml"/><Relationship Id="rId14" Type="http://schemas.openxmlformats.org/officeDocument/2006/relationships/tags" Target="../tags/tag449.xml"/></Relationships>
</file>

<file path=ppt/slides/_rels/slide35.xml.rels><?xml version="1.0" encoding="UTF-8" standalone="yes"?>
<Relationships xmlns="http://schemas.openxmlformats.org/package/2006/relationships"><Relationship Id="rId8" Type="http://schemas.openxmlformats.org/officeDocument/2006/relationships/tags" Target="../tags/tag457.xml"/><Relationship Id="rId3" Type="http://schemas.openxmlformats.org/officeDocument/2006/relationships/tags" Target="../tags/tag452.xml"/><Relationship Id="rId7" Type="http://schemas.openxmlformats.org/officeDocument/2006/relationships/tags" Target="../tags/tag456.xml"/><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tags" Target="../tags/tag455.xml"/><Relationship Id="rId11" Type="http://schemas.openxmlformats.org/officeDocument/2006/relationships/image" Target="../media/image24.png"/><Relationship Id="rId5" Type="http://schemas.openxmlformats.org/officeDocument/2006/relationships/tags" Target="../tags/tag454.xml"/><Relationship Id="rId10" Type="http://schemas.openxmlformats.org/officeDocument/2006/relationships/image" Target="../media/image11.png"/><Relationship Id="rId4" Type="http://schemas.openxmlformats.org/officeDocument/2006/relationships/tags" Target="../tags/tag453.xml"/><Relationship Id="rId9"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8" Type="http://schemas.openxmlformats.org/officeDocument/2006/relationships/tags" Target="../tags/tag465.xml"/><Relationship Id="rId13" Type="http://schemas.openxmlformats.org/officeDocument/2006/relationships/slideLayout" Target="../slideLayouts/slideLayout29.xml"/><Relationship Id="rId3" Type="http://schemas.openxmlformats.org/officeDocument/2006/relationships/tags" Target="../tags/tag460.xml"/><Relationship Id="rId7" Type="http://schemas.openxmlformats.org/officeDocument/2006/relationships/tags" Target="../tags/tag464.xml"/><Relationship Id="rId12" Type="http://schemas.openxmlformats.org/officeDocument/2006/relationships/tags" Target="../tags/tag469.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tags" Target="../tags/tag463.xml"/><Relationship Id="rId11" Type="http://schemas.openxmlformats.org/officeDocument/2006/relationships/tags" Target="../tags/tag468.xml"/><Relationship Id="rId5" Type="http://schemas.openxmlformats.org/officeDocument/2006/relationships/tags" Target="../tags/tag462.xml"/><Relationship Id="rId10" Type="http://schemas.openxmlformats.org/officeDocument/2006/relationships/tags" Target="../tags/tag467.xml"/><Relationship Id="rId4" Type="http://schemas.openxmlformats.org/officeDocument/2006/relationships/tags" Target="../tags/tag461.xml"/><Relationship Id="rId9" Type="http://schemas.openxmlformats.org/officeDocument/2006/relationships/tags" Target="../tags/tag466.xml"/><Relationship Id="rId14" Type="http://schemas.openxmlformats.org/officeDocument/2006/relationships/image" Target="../media/image1.png"/></Relationships>
</file>

<file path=ppt/slides/_rels/slide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472.xml"/><Relationship Id="rId7" Type="http://schemas.openxmlformats.org/officeDocument/2006/relationships/image" Target="../media/image1.png"/><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slideLayout" Target="../slideLayouts/slideLayout40.xml"/><Relationship Id="rId5" Type="http://schemas.openxmlformats.org/officeDocument/2006/relationships/tags" Target="../tags/tag474.xml"/><Relationship Id="rId4" Type="http://schemas.openxmlformats.org/officeDocument/2006/relationships/tags" Target="../tags/tag473.xml"/></Relationships>
</file>

<file path=ppt/slides/_rels/slide38.xml.rels><?xml version="1.0" encoding="UTF-8" standalone="yes"?>
<Relationships xmlns="http://schemas.openxmlformats.org/package/2006/relationships"><Relationship Id="rId8" Type="http://schemas.openxmlformats.org/officeDocument/2006/relationships/tags" Target="../tags/tag482.xml"/><Relationship Id="rId13" Type="http://schemas.openxmlformats.org/officeDocument/2006/relationships/tags" Target="../tags/tag487.xml"/><Relationship Id="rId18" Type="http://schemas.openxmlformats.org/officeDocument/2006/relationships/image" Target="../media/image1.png"/><Relationship Id="rId3" Type="http://schemas.openxmlformats.org/officeDocument/2006/relationships/tags" Target="../tags/tag477.xml"/><Relationship Id="rId7" Type="http://schemas.openxmlformats.org/officeDocument/2006/relationships/tags" Target="../tags/tag481.xml"/><Relationship Id="rId12" Type="http://schemas.openxmlformats.org/officeDocument/2006/relationships/tags" Target="../tags/tag486.xml"/><Relationship Id="rId17" Type="http://schemas.openxmlformats.org/officeDocument/2006/relationships/slideLayout" Target="../slideLayouts/slideLayout29.xml"/><Relationship Id="rId2" Type="http://schemas.openxmlformats.org/officeDocument/2006/relationships/tags" Target="../tags/tag476.xml"/><Relationship Id="rId16" Type="http://schemas.openxmlformats.org/officeDocument/2006/relationships/tags" Target="../tags/tag490.xml"/><Relationship Id="rId20" Type="http://schemas.openxmlformats.org/officeDocument/2006/relationships/image" Target="../media/image26.png"/><Relationship Id="rId1" Type="http://schemas.openxmlformats.org/officeDocument/2006/relationships/tags" Target="../tags/tag475.xml"/><Relationship Id="rId6" Type="http://schemas.openxmlformats.org/officeDocument/2006/relationships/tags" Target="../tags/tag480.xml"/><Relationship Id="rId11" Type="http://schemas.openxmlformats.org/officeDocument/2006/relationships/tags" Target="../tags/tag485.xml"/><Relationship Id="rId5" Type="http://schemas.openxmlformats.org/officeDocument/2006/relationships/tags" Target="../tags/tag479.xml"/><Relationship Id="rId15" Type="http://schemas.openxmlformats.org/officeDocument/2006/relationships/tags" Target="../tags/tag489.xml"/><Relationship Id="rId10" Type="http://schemas.openxmlformats.org/officeDocument/2006/relationships/tags" Target="../tags/tag484.xml"/><Relationship Id="rId19" Type="http://schemas.openxmlformats.org/officeDocument/2006/relationships/image" Target="../media/image6.png"/><Relationship Id="rId4" Type="http://schemas.openxmlformats.org/officeDocument/2006/relationships/tags" Target="../tags/tag478.xml"/><Relationship Id="rId9" Type="http://schemas.openxmlformats.org/officeDocument/2006/relationships/tags" Target="../tags/tag483.xml"/><Relationship Id="rId14" Type="http://schemas.openxmlformats.org/officeDocument/2006/relationships/tags" Target="../tags/tag488.xml"/></Relationships>
</file>

<file path=ppt/slides/_rels/slide39.xml.rels><?xml version="1.0" encoding="UTF-8" standalone="yes"?>
<Relationships xmlns="http://schemas.openxmlformats.org/package/2006/relationships"><Relationship Id="rId8" Type="http://schemas.openxmlformats.org/officeDocument/2006/relationships/tags" Target="../tags/tag498.xml"/><Relationship Id="rId3" Type="http://schemas.openxmlformats.org/officeDocument/2006/relationships/tags" Target="../tags/tag493.xml"/><Relationship Id="rId7" Type="http://schemas.openxmlformats.org/officeDocument/2006/relationships/tags" Target="../tags/tag497.xml"/><Relationship Id="rId2" Type="http://schemas.openxmlformats.org/officeDocument/2006/relationships/tags" Target="../tags/tag492.xml"/><Relationship Id="rId1" Type="http://schemas.openxmlformats.org/officeDocument/2006/relationships/tags" Target="../tags/tag491.xml"/><Relationship Id="rId6" Type="http://schemas.openxmlformats.org/officeDocument/2006/relationships/tags" Target="../tags/tag496.xml"/><Relationship Id="rId5" Type="http://schemas.openxmlformats.org/officeDocument/2006/relationships/tags" Target="../tags/tag495.xml"/><Relationship Id="rId10" Type="http://schemas.openxmlformats.org/officeDocument/2006/relationships/image" Target="../media/image1.png"/><Relationship Id="rId4" Type="http://schemas.openxmlformats.org/officeDocument/2006/relationships/tags" Target="../tags/tag494.xml"/><Relationship Id="rId9"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tags" Target="../tags/tag70.xml"/><Relationship Id="rId3" Type="http://schemas.openxmlformats.org/officeDocument/2006/relationships/tags" Target="../tags/tag55.xml"/><Relationship Id="rId21" Type="http://schemas.openxmlformats.org/officeDocument/2006/relationships/tags" Target="../tags/tag73.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image" Target="../media/image3.png"/><Relationship Id="rId2" Type="http://schemas.openxmlformats.org/officeDocument/2006/relationships/tags" Target="../tags/tag54.xml"/><Relationship Id="rId16" Type="http://schemas.openxmlformats.org/officeDocument/2006/relationships/tags" Target="../tags/tag68.xml"/><Relationship Id="rId20" Type="http://schemas.openxmlformats.org/officeDocument/2006/relationships/tags" Target="../tags/tag72.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image" Target="../media/image1.png"/><Relationship Id="rId5" Type="http://schemas.openxmlformats.org/officeDocument/2006/relationships/tags" Target="../tags/tag57.xml"/><Relationship Id="rId15" Type="http://schemas.openxmlformats.org/officeDocument/2006/relationships/tags" Target="../tags/tag67.xml"/><Relationship Id="rId23" Type="http://schemas.openxmlformats.org/officeDocument/2006/relationships/notesSlide" Target="../notesSlides/notesSlide3.xml"/><Relationship Id="rId10" Type="http://schemas.openxmlformats.org/officeDocument/2006/relationships/tags" Target="../tags/tag62.xml"/><Relationship Id="rId19" Type="http://schemas.openxmlformats.org/officeDocument/2006/relationships/tags" Target="../tags/tag7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slideLayout" Target="../slideLayouts/slideLayout62.xml"/></Relationships>
</file>

<file path=ppt/slides/_rels/slide4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501.xml"/><Relationship Id="rId7" Type="http://schemas.openxmlformats.org/officeDocument/2006/relationships/notesSlide" Target="../notesSlides/notesSlide7.xml"/><Relationship Id="rId2" Type="http://schemas.openxmlformats.org/officeDocument/2006/relationships/tags" Target="../tags/tag500.xml"/><Relationship Id="rId1" Type="http://schemas.openxmlformats.org/officeDocument/2006/relationships/tags" Target="../tags/tag499.xml"/><Relationship Id="rId6" Type="http://schemas.openxmlformats.org/officeDocument/2006/relationships/slideLayout" Target="../slideLayouts/slideLayout18.xml"/><Relationship Id="rId5" Type="http://schemas.openxmlformats.org/officeDocument/2006/relationships/tags" Target="../tags/tag503.xml"/><Relationship Id="rId4" Type="http://schemas.openxmlformats.org/officeDocument/2006/relationships/tags" Target="../tags/tag502.xml"/></Relationships>
</file>

<file path=ppt/slides/_rels/slide5.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image" Target="../media/image1.png"/><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slideLayout" Target="../slideLayouts/slideLayout62.xml"/><Relationship Id="rId2" Type="http://schemas.openxmlformats.org/officeDocument/2006/relationships/tags" Target="../tags/tag75.xml"/><Relationship Id="rId16" Type="http://schemas.openxmlformats.org/officeDocument/2006/relationships/tags" Target="../tags/tag89.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s>
</file>

<file path=ppt/slides/_rels/slide6.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image" Target="../media/image1.png"/><Relationship Id="rId3" Type="http://schemas.openxmlformats.org/officeDocument/2006/relationships/tags" Target="../tags/tag92.xml"/><Relationship Id="rId21" Type="http://schemas.openxmlformats.org/officeDocument/2006/relationships/image" Target="../media/image6.png"/><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slideLayout" Target="../slideLayouts/slideLayout62.xml"/><Relationship Id="rId2" Type="http://schemas.openxmlformats.org/officeDocument/2006/relationships/tags" Target="../tags/tag91.xml"/><Relationship Id="rId16" Type="http://schemas.openxmlformats.org/officeDocument/2006/relationships/tags" Target="../tags/tag105.xml"/><Relationship Id="rId20" Type="http://schemas.openxmlformats.org/officeDocument/2006/relationships/image" Target="../media/image5.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5" Type="http://schemas.openxmlformats.org/officeDocument/2006/relationships/tags" Target="../tags/tag94.xml"/><Relationship Id="rId15" Type="http://schemas.openxmlformats.org/officeDocument/2006/relationships/tags" Target="../tags/tag104.xml"/><Relationship Id="rId23" Type="http://schemas.openxmlformats.org/officeDocument/2006/relationships/image" Target="../media/image8.png"/><Relationship Id="rId10" Type="http://schemas.openxmlformats.org/officeDocument/2006/relationships/tags" Target="../tags/tag99.xml"/><Relationship Id="rId19" Type="http://schemas.openxmlformats.org/officeDocument/2006/relationships/image" Target="../media/image4.png"/><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 Id="rId22"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slideLayout" Target="../slideLayouts/slideLayout18.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image" Target="../media/image1.png"/><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image" Target="../media/image7.png"/><Relationship Id="rId2" Type="http://schemas.openxmlformats.org/officeDocument/2006/relationships/tags" Target="../tags/tag119.xml"/><Relationship Id="rId16" Type="http://schemas.openxmlformats.org/officeDocument/2006/relationships/image" Target="../media/image8.png"/><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5" Type="http://schemas.openxmlformats.org/officeDocument/2006/relationships/image" Target="../media/image1.png"/><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18" Type="http://schemas.openxmlformats.org/officeDocument/2006/relationships/slideLayout" Target="../slideLayouts/slideLayout18.xml"/><Relationship Id="rId3" Type="http://schemas.openxmlformats.org/officeDocument/2006/relationships/tags" Target="../tags/tag133.xml"/><Relationship Id="rId21" Type="http://schemas.openxmlformats.org/officeDocument/2006/relationships/image" Target="../media/image10.jpeg"/><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tags" Target="../tags/tag147.xml"/><Relationship Id="rId2" Type="http://schemas.openxmlformats.org/officeDocument/2006/relationships/tags" Target="../tags/tag132.xml"/><Relationship Id="rId16" Type="http://schemas.openxmlformats.org/officeDocument/2006/relationships/tags" Target="../tags/tag146.xml"/><Relationship Id="rId20" Type="http://schemas.openxmlformats.org/officeDocument/2006/relationships/image" Target="../media/image9.jpeg"/><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5" Type="http://schemas.openxmlformats.org/officeDocument/2006/relationships/tags" Target="../tags/tag135.xml"/><Relationship Id="rId15" Type="http://schemas.openxmlformats.org/officeDocument/2006/relationships/tags" Target="../tags/tag145.xml"/><Relationship Id="rId10" Type="http://schemas.openxmlformats.org/officeDocument/2006/relationships/tags" Target="../tags/tag140.xml"/><Relationship Id="rId19" Type="http://schemas.openxmlformats.org/officeDocument/2006/relationships/image" Target="../media/image1.png"/><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tags" Target="../tags/tag144.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 name="PA_椭圆 16"/>
          <p:cNvSpPr>
            <a:spLocks noChangeArrowheads="1"/>
          </p:cNvSpPr>
          <p:nvPr>
            <p:custDataLst>
              <p:tags r:id="rId1"/>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4" name="PA_组合 18"/>
          <p:cNvGrpSpPr/>
          <p:nvPr>
            <p:custDataLst>
              <p:tags r:id="rId2"/>
            </p:custDataLst>
          </p:nvPr>
        </p:nvGrpSpPr>
        <p:grpSpPr bwMode="auto">
          <a:xfrm>
            <a:off x="7207250" y="279400"/>
            <a:ext cx="4295775" cy="6216650"/>
            <a:chOff x="0" y="0"/>
            <a:chExt cx="4294972" cy="6217235"/>
          </a:xfrm>
        </p:grpSpPr>
        <p:sp>
          <p:nvSpPr>
            <p:cNvPr id="5" name="椭圆 19"/>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 name="椭圆 20"/>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椭圆 21"/>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 name="椭圆 22"/>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 name="椭圆 23"/>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椭圆 24"/>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1" name="椭圆 25"/>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2" name="椭圆 26"/>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3" name="椭圆 27"/>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椭圆 28"/>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椭圆 29"/>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椭圆 30"/>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椭圆 31"/>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椭圆 32"/>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椭圆 33"/>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椭圆 34"/>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椭圆 35"/>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2" name="椭圆 36"/>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3" name="椭圆 37"/>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椭圆 38"/>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5" name="椭圆 39"/>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 name="椭圆 40"/>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7" name="椭圆 41"/>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 name="椭圆 42"/>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椭圆 43"/>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椭圆 44"/>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椭圆 45"/>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椭圆 46"/>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椭圆 47"/>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椭圆 48"/>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椭圆 49"/>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椭圆 50"/>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椭圆 51"/>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椭圆 52"/>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椭圆 53"/>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椭圆 54"/>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椭圆 55"/>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椭圆 56"/>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椭圆 57"/>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椭圆 58"/>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椭圆 59"/>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 name="椭圆 60"/>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椭圆 61"/>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椭圆 62"/>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椭圆 63"/>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椭圆 64"/>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椭圆 65"/>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椭圆 66"/>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 name="椭圆 67"/>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椭圆 68"/>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椭圆 69"/>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椭圆 70"/>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椭圆 71"/>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椭圆 72"/>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椭圆 73"/>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椭圆 74"/>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椭圆 75"/>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 name="椭圆 76"/>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3" name="椭圆 77"/>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椭圆 78"/>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5" name="椭圆 79"/>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6" name="椭圆 80"/>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7" name="椭圆 81"/>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8" name="椭圆 82"/>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9" name="椭圆 83"/>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0" name="椭圆 84"/>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 name="椭圆 85"/>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2" name="椭圆 86"/>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椭圆 87"/>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椭圆 88"/>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椭圆 89"/>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76" name="PA_任意多边形 90"/>
          <p:cNvSpPr/>
          <p:nvPr>
            <p:custDataLst>
              <p:tags r:id="rId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7" name="PA_椭圆 91"/>
          <p:cNvSpPr>
            <a:spLocks noChangeArrowheads="1"/>
          </p:cNvSpPr>
          <p:nvPr>
            <p:custDataLst>
              <p:tags r:id="rId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8" name="PA_椭圆 92"/>
          <p:cNvSpPr>
            <a:spLocks noChangeArrowheads="1"/>
          </p:cNvSpPr>
          <p:nvPr>
            <p:custDataLst>
              <p:tags r:id="rId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9" name="PA_椭圆 93"/>
          <p:cNvSpPr>
            <a:spLocks noChangeArrowheads="1"/>
          </p:cNvSpPr>
          <p:nvPr>
            <p:custDataLst>
              <p:tags r:id="rId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0" name="PA_任意多边形 94"/>
          <p:cNvSpPr/>
          <p:nvPr>
            <p:custDataLst>
              <p:tags r:id="rId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 name="PA_任意多边形 95"/>
          <p:cNvSpPr/>
          <p:nvPr>
            <p:custDataLst>
              <p:tags r:id="rId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PA_任意多边形 96"/>
          <p:cNvSpPr/>
          <p:nvPr>
            <p:custDataLst>
              <p:tags r:id="rId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PA_任意多边形 97"/>
          <p:cNvSpPr/>
          <p:nvPr>
            <p:custDataLst>
              <p:tags r:id="rId1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4" name="PA_任意多边形 98"/>
          <p:cNvSpPr/>
          <p:nvPr>
            <p:custDataLst>
              <p:tags r:id="rId1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PA_文本框 99"/>
          <p:cNvSpPr>
            <a:spLocks noChangeArrowheads="1"/>
          </p:cNvSpPr>
          <p:nvPr>
            <p:custDataLst>
              <p:tags r:id="rId12"/>
            </p:custDataLst>
          </p:nvPr>
        </p:nvSpPr>
        <p:spPr bwMode="auto">
          <a:xfrm>
            <a:off x="2327502" y="1962468"/>
            <a:ext cx="28403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基础</a:t>
            </a:r>
          </a:p>
        </p:txBody>
      </p:sp>
      <p:sp>
        <p:nvSpPr>
          <p:cNvPr id="86" name="PA_文本框 100"/>
          <p:cNvSpPr>
            <a:spLocks noChangeArrowheads="1"/>
          </p:cNvSpPr>
          <p:nvPr>
            <p:custDataLst>
              <p:tags r:id="rId13"/>
            </p:custDataLst>
          </p:nvPr>
        </p:nvSpPr>
        <p:spPr bwMode="auto">
          <a:xfrm>
            <a:off x="675861" y="3000375"/>
            <a:ext cx="6309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SRA G04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邵美芝 李晓菁 王心怡 曹未 豆欣童</a:t>
            </a:r>
          </a:p>
        </p:txBody>
      </p:sp>
      <p:grpSp>
        <p:nvGrpSpPr>
          <p:cNvPr id="87" name="PA_组合 101"/>
          <p:cNvGrpSpPr/>
          <p:nvPr>
            <p:custDataLst>
              <p:tags r:id="rId14"/>
            </p:custDataLst>
          </p:nvPr>
        </p:nvGrpSpPr>
        <p:grpSpPr bwMode="auto">
          <a:xfrm>
            <a:off x="749300" y="2767013"/>
            <a:ext cx="5995988" cy="195262"/>
            <a:chOff x="0" y="0"/>
            <a:chExt cx="4727045" cy="649007"/>
          </a:xfrm>
        </p:grpSpPr>
        <p:sp>
          <p:nvSpPr>
            <p:cNvPr id="88" name="矩形 102"/>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9" name="矩形 103"/>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0" name="矩形 104"/>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1" name="矩形 105"/>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pic>
        <p:nvPicPr>
          <p:cNvPr id="92" name="图片 9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87132" y="1762780"/>
            <a:ext cx="1021853" cy="1021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
                                        </p:tgtEl>
                                      </p:cBhvr>
                                    </p:animEffect>
                                  </p:childTnLst>
                                </p:cTn>
                              </p:par>
                              <p:par>
                                <p:cTn id="9" presetID="0" presetClass="entr" presetSubtype="0" fill="hold" nodeType="withEffect">
                                  <p:stCondLst>
                                    <p:cond delay="0"/>
                                  </p:stCondLst>
                                  <p:childTnLst>
                                    <p:set>
                                      <p:cBhvr>
                                        <p:cTn id="10" dur="700" fill="hold">
                                          <p:stCondLst>
                                            <p:cond delay="0"/>
                                          </p:stCondLst>
                                        </p:cTn>
                                        <p:tgtEl>
                                          <p:spTgt spid="4"/>
                                        </p:tgtEl>
                                        <p:attrNameLst>
                                          <p:attrName>style.visibility</p:attrName>
                                        </p:attrNameLst>
                                      </p:cBhvr>
                                      <p:to>
                                        <p:strVal val="visible"/>
                                      </p:to>
                                    </p:set>
                                    <p:anim to="" calcmode="lin" valueType="num">
                                      <p:cBhvr>
                                        <p:cTn id="11" dur="700" fill="hold">
                                          <p:stCondLst>
                                            <p:cond delay="0"/>
                                          </p:stCondLst>
                                        </p:cTn>
                                        <p:tgtEl>
                                          <p:spTgt spid="4"/>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76"/>
                                        </p:tgtEl>
                                        <p:attrNameLst>
                                          <p:attrName>style.visibility</p:attrName>
                                        </p:attrNameLst>
                                      </p:cBhvr>
                                      <p:to>
                                        <p:strVal val="visible"/>
                                      </p:to>
                                    </p:set>
                                    <p:anim to="" calcmode="lin" valueType="num">
                                      <p:cBhvr>
                                        <p:cTn id="15" dur="700" fill="hold">
                                          <p:stCondLst>
                                            <p:cond delay="0"/>
                                          </p:stCondLst>
                                        </p:cTn>
                                        <p:tgtEl>
                                          <p:spTgt spid="7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7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77"/>
                                        </p:tgtEl>
                                        <p:attrNameLst>
                                          <p:attrName>style.visibility</p:attrName>
                                        </p:attrNameLst>
                                      </p:cBhvr>
                                      <p:to>
                                        <p:strVal val="visible"/>
                                      </p:to>
                                    </p:set>
                                    <p:anim to="" calcmode="lin" valueType="num">
                                      <p:cBhvr>
                                        <p:cTn id="19" dur="700" fill="hold">
                                          <p:stCondLst>
                                            <p:cond delay="0"/>
                                          </p:stCondLst>
                                        </p:cTn>
                                        <p:tgtEl>
                                          <p:spTgt spid="7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77"/>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78"/>
                                        </p:tgtEl>
                                        <p:attrNameLst>
                                          <p:attrName>style.visibility</p:attrName>
                                        </p:attrNameLst>
                                      </p:cBhvr>
                                      <p:to>
                                        <p:strVal val="visible"/>
                                      </p:to>
                                    </p:set>
                                    <p:anim to="" calcmode="lin" valueType="num">
                                      <p:cBhvr>
                                        <p:cTn id="23" dur="700" fill="hold">
                                          <p:stCondLst>
                                            <p:cond delay="0"/>
                                          </p:stCondLst>
                                        </p:cTn>
                                        <p:tgtEl>
                                          <p:spTgt spid="78"/>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78"/>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79"/>
                                        </p:tgtEl>
                                        <p:attrNameLst>
                                          <p:attrName>style.visibility</p:attrName>
                                        </p:attrNameLst>
                                      </p:cBhvr>
                                      <p:to>
                                        <p:strVal val="visible"/>
                                      </p:to>
                                    </p:set>
                                    <p:anim to="" calcmode="lin" valueType="num">
                                      <p:cBhvr>
                                        <p:cTn id="27" dur="700" fill="hold">
                                          <p:stCondLst>
                                            <p:cond delay="0"/>
                                          </p:stCondLst>
                                        </p:cTn>
                                        <p:tgtEl>
                                          <p:spTgt spid="79"/>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79"/>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80"/>
                                        </p:tgtEl>
                                        <p:attrNameLst>
                                          <p:attrName>style.visibility</p:attrName>
                                        </p:attrNameLst>
                                      </p:cBhvr>
                                      <p:to>
                                        <p:strVal val="visible"/>
                                      </p:to>
                                    </p:set>
                                    <p:anim to="" calcmode="lin" valueType="num">
                                      <p:cBhvr>
                                        <p:cTn id="31" dur="700" fill="hold">
                                          <p:stCondLst>
                                            <p:cond delay="0"/>
                                          </p:stCondLst>
                                        </p:cTn>
                                        <p:tgtEl>
                                          <p:spTgt spid="8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80"/>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81"/>
                                        </p:tgtEl>
                                        <p:attrNameLst>
                                          <p:attrName>style.visibility</p:attrName>
                                        </p:attrNameLst>
                                      </p:cBhvr>
                                      <p:to>
                                        <p:strVal val="visible"/>
                                      </p:to>
                                    </p:set>
                                    <p:anim to="" calcmode="lin" valueType="num">
                                      <p:cBhvr>
                                        <p:cTn id="35" dur="700" fill="hold">
                                          <p:stCondLst>
                                            <p:cond delay="0"/>
                                          </p:stCondLst>
                                        </p:cTn>
                                        <p:tgtEl>
                                          <p:spTgt spid="81"/>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81"/>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82"/>
                                        </p:tgtEl>
                                        <p:attrNameLst>
                                          <p:attrName>style.visibility</p:attrName>
                                        </p:attrNameLst>
                                      </p:cBhvr>
                                      <p:to>
                                        <p:strVal val="visible"/>
                                      </p:to>
                                    </p:set>
                                    <p:anim to="" calcmode="lin" valueType="num">
                                      <p:cBhvr>
                                        <p:cTn id="39" dur="700" fill="hold">
                                          <p:stCondLst>
                                            <p:cond delay="0"/>
                                          </p:stCondLst>
                                        </p:cTn>
                                        <p:tgtEl>
                                          <p:spTgt spid="82"/>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82"/>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83"/>
                                        </p:tgtEl>
                                        <p:attrNameLst>
                                          <p:attrName>style.visibility</p:attrName>
                                        </p:attrNameLst>
                                      </p:cBhvr>
                                      <p:to>
                                        <p:strVal val="visible"/>
                                      </p:to>
                                    </p:set>
                                    <p:anim to="" calcmode="lin" valueType="num">
                                      <p:cBhvr>
                                        <p:cTn id="43" dur="700" fill="hold">
                                          <p:stCondLst>
                                            <p:cond delay="0"/>
                                          </p:stCondLst>
                                        </p:cTn>
                                        <p:tgtEl>
                                          <p:spTgt spid="83"/>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83"/>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84"/>
                                        </p:tgtEl>
                                        <p:attrNameLst>
                                          <p:attrName>style.visibility</p:attrName>
                                        </p:attrNameLst>
                                      </p:cBhvr>
                                      <p:to>
                                        <p:strVal val="visible"/>
                                      </p:to>
                                    </p:set>
                                    <p:anim to="" calcmode="lin" valueType="num">
                                      <p:cBhvr>
                                        <p:cTn id="47" dur="700" fill="hold">
                                          <p:stCondLst>
                                            <p:cond delay="0"/>
                                          </p:stCondLst>
                                        </p:cTn>
                                        <p:tgtEl>
                                          <p:spTgt spid="84"/>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84"/>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85"/>
                                        </p:tgtEl>
                                        <p:attrNameLst>
                                          <p:attrName>style.visibility</p:attrName>
                                        </p:attrNameLst>
                                      </p:cBhvr>
                                      <p:to>
                                        <p:strVal val="visible"/>
                                      </p:to>
                                    </p:set>
                                    <p:anim to="" calcmode="lin" valueType="num">
                                      <p:cBhvr>
                                        <p:cTn id="51" dur="700" fill="hold">
                                          <p:stCondLst>
                                            <p:cond delay="0"/>
                                          </p:stCondLst>
                                        </p:cTn>
                                        <p:tgtEl>
                                          <p:spTgt spid="85"/>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85"/>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86"/>
                                        </p:tgtEl>
                                        <p:attrNameLst>
                                          <p:attrName>style.visibility</p:attrName>
                                        </p:attrNameLst>
                                      </p:cBhvr>
                                      <p:to>
                                        <p:strVal val="visible"/>
                                      </p:to>
                                    </p:set>
                                    <p:anim to="" calcmode="lin" valueType="num">
                                      <p:cBhvr>
                                        <p:cTn id="55" dur="700" fill="hold">
                                          <p:stCondLst>
                                            <p:cond delay="0"/>
                                          </p:stCondLst>
                                        </p:cTn>
                                        <p:tgtEl>
                                          <p:spTgt spid="86"/>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86"/>
                                        </p:tgtEl>
                                      </p:cBhvr>
                                    </p:animEffect>
                                  </p:childTnLst>
                                </p:cTn>
                              </p:par>
                              <p:par>
                                <p:cTn id="57" presetID="0" presetClass="entr" presetSubtype="0" fill="hold" nodeType="withEffect">
                                  <p:stCondLst>
                                    <p:cond delay="0"/>
                                  </p:stCondLst>
                                  <p:childTnLst>
                                    <p:set>
                                      <p:cBhvr>
                                        <p:cTn id="58" dur="700" fill="hold">
                                          <p:stCondLst>
                                            <p:cond delay="0"/>
                                          </p:stCondLst>
                                        </p:cTn>
                                        <p:tgtEl>
                                          <p:spTgt spid="87"/>
                                        </p:tgtEl>
                                        <p:attrNameLst>
                                          <p:attrName>style.visibility</p:attrName>
                                        </p:attrNameLst>
                                      </p:cBhvr>
                                      <p:to>
                                        <p:strVal val="visible"/>
                                      </p:to>
                                    </p:set>
                                    <p:anim to="" calcmode="lin" valueType="num">
                                      <p:cBhvr>
                                        <p:cTn id="59" dur="700" fill="hold">
                                          <p:stCondLst>
                                            <p:cond delay="0"/>
                                          </p:stCondLst>
                                        </p:cTn>
                                        <p:tgtEl>
                                          <p:spTgt spid="87"/>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87"/>
                                        </p:tgtEl>
                                      </p:cBhvr>
                                    </p:animEffect>
                                  </p:childTnLst>
                                </p:cTn>
                              </p:par>
                              <p:par>
                                <p:cTn id="61" presetID="42"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700"/>
                                        <p:tgtEl>
                                          <p:spTgt spid="92"/>
                                        </p:tgtEl>
                                      </p:cBhvr>
                                    </p:animEffect>
                                    <p:anim calcmode="lin" valueType="num">
                                      <p:cBhvr>
                                        <p:cTn id="64" dur="700" fill="hold"/>
                                        <p:tgtEl>
                                          <p:spTgt spid="92"/>
                                        </p:tgtEl>
                                        <p:attrNameLst>
                                          <p:attrName>ppt_x</p:attrName>
                                        </p:attrNameLst>
                                      </p:cBhvr>
                                      <p:tavLst>
                                        <p:tav tm="0">
                                          <p:val>
                                            <p:strVal val="#ppt_x"/>
                                          </p:val>
                                        </p:tav>
                                        <p:tav tm="100000">
                                          <p:val>
                                            <p:strVal val="#ppt_x"/>
                                          </p:val>
                                        </p:tav>
                                      </p:tavLst>
                                    </p:anim>
                                    <p:anim calcmode="lin" valueType="num">
                                      <p:cBhvr>
                                        <p:cTn id="65" dur="7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6" grpId="0" bldLvl="0" animBg="1"/>
      <p:bldP spid="77"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5" grpId="0"/>
      <p:bldP spid="8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476625" y="5240020"/>
            <a:ext cx="51339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所有用例都放在系统边界内，表明属于一个系统。参与者放在边界的外面，不属于系统。参与者负责直接或间接地驱动与其相关联的用例的执行</a:t>
            </a:r>
            <a:endPar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a:t>
            </a:r>
            <a:r>
              <a:rPr kumimoji="0" lang="zh-CN" altLang="en-US"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应用</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sp>
        <p:nvSpPr>
          <p:cNvPr id="21" name="PA_任意多边形 10"/>
          <p:cNvSpPr/>
          <p:nvPr>
            <p:custDataLst>
              <p:tags r:id="rId9"/>
            </p:custDataLst>
          </p:nvPr>
        </p:nvSpPr>
        <p:spPr bwMode="auto">
          <a:xfrm rot="16200000" flipH="1">
            <a:off x="10014552" y="344014"/>
            <a:ext cx="1133474" cy="1817050"/>
          </a:xfrm>
          <a:custGeom>
            <a:avLst/>
            <a:gdLst>
              <a:gd name="T0" fmla="*/ 0 w 2696561"/>
              <a:gd name="T1" fmla="*/ 381231 h 4469351"/>
              <a:gd name="T2" fmla="*/ 56346 w 2696561"/>
              <a:gd name="T3" fmla="*/ 296392 h 4469351"/>
              <a:gd name="T4" fmla="*/ 60560 w 2696561"/>
              <a:gd name="T5" fmla="*/ 295087 h 4469351"/>
              <a:gd name="T6" fmla="*/ 57746 w 2696561"/>
              <a:gd name="T7" fmla="*/ 289913 h 4469351"/>
              <a:gd name="T8" fmla="*/ 51335 w 2696561"/>
              <a:gd name="T9" fmla="*/ 258221 h 4469351"/>
              <a:gd name="T10" fmla="*/ 101162 w 2696561"/>
              <a:gd name="T11" fmla="*/ 183198 h 4469351"/>
              <a:gd name="T12" fmla="*/ 105101 w 2696561"/>
              <a:gd name="T13" fmla="*/ 181978 h 4469351"/>
              <a:gd name="T14" fmla="*/ 105466 w 2696561"/>
              <a:gd name="T15" fmla="*/ 174764 h 4469351"/>
              <a:gd name="T16" fmla="*/ 193624 w 2696561"/>
              <a:gd name="T17" fmla="*/ 78663 h 4469351"/>
              <a:gd name="T18" fmla="*/ 207374 w 2696561"/>
              <a:gd name="T19" fmla="*/ 77366 h 4469351"/>
              <a:gd name="T20" fmla="*/ 207865 w 2696561"/>
              <a:gd name="T21" fmla="*/ 76103 h 4469351"/>
              <a:gd name="T22" fmla="*/ 213191 w 2696561"/>
              <a:gd name="T23" fmla="*/ 61037 h 4469351"/>
              <a:gd name="T24" fmla="*/ 222716 w 2696561"/>
              <a:gd name="T25" fmla="*/ 0 h 4469351"/>
              <a:gd name="T26" fmla="*/ 241066 w 2696561"/>
              <a:gd name="T27" fmla="*/ 50337 h 4469351"/>
              <a:gd name="T28" fmla="*/ 246602 w 2696561"/>
              <a:gd name="T29" fmla="*/ 77532 h 4469351"/>
              <a:gd name="T30" fmla="*/ 247133 w 2696561"/>
              <a:gd name="T31" fmla="*/ 82254 h 4469351"/>
              <a:gd name="T32" fmla="*/ 256941 w 2696561"/>
              <a:gd name="T33" fmla="*/ 85292 h 4469351"/>
              <a:gd name="T34" fmla="*/ 323782 w 2696561"/>
              <a:gd name="T35" fmla="*/ 185932 h 4469351"/>
              <a:gd name="T36" fmla="*/ 323404 w 2696561"/>
              <a:gd name="T37" fmla="*/ 193387 h 4469351"/>
              <a:gd name="T38" fmla="*/ 323404 w 2696561"/>
              <a:gd name="T39" fmla="*/ 420575 h 4469351"/>
              <a:gd name="T40" fmla="*/ 323782 w 2696561"/>
              <a:gd name="T41" fmla="*/ 428034 h 4469351"/>
              <a:gd name="T42" fmla="*/ 323404 w 2696561"/>
              <a:gd name="T43" fmla="*/ 435493 h 4469351"/>
              <a:gd name="T44" fmla="*/ 323404 w 2696561"/>
              <a:gd name="T45" fmla="*/ 438741 h 4469351"/>
              <a:gd name="T46" fmla="*/ 323240 w 2696561"/>
              <a:gd name="T47" fmla="*/ 438741 h 4469351"/>
              <a:gd name="T48" fmla="*/ 323226 w 2696561"/>
              <a:gd name="T49" fmla="*/ 439029 h 4469351"/>
              <a:gd name="T50" fmla="*/ 216025 w 2696561"/>
              <a:gd name="T51" fmla="*/ 535575 h 4469351"/>
              <a:gd name="T52" fmla="*/ 116737 w 2696561"/>
              <a:gd name="T53" fmla="*/ 469894 h 4469351"/>
              <a:gd name="T54" fmla="*/ 116644 w 2696561"/>
              <a:gd name="T55" fmla="*/ 469639 h 4469351"/>
              <a:gd name="T56" fmla="*/ 110850 w 2696561"/>
              <a:gd name="T57" fmla="*/ 471434 h 4469351"/>
              <a:gd name="T58" fmla="*/ 92257 w 2696561"/>
              <a:gd name="T59" fmla="*/ 473304 h 4469351"/>
              <a:gd name="T60" fmla="*/ 0 w 2696561"/>
              <a:gd name="T61" fmla="*/ 381231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文本框 15"/>
          <p:cNvSpPr>
            <a:spLocks noChangeArrowheads="1"/>
          </p:cNvSpPr>
          <p:nvPr>
            <p:custDataLst>
              <p:tags r:id="rId10"/>
            </p:custDataLst>
          </p:nvPr>
        </p:nvSpPr>
        <p:spPr bwMode="auto">
          <a:xfrm>
            <a:off x="9439311" y="1902184"/>
            <a:ext cx="25626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指两个用例中，其中一个用例（基本用例）的行为包含另一个用例（包含用例）的行为。基本用例依赖于包含用例。</a:t>
            </a:r>
          </a:p>
        </p:txBody>
      </p:sp>
      <p:sp>
        <p:nvSpPr>
          <p:cNvPr id="25" name="PA_文本框 19"/>
          <p:cNvSpPr>
            <a:spLocks noChangeArrowheads="1"/>
          </p:cNvSpPr>
          <p:nvPr>
            <p:custDataLst>
              <p:tags r:id="rId11"/>
            </p:custDataLst>
          </p:nvPr>
        </p:nvSpPr>
        <p:spPr bwMode="auto">
          <a:xfrm>
            <a:off x="10055614" y="1138956"/>
            <a:ext cx="13300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包含关系</a:t>
            </a:r>
          </a:p>
        </p:txBody>
      </p:sp>
      <p:pic>
        <p:nvPicPr>
          <p:cNvPr id="7" name="图片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73730" y="1288566"/>
            <a:ext cx="5115029" cy="36467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476625" y="5240020"/>
            <a:ext cx="51339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所有用例都放在系统边界内，表明属于一个系统。参与者放在边界的外面，不属于系统。参与者负责直接或间接地驱动与其相关联的用例的执行</a:t>
            </a:r>
            <a:endPar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a:t>
            </a:r>
            <a:r>
              <a:rPr kumimoji="0" lang="zh-CN" altLang="en-US"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应用</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06917" y="1600226"/>
            <a:ext cx="6909231" cy="2948525"/>
          </a:xfrm>
          <a:prstGeom prst="rect">
            <a:avLst/>
          </a:prstGeom>
        </p:spPr>
      </p:pic>
      <p:sp>
        <p:nvSpPr>
          <p:cNvPr id="28" name="PA_任意多边形 13"/>
          <p:cNvSpPr/>
          <p:nvPr>
            <p:custDataLst>
              <p:tags r:id="rId9"/>
            </p:custDataLst>
          </p:nvPr>
        </p:nvSpPr>
        <p:spPr bwMode="auto">
          <a:xfrm rot="16200000" flipH="1">
            <a:off x="9749466" y="883764"/>
            <a:ext cx="1213801" cy="2092005"/>
          </a:xfrm>
          <a:custGeom>
            <a:avLst/>
            <a:gdLst>
              <a:gd name="T0" fmla="*/ 0 w 2696561"/>
              <a:gd name="T1" fmla="*/ 382055 h 4469351"/>
              <a:gd name="T2" fmla="*/ 56346 w 2696561"/>
              <a:gd name="T3" fmla="*/ 297034 h 4469351"/>
              <a:gd name="T4" fmla="*/ 60560 w 2696561"/>
              <a:gd name="T5" fmla="*/ 295726 h 4469351"/>
              <a:gd name="T6" fmla="*/ 57746 w 2696561"/>
              <a:gd name="T7" fmla="*/ 290540 h 4469351"/>
              <a:gd name="T8" fmla="*/ 51335 w 2696561"/>
              <a:gd name="T9" fmla="*/ 258779 h 4469351"/>
              <a:gd name="T10" fmla="*/ 101162 w 2696561"/>
              <a:gd name="T11" fmla="*/ 183595 h 4469351"/>
              <a:gd name="T12" fmla="*/ 105101 w 2696561"/>
              <a:gd name="T13" fmla="*/ 182372 h 4469351"/>
              <a:gd name="T14" fmla="*/ 105466 w 2696561"/>
              <a:gd name="T15" fmla="*/ 175142 h 4469351"/>
              <a:gd name="T16" fmla="*/ 193624 w 2696561"/>
              <a:gd name="T17" fmla="*/ 78833 h 4469351"/>
              <a:gd name="T18" fmla="*/ 207374 w 2696561"/>
              <a:gd name="T19" fmla="*/ 77533 h 4469351"/>
              <a:gd name="T20" fmla="*/ 207865 w 2696561"/>
              <a:gd name="T21" fmla="*/ 76267 h 4469351"/>
              <a:gd name="T22" fmla="*/ 213191 w 2696561"/>
              <a:gd name="T23" fmla="*/ 61168 h 4469351"/>
              <a:gd name="T24" fmla="*/ 222716 w 2696561"/>
              <a:gd name="T25" fmla="*/ 0 h 4469351"/>
              <a:gd name="T26" fmla="*/ 241066 w 2696561"/>
              <a:gd name="T27" fmla="*/ 50445 h 4469351"/>
              <a:gd name="T28" fmla="*/ 246602 w 2696561"/>
              <a:gd name="T29" fmla="*/ 77700 h 4469351"/>
              <a:gd name="T30" fmla="*/ 247133 w 2696561"/>
              <a:gd name="T31" fmla="*/ 82432 h 4469351"/>
              <a:gd name="T32" fmla="*/ 256941 w 2696561"/>
              <a:gd name="T33" fmla="*/ 85477 h 4469351"/>
              <a:gd name="T34" fmla="*/ 323782 w 2696561"/>
              <a:gd name="T35" fmla="*/ 186334 h 4469351"/>
              <a:gd name="T36" fmla="*/ 323404 w 2696561"/>
              <a:gd name="T37" fmla="*/ 193806 h 4469351"/>
              <a:gd name="T38" fmla="*/ 323404 w 2696561"/>
              <a:gd name="T39" fmla="*/ 421485 h 4469351"/>
              <a:gd name="T40" fmla="*/ 323782 w 2696561"/>
              <a:gd name="T41" fmla="*/ 428960 h 4469351"/>
              <a:gd name="T42" fmla="*/ 323404 w 2696561"/>
              <a:gd name="T43" fmla="*/ 436434 h 4469351"/>
              <a:gd name="T44" fmla="*/ 323404 w 2696561"/>
              <a:gd name="T45" fmla="*/ 439690 h 4469351"/>
              <a:gd name="T46" fmla="*/ 323240 w 2696561"/>
              <a:gd name="T47" fmla="*/ 439690 h 4469351"/>
              <a:gd name="T48" fmla="*/ 323226 w 2696561"/>
              <a:gd name="T49" fmla="*/ 439979 h 4469351"/>
              <a:gd name="T50" fmla="*/ 216025 w 2696561"/>
              <a:gd name="T51" fmla="*/ 536734 h 4469351"/>
              <a:gd name="T52" fmla="*/ 116737 w 2696561"/>
              <a:gd name="T53" fmla="*/ 470911 h 4469351"/>
              <a:gd name="T54" fmla="*/ 116644 w 2696561"/>
              <a:gd name="T55" fmla="*/ 470655 h 4469351"/>
              <a:gd name="T56" fmla="*/ 110850 w 2696561"/>
              <a:gd name="T57" fmla="*/ 472453 h 4469351"/>
              <a:gd name="T58" fmla="*/ 92257 w 2696561"/>
              <a:gd name="T59" fmla="*/ 474328 h 4469351"/>
              <a:gd name="T60" fmla="*/ 0 w 2696561"/>
              <a:gd name="T61" fmla="*/ 382055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文本框 17"/>
          <p:cNvSpPr>
            <a:spLocks noChangeArrowheads="1"/>
          </p:cNvSpPr>
          <p:nvPr>
            <p:custDataLst>
              <p:tags r:id="rId10"/>
            </p:custDataLst>
          </p:nvPr>
        </p:nvSpPr>
        <p:spPr bwMode="auto">
          <a:xfrm>
            <a:off x="9219128" y="2641220"/>
            <a:ext cx="24248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当多个用例共同拥有一种类似的结构和行为的时候，可以将它们的共性抽象成父用例</a:t>
            </a:r>
          </a:p>
        </p:txBody>
      </p:sp>
      <p:sp>
        <p:nvSpPr>
          <p:cNvPr id="30" name="PA_文本框 21"/>
          <p:cNvSpPr>
            <a:spLocks noChangeArrowheads="1"/>
          </p:cNvSpPr>
          <p:nvPr>
            <p:custDataLst>
              <p:tags r:id="rId11"/>
            </p:custDataLst>
          </p:nvPr>
        </p:nvSpPr>
        <p:spPr bwMode="auto">
          <a:xfrm>
            <a:off x="9803910" y="1814792"/>
            <a:ext cx="1378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泛化关系</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9"/>
          <p:cNvSpPr>
            <a:spLocks noChangeArrowheads="1"/>
          </p:cNvSpPr>
          <p:nvPr>
            <p:custDataLst>
              <p:tags r:id="rId5"/>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问题</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16429" y="2262213"/>
            <a:ext cx="6909231" cy="2948525"/>
          </a:xfrm>
          <a:prstGeom prst="rect">
            <a:avLst/>
          </a:prstGeom>
        </p:spPr>
      </p:pic>
      <p:sp>
        <p:nvSpPr>
          <p:cNvPr id="22" name="PA_文本框 21"/>
          <p:cNvSpPr>
            <a:spLocks noChangeArrowheads="1"/>
          </p:cNvSpPr>
          <p:nvPr>
            <p:custDataLst>
              <p:tags r:id="rId6"/>
            </p:custDataLst>
          </p:nvPr>
        </p:nvSpPr>
        <p:spPr bwMode="auto">
          <a:xfrm>
            <a:off x="1756411" y="961723"/>
            <a:ext cx="80121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判断：下图红色方框中的关系是什么关系？</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23" name="PA_图片 30"/>
          <p:cNvPicPr>
            <a:picLocks noChangeAspect="1" noChangeArrowheads="1"/>
          </p:cNvPicPr>
          <p:nvPr>
            <p:custDataLst>
              <p:tags r:id="rId7"/>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107282" y="96172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5381625" y="2943225"/>
            <a:ext cx="1239838" cy="52863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PA_文本框 21"/>
          <p:cNvSpPr>
            <a:spLocks noChangeArrowheads="1"/>
          </p:cNvSpPr>
          <p:nvPr>
            <p:custDataLst>
              <p:tags r:id="rId8"/>
            </p:custDataLst>
          </p:nvPr>
        </p:nvSpPr>
        <p:spPr bwMode="auto">
          <a:xfrm>
            <a:off x="2413635" y="5519212"/>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答案：泛化关系</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P spid="22" grpId="2"/>
      <p:bldP spid="25" grpId="1"/>
      <p:bldP spid="25" grpId="2"/>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40869" y="1591767"/>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572568" y="1815812"/>
            <a:ext cx="27047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对象图</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56535"/>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对象图的概述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98567" y="1982450"/>
            <a:ext cx="55676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标识（名字）</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标识将一个对象和另一个对象区分开来。</a:t>
            </a:r>
          </a:p>
        </p:txBody>
      </p:sp>
      <p:sp>
        <p:nvSpPr>
          <p:cNvPr id="43" name="PA_文本框 22"/>
          <p:cNvSpPr>
            <a:spLocks noChangeArrowheads="1"/>
          </p:cNvSpPr>
          <p:nvPr>
            <p:custDataLst>
              <p:tags r:id="rId7"/>
            </p:custDataLst>
          </p:nvPr>
        </p:nvSpPr>
        <p:spPr bwMode="auto">
          <a:xfrm>
            <a:off x="58672" y="3013501"/>
            <a:ext cx="50577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状态（属性）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包括对象的所有属性和这些属性的当前值。</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6" name="PA_任意多边形 34"/>
          <p:cNvSpPr/>
          <p:nvPr>
            <p:custDataLst>
              <p:tags r:id="rId8"/>
            </p:custDataLst>
          </p:nvPr>
        </p:nvSpPr>
        <p:spPr bwMode="auto">
          <a:xfrm flipH="1">
            <a:off x="-3" y="788836"/>
            <a:ext cx="5666249" cy="907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9"/>
            </p:custDataLst>
          </p:nvPr>
        </p:nvSpPr>
        <p:spPr bwMode="auto">
          <a:xfrm flipH="1">
            <a:off x="66292" y="869635"/>
            <a:ext cx="556768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5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是一个单独的可确认的物体，可以是具体的也可以是抽象的。主要包括：</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8" name="PA_文本框 21"/>
          <p:cNvSpPr>
            <a:spLocks noChangeArrowheads="1"/>
          </p:cNvSpPr>
          <p:nvPr>
            <p:custDataLst>
              <p:tags r:id="rId10"/>
            </p:custDataLst>
          </p:nvPr>
        </p:nvSpPr>
        <p:spPr bwMode="auto">
          <a:xfrm>
            <a:off x="5865958" y="1982450"/>
            <a:ext cx="608371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对象名</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格式为“对象名</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类名”，如果包含类名必须有“</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另外为了区分类名，必须有下划线。</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9" name="PA_文本框 22"/>
          <p:cNvSpPr>
            <a:spLocks noChangeArrowheads="1"/>
          </p:cNvSpPr>
          <p:nvPr>
            <p:custDataLst>
              <p:tags r:id="rId11"/>
            </p:custDataLst>
          </p:nvPr>
        </p:nvSpPr>
        <p:spPr bwMode="auto">
          <a:xfrm>
            <a:off x="5865958" y="3284459"/>
            <a:ext cx="618380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由于对象是一个具体事物，通常其属性值已经确定，所以会在后面列出其值。</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9" name="PA_文本框 23"/>
          <p:cNvSpPr>
            <a:spLocks noChangeArrowheads="1"/>
          </p:cNvSpPr>
          <p:nvPr>
            <p:custDataLst>
              <p:tags r:id="rId12"/>
            </p:custDataLst>
          </p:nvPr>
        </p:nvSpPr>
        <p:spPr bwMode="auto">
          <a:xfrm>
            <a:off x="42797" y="3956986"/>
            <a:ext cx="470890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抽象类</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行为是一个对象根据它的状态改变和消息传送所采取的行动和所做出的反应。</a:t>
            </a:r>
          </a:p>
        </p:txBody>
      </p:sp>
      <p:grpSp>
        <p:nvGrpSpPr>
          <p:cNvPr id="2" name="组合 1"/>
          <p:cNvGrpSpPr/>
          <p:nvPr/>
        </p:nvGrpSpPr>
        <p:grpSpPr>
          <a:xfrm>
            <a:off x="6260465" y="826135"/>
            <a:ext cx="5930900" cy="908050"/>
            <a:chOff x="9859" y="1253"/>
            <a:chExt cx="9340" cy="1430"/>
          </a:xfrm>
        </p:grpSpPr>
        <p:sp>
          <p:nvSpPr>
            <p:cNvPr id="15" name="PA_任意多边形 34"/>
            <p:cNvSpPr/>
            <p:nvPr>
              <p:custDataLst>
                <p:tags r:id="rId13"/>
              </p:custDataLst>
            </p:nvPr>
          </p:nvSpPr>
          <p:spPr bwMode="auto">
            <a:xfrm>
              <a:off x="9859" y="1253"/>
              <a:ext cx="9341" cy="143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PA_文本框 44"/>
            <p:cNvSpPr>
              <a:spLocks noChangeArrowheads="1"/>
            </p:cNvSpPr>
            <p:nvPr>
              <p:custDataLst>
                <p:tags r:id="rId14"/>
              </p:custDataLst>
            </p:nvPr>
          </p:nvSpPr>
          <p:spPr bwMode="auto">
            <a:xfrm flipH="1">
              <a:off x="10277" y="1319"/>
              <a:ext cx="8923"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对象图描述的是参与交互过程的各个对象在交互的某一时刻的状态。主要包括：</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pic>
        <p:nvPicPr>
          <p:cNvPr id="3" name="图片 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48916" y="4743651"/>
            <a:ext cx="2949855" cy="16673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56" grpId="0" animBg="1"/>
      <p:bldP spid="57" grpId="0"/>
      <p:bldP spid="58" grpId="0"/>
      <p:bldP spid="59"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044305" y="5302885"/>
            <a:ext cx="6008752"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a:t>
            </a: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管理员用户和其他实体实例之间的关系，管理员可以对用户（教师</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学生</a:t>
            </a: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）、博客、帖子、问题、回答、评论、举报、通知等实体实例进行管理操作</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nvGrpSpPr>
          <p:cNvPr id="32781" name="PA_组合 23"/>
          <p:cNvGrpSpPr/>
          <p:nvPr>
            <p:custDataLst>
              <p:tags r:id="rId6"/>
            </p:custDataLst>
          </p:nvPr>
        </p:nvGrpSpPr>
        <p:grpSpPr bwMode="auto">
          <a:xfrm>
            <a:off x="1881772" y="5333999"/>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9158054" y="5333999"/>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对象图</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的应用</a:t>
            </a:r>
          </a:p>
        </p:txBody>
      </p:sp>
      <p:pic>
        <p:nvPicPr>
          <p:cNvPr id="6" name="图片 5"/>
          <p:cNvPicPr>
            <a:picLocks noChangeAspect="1"/>
          </p:cNvPicPr>
          <p:nvPr/>
        </p:nvPicPr>
        <p:blipFill>
          <a:blip r:embed="rId11"/>
          <a:stretch>
            <a:fillRect/>
          </a:stretch>
        </p:blipFill>
        <p:spPr>
          <a:xfrm>
            <a:off x="1453515" y="637540"/>
            <a:ext cx="9189720" cy="454152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p>
        </p:txBody>
      </p:sp>
      <p:sp>
        <p:nvSpPr>
          <p:cNvPr id="45063" name="PA_文本框 21"/>
          <p:cNvSpPr>
            <a:spLocks noChangeArrowheads="1"/>
          </p:cNvSpPr>
          <p:nvPr>
            <p:custDataLst>
              <p:tags r:id="rId6"/>
            </p:custDataLst>
          </p:nvPr>
        </p:nvSpPr>
        <p:spPr bwMode="auto">
          <a:xfrm>
            <a:off x="1808798" y="1617824"/>
            <a:ext cx="79406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判断：对象图需要标明实体可以执行的操作</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159669" y="161782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1808808" y="273408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答案：错</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3" grpId="1"/>
      <p:bldP spid="14" grpId="0"/>
      <p:bldP spid="14" grpId="1"/>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noProof="0"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4</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064596" y="1847562"/>
            <a:ext cx="23363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zh-CN" altLang="en-US" sz="32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顺序图</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2071688" y="2217910"/>
            <a:ext cx="88630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6C5B7B"/>
                </a:solidFill>
                <a:latin typeface="黑体" panose="02010609060101010101" pitchFamily="49" charset="-122"/>
                <a:ea typeface="黑体" panose="02010609060101010101" pitchFamily="49" charset="-122"/>
              </a:rPr>
              <a:t>顺序图是强调消息时间顺序的交互图，它描述了对象之间传送消息的时间顺序，用于表示用例中的行为顺序。</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8" name="PA_文本框 22"/>
          <p:cNvSpPr>
            <a:spLocks noChangeArrowheads="1"/>
          </p:cNvSpPr>
          <p:nvPr>
            <p:custDataLst>
              <p:tags r:id="rId6"/>
            </p:custDataLst>
          </p:nvPr>
        </p:nvSpPr>
        <p:spPr bwMode="auto">
          <a:xfrm>
            <a:off x="2071688" y="4147820"/>
            <a:ext cx="8986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C06C84"/>
                </a:solidFill>
                <a:latin typeface="黑体" panose="02010609060101010101" pitchFamily="49" charset="-122"/>
                <a:ea typeface="黑体" panose="02010609060101010101" pitchFamily="49" charset="-122"/>
                <a:cs typeface="黑体" panose="02010609060101010101" pitchFamily="49" charset="-122"/>
              </a:rPr>
              <a:t>顺序图的一个主要用途是把用例表达的需求转化为进一步、更正式层次的精细表达。分析师常常把用例细化为一个或者更多的顺序图。</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grpSp>
        <p:nvGrpSpPr>
          <p:cNvPr id="10" name="组合 9"/>
          <p:cNvGrpSpPr/>
          <p:nvPr/>
        </p:nvGrpSpPr>
        <p:grpSpPr>
          <a:xfrm>
            <a:off x="1111250" y="2400617"/>
            <a:ext cx="692150" cy="692150"/>
            <a:chOff x="1252" y="3233"/>
            <a:chExt cx="1090" cy="1090"/>
          </a:xfrm>
        </p:grpSpPr>
        <p:sp>
          <p:nvSpPr>
            <p:cNvPr id="11"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089025" y="4207193"/>
            <a:ext cx="692150" cy="692150"/>
            <a:chOff x="825" y="3913"/>
            <a:chExt cx="1090" cy="1090"/>
          </a:xfrm>
        </p:grpSpPr>
        <p:sp>
          <p:nvSpPr>
            <p:cNvPr id="13" name="PA_椭圆 13"/>
            <p:cNvSpPr>
              <a:spLocks noChangeArrowheads="1"/>
            </p:cNvSpPr>
            <p:nvPr>
              <p:custDataLst>
                <p:tags r:id="rId10"/>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7"/>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顺序图</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的概念</a:t>
            </a:r>
          </a:p>
        </p:txBody>
      </p:sp>
      <p:sp>
        <p:nvSpPr>
          <p:cNvPr id="23" name="PA_任意多边形 34"/>
          <p:cNvSpPr/>
          <p:nvPr>
            <p:custDataLst>
              <p:tags r:id="rId8"/>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9"/>
            </p:custDataLst>
          </p:nvPr>
        </p:nvSpPr>
        <p:spPr bwMode="auto">
          <a:xfrm flipH="1">
            <a:off x="34289" y="1140460"/>
            <a:ext cx="45186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FFFFFF"/>
                </a:solidFill>
                <a:latin typeface="黑体" panose="02010609060101010101" pitchFamily="49" charset="-122"/>
                <a:ea typeface="黑体" panose="02010609060101010101" pitchFamily="49" charset="-122"/>
              </a:rPr>
              <a:t>顺序</a:t>
            </a: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a:t>
            </a:r>
            <a:r>
              <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Sequence Diagram</a:t>
            </a: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51202" name="PA_直接连接符 24"/>
          <p:cNvSpPr>
            <a:spLocks noChangeShapeType="1"/>
          </p:cNvSpPr>
          <p:nvPr>
            <p:custDataLst>
              <p:tags r:id="rId1"/>
            </p:custDataLst>
          </p:nvPr>
        </p:nvSpPr>
        <p:spPr bwMode="auto">
          <a:xfrm>
            <a:off x="-29845" y="2884805"/>
            <a:ext cx="12251055" cy="4699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08" name="PA_文本框 13"/>
          <p:cNvSpPr>
            <a:spLocks noChangeArrowheads="1"/>
          </p:cNvSpPr>
          <p:nvPr>
            <p:custDataLst>
              <p:tags r:id="rId2"/>
            </p:custDataLst>
          </p:nvPr>
        </p:nvSpPr>
        <p:spPr bwMode="auto">
          <a:xfrm>
            <a:off x="254635" y="4017010"/>
            <a:ext cx="220472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角色</a:t>
            </a:r>
            <a:endParaRPr kumimoji="0" lang="en-US" altLang="zh-CN" sz="20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可以是</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人</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或其他</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系统</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或其子系统</a:t>
            </a:r>
          </a:p>
        </p:txBody>
      </p:sp>
      <p:sp>
        <p:nvSpPr>
          <p:cNvPr id="51209" name="PA_文本框 14"/>
          <p:cNvSpPr>
            <a:spLocks noChangeArrowheads="1"/>
          </p:cNvSpPr>
          <p:nvPr>
            <p:custDataLst>
              <p:tags r:id="rId3"/>
            </p:custDataLst>
          </p:nvPr>
        </p:nvSpPr>
        <p:spPr bwMode="auto">
          <a:xfrm>
            <a:off x="2677160" y="4017010"/>
            <a:ext cx="219202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a:t>
            </a:r>
            <a:endParaRPr kumimoji="0" lang="en-US" altLang="zh-CN" sz="20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定义和类图中的一致，用</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矩形框</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表示，对象名带</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下划线</a:t>
            </a:r>
          </a:p>
        </p:txBody>
      </p:sp>
      <p:sp>
        <p:nvSpPr>
          <p:cNvPr id="51210" name="PA_文本框 15"/>
          <p:cNvSpPr>
            <a:spLocks noChangeArrowheads="1"/>
          </p:cNvSpPr>
          <p:nvPr>
            <p:custDataLst>
              <p:tags r:id="rId4"/>
            </p:custDataLst>
          </p:nvPr>
        </p:nvSpPr>
        <p:spPr bwMode="auto">
          <a:xfrm>
            <a:off x="7533640" y="4017010"/>
            <a:ext cx="20739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激活期</a:t>
            </a:r>
            <a:endParaRPr kumimoji="0" lang="en-US" altLang="zh-CN" sz="20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也称</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控制焦点</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，指对象执行一项操作的时期，用</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小矩形</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a:t>
            </a:r>
          </a:p>
        </p:txBody>
      </p:sp>
      <p:sp>
        <p:nvSpPr>
          <p:cNvPr id="51211" name="PA_文本框 16"/>
          <p:cNvSpPr>
            <a:spLocks noChangeArrowheads="1"/>
          </p:cNvSpPr>
          <p:nvPr>
            <p:custDataLst>
              <p:tags r:id="rId5"/>
            </p:custDataLst>
          </p:nvPr>
        </p:nvSpPr>
        <p:spPr bwMode="auto">
          <a:xfrm>
            <a:off x="9723120" y="4017010"/>
            <a:ext cx="207391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消息</a:t>
            </a:r>
            <a:endParaRPr kumimoji="0" lang="en-US" altLang="zh-CN" sz="20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对象间某种形式的通信，生命线之间用</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带箭头的线</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并附以</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消息表达式</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表示</a:t>
            </a:r>
          </a:p>
        </p:txBody>
      </p:sp>
      <p:sp>
        <p:nvSpPr>
          <p:cNvPr id="51212" name="PA_文本框 17"/>
          <p:cNvSpPr>
            <a:spLocks noChangeArrowheads="1"/>
          </p:cNvSpPr>
          <p:nvPr>
            <p:custDataLst>
              <p:tags r:id="rId6"/>
            </p:custDataLst>
          </p:nvPr>
        </p:nvSpPr>
        <p:spPr bwMode="auto">
          <a:xfrm>
            <a:off x="5153660" y="4017010"/>
            <a:ext cx="2148205"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生命线</a:t>
            </a:r>
            <a:endParaRPr kumimoji="0" lang="en-US" altLang="zh-CN" sz="24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对象在一段时间内的</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存在</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，表示为对象图标底部中心位置向下延伸的一条</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虚线</a:t>
            </a:r>
          </a:p>
        </p:txBody>
      </p:sp>
      <p:sp>
        <p:nvSpPr>
          <p:cNvPr id="51213" name="PA_矩形 19"/>
          <p:cNvSpPr>
            <a:spLocks noChangeArrowheads="1"/>
          </p:cNvSpPr>
          <p:nvPr>
            <p:custDataLst>
              <p:tags r:id="rId7"/>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4" name="PA_矩形 20"/>
          <p:cNvSpPr>
            <a:spLocks noChangeArrowheads="1"/>
          </p:cNvSpPr>
          <p:nvPr>
            <p:custDataLst>
              <p:tags r:id="rId8"/>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5" name="PA_矩形 21"/>
          <p:cNvSpPr>
            <a:spLocks noChangeArrowheads="1"/>
          </p:cNvSpPr>
          <p:nvPr>
            <p:custDataLst>
              <p:tags r:id="rId9"/>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6" name="PA_矩形 22"/>
          <p:cNvSpPr>
            <a:spLocks noChangeArrowheads="1"/>
          </p:cNvSpPr>
          <p:nvPr>
            <p:custDataLst>
              <p:tags r:id="rId10"/>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7" name="PA_矩形 23"/>
          <p:cNvSpPr>
            <a:spLocks noChangeArrowheads="1"/>
          </p:cNvSpPr>
          <p:nvPr>
            <p:custDataLst>
              <p:tags r:id="rId11"/>
            </p:custDataLst>
          </p:nvPr>
        </p:nvSpPr>
        <p:spPr bwMode="auto">
          <a:xfrm>
            <a:off x="2740025" y="62230"/>
            <a:ext cx="2672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顺序图基本内容</a:t>
            </a:r>
          </a:p>
        </p:txBody>
      </p:sp>
      <p:grpSp>
        <p:nvGrpSpPr>
          <p:cNvPr id="5" name="组合 4"/>
          <p:cNvGrpSpPr/>
          <p:nvPr/>
        </p:nvGrpSpPr>
        <p:grpSpPr>
          <a:xfrm>
            <a:off x="7916545" y="2249170"/>
            <a:ext cx="1308100" cy="1307465"/>
            <a:chOff x="12528" y="3485"/>
            <a:chExt cx="2060" cy="2060"/>
          </a:xfrm>
        </p:grpSpPr>
        <p:sp>
          <p:nvSpPr>
            <p:cNvPr id="51206" name="PA_椭圆 5"/>
            <p:cNvSpPr>
              <a:spLocks noChangeArrowheads="1"/>
            </p:cNvSpPr>
            <p:nvPr>
              <p:custDataLst>
                <p:tags r:id="rId21"/>
              </p:custDataLst>
            </p:nvPr>
          </p:nvSpPr>
          <p:spPr bwMode="auto">
            <a:xfrm>
              <a:off x="12528" y="3485"/>
              <a:ext cx="2060" cy="206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18" name="PA_图片 25"/>
            <p:cNvPicPr>
              <a:picLocks noChangeAspect="1" noChangeArrowheads="1"/>
            </p:cNvPicPr>
            <p:nvPr>
              <p:custDataLst>
                <p:tags r:id="rId22"/>
              </p:custDataLst>
            </p:nvPr>
          </p:nvPicPr>
          <p:blipFill>
            <a:blip r:embed="rId25">
              <a:extLst>
                <a:ext uri="{28A0092B-C50C-407E-A947-70E740481C1C}">
                  <a14:useLocalDpi xmlns:a14="http://schemas.microsoft.com/office/drawing/2010/main" val="0"/>
                </a:ext>
              </a:extLst>
            </a:blip>
            <a:srcRect/>
            <a:stretch>
              <a:fillRect/>
            </a:stretch>
          </p:blipFill>
          <p:spPr bwMode="auto">
            <a:xfrm>
              <a:off x="13111" y="4090"/>
              <a:ext cx="895" cy="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2"/>
          <p:cNvGrpSpPr/>
          <p:nvPr/>
        </p:nvGrpSpPr>
        <p:grpSpPr>
          <a:xfrm>
            <a:off x="3118485" y="2247900"/>
            <a:ext cx="1309370" cy="1308735"/>
            <a:chOff x="4575" y="3470"/>
            <a:chExt cx="2060" cy="2060"/>
          </a:xfrm>
        </p:grpSpPr>
        <p:sp>
          <p:nvSpPr>
            <p:cNvPr id="51204" name="PA_椭圆 3"/>
            <p:cNvSpPr>
              <a:spLocks noChangeArrowheads="1"/>
            </p:cNvSpPr>
            <p:nvPr>
              <p:custDataLst>
                <p:tags r:id="rId19"/>
              </p:custDataLst>
            </p:nvPr>
          </p:nvSpPr>
          <p:spPr bwMode="auto">
            <a:xfrm>
              <a:off x="4575" y="3470"/>
              <a:ext cx="2060" cy="206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19" name="PA_图片 26"/>
            <p:cNvPicPr>
              <a:picLocks noChangeAspect="1" noChangeArrowheads="1"/>
            </p:cNvPicPr>
            <p:nvPr>
              <p:custDataLst>
                <p:tags r:id="rId20"/>
              </p:custDataLst>
            </p:nvPr>
          </p:nvPicPr>
          <p:blipFill>
            <a:blip r:embed="rId26">
              <a:extLst>
                <a:ext uri="{28A0092B-C50C-407E-A947-70E740481C1C}">
                  <a14:useLocalDpi xmlns:a14="http://schemas.microsoft.com/office/drawing/2010/main" val="0"/>
                </a:ext>
              </a:extLst>
            </a:blip>
            <a:srcRect/>
            <a:stretch>
              <a:fillRect/>
            </a:stretch>
          </p:blipFill>
          <p:spPr bwMode="auto">
            <a:xfrm>
              <a:off x="5084" y="3990"/>
              <a:ext cx="1042"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10105390" y="2251075"/>
            <a:ext cx="1308100" cy="1305560"/>
            <a:chOff x="15914" y="3490"/>
            <a:chExt cx="2060" cy="2060"/>
          </a:xfrm>
        </p:grpSpPr>
        <p:sp>
          <p:nvSpPr>
            <p:cNvPr id="51207" name="PA_椭圆 6"/>
            <p:cNvSpPr>
              <a:spLocks noChangeArrowheads="1"/>
            </p:cNvSpPr>
            <p:nvPr>
              <p:custDataLst>
                <p:tags r:id="rId17"/>
              </p:custDataLst>
            </p:nvPr>
          </p:nvSpPr>
          <p:spPr bwMode="auto">
            <a:xfrm>
              <a:off x="15914" y="3490"/>
              <a:ext cx="2060" cy="206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20" name="PA_图片 27"/>
            <p:cNvPicPr>
              <a:picLocks noChangeAspect="1" noChangeArrowheads="1"/>
            </p:cNvPicPr>
            <p:nvPr>
              <p:custDataLst>
                <p:tags r:id="rId18"/>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16472" y="4146"/>
              <a:ext cx="945"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p:nvPr/>
        </p:nvGrpSpPr>
        <p:grpSpPr>
          <a:xfrm>
            <a:off x="5563870" y="2248535"/>
            <a:ext cx="1313815" cy="1308100"/>
            <a:chOff x="8858" y="3511"/>
            <a:chExt cx="2069" cy="2039"/>
          </a:xfrm>
        </p:grpSpPr>
        <p:sp>
          <p:nvSpPr>
            <p:cNvPr id="51203" name="PA_椭圆 2"/>
            <p:cNvSpPr>
              <a:spLocks noChangeArrowheads="1"/>
            </p:cNvSpPr>
            <p:nvPr>
              <p:custDataLst>
                <p:tags r:id="rId15"/>
              </p:custDataLst>
            </p:nvPr>
          </p:nvSpPr>
          <p:spPr bwMode="auto">
            <a:xfrm>
              <a:off x="8858" y="3511"/>
              <a:ext cx="2069" cy="2039"/>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21" name="PA_图片 28"/>
            <p:cNvPicPr>
              <a:picLocks noChangeAspect="1" noChangeArrowheads="1"/>
            </p:cNvPicPr>
            <p:nvPr>
              <p:custDataLst>
                <p:tags r:id="rId16"/>
              </p:custDataLst>
            </p:nvPr>
          </p:nvPicPr>
          <p:blipFill>
            <a:blip r:embed="rId28" cstate="print">
              <a:extLst>
                <a:ext uri="{28A0092B-C50C-407E-A947-70E740481C1C}">
                  <a14:useLocalDpi xmlns:a14="http://schemas.microsoft.com/office/drawing/2010/main" val="0"/>
                </a:ext>
              </a:extLst>
            </a:blip>
            <a:srcRect/>
            <a:stretch>
              <a:fillRect/>
            </a:stretch>
          </p:blipFill>
          <p:spPr bwMode="auto">
            <a:xfrm>
              <a:off x="9336" y="4113"/>
              <a:ext cx="1159"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p:nvPr/>
        </p:nvGrpSpPr>
        <p:grpSpPr>
          <a:xfrm>
            <a:off x="702628" y="2250758"/>
            <a:ext cx="1308100" cy="1308100"/>
            <a:chOff x="1193" y="3488"/>
            <a:chExt cx="2060" cy="2060"/>
          </a:xfrm>
        </p:grpSpPr>
        <p:sp>
          <p:nvSpPr>
            <p:cNvPr id="51205" name="PA_椭圆 4"/>
            <p:cNvSpPr>
              <a:spLocks noChangeArrowheads="1"/>
            </p:cNvSpPr>
            <p:nvPr>
              <p:custDataLst>
                <p:tags r:id="rId13"/>
              </p:custDataLst>
            </p:nvPr>
          </p:nvSpPr>
          <p:spPr bwMode="auto">
            <a:xfrm>
              <a:off x="1193" y="3488"/>
              <a:ext cx="2060" cy="206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22" name="PA_图片 29"/>
            <p:cNvPicPr>
              <a:picLocks noChangeAspect="1" noChangeArrowheads="1"/>
            </p:cNvPicPr>
            <p:nvPr>
              <p:custDataLst>
                <p:tags r:id="rId14"/>
              </p:custDataLst>
            </p:nvPr>
          </p:nvPicPr>
          <p:blipFill>
            <a:blip r:embed="rId29" cstate="print">
              <a:extLst>
                <a:ext uri="{28A0092B-C50C-407E-A947-70E740481C1C}">
                  <a14:useLocalDpi xmlns:a14="http://schemas.microsoft.com/office/drawing/2010/main" val="0"/>
                </a:ext>
              </a:extLst>
            </a:blip>
            <a:srcRect/>
            <a:stretch>
              <a:fillRect/>
            </a:stretch>
          </p:blipFill>
          <p:spPr bwMode="auto">
            <a:xfrm>
              <a:off x="1768" y="4066"/>
              <a:ext cx="905"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PA_文本框 47"/>
          <p:cNvSpPr>
            <a:spLocks noChangeArrowheads="1"/>
          </p:cNvSpPr>
          <p:nvPr>
            <p:custDataLst>
              <p:tags r:id="rId12"/>
            </p:custDataLst>
          </p:nvPr>
        </p:nvSpPr>
        <p:spPr bwMode="auto">
          <a:xfrm>
            <a:off x="2015490" y="1156970"/>
            <a:ext cx="84105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    </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顺序图中包括的建模元素主要有：角色（</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Actor</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）、对象（</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Object</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）、生命线（</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Lifeline</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）、激活（</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Activation</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）、消息（</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Message</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）等。</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p:bldP spid="51208" grpId="1"/>
      <p:bldP spid="51209" grpId="0"/>
      <p:bldP spid="51209" grpId="1"/>
      <p:bldP spid="51210" grpId="0"/>
      <p:bldP spid="51210" grpId="1"/>
      <p:bldP spid="51211" grpId="0"/>
      <p:bldP spid="51211" grpId="1"/>
      <p:bldP spid="51212" grpId="0"/>
      <p:bldP spid="51212" grpId="1"/>
      <p:bldP spid="13" grpId="0"/>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9"/>
          <a:srcRect/>
          <a:stretch>
            <a:fillRect/>
          </a:stretch>
        </a:blipFill>
        <a:effectLst/>
      </p:bgPr>
    </p:bg>
    <p:spTree>
      <p:nvGrpSpPr>
        <p:cNvPr id="1" name=""/>
        <p:cNvGrpSpPr/>
        <p:nvPr/>
      </p:nvGrpSpPr>
      <p:grpSpPr>
        <a:xfrm>
          <a:off x="0" y="0"/>
          <a:ext cx="0" cy="0"/>
          <a:chOff x="0" y="0"/>
          <a:chExt cx="0" cy="0"/>
        </a:xfrm>
      </p:grpSpPr>
      <p:grpSp>
        <p:nvGrpSpPr>
          <p:cNvPr id="28679" name="PA_组合 126"/>
          <p:cNvGrpSpPr/>
          <p:nvPr>
            <p:custDataLst>
              <p:tags r:id="rId1"/>
            </p:custDataLst>
          </p:nvPr>
        </p:nvGrpSpPr>
        <p:grpSpPr bwMode="auto">
          <a:xfrm flipH="1">
            <a:off x="2506663" y="0"/>
            <a:ext cx="1389062" cy="1287463"/>
            <a:chOff x="0" y="0"/>
            <a:chExt cx="2701935" cy="1257300"/>
          </a:xfrm>
        </p:grpSpPr>
        <p:sp>
          <p:nvSpPr>
            <p:cNvPr id="28689"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p:cNvSpPr>
            <a:spLocks noChangeArrowheads="1"/>
          </p:cNvSpPr>
          <p:nvPr>
            <p:custDataLst>
              <p:tags r:id="rId2"/>
            </p:custDataLst>
          </p:nvPr>
        </p:nvSpPr>
        <p:spPr bwMode="auto">
          <a:xfrm>
            <a:off x="4040188" y="180975"/>
            <a:ext cx="41820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lang="zh-CN" altLang="en-US" sz="5400" b="1" dirty="0">
                <a:solidFill>
                  <a:srgbClr val="000000"/>
                </a:solidFill>
                <a:latin typeface="微软雅黑" panose="020B0503020204020204" pitchFamily="34" charset="-122"/>
                <a:sym typeface="微软雅黑" panose="020B0503020204020204" pitchFamily="34" charset="-122"/>
              </a:rPr>
              <a:t>基础</a:t>
            </a:r>
            <a:endPar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 name="组合 1"/>
          <p:cNvGrpSpPr/>
          <p:nvPr/>
        </p:nvGrpSpPr>
        <p:grpSpPr>
          <a:xfrm>
            <a:off x="600140" y="2048149"/>
            <a:ext cx="4669440" cy="4948628"/>
            <a:chOff x="504993" y="2319338"/>
            <a:chExt cx="5957888" cy="4408183"/>
          </a:xfrm>
        </p:grpSpPr>
        <p:sp>
          <p:nvSpPr>
            <p:cNvPr id="28674" name="PA_任意多边形 111"/>
            <p:cNvSpPr/>
            <p:nvPr>
              <p:custDataLst>
                <p:tags r:id="rId15"/>
              </p:custDataLst>
            </p:nvPr>
          </p:nvSpPr>
          <p:spPr bwMode="auto">
            <a:xfrm rot="20300013">
              <a:off x="2031554" y="5982356"/>
              <a:ext cx="4420944" cy="74516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p:cNvGrpSpPr/>
            <p:nvPr>
              <p:custDataLst>
                <p:tags r:id="rId16"/>
              </p:custDataLst>
            </p:nvPr>
          </p:nvGrpSpPr>
          <p:grpSpPr bwMode="auto">
            <a:xfrm>
              <a:off x="543093" y="2638425"/>
              <a:ext cx="5768975" cy="1122363"/>
              <a:chOff x="0" y="0"/>
              <a:chExt cx="5770322" cy="1121542"/>
            </a:xfrm>
          </p:grpSpPr>
          <p:sp>
            <p:nvSpPr>
              <p:cNvPr id="28701"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p:cNvGrpSpPr/>
            <p:nvPr>
              <p:custDataLst>
                <p:tags r:id="rId17"/>
              </p:custDataLst>
            </p:nvPr>
          </p:nvGrpSpPr>
          <p:grpSpPr bwMode="auto">
            <a:xfrm>
              <a:off x="601831" y="3714750"/>
              <a:ext cx="5770562" cy="1120775"/>
              <a:chOff x="0" y="0"/>
              <a:chExt cx="5770322" cy="1121542"/>
            </a:xfrm>
          </p:grpSpPr>
          <p:sp>
            <p:nvSpPr>
              <p:cNvPr id="28699" name="任意多边形 116"/>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p:cNvGrpSpPr/>
            <p:nvPr>
              <p:custDataLst>
                <p:tags r:id="rId18"/>
              </p:custDataLst>
            </p:nvPr>
          </p:nvGrpSpPr>
          <p:grpSpPr bwMode="auto">
            <a:xfrm>
              <a:off x="651043" y="4775200"/>
              <a:ext cx="5770563" cy="1136651"/>
              <a:chOff x="0" y="0"/>
              <a:chExt cx="5770322" cy="1136375"/>
            </a:xfrm>
          </p:grpSpPr>
          <p:sp>
            <p:nvSpPr>
              <p:cNvPr id="28697"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p:cNvSpPr/>
              <p:nvPr/>
            </p:nvSpPr>
            <p:spPr bwMode="auto">
              <a:xfrm rot="21420000">
                <a:off x="336822" y="2435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1" name="PA_矩形 132"/>
            <p:cNvSpPr>
              <a:spLocks noChangeArrowheads="1"/>
            </p:cNvSpPr>
            <p:nvPr>
              <p:custDataLst>
                <p:tags r:id="rId19"/>
              </p:custDataLst>
            </p:nvPr>
          </p:nvSpPr>
          <p:spPr bwMode="auto">
            <a:xfrm rot="21420000">
              <a:off x="504993" y="2319338"/>
              <a:ext cx="5791199"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p:cNvSpPr>
              <a:spLocks noChangeArrowheads="1"/>
            </p:cNvSpPr>
            <p:nvPr>
              <p:custDataLst>
                <p:tags r:id="rId20"/>
              </p:custDataLst>
            </p:nvPr>
          </p:nvSpPr>
          <p:spPr bwMode="auto">
            <a:xfrm rot="21420000">
              <a:off x="568058" y="3388182"/>
              <a:ext cx="5791200"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3" name="PA_矩形 134"/>
            <p:cNvSpPr>
              <a:spLocks noChangeArrowheads="1"/>
            </p:cNvSpPr>
            <p:nvPr>
              <p:custDataLst>
                <p:tags r:id="rId21"/>
              </p:custDataLst>
            </p:nvPr>
          </p:nvSpPr>
          <p:spPr bwMode="auto">
            <a:xfrm rot="21420000">
              <a:off x="616117" y="4470400"/>
              <a:ext cx="5791200"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p:cNvSpPr>
              <a:spLocks noChangeArrowheads="1"/>
            </p:cNvSpPr>
            <p:nvPr>
              <p:custDataLst>
                <p:tags r:id="rId22"/>
              </p:custDataLst>
            </p:nvPr>
          </p:nvSpPr>
          <p:spPr bwMode="auto">
            <a:xfrm rot="-180000">
              <a:off x="671681" y="5518150"/>
              <a:ext cx="5791200"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p:cNvSpPr>
              <a:spLocks noChangeArrowheads="1"/>
            </p:cNvSpPr>
            <p:nvPr>
              <p:custDataLst>
                <p:tags r:id="rId23"/>
              </p:custDataLst>
            </p:nvPr>
          </p:nvSpPr>
          <p:spPr bwMode="auto">
            <a:xfrm rot="21360000">
              <a:off x="2551275" y="2459023"/>
              <a:ext cx="161007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err="1">
                  <a:solidFill>
                    <a:srgbClr val="FFFFFF"/>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概述</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6" name="PA_矩形 137"/>
            <p:cNvSpPr>
              <a:spLocks noChangeArrowheads="1"/>
            </p:cNvSpPr>
            <p:nvPr>
              <p:custDataLst>
                <p:tags r:id="rId24"/>
              </p:custDataLst>
            </p:nvPr>
          </p:nvSpPr>
          <p:spPr bwMode="auto">
            <a:xfrm rot="21360000">
              <a:off x="2689704" y="3513169"/>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用例图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7" name="PA_矩形 138"/>
            <p:cNvSpPr>
              <a:spLocks noChangeArrowheads="1"/>
            </p:cNvSpPr>
            <p:nvPr>
              <p:custDataLst>
                <p:tags r:id="rId25"/>
              </p:custDataLst>
            </p:nvPr>
          </p:nvSpPr>
          <p:spPr bwMode="auto">
            <a:xfrm rot="21360000">
              <a:off x="2009276" y="4612780"/>
              <a:ext cx="3116006" cy="41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对象图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8" name="PA_矩形 139"/>
            <p:cNvSpPr>
              <a:spLocks noChangeArrowheads="1"/>
            </p:cNvSpPr>
            <p:nvPr>
              <p:custDataLst>
                <p:tags r:id="rId26"/>
              </p:custDataLst>
            </p:nvPr>
          </p:nvSpPr>
          <p:spPr bwMode="auto">
            <a:xfrm rot="21360000">
              <a:off x="2740219" y="5662863"/>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rPr>
                <a:t>顺序</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grpSp>
        <p:nvGrpSpPr>
          <p:cNvPr id="5" name="组合 4"/>
          <p:cNvGrpSpPr/>
          <p:nvPr/>
        </p:nvGrpSpPr>
        <p:grpSpPr>
          <a:xfrm>
            <a:off x="6311548" y="1758644"/>
            <a:ext cx="4477192" cy="3598589"/>
            <a:chOff x="6532248" y="2358295"/>
            <a:chExt cx="4477192" cy="3598589"/>
          </a:xfrm>
        </p:grpSpPr>
        <p:sp>
          <p:nvSpPr>
            <p:cNvPr id="51" name="PA_任意多边形 111"/>
            <p:cNvSpPr/>
            <p:nvPr>
              <p:custDataLst>
                <p:tags r:id="rId6"/>
              </p:custDataLst>
            </p:nvPr>
          </p:nvSpPr>
          <p:spPr bwMode="auto">
            <a:xfrm rot="20300013">
              <a:off x="7972563" y="2832898"/>
              <a:ext cx="2946900" cy="716616"/>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3" name="PA_组合 115"/>
            <p:cNvGrpSpPr/>
            <p:nvPr>
              <p:custDataLst>
                <p:tags r:id="rId7"/>
              </p:custDataLst>
            </p:nvPr>
          </p:nvGrpSpPr>
          <p:grpSpPr bwMode="auto">
            <a:xfrm>
              <a:off x="6616225" y="4774215"/>
              <a:ext cx="4393215" cy="1182669"/>
              <a:chOff x="-9771" y="-26056"/>
              <a:chExt cx="5781443" cy="1148317"/>
            </a:xfrm>
          </p:grpSpPr>
          <p:sp>
            <p:nvSpPr>
              <p:cNvPr id="65" name="任意多边形 116"/>
              <p:cNvSpPr/>
              <p:nvPr/>
            </p:nvSpPr>
            <p:spPr bwMode="auto">
              <a:xfrm rot="21420000">
                <a:off x="-9771" y="10236"/>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任意多边形 117"/>
              <p:cNvSpPr/>
              <p:nvPr/>
            </p:nvSpPr>
            <p:spPr bwMode="auto">
              <a:xfrm rot="21420000">
                <a:off x="338172" y="-26056"/>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4" name="PA_组合 118"/>
            <p:cNvGrpSpPr/>
            <p:nvPr>
              <p:custDataLst>
                <p:tags r:id="rId8"/>
              </p:custDataLst>
            </p:nvPr>
          </p:nvGrpSpPr>
          <p:grpSpPr bwMode="auto">
            <a:xfrm>
              <a:off x="6580636" y="3675828"/>
              <a:ext cx="4384765" cy="1171454"/>
              <a:chOff x="0" y="0"/>
              <a:chExt cx="5770322" cy="1136374"/>
            </a:xfrm>
          </p:grpSpPr>
          <p:sp>
            <p:nvSpPr>
              <p:cNvPr id="63"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任意多边形 120"/>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6" name="PA_矩形 133"/>
            <p:cNvSpPr>
              <a:spLocks noChangeArrowheads="1"/>
            </p:cNvSpPr>
            <p:nvPr>
              <p:custDataLst>
                <p:tags r:id="rId9"/>
              </p:custDataLst>
            </p:nvPr>
          </p:nvSpPr>
          <p:spPr bwMode="auto">
            <a:xfrm rot="21420000">
              <a:off x="6592188" y="4445877"/>
              <a:ext cx="4400446" cy="718252"/>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134"/>
            <p:cNvSpPr>
              <a:spLocks noChangeArrowheads="1"/>
            </p:cNvSpPr>
            <p:nvPr>
              <p:custDataLst>
                <p:tags r:id="rId10"/>
              </p:custDataLst>
            </p:nvPr>
          </p:nvSpPr>
          <p:spPr bwMode="auto">
            <a:xfrm rot="21420000">
              <a:off x="6554196" y="3363938"/>
              <a:ext cx="4400446" cy="716616"/>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PA_矩形 135"/>
            <p:cNvSpPr>
              <a:spLocks noChangeArrowheads="1"/>
            </p:cNvSpPr>
            <p:nvPr>
              <p:custDataLst>
                <p:tags r:id="rId11"/>
              </p:custDataLst>
            </p:nvPr>
          </p:nvSpPr>
          <p:spPr bwMode="auto">
            <a:xfrm rot="21420000">
              <a:off x="6532248" y="2358295"/>
              <a:ext cx="4400446" cy="718252"/>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PA_矩形 137"/>
            <p:cNvSpPr>
              <a:spLocks noChangeArrowheads="1"/>
            </p:cNvSpPr>
            <p:nvPr>
              <p:custDataLst>
                <p:tags r:id="rId12"/>
              </p:custDataLst>
            </p:nvPr>
          </p:nvSpPr>
          <p:spPr bwMode="auto">
            <a:xfrm rot="21360000">
              <a:off x="8284582" y="4582325"/>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部署图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61" name="PA_矩形 138"/>
            <p:cNvSpPr>
              <a:spLocks noChangeArrowheads="1"/>
            </p:cNvSpPr>
            <p:nvPr>
              <p:custDataLst>
                <p:tags r:id="rId13"/>
              </p:custDataLst>
            </p:nvPr>
          </p:nvSpPr>
          <p:spPr bwMode="auto">
            <a:xfrm rot="21360000">
              <a:off x="7417438" y="3447955"/>
              <a:ext cx="28409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构件图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62" name="PA_矩形 139"/>
            <p:cNvSpPr>
              <a:spLocks noChangeArrowheads="1"/>
            </p:cNvSpPr>
            <p:nvPr>
              <p:custDataLst>
                <p:tags r:id="rId14"/>
              </p:custDataLst>
            </p:nvPr>
          </p:nvSpPr>
          <p:spPr bwMode="auto">
            <a:xfrm rot="21360000">
              <a:off x="7570849" y="2479326"/>
              <a:ext cx="244484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grpSp>
        <p:nvGrpSpPr>
          <p:cNvPr id="71" name="PA_组合 126"/>
          <p:cNvGrpSpPr/>
          <p:nvPr>
            <p:custDataLst>
              <p:tags r:id="rId3"/>
            </p:custDataLst>
          </p:nvPr>
        </p:nvGrpSpPr>
        <p:grpSpPr bwMode="auto">
          <a:xfrm flipH="1">
            <a:off x="8302167" y="1252"/>
            <a:ext cx="1389062" cy="1287463"/>
            <a:chOff x="0" y="0"/>
            <a:chExt cx="2701935" cy="1257300"/>
          </a:xfrm>
        </p:grpSpPr>
        <p:sp>
          <p:nvSpPr>
            <p:cNvPr id="72"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6" name="任意多边形 114">
            <a:extLst>
              <a:ext uri="{FF2B5EF4-FFF2-40B4-BE49-F238E27FC236}">
                <a16:creationId xmlns:a16="http://schemas.microsoft.com/office/drawing/2014/main" id="{389793B2-A48B-4F1A-9A58-570C954BE3E0}"/>
              </a:ext>
            </a:extLst>
          </p:cNvPr>
          <p:cNvSpPr/>
          <p:nvPr/>
        </p:nvSpPr>
        <p:spPr bwMode="auto">
          <a:xfrm rot="21420000">
            <a:off x="6679528" y="5295225"/>
            <a:ext cx="4257461" cy="1249273"/>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PA_矩形 132">
            <a:extLst>
              <a:ext uri="{FF2B5EF4-FFF2-40B4-BE49-F238E27FC236}">
                <a16:creationId xmlns:a16="http://schemas.microsoft.com/office/drawing/2014/main" id="{FA0B7DA5-0404-4572-9E49-B322A029A948}"/>
              </a:ext>
            </a:extLst>
          </p:cNvPr>
          <p:cNvSpPr>
            <a:spLocks noChangeArrowheads="1"/>
          </p:cNvSpPr>
          <p:nvPr>
            <p:custDataLst>
              <p:tags r:id="rId4"/>
            </p:custDataLst>
          </p:nvPr>
        </p:nvSpPr>
        <p:spPr bwMode="auto">
          <a:xfrm rot="21420000">
            <a:off x="6385747" y="4937018"/>
            <a:ext cx="4538799" cy="782354"/>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PA_矩形 136">
            <a:extLst>
              <a:ext uri="{FF2B5EF4-FFF2-40B4-BE49-F238E27FC236}">
                <a16:creationId xmlns:a16="http://schemas.microsoft.com/office/drawing/2014/main" id="{E01C2897-FBFF-40E8-958B-6D0007EB2D6F}"/>
              </a:ext>
            </a:extLst>
          </p:cNvPr>
          <p:cNvSpPr>
            <a:spLocks noChangeArrowheads="1"/>
          </p:cNvSpPr>
          <p:nvPr>
            <p:custDataLst>
              <p:tags r:id="rId5"/>
            </p:custDataLst>
          </p:nvPr>
        </p:nvSpPr>
        <p:spPr bwMode="auto">
          <a:xfrm rot="21360000">
            <a:off x="8220334" y="509382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其他</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8679"/>
                                        </p:tgtEl>
                                        <p:attrNameLst>
                                          <p:attrName>style.visibility</p:attrName>
                                        </p:attrNameLst>
                                      </p:cBhvr>
                                      <p:to>
                                        <p:strVal val="visible"/>
                                      </p:to>
                                    </p:set>
                                    <p:anim to="" calcmode="lin" valueType="num">
                                      <p:cBhvr>
                                        <p:cTn id="7" dur="700" fill="hold">
                                          <p:stCondLst>
                                            <p:cond delay="0"/>
                                          </p:stCondLst>
                                        </p:cTn>
                                        <p:tgtEl>
                                          <p:spTgt spid="28679"/>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28679"/>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28680"/>
                                        </p:tgtEl>
                                        <p:attrNameLst>
                                          <p:attrName>style.visibility</p:attrName>
                                        </p:attrNameLst>
                                      </p:cBhvr>
                                      <p:to>
                                        <p:strVal val="visible"/>
                                      </p:to>
                                    </p:set>
                                    <p:anim to="" calcmode="lin" valueType="num">
                                      <p:cBhvr>
                                        <p:cTn id="11" dur="700" fill="hold">
                                          <p:stCondLst>
                                            <p:cond delay="0"/>
                                          </p:stCondLst>
                                        </p:cTn>
                                        <p:tgtEl>
                                          <p:spTgt spid="28680"/>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28680"/>
                                        </p:tgtEl>
                                        <p:attrNameLst>
                                          <p:attrName>ppt_h</p:attrName>
                                        </p:attrNameLst>
                                      </p:cBhvr>
                                      <p:tavLst>
                                        <p:tav tm="0" fmla="#ppt_h-#ppt_h*((1.5-1.5*$)^3-(1.5-1.5*$)^2)">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to="" calcmode="lin" valueType="num">
                                      <p:cBhvr>
                                        <p:cTn id="15" dur="700" fill="hold">
                                          <p:stCondLst>
                                            <p:cond delay="0"/>
                                          </p:stCondLst>
                                        </p:cTn>
                                        <p:tgtEl>
                                          <p:spTgt spid="71"/>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71"/>
                                        </p:tgtEl>
                                        <p:attrNameLst>
                                          <p:attrName>ppt_h</p:attrName>
                                        </p:attrNameLst>
                                      </p:cBhvr>
                                      <p:tavLst>
                                        <p:tav tm="0" fmla="#ppt_h-#ppt_h*((1.5-1.5*$)^3-(1.5-1.5*$)^2)">
                                          <p:val>
                                            <p:fltVal val="0"/>
                                          </p:val>
                                        </p:tav>
                                        <p:tav tm="100000">
                                          <p:val>
                                            <p:fltVal val="1"/>
                                          </p:val>
                                        </p:tav>
                                      </p:tavLst>
                                    </p:anim>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700" fill="hold"/>
                                        <p:tgtEl>
                                          <p:spTgt spid="2"/>
                                        </p:tgtEl>
                                        <p:attrNameLst>
                                          <p:attrName>ppt_w</p:attrName>
                                        </p:attrNameLst>
                                      </p:cBhvr>
                                      <p:tavLst>
                                        <p:tav tm="0">
                                          <p:val>
                                            <p:fltVal val="0"/>
                                          </p:val>
                                        </p:tav>
                                        <p:tav tm="100000">
                                          <p:val>
                                            <p:strVal val="#ppt_w"/>
                                          </p:val>
                                        </p:tav>
                                      </p:tavLst>
                                    </p:anim>
                                    <p:anim calcmode="lin" valueType="num">
                                      <p:cBhvr>
                                        <p:cTn id="20" dur="700" fill="hold"/>
                                        <p:tgtEl>
                                          <p:spTgt spid="2"/>
                                        </p:tgtEl>
                                        <p:attrNameLst>
                                          <p:attrName>ppt_h</p:attrName>
                                        </p:attrNameLst>
                                      </p:cBhvr>
                                      <p:tavLst>
                                        <p:tav tm="0">
                                          <p:val>
                                            <p:fltVal val="0"/>
                                          </p:val>
                                        </p:tav>
                                        <p:tav tm="100000">
                                          <p:val>
                                            <p:strVal val="#ppt_h"/>
                                          </p:val>
                                        </p:tav>
                                      </p:tavLst>
                                    </p:anim>
                                    <p:animEffect transition="in" filter="fade">
                                      <p:cBhvr>
                                        <p:cTn id="21" dur="7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700" fill="hold"/>
                                        <p:tgtEl>
                                          <p:spTgt spid="5"/>
                                        </p:tgtEl>
                                        <p:attrNameLst>
                                          <p:attrName>ppt_w</p:attrName>
                                        </p:attrNameLst>
                                      </p:cBhvr>
                                      <p:tavLst>
                                        <p:tav tm="0">
                                          <p:val>
                                            <p:fltVal val="0"/>
                                          </p:val>
                                        </p:tav>
                                        <p:tav tm="100000">
                                          <p:val>
                                            <p:strVal val="#ppt_w"/>
                                          </p:val>
                                        </p:tav>
                                      </p:tavLst>
                                    </p:anim>
                                    <p:anim calcmode="lin" valueType="num">
                                      <p:cBhvr>
                                        <p:cTn id="25" dur="700" fill="hold"/>
                                        <p:tgtEl>
                                          <p:spTgt spid="5"/>
                                        </p:tgtEl>
                                        <p:attrNameLst>
                                          <p:attrName>ppt_h</p:attrName>
                                        </p:attrNameLst>
                                      </p:cBhvr>
                                      <p:tavLst>
                                        <p:tav tm="0">
                                          <p:val>
                                            <p:fltVal val="0"/>
                                          </p:val>
                                        </p:tav>
                                        <p:tav tm="100000">
                                          <p:val>
                                            <p:strVal val="#ppt_h"/>
                                          </p:val>
                                        </p:tav>
                                      </p:tavLst>
                                    </p:anim>
                                    <p:animEffect transition="in" filter="fade">
                                      <p:cBhvr>
                                        <p:cTn id="26"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044305" y="5240020"/>
            <a:ext cx="60087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表示学生登陆系统的流程，学生进入系统后先选择登陆按钮进入登陆页面，然后输入手机号和密码进行登陆，系统的登陆方法通过调用数据库来验证用户信息，最后返回登陆成功</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失败信息</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1881772" y="5333999"/>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9158054" y="5333999"/>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顺序图</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的应用</a:t>
            </a:r>
            <a:r>
              <a:rPr kumimoji="0" lang="en-US" altLang="zh-CN" sz="2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[1]</a:t>
            </a:r>
            <a:endParaRPr kumimoji="0" lang="zh-CN" altLang="en-US" sz="2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13" name="图片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06392" y="601981"/>
            <a:ext cx="7023082" cy="47784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p>
        </p:txBody>
      </p:sp>
      <p:sp>
        <p:nvSpPr>
          <p:cNvPr id="45063" name="PA_文本框 21"/>
          <p:cNvSpPr>
            <a:spLocks noChangeArrowheads="1"/>
          </p:cNvSpPr>
          <p:nvPr>
            <p:custDataLst>
              <p:tags r:id="rId6"/>
            </p:custDataLst>
          </p:nvPr>
        </p:nvSpPr>
        <p:spPr bwMode="auto">
          <a:xfrm>
            <a:off x="1808798" y="1617824"/>
            <a:ext cx="630745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判断：顺序图可以表示具体的时间</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159669" y="161782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1808808" y="273408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答案：错</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3" grpId="1"/>
      <p:bldP spid="14" grpId="0"/>
      <p:bldP spid="14" grpId="1"/>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noProof="0"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173277" y="1924050"/>
            <a:ext cx="29517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3993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3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3" name="PA_平行四边形 74"/>
          <p:cNvSpPr>
            <a:spLocks noChangeArrowheads="1"/>
          </p:cNvSpPr>
          <p:nvPr>
            <p:custDataLst>
              <p:tags r:id="rId5"/>
            </p:custDataLst>
          </p:nvPr>
        </p:nvSpPr>
        <p:spPr bwMode="auto">
          <a:xfrm flipH="1" flipV="1">
            <a:off x="6126163" y="3532188"/>
            <a:ext cx="3090862" cy="2032000"/>
          </a:xfrm>
          <a:prstGeom prst="parallelogram">
            <a:avLst>
              <a:gd name="adj" fmla="val 24992"/>
            </a:avLst>
          </a:prstGeom>
          <a:blipFill dpi="0" rotWithShape="0">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4" name="PA_任意多边形 77"/>
          <p:cNvSpPr/>
          <p:nvPr>
            <p:custDataLst>
              <p:tags r:id="rId6"/>
            </p:custDataLst>
          </p:nvPr>
        </p:nvSpPr>
        <p:spPr bwMode="auto">
          <a:xfrm flipH="1" flipV="1">
            <a:off x="5387975" y="3532188"/>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5" name="PA_任意多边形 80"/>
          <p:cNvSpPr/>
          <p:nvPr>
            <p:custDataLst>
              <p:tags r:id="rId7"/>
            </p:custDataLst>
          </p:nvPr>
        </p:nvSpPr>
        <p:spPr bwMode="auto">
          <a:xfrm flipH="1" flipV="1">
            <a:off x="8783638" y="3532188"/>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6" name="PA_任意多边形 83"/>
          <p:cNvSpPr/>
          <p:nvPr>
            <p:custDataLst>
              <p:tags r:id="rId8"/>
            </p:custDataLst>
          </p:nvPr>
        </p:nvSpPr>
        <p:spPr bwMode="auto">
          <a:xfrm flipH="1" flipV="1">
            <a:off x="9334500" y="3532188"/>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7" name="PA_任意多边形 86"/>
          <p:cNvSpPr/>
          <p:nvPr>
            <p:custDataLst>
              <p:tags r:id="rId9"/>
            </p:custDataLst>
          </p:nvPr>
        </p:nvSpPr>
        <p:spPr bwMode="auto">
          <a:xfrm flipH="1" flipV="1">
            <a:off x="9725025" y="3532188"/>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8" name="PA_平行四边形 89"/>
          <p:cNvSpPr>
            <a:spLocks noChangeArrowheads="1"/>
          </p:cNvSpPr>
          <p:nvPr>
            <p:custDataLst>
              <p:tags r:id="rId10"/>
            </p:custDataLst>
          </p:nvPr>
        </p:nvSpPr>
        <p:spPr bwMode="auto">
          <a:xfrm flipV="1">
            <a:off x="2709863" y="1427163"/>
            <a:ext cx="3090862" cy="2032000"/>
          </a:xfrm>
          <a:prstGeom prst="parallelogram">
            <a:avLst>
              <a:gd name="adj" fmla="val 24992"/>
            </a:avLst>
          </a:prstGeom>
          <a:blipFill dpi="0" rotWithShape="0">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9" name="PA_任意多边形 90"/>
          <p:cNvSpPr/>
          <p:nvPr>
            <p:custDataLst>
              <p:tags r:id="rId11"/>
            </p:custDataLst>
          </p:nvPr>
        </p:nvSpPr>
        <p:spPr bwMode="auto">
          <a:xfrm flipV="1">
            <a:off x="4614863" y="1427163"/>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0" name="PA_任意多边形 91"/>
          <p:cNvSpPr/>
          <p:nvPr>
            <p:custDataLst>
              <p:tags r:id="rId12"/>
            </p:custDataLst>
          </p:nvPr>
        </p:nvSpPr>
        <p:spPr bwMode="auto">
          <a:xfrm flipV="1">
            <a:off x="1219200" y="1427163"/>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1" name="PA_任意多边形 92"/>
          <p:cNvSpPr/>
          <p:nvPr>
            <p:custDataLst>
              <p:tags r:id="rId13"/>
            </p:custDataLst>
          </p:nvPr>
        </p:nvSpPr>
        <p:spPr bwMode="auto">
          <a:xfrm flipV="1">
            <a:off x="1770063" y="1427163"/>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2" name="PA_任意多边形 93"/>
          <p:cNvSpPr/>
          <p:nvPr>
            <p:custDataLst>
              <p:tags r:id="rId14"/>
            </p:custDataLst>
          </p:nvPr>
        </p:nvSpPr>
        <p:spPr bwMode="auto">
          <a:xfrm flipV="1">
            <a:off x="1514475" y="1427163"/>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3" name="PA_文本框 94"/>
          <p:cNvSpPr>
            <a:spLocks noChangeArrowheads="1"/>
          </p:cNvSpPr>
          <p:nvPr>
            <p:custDataLst>
              <p:tags r:id="rId15"/>
            </p:custDataLst>
          </p:nvPr>
        </p:nvSpPr>
        <p:spPr bwMode="auto">
          <a:xfrm>
            <a:off x="6621463" y="1694596"/>
            <a:ext cx="5008562"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活动图，用于</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中建立动态模型，</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主要描述系统随时间变化的行为</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，这些行为是用从静态视图中抽取的系统的瞬间值的变化来描述的。</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9954" name="PA_文本框 95"/>
          <p:cNvSpPr>
            <a:spLocks noChangeArrowheads="1"/>
          </p:cNvSpPr>
          <p:nvPr>
            <p:custDataLst>
              <p:tags r:id="rId16"/>
            </p:custDataLst>
          </p:nvPr>
        </p:nvSpPr>
        <p:spPr bwMode="auto">
          <a:xfrm>
            <a:off x="123508" y="3626168"/>
            <a:ext cx="526415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在对象的生命期建模中，活动图是一种特殊形式的状态机，用于对计算机流程和工作流程建模。活动图从本质上说是一个流程图，展现跨过不同的对象从活动到活动的控制流。与传统的流程图不同的是，活动图能够展示并发和控制分支。</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9" name="PA_矩形 9"/>
          <p:cNvSpPr>
            <a:spLocks noChangeArrowheads="1"/>
          </p:cNvSpPr>
          <p:nvPr>
            <p:custDataLst>
              <p:tags r:id="rId17"/>
            </p:custDataLst>
          </p:nvPr>
        </p:nvSpPr>
        <p:spPr bwMode="auto">
          <a:xfrm>
            <a:off x="3444647" y="6075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085892" y="74260"/>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活动图概述</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257174" y="955764"/>
            <a:ext cx="11839575" cy="35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在用例模型中，可以利用文本来描述用例的业务流程，但如果业务流程较为复杂的话，则可能会难以阅读和理解，这时需要用更加容易理解的方式（图形）来描述业务过程的工作流，在</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中将这类描述活动流程的图形称为活动图（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Activity Diagram</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a:t>
            </a:r>
          </a:p>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活动图被设计用于简化描述一个过程或者操作的工作步骤。活动用圆角矩形表示，接近椭圆。一个活动中的处理一旦完成，则自动引起下一个活动的发生。箭头表示从一个活动转移到下一个活动。和状态图类似，活动图中的起点用一个实心圆表示，终点用一个实心圆外加一个圆圈表示。在一个活动图中，只有一个起始状态，可以有零个或多个终止状态。</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活动图表示在处理某个活动时，两个或者更多类对象之间的过程控制流。它用来描述采取何种动作、做什么（对象状态改变）、何时发生（动作序列）以及何处发生（泳道）。活动图可用于在业务单元的级别上对更高级别的业务过程进行建模，或者对低级别的内部类操作进行建模。</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活动图可以用作以下目的：</a:t>
            </a:r>
            <a:endPar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nvGrpSpPr>
          <p:cNvPr id="9" name="组合 8"/>
          <p:cNvGrpSpPr/>
          <p:nvPr/>
        </p:nvGrpSpPr>
        <p:grpSpPr>
          <a:xfrm>
            <a:off x="7298690" y="5087620"/>
            <a:ext cx="2319343" cy="1519555"/>
            <a:chOff x="2195" y="6307"/>
            <a:chExt cx="3315" cy="1678"/>
          </a:xfrm>
        </p:grpSpPr>
        <p:sp>
          <p:nvSpPr>
            <p:cNvPr id="40968" name="PA_矩形 23"/>
            <p:cNvSpPr>
              <a:spLocks noChangeArrowheads="1"/>
            </p:cNvSpPr>
            <p:nvPr>
              <p:custDataLst>
                <p:tags r:id="rId21"/>
              </p:custDataLst>
            </p:nvPr>
          </p:nvSpPr>
          <p:spPr bwMode="auto">
            <a:xfrm>
              <a:off x="2195" y="6307"/>
              <a:ext cx="3310" cy="167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22"/>
              </p:custDataLst>
            </p:nvPr>
          </p:nvSpPr>
          <p:spPr bwMode="auto">
            <a:xfrm>
              <a:off x="2200" y="6327"/>
              <a:ext cx="3310"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⑷显示用例的实例如何执行动作以及如何改变对象状态。</a:t>
              </a:r>
            </a:p>
          </p:txBody>
        </p:sp>
      </p:grpSp>
      <p:grpSp>
        <p:nvGrpSpPr>
          <p:cNvPr id="8" name="组合 7"/>
          <p:cNvGrpSpPr/>
          <p:nvPr/>
        </p:nvGrpSpPr>
        <p:grpSpPr>
          <a:xfrm>
            <a:off x="4926965" y="5097780"/>
            <a:ext cx="2101850" cy="1520825"/>
            <a:chOff x="8866" y="6299"/>
            <a:chExt cx="3310" cy="1691"/>
          </a:xfrm>
        </p:grpSpPr>
        <p:sp>
          <p:nvSpPr>
            <p:cNvPr id="40970" name="PA_矩形 25"/>
            <p:cNvSpPr>
              <a:spLocks noChangeArrowheads="1"/>
            </p:cNvSpPr>
            <p:nvPr>
              <p:custDataLst>
                <p:tags r:id="rId19"/>
              </p:custDataLst>
            </p:nvPr>
          </p:nvSpPr>
          <p:spPr bwMode="auto">
            <a:xfrm>
              <a:off x="8866" y="6299"/>
              <a:ext cx="3310" cy="1691"/>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20"/>
              </p:custDataLst>
            </p:nvPr>
          </p:nvSpPr>
          <p:spPr bwMode="auto">
            <a:xfrm>
              <a:off x="8871" y="6299"/>
              <a:ext cx="3304" cy="1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⑶显示如何执行一组相关的动作，以及这些动作如何影响它们周围的对象。</a:t>
              </a:r>
            </a:p>
          </p:txBody>
        </p:sp>
      </p:grpSp>
      <p:grpSp>
        <p:nvGrpSpPr>
          <p:cNvPr id="7" name="组合 6"/>
          <p:cNvGrpSpPr/>
          <p:nvPr/>
        </p:nvGrpSpPr>
        <p:grpSpPr>
          <a:xfrm>
            <a:off x="2489835" y="5107940"/>
            <a:ext cx="2199640" cy="1504315"/>
            <a:chOff x="9487" y="6320"/>
            <a:chExt cx="3310" cy="2925"/>
          </a:xfrm>
        </p:grpSpPr>
        <p:sp>
          <p:nvSpPr>
            <p:cNvPr id="40972" name="PA_矩形 27"/>
            <p:cNvSpPr>
              <a:spLocks noChangeArrowheads="1"/>
            </p:cNvSpPr>
            <p:nvPr>
              <p:custDataLst>
                <p:tags r:id="rId17"/>
              </p:custDataLst>
            </p:nvPr>
          </p:nvSpPr>
          <p:spPr bwMode="auto">
            <a:xfrm>
              <a:off x="9487" y="6320"/>
              <a:ext cx="3310" cy="29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8"/>
              </p:custDataLst>
            </p:nvPr>
          </p:nvSpPr>
          <p:spPr bwMode="auto">
            <a:xfrm>
              <a:off x="9499" y="6347"/>
              <a:ext cx="3285"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⑵描述对象内部的工作。</a:t>
              </a:r>
            </a:p>
          </p:txBody>
        </p:sp>
      </p:grpSp>
      <p:grpSp>
        <p:nvGrpSpPr>
          <p:cNvPr id="6" name="组合 5"/>
          <p:cNvGrpSpPr/>
          <p:nvPr/>
        </p:nvGrpSpPr>
        <p:grpSpPr>
          <a:xfrm>
            <a:off x="8890" y="5056505"/>
            <a:ext cx="2242185" cy="1550670"/>
            <a:chOff x="4764" y="8281"/>
            <a:chExt cx="3310" cy="1732"/>
          </a:xfrm>
        </p:grpSpPr>
        <p:sp>
          <p:nvSpPr>
            <p:cNvPr id="4" name="PA_矩形 23"/>
            <p:cNvSpPr>
              <a:spLocks noChangeArrowheads="1"/>
            </p:cNvSpPr>
            <p:nvPr>
              <p:custDataLst>
                <p:tags r:id="rId15"/>
              </p:custDataLst>
            </p:nvPr>
          </p:nvSpPr>
          <p:spPr bwMode="auto">
            <a:xfrm>
              <a:off x="4764" y="8322"/>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16"/>
              </p:custDataLst>
            </p:nvPr>
          </p:nvSpPr>
          <p:spPr bwMode="auto">
            <a:xfrm>
              <a:off x="4774" y="8281"/>
              <a:ext cx="3296"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⑴描述一个操作执行过程中所完成的工作（动作），这是活动图最常见的用途。</a:t>
              </a:r>
            </a:p>
          </p:txBody>
        </p:sp>
      </p:grpSp>
      <p:sp>
        <p:nvSpPr>
          <p:cNvPr id="12" name="PA_直接连接符 18"/>
          <p:cNvSpPr>
            <a:spLocks noChangeShapeType="1"/>
          </p:cNvSpPr>
          <p:nvPr>
            <p:custDataLst>
              <p:tags r:id="rId7"/>
            </p:custDataLst>
          </p:nvPr>
        </p:nvSpPr>
        <p:spPr bwMode="auto">
          <a:xfrm flipV="1">
            <a:off x="161923" y="4845797"/>
            <a:ext cx="11934826" cy="2663"/>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8"/>
            </p:custDataLst>
          </p:nvPr>
        </p:nvSpPr>
        <p:spPr bwMode="auto">
          <a:xfrm flipV="1">
            <a:off x="5837995" y="4681520"/>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9"/>
            </p:custDataLst>
          </p:nvPr>
        </p:nvSpPr>
        <p:spPr bwMode="auto">
          <a:xfrm flipV="1">
            <a:off x="3457641" y="4673505"/>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0"/>
            </p:custDataLst>
          </p:nvPr>
        </p:nvSpPr>
        <p:spPr bwMode="auto">
          <a:xfrm flipV="1">
            <a:off x="987853" y="4679932"/>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1"/>
            </p:custDataLst>
          </p:nvPr>
        </p:nvSpPr>
        <p:spPr bwMode="auto">
          <a:xfrm flipV="1">
            <a:off x="8316268" y="4673505"/>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5" name="组合 24"/>
          <p:cNvGrpSpPr/>
          <p:nvPr/>
        </p:nvGrpSpPr>
        <p:grpSpPr>
          <a:xfrm>
            <a:off x="9901555" y="5078095"/>
            <a:ext cx="2250991" cy="1528445"/>
            <a:chOff x="18938" y="8170"/>
            <a:chExt cx="3323" cy="1691"/>
          </a:xfrm>
        </p:grpSpPr>
        <p:sp>
          <p:nvSpPr>
            <p:cNvPr id="26" name="PA_矩形 23"/>
            <p:cNvSpPr>
              <a:spLocks noChangeArrowheads="1"/>
            </p:cNvSpPr>
            <p:nvPr>
              <p:custDataLst>
                <p:tags r:id="rId13"/>
              </p:custDataLst>
            </p:nvPr>
          </p:nvSpPr>
          <p:spPr bwMode="auto">
            <a:xfrm>
              <a:off x="18938" y="8170"/>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7" name="PA_文本框 24"/>
            <p:cNvSpPr>
              <a:spLocks noChangeArrowheads="1"/>
            </p:cNvSpPr>
            <p:nvPr>
              <p:custDataLst>
                <p:tags r:id="rId14"/>
              </p:custDataLst>
            </p:nvPr>
          </p:nvSpPr>
          <p:spPr bwMode="auto">
            <a:xfrm>
              <a:off x="18965" y="8195"/>
              <a:ext cx="3296" cy="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⑸说明一次业务流程中的人（参与者）和对象是如何工作的。</a:t>
              </a:r>
            </a:p>
          </p:txBody>
        </p:sp>
      </p:grpSp>
      <p:sp>
        <p:nvSpPr>
          <p:cNvPr id="28" name="PA_椭圆 41"/>
          <p:cNvSpPr>
            <a:spLocks noChangeArrowheads="1"/>
          </p:cNvSpPr>
          <p:nvPr>
            <p:custDataLst>
              <p:tags r:id="rId12"/>
            </p:custDataLst>
          </p:nvPr>
        </p:nvSpPr>
        <p:spPr bwMode="auto">
          <a:xfrm flipV="1">
            <a:off x="10896175" y="4681362"/>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044305" y="5240020"/>
            <a:ext cx="600875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表示用户账号</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密码登录时忘记密码情况下的流程。点击忘记密码后；选择通过手机号</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短信验证码登录或通过绑定的邮箱重置密码；选择邮箱验证码重置密码，通过输入绑定的邮箱、获取并验证验证码、重置密码这三个步骤后，重新返回登录界面进行登录。</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1881772" y="5333999"/>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9158054" y="5333999"/>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活动图的应用</a:t>
            </a:r>
          </a:p>
        </p:txBody>
      </p:sp>
      <p:pic>
        <p:nvPicPr>
          <p:cNvPr id="6" name="图片 5" descr="图示&#10;&#10;描述已自动生成">
            <a:extLst>
              <a:ext uri="{FF2B5EF4-FFF2-40B4-BE49-F238E27FC236}">
                <a16:creationId xmlns:a16="http://schemas.microsoft.com/office/drawing/2014/main" id="{5F5D39A3-862A-41D6-90E3-8760848A20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4305" y="731893"/>
            <a:ext cx="4430466" cy="4492867"/>
          </a:xfrm>
          <a:prstGeom prst="rect">
            <a:avLst/>
          </a:prstGeom>
        </p:spPr>
      </p:pic>
    </p:spTree>
    <p:extLst>
      <p:ext uri="{BB962C8B-B14F-4D97-AF65-F5344CB8AC3E}">
        <p14:creationId xmlns:p14="http://schemas.microsoft.com/office/powerpoint/2010/main" val="2322767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p>
        </p:txBody>
      </p:sp>
      <p:sp>
        <p:nvSpPr>
          <p:cNvPr id="45063" name="PA_文本框 21"/>
          <p:cNvSpPr>
            <a:spLocks noChangeArrowheads="1"/>
          </p:cNvSpPr>
          <p:nvPr>
            <p:custDataLst>
              <p:tags r:id="rId6"/>
            </p:custDataLst>
          </p:nvPr>
        </p:nvSpPr>
        <p:spPr bwMode="auto">
          <a:xfrm>
            <a:off x="1808798" y="1617824"/>
            <a:ext cx="80121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判断：活动图只能有一个起点和一个终点。</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159669" y="161782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1808808" y="273408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答案：错</a:t>
            </a:r>
          </a:p>
        </p:txBody>
      </p:sp>
    </p:spTree>
    <p:extLst>
      <p:ext uri="{BB962C8B-B14F-4D97-AF65-F5344CB8AC3E}">
        <p14:creationId xmlns:p14="http://schemas.microsoft.com/office/powerpoint/2010/main" val="1686968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3" grpId="1"/>
      <p:bldP spid="14" grpId="0"/>
      <p:bldP spid="14" grpId="1"/>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8700"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6</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780704" y="1788245"/>
            <a:ext cx="21611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3115945" y="2413000"/>
            <a:ext cx="68637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6C5B7B"/>
                </a:solidFill>
                <a:latin typeface="黑体" panose="02010609060101010101" pitchFamily="49" charset="-122"/>
                <a:ea typeface="黑体" panose="02010609060101010101" pitchFamily="49" charset="-122"/>
              </a:rPr>
              <a:t>构件图用于静态建模，是表示组件类型的组织及各种组件之间依赖关系的图。</a:t>
            </a:r>
          </a:p>
        </p:txBody>
      </p:sp>
      <p:sp>
        <p:nvSpPr>
          <p:cNvPr id="8" name="PA_文本框 22"/>
          <p:cNvSpPr>
            <a:spLocks noChangeArrowheads="1"/>
          </p:cNvSpPr>
          <p:nvPr>
            <p:custDataLst>
              <p:tags r:id="rId6"/>
            </p:custDataLst>
          </p:nvPr>
        </p:nvSpPr>
        <p:spPr bwMode="auto">
          <a:xfrm>
            <a:off x="3055620" y="4126548"/>
            <a:ext cx="707136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C06C84"/>
                </a:solidFill>
                <a:latin typeface="黑体" panose="02010609060101010101" pitchFamily="49" charset="-122"/>
                <a:ea typeface="黑体" panose="02010609060101010101" pitchFamily="49" charset="-122"/>
              </a:rPr>
              <a:t>构件图通过对组件间依赖关系的描述来估计对系统组件的修改可能给系统带来的影响。</a:t>
            </a:r>
            <a:endPar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10" name="组合 9"/>
          <p:cNvGrpSpPr/>
          <p:nvPr/>
        </p:nvGrpSpPr>
        <p:grpSpPr>
          <a:xfrm>
            <a:off x="1981200" y="2405380"/>
            <a:ext cx="692150" cy="692150"/>
            <a:chOff x="1252" y="3233"/>
            <a:chExt cx="1090" cy="1090"/>
          </a:xfrm>
        </p:grpSpPr>
        <p:sp>
          <p:nvSpPr>
            <p:cNvPr id="11"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980565" y="4130993"/>
            <a:ext cx="692150" cy="692150"/>
            <a:chOff x="825" y="3913"/>
            <a:chExt cx="1090" cy="1090"/>
          </a:xfrm>
        </p:grpSpPr>
        <p:sp>
          <p:nvSpPr>
            <p:cNvPr id="13" name="PA_椭圆 13"/>
            <p:cNvSpPr>
              <a:spLocks noChangeArrowheads="1"/>
            </p:cNvSpPr>
            <p:nvPr>
              <p:custDataLst>
                <p:tags r:id="rId10"/>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7"/>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构件图的概念</a:t>
            </a:r>
          </a:p>
        </p:txBody>
      </p:sp>
      <p:sp>
        <p:nvSpPr>
          <p:cNvPr id="23" name="PA_任意多边形 34"/>
          <p:cNvSpPr/>
          <p:nvPr>
            <p:custDataLst>
              <p:tags r:id="rId8"/>
            </p:custDataLst>
          </p:nvPr>
        </p:nvSpPr>
        <p:spPr bwMode="auto">
          <a:xfrm flipH="1">
            <a:off x="-1" y="1041113"/>
            <a:ext cx="5238750"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9"/>
            </p:custDataLst>
          </p:nvPr>
        </p:nvSpPr>
        <p:spPr bwMode="auto">
          <a:xfrm flipH="1">
            <a:off x="34289" y="1140460"/>
            <a:ext cx="49568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构件图</a:t>
            </a:r>
            <a:r>
              <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(Component diagram)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3" name="PA_任意多边形 12"/>
          <p:cNvSpPr/>
          <p:nvPr>
            <p:custDataLst>
              <p:tags r:id="rId5"/>
            </p:custDataLst>
          </p:nvPr>
        </p:nvSpPr>
        <p:spPr bwMode="auto">
          <a:xfrm rot="2083007">
            <a:off x="6412230" y="225774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6"/>
            </p:custDataLst>
          </p:nvPr>
        </p:nvSpPr>
        <p:spPr bwMode="auto">
          <a:xfrm rot="2535249">
            <a:off x="4853305" y="3299143"/>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7"/>
            </p:custDataLst>
          </p:nvPr>
        </p:nvSpPr>
        <p:spPr bwMode="auto">
          <a:xfrm rot="1877475">
            <a:off x="4739005" y="859155"/>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8"/>
            </p:custDataLst>
          </p:nvPr>
        </p:nvSpPr>
        <p:spPr bwMode="auto">
          <a:xfrm>
            <a:off x="5359718" y="1532255"/>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9"/>
            </p:custDataLst>
          </p:nvPr>
        </p:nvSpPr>
        <p:spPr bwMode="auto">
          <a:xfrm>
            <a:off x="6807518" y="271494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0"/>
            </p:custDataLst>
          </p:nvPr>
        </p:nvSpPr>
        <p:spPr bwMode="auto">
          <a:xfrm>
            <a:off x="5467668" y="3986530"/>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1"/>
            </p:custDataLst>
          </p:nvPr>
        </p:nvSpPr>
        <p:spPr bwMode="auto">
          <a:xfrm>
            <a:off x="1238250" y="968375"/>
            <a:ext cx="310324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a:t>
            </a:r>
            <a:endPar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组件是系统中遵从一组接口且提供 实现的一个物理部件，通常指开发和运行时类的物理实现。</a:t>
            </a:r>
          </a:p>
        </p:txBody>
      </p:sp>
      <p:sp>
        <p:nvSpPr>
          <p:cNvPr id="50190" name="PA_文本框 23"/>
          <p:cNvSpPr>
            <a:spLocks noChangeArrowheads="1"/>
          </p:cNvSpPr>
          <p:nvPr>
            <p:custDataLst>
              <p:tags r:id="rId12"/>
            </p:custDataLst>
          </p:nvPr>
        </p:nvSpPr>
        <p:spPr bwMode="auto">
          <a:xfrm>
            <a:off x="1571625" y="4222750"/>
            <a:ext cx="305482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关系</a:t>
            </a:r>
            <a:endPar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包括依赖关系和实现关系，构件图中使用最多的是依赖关系</a:t>
            </a:r>
          </a:p>
        </p:txBody>
      </p:sp>
      <p:sp>
        <p:nvSpPr>
          <p:cNvPr id="50191" name="PA_文本框 24"/>
          <p:cNvSpPr>
            <a:spLocks noChangeArrowheads="1"/>
          </p:cNvSpPr>
          <p:nvPr>
            <p:custDataLst>
              <p:tags r:id="rId13"/>
            </p:custDataLst>
          </p:nvPr>
        </p:nvSpPr>
        <p:spPr bwMode="auto">
          <a:xfrm>
            <a:off x="8279765" y="2499995"/>
            <a:ext cx="356933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接口</a:t>
            </a:r>
            <a:endPar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接口</a:t>
            </a:r>
            <a:r>
              <a:rPr lang="en-US" altLang="zh-CN" sz="18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(Interface)</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是一组用于描述类或组件的一个服务的操作，它是一个被命名的操作的集合。每个接口都有一个唯一的名称</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p>
        </p:txBody>
      </p:sp>
      <p:sp>
        <p:nvSpPr>
          <p:cNvPr id="3" name="PA_任意多边形 12"/>
          <p:cNvSpPr/>
          <p:nvPr>
            <p:custDataLst>
              <p:tags r:id="rId14"/>
            </p:custDataLst>
          </p:nvPr>
        </p:nvSpPr>
        <p:spPr bwMode="auto">
          <a:xfrm rot="2083007">
            <a:off x="6169660" y="506063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PA_文本框 20"/>
          <p:cNvSpPr>
            <a:spLocks noChangeArrowheads="1"/>
          </p:cNvSpPr>
          <p:nvPr>
            <p:custDataLst>
              <p:tags r:id="rId15"/>
            </p:custDataLst>
          </p:nvPr>
        </p:nvSpPr>
        <p:spPr bwMode="auto">
          <a:xfrm>
            <a:off x="6577013" y="5519738"/>
            <a:ext cx="7467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 name="PA_文本框 24"/>
          <p:cNvSpPr>
            <a:spLocks noChangeArrowheads="1"/>
          </p:cNvSpPr>
          <p:nvPr>
            <p:custDataLst>
              <p:tags r:id="rId16"/>
            </p:custDataLst>
          </p:nvPr>
        </p:nvSpPr>
        <p:spPr bwMode="auto">
          <a:xfrm>
            <a:off x="8279765" y="5203190"/>
            <a:ext cx="35693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包和子系统</a:t>
            </a:r>
            <a:endPar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8" name="PA_矩形 9"/>
          <p:cNvSpPr>
            <a:spLocks noChangeArrowheads="1"/>
          </p:cNvSpPr>
          <p:nvPr>
            <p:custDataLst>
              <p:tags r:id="rId17"/>
            </p:custDataLst>
          </p:nvPr>
        </p:nvSpPr>
        <p:spPr bwMode="auto">
          <a:xfrm>
            <a:off x="2380144" y="60960"/>
            <a:ext cx="3392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构件图的组成元素</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40605" y="1591945"/>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1</a:t>
            </a:r>
          </a:p>
        </p:txBody>
      </p:sp>
      <p:sp>
        <p:nvSpPr>
          <p:cNvPr id="30733" name="PA_文本框 17"/>
          <p:cNvSpPr>
            <a:spLocks noChangeArrowheads="1"/>
          </p:cNvSpPr>
          <p:nvPr>
            <p:custDataLst>
              <p:tags r:id="rId12"/>
            </p:custDataLst>
          </p:nvPr>
        </p:nvSpPr>
        <p:spPr bwMode="auto">
          <a:xfrm>
            <a:off x="6534150" y="1815812"/>
            <a:ext cx="27440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3200" dirty="0">
                <a:solidFill>
                  <a:srgbClr val="FFFFFF"/>
                </a:solidFill>
                <a:latin typeface="黑体" panose="02010609060101010101" pitchFamily="49" charset="-122"/>
                <a:ea typeface="黑体" panose="02010609060101010101" pitchFamily="49" charset="-122"/>
                <a:sym typeface="+mn-ea"/>
              </a:rPr>
              <a:t>UML</a:t>
            </a:r>
            <a:r>
              <a:rPr lang="zh-CN" altLang="en-US" sz="3200" dirty="0">
                <a:solidFill>
                  <a:srgbClr val="FFFFFF"/>
                </a:solidFill>
                <a:latin typeface="黑体" panose="02010609060101010101" pitchFamily="49" charset="-122"/>
                <a:ea typeface="黑体" panose="02010609060101010101" pitchFamily="49" charset="-122"/>
                <a:sym typeface="+mn-ea"/>
              </a:rPr>
              <a:t>概述</a:t>
            </a:r>
            <a:endParaRPr lang="zh-CN" sz="3200" dirty="0">
              <a:solidFill>
                <a:srgbClr val="FFFFFF"/>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476625" y="5240020"/>
            <a:ext cx="51339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800" dirty="0">
                <a:solidFill>
                  <a:srgbClr val="000000"/>
                </a:solidFill>
                <a:latin typeface="黑体" panose="02010609060101010101" pitchFamily="49" charset="-122"/>
                <a:ea typeface="黑体" panose="02010609060101010101" pitchFamily="49" charset="-122"/>
              </a:rPr>
              <a:t>表</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示系统中对论坛帖子加精处理的过程，普通用户申请帖子加精，管理员获取加精帖子的信息并进行对应的处理。</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构件图的应用</a:t>
            </a:r>
          </a:p>
        </p:txBody>
      </p:sp>
      <p:sp>
        <p:nvSpPr>
          <p:cNvPr id="21" name="PA_任意多边形 10"/>
          <p:cNvSpPr/>
          <p:nvPr>
            <p:custDataLst>
              <p:tags r:id="rId9"/>
            </p:custDataLst>
          </p:nvPr>
        </p:nvSpPr>
        <p:spPr bwMode="auto">
          <a:xfrm rot="16200000" flipH="1">
            <a:off x="10014552" y="344014"/>
            <a:ext cx="1133474" cy="1817050"/>
          </a:xfrm>
          <a:custGeom>
            <a:avLst/>
            <a:gdLst>
              <a:gd name="T0" fmla="*/ 0 w 2696561"/>
              <a:gd name="T1" fmla="*/ 381231 h 4469351"/>
              <a:gd name="T2" fmla="*/ 56346 w 2696561"/>
              <a:gd name="T3" fmla="*/ 296392 h 4469351"/>
              <a:gd name="T4" fmla="*/ 60560 w 2696561"/>
              <a:gd name="T5" fmla="*/ 295087 h 4469351"/>
              <a:gd name="T6" fmla="*/ 57746 w 2696561"/>
              <a:gd name="T7" fmla="*/ 289913 h 4469351"/>
              <a:gd name="T8" fmla="*/ 51335 w 2696561"/>
              <a:gd name="T9" fmla="*/ 258221 h 4469351"/>
              <a:gd name="T10" fmla="*/ 101162 w 2696561"/>
              <a:gd name="T11" fmla="*/ 183198 h 4469351"/>
              <a:gd name="T12" fmla="*/ 105101 w 2696561"/>
              <a:gd name="T13" fmla="*/ 181978 h 4469351"/>
              <a:gd name="T14" fmla="*/ 105466 w 2696561"/>
              <a:gd name="T15" fmla="*/ 174764 h 4469351"/>
              <a:gd name="T16" fmla="*/ 193624 w 2696561"/>
              <a:gd name="T17" fmla="*/ 78663 h 4469351"/>
              <a:gd name="T18" fmla="*/ 207374 w 2696561"/>
              <a:gd name="T19" fmla="*/ 77366 h 4469351"/>
              <a:gd name="T20" fmla="*/ 207865 w 2696561"/>
              <a:gd name="T21" fmla="*/ 76103 h 4469351"/>
              <a:gd name="T22" fmla="*/ 213191 w 2696561"/>
              <a:gd name="T23" fmla="*/ 61037 h 4469351"/>
              <a:gd name="T24" fmla="*/ 222716 w 2696561"/>
              <a:gd name="T25" fmla="*/ 0 h 4469351"/>
              <a:gd name="T26" fmla="*/ 241066 w 2696561"/>
              <a:gd name="T27" fmla="*/ 50337 h 4469351"/>
              <a:gd name="T28" fmla="*/ 246602 w 2696561"/>
              <a:gd name="T29" fmla="*/ 77532 h 4469351"/>
              <a:gd name="T30" fmla="*/ 247133 w 2696561"/>
              <a:gd name="T31" fmla="*/ 82254 h 4469351"/>
              <a:gd name="T32" fmla="*/ 256941 w 2696561"/>
              <a:gd name="T33" fmla="*/ 85292 h 4469351"/>
              <a:gd name="T34" fmla="*/ 323782 w 2696561"/>
              <a:gd name="T35" fmla="*/ 185932 h 4469351"/>
              <a:gd name="T36" fmla="*/ 323404 w 2696561"/>
              <a:gd name="T37" fmla="*/ 193387 h 4469351"/>
              <a:gd name="T38" fmla="*/ 323404 w 2696561"/>
              <a:gd name="T39" fmla="*/ 420575 h 4469351"/>
              <a:gd name="T40" fmla="*/ 323782 w 2696561"/>
              <a:gd name="T41" fmla="*/ 428034 h 4469351"/>
              <a:gd name="T42" fmla="*/ 323404 w 2696561"/>
              <a:gd name="T43" fmla="*/ 435493 h 4469351"/>
              <a:gd name="T44" fmla="*/ 323404 w 2696561"/>
              <a:gd name="T45" fmla="*/ 438741 h 4469351"/>
              <a:gd name="T46" fmla="*/ 323240 w 2696561"/>
              <a:gd name="T47" fmla="*/ 438741 h 4469351"/>
              <a:gd name="T48" fmla="*/ 323226 w 2696561"/>
              <a:gd name="T49" fmla="*/ 439029 h 4469351"/>
              <a:gd name="T50" fmla="*/ 216025 w 2696561"/>
              <a:gd name="T51" fmla="*/ 535575 h 4469351"/>
              <a:gd name="T52" fmla="*/ 116737 w 2696561"/>
              <a:gd name="T53" fmla="*/ 469894 h 4469351"/>
              <a:gd name="T54" fmla="*/ 116644 w 2696561"/>
              <a:gd name="T55" fmla="*/ 469639 h 4469351"/>
              <a:gd name="T56" fmla="*/ 110850 w 2696561"/>
              <a:gd name="T57" fmla="*/ 471434 h 4469351"/>
              <a:gd name="T58" fmla="*/ 92257 w 2696561"/>
              <a:gd name="T59" fmla="*/ 473304 h 4469351"/>
              <a:gd name="T60" fmla="*/ 0 w 2696561"/>
              <a:gd name="T61" fmla="*/ 381231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文本框 15"/>
          <p:cNvSpPr>
            <a:spLocks noChangeArrowheads="1"/>
          </p:cNvSpPr>
          <p:nvPr>
            <p:custDataLst>
              <p:tags r:id="rId10"/>
            </p:custDataLst>
          </p:nvPr>
        </p:nvSpPr>
        <p:spPr bwMode="auto">
          <a:xfrm>
            <a:off x="9439311" y="1902184"/>
            <a:ext cx="25626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依赖关系是指组件依赖外部提供的服务（由组件到接口）。</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构件图中的依赖关系使用虚线箭头表示，如右图。</a:t>
            </a:r>
          </a:p>
        </p:txBody>
      </p:sp>
      <p:sp>
        <p:nvSpPr>
          <p:cNvPr id="25" name="PA_文本框 19"/>
          <p:cNvSpPr>
            <a:spLocks noChangeArrowheads="1"/>
          </p:cNvSpPr>
          <p:nvPr>
            <p:custDataLst>
              <p:tags r:id="rId11"/>
            </p:custDataLst>
          </p:nvPr>
        </p:nvSpPr>
        <p:spPr bwMode="auto">
          <a:xfrm>
            <a:off x="10055614" y="1138956"/>
            <a:ext cx="13300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依赖关系</a:t>
            </a:r>
          </a:p>
        </p:txBody>
      </p:sp>
      <p:pic>
        <p:nvPicPr>
          <p:cNvPr id="4" name="图片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06932" y="1138956"/>
            <a:ext cx="7296722" cy="37913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p>
        </p:txBody>
      </p:sp>
      <p:sp>
        <p:nvSpPr>
          <p:cNvPr id="45063" name="PA_文本框 21"/>
          <p:cNvSpPr>
            <a:spLocks noChangeArrowheads="1"/>
          </p:cNvSpPr>
          <p:nvPr>
            <p:custDataLst>
              <p:tags r:id="rId6"/>
            </p:custDataLst>
          </p:nvPr>
        </p:nvSpPr>
        <p:spPr bwMode="auto">
          <a:xfrm>
            <a:off x="1808808" y="1140476"/>
            <a:ext cx="63642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200" b="1" dirty="0">
                <a:solidFill>
                  <a:srgbClr val="6C5B7B"/>
                </a:solidFill>
                <a:latin typeface="黑体" panose="02010609060101010101" pitchFamily="49" charset="-122"/>
                <a:ea typeface="黑体" panose="02010609060101010101" pitchFamily="49" charset="-122"/>
              </a:rPr>
              <a:t>该图中体现了构件图的什么关系？</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086644" y="1128728"/>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1808808" y="5582063"/>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答案：依赖关系</a:t>
            </a:r>
          </a:p>
        </p:txBody>
      </p:sp>
      <p:pic>
        <p:nvPicPr>
          <p:cNvPr id="10" name="图片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90789" y="2044536"/>
            <a:ext cx="6193766" cy="32182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1"/>
      <p:bldP spid="45063" grpId="2"/>
      <p:bldP spid="14" grpId="1"/>
      <p:bldP spid="14" grpId="2"/>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8700"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noProof="0"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7</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736254" y="1846590"/>
            <a:ext cx="22500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部署图</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3115945" y="2413000"/>
            <a:ext cx="689959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6C5B7B"/>
                </a:solidFill>
                <a:latin typeface="黑体" panose="02010609060101010101" pitchFamily="49" charset="-122"/>
                <a:ea typeface="黑体" panose="02010609060101010101" pitchFamily="49" charset="-122"/>
              </a:rPr>
              <a:t>部署图用于静态建模，是表示运行时过程结点</a:t>
            </a:r>
            <a:r>
              <a:rPr lang="en-US" altLang="zh-CN" b="1" dirty="0">
                <a:solidFill>
                  <a:srgbClr val="6C5B7B"/>
                </a:solidFill>
                <a:latin typeface="黑体" panose="02010609060101010101" pitchFamily="49" charset="-122"/>
                <a:ea typeface="黑体" panose="02010609060101010101" pitchFamily="49" charset="-122"/>
              </a:rPr>
              <a:t>(Node)</a:t>
            </a:r>
            <a:r>
              <a:rPr lang="zh-CN" altLang="en-US" b="1" dirty="0">
                <a:solidFill>
                  <a:srgbClr val="6C5B7B"/>
                </a:solidFill>
                <a:latin typeface="黑体" panose="02010609060101010101" pitchFamily="49" charset="-122"/>
                <a:ea typeface="黑体" panose="02010609060101010101" pitchFamily="49" charset="-122"/>
              </a:rPr>
              <a:t>结构、组件实例及其对象结构的图。</a:t>
            </a:r>
          </a:p>
        </p:txBody>
      </p:sp>
      <p:sp>
        <p:nvSpPr>
          <p:cNvPr id="8" name="PA_文本框 22"/>
          <p:cNvSpPr>
            <a:spLocks noChangeArrowheads="1"/>
          </p:cNvSpPr>
          <p:nvPr>
            <p:custDataLst>
              <p:tags r:id="rId6"/>
            </p:custDataLst>
          </p:nvPr>
        </p:nvSpPr>
        <p:spPr bwMode="auto">
          <a:xfrm>
            <a:off x="3115945" y="4112530"/>
            <a:ext cx="68249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C06C84"/>
                </a:solidFill>
                <a:latin typeface="黑体" panose="02010609060101010101" pitchFamily="49" charset="-122"/>
                <a:ea typeface="黑体" panose="02010609060101010101" pitchFamily="49" charset="-122"/>
              </a:rPr>
              <a:t>部署图可以显示计算结点的拓扑结构、通信路径、结点上运行的软件、软件包含的逻辑单元（对象、类等）。</a:t>
            </a:r>
          </a:p>
        </p:txBody>
      </p:sp>
      <p:grpSp>
        <p:nvGrpSpPr>
          <p:cNvPr id="10" name="组合 9"/>
          <p:cNvGrpSpPr/>
          <p:nvPr/>
        </p:nvGrpSpPr>
        <p:grpSpPr>
          <a:xfrm>
            <a:off x="1981200" y="2405380"/>
            <a:ext cx="692150" cy="692150"/>
            <a:chOff x="1252" y="3233"/>
            <a:chExt cx="1090" cy="1090"/>
          </a:xfrm>
        </p:grpSpPr>
        <p:sp>
          <p:nvSpPr>
            <p:cNvPr id="11"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987570" y="4324822"/>
            <a:ext cx="692150" cy="692150"/>
            <a:chOff x="825" y="3913"/>
            <a:chExt cx="1090" cy="1090"/>
          </a:xfrm>
        </p:grpSpPr>
        <p:sp>
          <p:nvSpPr>
            <p:cNvPr id="13" name="PA_椭圆 13"/>
            <p:cNvSpPr>
              <a:spLocks noChangeArrowheads="1"/>
            </p:cNvSpPr>
            <p:nvPr>
              <p:custDataLst>
                <p:tags r:id="rId10"/>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7"/>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部署图的概念</a:t>
            </a:r>
          </a:p>
        </p:txBody>
      </p:sp>
      <p:sp>
        <p:nvSpPr>
          <p:cNvPr id="23" name="PA_任意多边形 34"/>
          <p:cNvSpPr/>
          <p:nvPr>
            <p:custDataLst>
              <p:tags r:id="rId8"/>
            </p:custDataLst>
          </p:nvPr>
        </p:nvSpPr>
        <p:spPr bwMode="auto">
          <a:xfrm flipH="1">
            <a:off x="-1" y="1041113"/>
            <a:ext cx="5238750"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9"/>
            </p:custDataLst>
          </p:nvPr>
        </p:nvSpPr>
        <p:spPr bwMode="auto">
          <a:xfrm flipH="1">
            <a:off x="34289" y="1140460"/>
            <a:ext cx="49568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部署图</a:t>
            </a:r>
            <a:r>
              <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(Deployment diagram)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3" name="PA_任意多边形 12"/>
          <p:cNvSpPr/>
          <p:nvPr>
            <p:custDataLst>
              <p:tags r:id="rId5"/>
            </p:custDataLst>
          </p:nvPr>
        </p:nvSpPr>
        <p:spPr bwMode="auto">
          <a:xfrm rot="2083007">
            <a:off x="6412230" y="225774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6"/>
            </p:custDataLst>
          </p:nvPr>
        </p:nvSpPr>
        <p:spPr bwMode="auto">
          <a:xfrm rot="2535249">
            <a:off x="4853305" y="3299143"/>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7"/>
            </p:custDataLst>
          </p:nvPr>
        </p:nvSpPr>
        <p:spPr bwMode="auto">
          <a:xfrm rot="1877475">
            <a:off x="4739005" y="859155"/>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8"/>
            </p:custDataLst>
          </p:nvPr>
        </p:nvSpPr>
        <p:spPr bwMode="auto">
          <a:xfrm>
            <a:off x="5359718" y="1532255"/>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9"/>
            </p:custDataLst>
          </p:nvPr>
        </p:nvSpPr>
        <p:spPr bwMode="auto">
          <a:xfrm>
            <a:off x="6807518" y="271494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0"/>
            </p:custDataLst>
          </p:nvPr>
        </p:nvSpPr>
        <p:spPr bwMode="auto">
          <a:xfrm>
            <a:off x="5467668" y="3986530"/>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1"/>
            </p:custDataLst>
          </p:nvPr>
        </p:nvSpPr>
        <p:spPr bwMode="auto">
          <a:xfrm>
            <a:off x="1238250" y="968375"/>
            <a:ext cx="3103245"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结点</a:t>
            </a:r>
            <a:endPar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结点是存在于运行时并代表一项计算资源的物理元素，它一般用于对执行处理或计算的资源建模，通常具有能力和位置。</a:t>
            </a:r>
          </a:p>
        </p:txBody>
      </p:sp>
      <p:sp>
        <p:nvSpPr>
          <p:cNvPr id="50190" name="PA_文本框 23"/>
          <p:cNvSpPr>
            <a:spLocks noChangeArrowheads="1"/>
          </p:cNvSpPr>
          <p:nvPr>
            <p:custDataLst>
              <p:tags r:id="rId12"/>
            </p:custDataLst>
          </p:nvPr>
        </p:nvSpPr>
        <p:spPr bwMode="auto">
          <a:xfrm>
            <a:off x="1571625" y="4222750"/>
            <a:ext cx="305482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关系</a:t>
            </a:r>
            <a:endPar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部署图中也包括依赖、泛化、关联及实现关系。</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1" name="PA_文本框 24"/>
          <p:cNvSpPr>
            <a:spLocks noChangeArrowheads="1"/>
          </p:cNvSpPr>
          <p:nvPr>
            <p:custDataLst>
              <p:tags r:id="rId13"/>
            </p:custDataLst>
          </p:nvPr>
        </p:nvSpPr>
        <p:spPr bwMode="auto">
          <a:xfrm>
            <a:off x="8279765" y="2499995"/>
            <a:ext cx="356933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a:t>
            </a:r>
            <a:endPar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组件是参与系统执行的事务，表示逻辑元素的物理模块 </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p>
        </p:txBody>
      </p:sp>
      <p:sp>
        <p:nvSpPr>
          <p:cNvPr id="8" name="PA_矩形 9"/>
          <p:cNvSpPr>
            <a:spLocks noChangeArrowheads="1"/>
          </p:cNvSpPr>
          <p:nvPr>
            <p:custDataLst>
              <p:tags r:id="rId14"/>
            </p:custDataLst>
          </p:nvPr>
        </p:nvSpPr>
        <p:spPr bwMode="auto">
          <a:xfrm>
            <a:off x="2380144" y="60960"/>
            <a:ext cx="3392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部署</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图的组成元素</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499357" y="5320983"/>
            <a:ext cx="51339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表示本项目系统的拓扑结构，客户端主要有应用于普通用户的移动客户端和应用于管理员的</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Web</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端。</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部署图的应用</a:t>
            </a:r>
          </a:p>
        </p:txBody>
      </p:sp>
      <p:pic>
        <p:nvPicPr>
          <p:cNvPr id="5" name="图片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9851" y="1268500"/>
            <a:ext cx="6172298" cy="3963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8</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290010" y="1755488"/>
            <a:ext cx="2682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其他</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会议纪要</a:t>
            </a:r>
          </a:p>
        </p:txBody>
      </p:sp>
      <p:pic>
        <p:nvPicPr>
          <p:cNvPr id="4" name="图片 3">
            <a:extLst>
              <a:ext uri="{FF2B5EF4-FFF2-40B4-BE49-F238E27FC236}">
                <a16:creationId xmlns:a16="http://schemas.microsoft.com/office/drawing/2014/main" id="{C1FFE891-9506-422B-A53A-99925339EA43}"/>
              </a:ext>
            </a:extLst>
          </p:cNvPr>
          <p:cNvPicPr>
            <a:picLocks noChangeAspect="1"/>
          </p:cNvPicPr>
          <p:nvPr/>
        </p:nvPicPr>
        <p:blipFill>
          <a:blip r:embed="rId8"/>
          <a:stretch>
            <a:fillRect/>
          </a:stretch>
        </p:blipFill>
        <p:spPr>
          <a:xfrm>
            <a:off x="3133725" y="1029424"/>
            <a:ext cx="4881967" cy="53904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5"/>
            </p:custDataLst>
          </p:nvPr>
        </p:nvSpPr>
        <p:spPr bwMode="auto">
          <a:xfrm>
            <a:off x="3266000" y="6732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p>
        </p:txBody>
      </p:sp>
      <p:sp>
        <p:nvSpPr>
          <p:cNvPr id="7" name="PA_文本框 21"/>
          <p:cNvSpPr>
            <a:spLocks noChangeArrowheads="1"/>
          </p:cNvSpPr>
          <p:nvPr>
            <p:custDataLst>
              <p:tags r:id="rId6"/>
            </p:custDataLst>
          </p:nvPr>
        </p:nvSpPr>
        <p:spPr bwMode="auto">
          <a:xfrm>
            <a:off x="140592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邵美芝（</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95.1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PA_文本框 22"/>
          <p:cNvSpPr>
            <a:spLocks noChangeArrowheads="1"/>
          </p:cNvSpPr>
          <p:nvPr>
            <p:custDataLst>
              <p:tags r:id="rId7"/>
            </p:custDataLst>
          </p:nvPr>
        </p:nvSpPr>
        <p:spPr bwMode="auto">
          <a:xfrm>
            <a:off x="1405926" y="1636456"/>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曹未（</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95.0</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PA_文本框 23"/>
          <p:cNvSpPr>
            <a:spLocks noChangeArrowheads="1"/>
          </p:cNvSpPr>
          <p:nvPr>
            <p:custDataLst>
              <p:tags r:id="rId8"/>
            </p:custDataLst>
          </p:nvPr>
        </p:nvSpPr>
        <p:spPr bwMode="auto">
          <a:xfrm>
            <a:off x="4848857" y="1560932"/>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王心怡（</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94.6</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 name="PA_文本框 24"/>
          <p:cNvSpPr>
            <a:spLocks noChangeArrowheads="1"/>
          </p:cNvSpPr>
          <p:nvPr>
            <p:custDataLst>
              <p:tags r:id="rId9"/>
            </p:custDataLst>
          </p:nvPr>
        </p:nvSpPr>
        <p:spPr bwMode="auto">
          <a:xfrm>
            <a:off x="4779774"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李晓菁（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94.8</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1" name="PA_文本框 25"/>
          <p:cNvSpPr>
            <a:spLocks noChangeArrowheads="1"/>
          </p:cNvSpPr>
          <p:nvPr>
            <p:custDataLst>
              <p:tags r:id="rId10"/>
            </p:custDataLst>
          </p:nvPr>
        </p:nvSpPr>
        <p:spPr bwMode="auto">
          <a:xfrm>
            <a:off x="793775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豆欣童（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94.5</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5" name="PA_图片 29"/>
          <p:cNvPicPr>
            <a:picLocks noChangeAspect="1" noChangeArrowheads="1"/>
          </p:cNvPicPr>
          <p:nvPr>
            <p:custDataLst>
              <p:tags r:id="rId11"/>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4254244" y="92602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A_图片 29"/>
          <p:cNvPicPr>
            <a:picLocks noChangeAspect="1" noChangeArrowheads="1"/>
          </p:cNvPicPr>
          <p:nvPr>
            <p:custDataLst>
              <p:tags r:id="rId12"/>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914400" y="926026"/>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A_图片 29"/>
          <p:cNvPicPr>
            <a:picLocks noChangeAspect="1" noChangeArrowheads="1"/>
          </p:cNvPicPr>
          <p:nvPr>
            <p:custDataLst>
              <p:tags r:id="rId13"/>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914400" y="1529789"/>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A_图片 29"/>
          <p:cNvPicPr>
            <a:picLocks noChangeAspect="1" noChangeArrowheads="1"/>
          </p:cNvPicPr>
          <p:nvPr>
            <p:custDataLst>
              <p:tags r:id="rId14"/>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4254244" y="156027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A_图片 29"/>
          <p:cNvPicPr>
            <a:picLocks noChangeAspect="1" noChangeArrowheads="1"/>
          </p:cNvPicPr>
          <p:nvPr>
            <p:custDataLst>
              <p:tags r:id="rId15"/>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7518656" y="96833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PA_文本框 56"/>
          <p:cNvSpPr>
            <a:spLocks noChangeArrowheads="1"/>
          </p:cNvSpPr>
          <p:nvPr>
            <p:custDataLst>
              <p:tags r:id="rId16"/>
            </p:custDataLst>
          </p:nvPr>
        </p:nvSpPr>
        <p:spPr bwMode="auto">
          <a:xfrm>
            <a:off x="431006" y="5696631"/>
            <a:ext cx="113299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组长评价：本次工作量相对平均，大家都很认真的完成了自己负责的部分。邵美芝还负责</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PPT</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整理工作，所以分数相对较高。</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a:extLst>
              <a:ext uri="{FF2B5EF4-FFF2-40B4-BE49-F238E27FC236}">
                <a16:creationId xmlns:a16="http://schemas.microsoft.com/office/drawing/2014/main" id="{2562D485-7DAA-468F-8411-90B52A342714}"/>
              </a:ext>
            </a:extLst>
          </p:cNvPr>
          <p:cNvPicPr>
            <a:picLocks noChangeAspect="1"/>
          </p:cNvPicPr>
          <p:nvPr/>
        </p:nvPicPr>
        <p:blipFill>
          <a:blip r:embed="rId20"/>
          <a:stretch>
            <a:fillRect/>
          </a:stretch>
        </p:blipFill>
        <p:spPr>
          <a:xfrm>
            <a:off x="360947" y="2303922"/>
            <a:ext cx="11757309" cy="31472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5"/>
            </p:custDataLst>
          </p:nvPr>
        </p:nvSpPr>
        <p:spPr bwMode="auto">
          <a:xfrm>
            <a:off x="3265365" y="609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p>
        </p:txBody>
      </p:sp>
      <p:grpSp>
        <p:nvGrpSpPr>
          <p:cNvPr id="10" name="PA_组合 30"/>
          <p:cNvGrpSpPr/>
          <p:nvPr>
            <p:custDataLst>
              <p:tags r:id="rId6"/>
            </p:custDataLst>
          </p:nvPr>
        </p:nvGrpSpPr>
        <p:grpSpPr bwMode="auto">
          <a:xfrm>
            <a:off x="630622" y="2038704"/>
            <a:ext cx="1057275" cy="1603922"/>
            <a:chOff x="0" y="0"/>
            <a:chExt cx="1056192" cy="743368"/>
          </a:xfrm>
        </p:grpSpPr>
        <p:sp>
          <p:nvSpPr>
            <p:cNvPr id="17" name="矩形 13"/>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矩形 14"/>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矩形 15"/>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矩形 16"/>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11" name="PA_组合 29"/>
          <p:cNvGrpSpPr/>
          <p:nvPr>
            <p:custDataLst>
              <p:tags r:id="rId7"/>
            </p:custDataLst>
          </p:nvPr>
        </p:nvGrpSpPr>
        <p:grpSpPr bwMode="auto">
          <a:xfrm>
            <a:off x="9348738" y="2038704"/>
            <a:ext cx="1038225" cy="1576770"/>
            <a:chOff x="0" y="0"/>
            <a:chExt cx="1039259" cy="743368"/>
          </a:xfrm>
        </p:grpSpPr>
        <p:sp>
          <p:nvSpPr>
            <p:cNvPr id="13" name="矩形 23"/>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矩形 24"/>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矩形 25"/>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矩形 26"/>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2" name="PA_文本框 28"/>
          <p:cNvSpPr>
            <a:spLocks noChangeArrowheads="1"/>
          </p:cNvSpPr>
          <p:nvPr>
            <p:custDataLst>
              <p:tags r:id="rId8"/>
            </p:custDataLst>
          </p:nvPr>
        </p:nvSpPr>
        <p:spPr bwMode="auto">
          <a:xfrm>
            <a:off x="1743761" y="2271604"/>
            <a:ext cx="757535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[1]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清露依晨</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登陆顺序图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[EB/OL].https://wenku.baidu.com/view/2f6c61525acfa1c7aa00cc4a.html,2</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[2]Grady </a:t>
            </a:r>
            <a:r>
              <a:rPr kumimoji="0" lang="en-US" altLang="zh-CN" sz="17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Booch</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 James Rumbaugh. Ivar Jacobson UML</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用户指南</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第</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版</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人民邮电出版社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:2006</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年</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6</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月</a:t>
            </a:r>
            <a:endPar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33799" name="PA_任意多边形 33">
            <a:extLst>
              <a:ext uri="{FF2B5EF4-FFF2-40B4-BE49-F238E27FC236}">
                <a16:creationId xmlns:a16="http://schemas.microsoft.com/office/drawing/2014/main" id="{0680A9CC-DAD5-4028-B917-8E9EA08A2E80}"/>
              </a:ext>
            </a:extLst>
          </p:cNvPr>
          <p:cNvSpPr>
            <a:spLocks/>
          </p:cNvSpPr>
          <p:nvPr>
            <p:custDataLst>
              <p:tags r:id="rId1"/>
            </p:custDataLst>
          </p:nvPr>
        </p:nvSpPr>
        <p:spPr bwMode="auto">
          <a:xfrm flipH="1">
            <a:off x="3822699" y="1944688"/>
            <a:ext cx="7608887"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0" name="PA_任意多边形 34">
            <a:extLst>
              <a:ext uri="{FF2B5EF4-FFF2-40B4-BE49-F238E27FC236}">
                <a16:creationId xmlns:a16="http://schemas.microsoft.com/office/drawing/2014/main" id="{8F80D64A-34CF-4377-AC86-8094055F3D0B}"/>
              </a:ext>
            </a:extLst>
          </p:cNvPr>
          <p:cNvSpPr>
            <a:spLocks/>
          </p:cNvSpPr>
          <p:nvPr>
            <p:custDataLst>
              <p:tags r:id="rId2"/>
            </p:custDataLst>
          </p:nvPr>
        </p:nvSpPr>
        <p:spPr bwMode="auto">
          <a:xfrm flipH="1">
            <a:off x="3290887" y="2870200"/>
            <a:ext cx="7608887" cy="925513"/>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1" name="PA_任意多边形 35">
            <a:extLst>
              <a:ext uri="{FF2B5EF4-FFF2-40B4-BE49-F238E27FC236}">
                <a16:creationId xmlns:a16="http://schemas.microsoft.com/office/drawing/2014/main" id="{0CB0FB7E-51FD-4838-814E-80D45B2F2950}"/>
              </a:ext>
            </a:extLst>
          </p:cNvPr>
          <p:cNvSpPr>
            <a:spLocks/>
          </p:cNvSpPr>
          <p:nvPr>
            <p:custDataLst>
              <p:tags r:id="rId3"/>
            </p:custDataLst>
          </p:nvPr>
        </p:nvSpPr>
        <p:spPr bwMode="auto">
          <a:xfrm flipH="1">
            <a:off x="3290884" y="3783013"/>
            <a:ext cx="7608888"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2" name="PA_任意多边形 36">
            <a:extLst>
              <a:ext uri="{FF2B5EF4-FFF2-40B4-BE49-F238E27FC236}">
                <a16:creationId xmlns:a16="http://schemas.microsoft.com/office/drawing/2014/main" id="{FFC323C5-56C3-47F8-949D-468DD38DF7BF}"/>
              </a:ext>
            </a:extLst>
          </p:cNvPr>
          <p:cNvSpPr>
            <a:spLocks/>
          </p:cNvSpPr>
          <p:nvPr>
            <p:custDataLst>
              <p:tags r:id="rId4"/>
            </p:custDataLst>
          </p:nvPr>
        </p:nvSpPr>
        <p:spPr bwMode="auto">
          <a:xfrm flipH="1">
            <a:off x="2225674" y="4695825"/>
            <a:ext cx="7608886" cy="925513"/>
          </a:xfrm>
          <a:custGeom>
            <a:avLst/>
            <a:gdLst>
              <a:gd name="T0" fmla="*/ 462526 w 4736306"/>
              <a:gd name="T1" fmla="*/ 0 h 925514"/>
              <a:gd name="T2" fmla="*/ 519645 w 4736306"/>
              <a:gd name="T3" fmla="*/ 5761 h 925514"/>
              <a:gd name="T4" fmla="*/ 519645 w 4736306"/>
              <a:gd name="T5" fmla="*/ 0 h 925514"/>
              <a:gd name="T6" fmla="*/ 4733927 w 4736306"/>
              <a:gd name="T7" fmla="*/ 0 h 925514"/>
              <a:gd name="T8" fmla="*/ 4733927 w 4736306"/>
              <a:gd name="T9" fmla="*/ 925511 h 925514"/>
              <a:gd name="T10" fmla="*/ 519645 w 4736306"/>
              <a:gd name="T11" fmla="*/ 925511 h 925514"/>
              <a:gd name="T12" fmla="*/ 519645 w 4736306"/>
              <a:gd name="T13" fmla="*/ 919750 h 925514"/>
              <a:gd name="T14" fmla="*/ 462526 w 4736306"/>
              <a:gd name="T15" fmla="*/ 925511 h 925514"/>
              <a:gd name="T16" fmla="*/ 0 w 4736306"/>
              <a:gd name="T17" fmla="*/ 462757 h 925514"/>
              <a:gd name="T18" fmla="*/ 462526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3" name="PA_任意多边形 39">
            <a:extLst>
              <a:ext uri="{FF2B5EF4-FFF2-40B4-BE49-F238E27FC236}">
                <a16:creationId xmlns:a16="http://schemas.microsoft.com/office/drawing/2014/main" id="{1BB43349-D251-4FBB-83E1-AEEC44B32E00}"/>
              </a:ext>
            </a:extLst>
          </p:cNvPr>
          <p:cNvSpPr>
            <a:spLocks/>
          </p:cNvSpPr>
          <p:nvPr>
            <p:custDataLst>
              <p:tags r:id="rId5"/>
            </p:custDataLst>
          </p:nvPr>
        </p:nvSpPr>
        <p:spPr bwMode="auto">
          <a:xfrm flipH="1">
            <a:off x="0" y="1944688"/>
            <a:ext cx="2135188" cy="925512"/>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4" name="PA_任意多边形 40">
            <a:extLst>
              <a:ext uri="{FF2B5EF4-FFF2-40B4-BE49-F238E27FC236}">
                <a16:creationId xmlns:a16="http://schemas.microsoft.com/office/drawing/2014/main" id="{09FB56B0-F2B9-4C8A-95E0-E600BCA94F4E}"/>
              </a:ext>
            </a:extLst>
          </p:cNvPr>
          <p:cNvSpPr>
            <a:spLocks/>
          </p:cNvSpPr>
          <p:nvPr>
            <p:custDataLst>
              <p:tags r:id="rId6"/>
            </p:custDataLst>
          </p:nvPr>
        </p:nvSpPr>
        <p:spPr bwMode="auto">
          <a:xfrm flipH="1">
            <a:off x="0" y="2860675"/>
            <a:ext cx="1638300" cy="925513"/>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5" name="PA_任意多边形 41">
            <a:extLst>
              <a:ext uri="{FF2B5EF4-FFF2-40B4-BE49-F238E27FC236}">
                <a16:creationId xmlns:a16="http://schemas.microsoft.com/office/drawing/2014/main" id="{1E41515E-04A2-449F-A087-02E83A6FC145}"/>
              </a:ext>
            </a:extLst>
          </p:cNvPr>
          <p:cNvSpPr>
            <a:spLocks/>
          </p:cNvSpPr>
          <p:nvPr>
            <p:custDataLst>
              <p:tags r:id="rId7"/>
            </p:custDataLst>
          </p:nvPr>
        </p:nvSpPr>
        <p:spPr bwMode="auto">
          <a:xfrm flipH="1">
            <a:off x="0" y="3775075"/>
            <a:ext cx="1638300" cy="92710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6" name="PA_任意多边形 42">
            <a:extLst>
              <a:ext uri="{FF2B5EF4-FFF2-40B4-BE49-F238E27FC236}">
                <a16:creationId xmlns:a16="http://schemas.microsoft.com/office/drawing/2014/main" id="{F8CE438F-F9CC-49E7-A783-04D90C8049FD}"/>
              </a:ext>
            </a:extLst>
          </p:cNvPr>
          <p:cNvSpPr>
            <a:spLocks/>
          </p:cNvSpPr>
          <p:nvPr>
            <p:custDataLst>
              <p:tags r:id="rId8"/>
            </p:custDataLst>
          </p:nvPr>
        </p:nvSpPr>
        <p:spPr bwMode="auto">
          <a:xfrm flipH="1">
            <a:off x="0" y="4702175"/>
            <a:ext cx="673100" cy="925513"/>
          </a:xfrm>
          <a:custGeom>
            <a:avLst/>
            <a:gdLst>
              <a:gd name="T0" fmla="*/ 0 w 3720214"/>
              <a:gd name="T1" fmla="*/ 0 h 925514"/>
              <a:gd name="T2" fmla="*/ 22034 w 3720214"/>
              <a:gd name="T3" fmla="*/ 0 h 925514"/>
              <a:gd name="T4" fmla="*/ 22034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7" name="PA_文本框 43">
            <a:extLst>
              <a:ext uri="{FF2B5EF4-FFF2-40B4-BE49-F238E27FC236}">
                <a16:creationId xmlns:a16="http://schemas.microsoft.com/office/drawing/2014/main" id="{DA92740A-0C80-4E0B-8E1A-816647CD1B00}"/>
              </a:ext>
            </a:extLst>
          </p:cNvPr>
          <p:cNvSpPr>
            <a:spLocks noChangeArrowheads="1"/>
          </p:cNvSpPr>
          <p:nvPr>
            <p:custDataLst>
              <p:tags r:id="rId9"/>
            </p:custDataLst>
          </p:nvPr>
        </p:nvSpPr>
        <p:spPr bwMode="auto">
          <a:xfrm flipH="1">
            <a:off x="3833565" y="2068847"/>
            <a:ext cx="76320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Unified Modeling Language</a:t>
            </a:r>
            <a:r>
              <a:rPr kumimoji="0" lang="zh-CN" altLang="en-US" sz="32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，统一建模语言</a:t>
            </a:r>
          </a:p>
        </p:txBody>
      </p:sp>
      <p:sp>
        <p:nvSpPr>
          <p:cNvPr id="33808" name="PA_文本框 44">
            <a:extLst>
              <a:ext uri="{FF2B5EF4-FFF2-40B4-BE49-F238E27FC236}">
                <a16:creationId xmlns:a16="http://schemas.microsoft.com/office/drawing/2014/main" id="{4276932B-7221-414F-8424-C66D61C9E8F9}"/>
              </a:ext>
            </a:extLst>
          </p:cNvPr>
          <p:cNvSpPr>
            <a:spLocks noChangeArrowheads="1"/>
          </p:cNvSpPr>
          <p:nvPr>
            <p:custDataLst>
              <p:tags r:id="rId10"/>
            </p:custDataLst>
          </p:nvPr>
        </p:nvSpPr>
        <p:spPr bwMode="auto">
          <a:xfrm flipH="1">
            <a:off x="3399958" y="2917457"/>
            <a:ext cx="61061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UML</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是一种能够描述问题、描述解决方案、</a:t>
            </a:r>
            <a:endPar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起到沟通作用的语言。</a:t>
            </a:r>
            <a:endPar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3809" name="PA_文本框 45">
            <a:extLst>
              <a:ext uri="{FF2B5EF4-FFF2-40B4-BE49-F238E27FC236}">
                <a16:creationId xmlns:a16="http://schemas.microsoft.com/office/drawing/2014/main" id="{80A0AE1C-D82E-4DEB-A8A0-AB9B8FE1488B}"/>
              </a:ext>
            </a:extLst>
          </p:cNvPr>
          <p:cNvSpPr>
            <a:spLocks noChangeArrowheads="1"/>
          </p:cNvSpPr>
          <p:nvPr>
            <p:custDataLst>
              <p:tags r:id="rId11"/>
            </p:custDataLst>
          </p:nvPr>
        </p:nvSpPr>
        <p:spPr bwMode="auto">
          <a:xfrm flipH="1">
            <a:off x="3369153" y="3827344"/>
            <a:ext cx="6955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是一种用文本、图形和符号的集合来描述</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现实生活中各类事务、活动及其之间关系的语言。</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0" name="PA_文本框 46">
            <a:extLst>
              <a:ext uri="{FF2B5EF4-FFF2-40B4-BE49-F238E27FC236}">
                <a16:creationId xmlns:a16="http://schemas.microsoft.com/office/drawing/2014/main" id="{B456F39D-9B7D-40D1-AB3A-8D9D4A62D783}"/>
              </a:ext>
            </a:extLst>
          </p:cNvPr>
          <p:cNvSpPr>
            <a:spLocks noChangeArrowheads="1"/>
          </p:cNvSpPr>
          <p:nvPr>
            <p:custDataLst>
              <p:tags r:id="rId12"/>
            </p:custDataLst>
          </p:nvPr>
        </p:nvSpPr>
        <p:spPr bwMode="auto">
          <a:xfrm flipH="1">
            <a:off x="2314813" y="4743082"/>
            <a:ext cx="75713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UML</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可以贯穿软件开发周期中的每个阶段，</a:t>
            </a:r>
            <a:endPar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最适用于数据建模、业务建模、对象建模和组件建模。</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1" name="PA_文本框 47">
            <a:extLst>
              <a:ext uri="{FF2B5EF4-FFF2-40B4-BE49-F238E27FC236}">
                <a16:creationId xmlns:a16="http://schemas.microsoft.com/office/drawing/2014/main" id="{96F37D9A-622A-44D5-9E6B-24A57D48C536}"/>
              </a:ext>
            </a:extLst>
          </p:cNvPr>
          <p:cNvSpPr>
            <a:spLocks noChangeArrowheads="1"/>
          </p:cNvSpPr>
          <p:nvPr>
            <p:custDataLst>
              <p:tags r:id="rId13"/>
            </p:custDataLst>
          </p:nvPr>
        </p:nvSpPr>
        <p:spPr bwMode="auto">
          <a:xfrm>
            <a:off x="390924" y="2024201"/>
            <a:ext cx="29754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    </a:t>
            </a:r>
            <a:r>
              <a:rPr kumimoji="0" lang="en-US" altLang="zh-CN" sz="40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 </a:t>
            </a:r>
            <a:r>
              <a:rPr kumimoji="0" lang="zh-CN" altLang="en-US" sz="32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全称</a:t>
            </a:r>
            <a:endParaRPr kumimoji="0" lang="zh-CN" altLang="en-US" sz="40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2" name="PA_文本框 48">
            <a:extLst>
              <a:ext uri="{FF2B5EF4-FFF2-40B4-BE49-F238E27FC236}">
                <a16:creationId xmlns:a16="http://schemas.microsoft.com/office/drawing/2014/main" id="{72A8B382-FEC5-4AFC-8428-EE474C469675}"/>
              </a:ext>
            </a:extLst>
          </p:cNvPr>
          <p:cNvSpPr>
            <a:spLocks noChangeArrowheads="1"/>
          </p:cNvSpPr>
          <p:nvPr>
            <p:custDataLst>
              <p:tags r:id="rId14"/>
            </p:custDataLst>
          </p:nvPr>
        </p:nvSpPr>
        <p:spPr bwMode="auto">
          <a:xfrm>
            <a:off x="130766" y="3019425"/>
            <a:ext cx="29306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  </a:t>
            </a:r>
            <a:r>
              <a:rPr kumimoji="0" lang="zh-CN" altLang="en-US" sz="3200" b="1" i="0" u="none" strike="noStrike" kern="1200" cap="none" spc="0" normalizeH="0" baseline="0" noProof="0" dirty="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是什么</a:t>
            </a:r>
            <a:endParaRPr kumimoji="0" lang="zh-CN" altLang="en-US" sz="4000" b="1" i="0" u="none" strike="noStrike" kern="1200" cap="none" spc="0" normalizeH="0" baseline="0" noProof="0" dirty="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4" name="PA_文本框 50">
            <a:extLst>
              <a:ext uri="{FF2B5EF4-FFF2-40B4-BE49-F238E27FC236}">
                <a16:creationId xmlns:a16="http://schemas.microsoft.com/office/drawing/2014/main" id="{6266517E-A03B-401C-B422-2DFAE60FC16C}"/>
              </a:ext>
            </a:extLst>
          </p:cNvPr>
          <p:cNvSpPr>
            <a:spLocks noChangeArrowheads="1"/>
          </p:cNvSpPr>
          <p:nvPr>
            <p:custDataLst>
              <p:tags r:id="rId15"/>
            </p:custDataLst>
          </p:nvPr>
        </p:nvSpPr>
        <p:spPr bwMode="auto">
          <a:xfrm>
            <a:off x="640350" y="4897939"/>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作为工具</a:t>
            </a:r>
          </a:p>
        </p:txBody>
      </p:sp>
      <p:pic>
        <p:nvPicPr>
          <p:cNvPr id="33818" name="PA_图片 55">
            <a:extLst>
              <a:ext uri="{FF2B5EF4-FFF2-40B4-BE49-F238E27FC236}">
                <a16:creationId xmlns:a16="http://schemas.microsoft.com/office/drawing/2014/main" id="{74D6934F-1CDA-4617-AC9A-300C672C7BAA}"/>
              </a:ext>
            </a:extLst>
          </p:cNvPr>
          <p:cNvPicPr>
            <a:picLocks noChangeAspect="1" noChangeArrowheads="1"/>
          </p:cNvPicPr>
          <p:nvPr>
            <p:custDataLst>
              <p:tags r:id="rId16"/>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104775" y="4937125"/>
            <a:ext cx="4587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PA_矩形 1">
            <a:extLst>
              <a:ext uri="{FF2B5EF4-FFF2-40B4-BE49-F238E27FC236}">
                <a16:creationId xmlns:a16="http://schemas.microsoft.com/office/drawing/2014/main" id="{A4F7D3F1-8A1F-4B69-8990-CD68106D1C0A}"/>
              </a:ext>
            </a:extLst>
          </p:cNvPr>
          <p:cNvSpPr>
            <a:spLocks noChangeArrowheads="1"/>
          </p:cNvSpPr>
          <p:nvPr>
            <p:custDataLst>
              <p:tags r:id="rId17"/>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a:extLst>
              <a:ext uri="{FF2B5EF4-FFF2-40B4-BE49-F238E27FC236}">
                <a16:creationId xmlns:a16="http://schemas.microsoft.com/office/drawing/2014/main" id="{F9906548-B325-4DE8-9D8B-7890329D95AD}"/>
              </a:ext>
            </a:extLst>
          </p:cNvPr>
          <p:cNvSpPr>
            <a:spLocks noChangeArrowheads="1"/>
          </p:cNvSpPr>
          <p:nvPr>
            <p:custDataLst>
              <p:tags r:id="rId18"/>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a:extLst>
              <a:ext uri="{FF2B5EF4-FFF2-40B4-BE49-F238E27FC236}">
                <a16:creationId xmlns:a16="http://schemas.microsoft.com/office/drawing/2014/main" id="{7204FB52-22AA-430D-9A30-2645CF443670}"/>
              </a:ext>
            </a:extLst>
          </p:cNvPr>
          <p:cNvSpPr>
            <a:spLocks noChangeArrowheads="1"/>
          </p:cNvSpPr>
          <p:nvPr>
            <p:custDataLst>
              <p:tags r:id="rId19"/>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a:extLst>
              <a:ext uri="{FF2B5EF4-FFF2-40B4-BE49-F238E27FC236}">
                <a16:creationId xmlns:a16="http://schemas.microsoft.com/office/drawing/2014/main" id="{AB8232F8-2A0B-4292-AC9F-AA7A3766E79D}"/>
              </a:ext>
            </a:extLst>
          </p:cNvPr>
          <p:cNvSpPr>
            <a:spLocks noChangeArrowheads="1"/>
          </p:cNvSpPr>
          <p:nvPr>
            <p:custDataLst>
              <p:tags r:id="rId20"/>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a:extLst>
              <a:ext uri="{FF2B5EF4-FFF2-40B4-BE49-F238E27FC236}">
                <a16:creationId xmlns:a16="http://schemas.microsoft.com/office/drawing/2014/main" id="{799FB6C5-DB04-4D52-A282-1D25EBE8F9AD}"/>
              </a:ext>
            </a:extLst>
          </p:cNvPr>
          <p:cNvSpPr>
            <a:spLocks noChangeArrowheads="1"/>
          </p:cNvSpPr>
          <p:nvPr>
            <p:custDataLst>
              <p:tags r:id="rId21"/>
            </p:custDataLst>
          </p:nvPr>
        </p:nvSpPr>
        <p:spPr bwMode="auto">
          <a:xfrm>
            <a:off x="1708150" y="76200"/>
            <a:ext cx="45482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什么是</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2016411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9"/>
                                        </p:tgtEl>
                                        <p:attrNameLst>
                                          <p:attrName>style.visibility</p:attrName>
                                        </p:attrNameLst>
                                      </p:cBhvr>
                                      <p:to>
                                        <p:strVal val="visible"/>
                                      </p:to>
                                    </p:set>
                                    <p:anim to="" calcmode="lin" valueType="num">
                                      <p:cBhvr>
                                        <p:cTn id="7" dur="700" fill="hold">
                                          <p:stCondLst>
                                            <p:cond delay="0"/>
                                          </p:stCondLst>
                                        </p:cTn>
                                        <p:tgtEl>
                                          <p:spTgt spid="33799"/>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33799"/>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800"/>
                                        </p:tgtEl>
                                        <p:attrNameLst>
                                          <p:attrName>style.visibility</p:attrName>
                                        </p:attrNameLst>
                                      </p:cBhvr>
                                      <p:to>
                                        <p:strVal val="visible"/>
                                      </p:to>
                                    </p:set>
                                    <p:anim to="" calcmode="lin" valueType="num">
                                      <p:cBhvr>
                                        <p:cTn id="11" dur="700" fill="hold">
                                          <p:stCondLst>
                                            <p:cond delay="0"/>
                                          </p:stCondLst>
                                        </p:cTn>
                                        <p:tgtEl>
                                          <p:spTgt spid="33800"/>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33800"/>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801"/>
                                        </p:tgtEl>
                                        <p:attrNameLst>
                                          <p:attrName>style.visibility</p:attrName>
                                        </p:attrNameLst>
                                      </p:cBhvr>
                                      <p:to>
                                        <p:strVal val="visible"/>
                                      </p:to>
                                    </p:set>
                                    <p:anim to="" calcmode="lin" valueType="num">
                                      <p:cBhvr>
                                        <p:cTn id="15" dur="700" fill="hold">
                                          <p:stCondLst>
                                            <p:cond delay="0"/>
                                          </p:stCondLst>
                                        </p:cTn>
                                        <p:tgtEl>
                                          <p:spTgt spid="33801"/>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33801"/>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802"/>
                                        </p:tgtEl>
                                        <p:attrNameLst>
                                          <p:attrName>style.visibility</p:attrName>
                                        </p:attrNameLst>
                                      </p:cBhvr>
                                      <p:to>
                                        <p:strVal val="visible"/>
                                      </p:to>
                                    </p:set>
                                    <p:anim to="" calcmode="lin" valueType="num">
                                      <p:cBhvr>
                                        <p:cTn id="19" dur="700" fill="hold">
                                          <p:stCondLst>
                                            <p:cond delay="0"/>
                                          </p:stCondLst>
                                        </p:cTn>
                                        <p:tgtEl>
                                          <p:spTgt spid="33802"/>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33802"/>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3803"/>
                                        </p:tgtEl>
                                        <p:attrNameLst>
                                          <p:attrName>style.visibility</p:attrName>
                                        </p:attrNameLst>
                                      </p:cBhvr>
                                      <p:to>
                                        <p:strVal val="visible"/>
                                      </p:to>
                                    </p:set>
                                    <p:anim to="" calcmode="lin" valueType="num">
                                      <p:cBhvr>
                                        <p:cTn id="23" dur="700" fill="hold">
                                          <p:stCondLst>
                                            <p:cond delay="0"/>
                                          </p:stCondLst>
                                        </p:cTn>
                                        <p:tgtEl>
                                          <p:spTgt spid="33803"/>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33803"/>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3804"/>
                                        </p:tgtEl>
                                        <p:attrNameLst>
                                          <p:attrName>style.visibility</p:attrName>
                                        </p:attrNameLst>
                                      </p:cBhvr>
                                      <p:to>
                                        <p:strVal val="visible"/>
                                      </p:to>
                                    </p:set>
                                    <p:anim to="" calcmode="lin" valueType="num">
                                      <p:cBhvr>
                                        <p:cTn id="27" dur="700" fill="hold">
                                          <p:stCondLst>
                                            <p:cond delay="0"/>
                                          </p:stCondLst>
                                        </p:cTn>
                                        <p:tgtEl>
                                          <p:spTgt spid="33804"/>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33804"/>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3805"/>
                                        </p:tgtEl>
                                        <p:attrNameLst>
                                          <p:attrName>style.visibility</p:attrName>
                                        </p:attrNameLst>
                                      </p:cBhvr>
                                      <p:to>
                                        <p:strVal val="visible"/>
                                      </p:to>
                                    </p:set>
                                    <p:anim to="" calcmode="lin" valueType="num">
                                      <p:cBhvr>
                                        <p:cTn id="31" dur="700" fill="hold">
                                          <p:stCondLst>
                                            <p:cond delay="0"/>
                                          </p:stCondLst>
                                        </p:cTn>
                                        <p:tgtEl>
                                          <p:spTgt spid="33805"/>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33805"/>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3806"/>
                                        </p:tgtEl>
                                        <p:attrNameLst>
                                          <p:attrName>style.visibility</p:attrName>
                                        </p:attrNameLst>
                                      </p:cBhvr>
                                      <p:to>
                                        <p:strVal val="visible"/>
                                      </p:to>
                                    </p:set>
                                    <p:anim to="" calcmode="lin" valueType="num">
                                      <p:cBhvr>
                                        <p:cTn id="35" dur="700" fill="hold">
                                          <p:stCondLst>
                                            <p:cond delay="0"/>
                                          </p:stCondLst>
                                        </p:cTn>
                                        <p:tgtEl>
                                          <p:spTgt spid="33806"/>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33806"/>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3807"/>
                                        </p:tgtEl>
                                        <p:attrNameLst>
                                          <p:attrName>style.visibility</p:attrName>
                                        </p:attrNameLst>
                                      </p:cBhvr>
                                      <p:to>
                                        <p:strVal val="visible"/>
                                      </p:to>
                                    </p:set>
                                    <p:anim to="" calcmode="lin" valueType="num">
                                      <p:cBhvr>
                                        <p:cTn id="39" dur="700" fill="hold">
                                          <p:stCondLst>
                                            <p:cond delay="0"/>
                                          </p:stCondLst>
                                        </p:cTn>
                                        <p:tgtEl>
                                          <p:spTgt spid="33807"/>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33807"/>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3808"/>
                                        </p:tgtEl>
                                        <p:attrNameLst>
                                          <p:attrName>style.visibility</p:attrName>
                                        </p:attrNameLst>
                                      </p:cBhvr>
                                      <p:to>
                                        <p:strVal val="visible"/>
                                      </p:to>
                                    </p:set>
                                    <p:anim to="" calcmode="lin" valueType="num">
                                      <p:cBhvr>
                                        <p:cTn id="43" dur="700" fill="hold">
                                          <p:stCondLst>
                                            <p:cond delay="0"/>
                                          </p:stCondLst>
                                        </p:cTn>
                                        <p:tgtEl>
                                          <p:spTgt spid="33808"/>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33808"/>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3809"/>
                                        </p:tgtEl>
                                        <p:attrNameLst>
                                          <p:attrName>style.visibility</p:attrName>
                                        </p:attrNameLst>
                                      </p:cBhvr>
                                      <p:to>
                                        <p:strVal val="visible"/>
                                      </p:to>
                                    </p:set>
                                    <p:anim to="" calcmode="lin" valueType="num">
                                      <p:cBhvr>
                                        <p:cTn id="47" dur="700" fill="hold">
                                          <p:stCondLst>
                                            <p:cond delay="0"/>
                                          </p:stCondLst>
                                        </p:cTn>
                                        <p:tgtEl>
                                          <p:spTgt spid="33809"/>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33809"/>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33810"/>
                                        </p:tgtEl>
                                        <p:attrNameLst>
                                          <p:attrName>style.visibility</p:attrName>
                                        </p:attrNameLst>
                                      </p:cBhvr>
                                      <p:to>
                                        <p:strVal val="visible"/>
                                      </p:to>
                                    </p:set>
                                    <p:anim to="" calcmode="lin" valueType="num">
                                      <p:cBhvr>
                                        <p:cTn id="51" dur="700" fill="hold">
                                          <p:stCondLst>
                                            <p:cond delay="0"/>
                                          </p:stCondLst>
                                        </p:cTn>
                                        <p:tgtEl>
                                          <p:spTgt spid="33810"/>
                                        </p:tgtEl>
                                        <p:attrNameLst>
                                          <p:attrName>ppt_x</p:attrName>
                                        </p:attrNameLst>
                                      </p:cBhvr>
                                      <p:tavLst>
                                        <p:tav tm="0" fmla="#ppt_x-#ppt_w*((1.5-1.5*$)^3-(1.5-1.5*$)^2)">
                                          <p:val>
                                            <p:strVal val="0"/>
                                          </p:val>
                                        </p:tav>
                                        <p:tav tm="100000">
                                          <p:val>
                                            <p:strVal val="1"/>
                                          </p:val>
                                        </p:tav>
                                      </p:tavLst>
                                    </p:anim>
                                    <p:animEffect filter="fade">
                                      <p:cBhvr>
                                        <p:cTn id="52" dur="700">
                                          <p:stCondLst>
                                            <p:cond delay="0"/>
                                          </p:stCondLst>
                                        </p:cTn>
                                        <p:tgtEl>
                                          <p:spTgt spid="33810"/>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33811"/>
                                        </p:tgtEl>
                                        <p:attrNameLst>
                                          <p:attrName>style.visibility</p:attrName>
                                        </p:attrNameLst>
                                      </p:cBhvr>
                                      <p:to>
                                        <p:strVal val="visible"/>
                                      </p:to>
                                    </p:set>
                                    <p:anim to="" calcmode="lin" valueType="num">
                                      <p:cBhvr>
                                        <p:cTn id="55" dur="700" fill="hold">
                                          <p:stCondLst>
                                            <p:cond delay="0"/>
                                          </p:stCondLst>
                                        </p:cTn>
                                        <p:tgtEl>
                                          <p:spTgt spid="33811"/>
                                        </p:tgtEl>
                                        <p:attrNameLst>
                                          <p:attrName>ppt_x</p:attrName>
                                        </p:attrNameLst>
                                      </p:cBhvr>
                                      <p:tavLst>
                                        <p:tav tm="0" fmla="#ppt_x-#ppt_w*((1.5-1.5*$)^3-(1.5-1.5*$)^2)">
                                          <p:val>
                                            <p:strVal val="0"/>
                                          </p:val>
                                        </p:tav>
                                        <p:tav tm="100000">
                                          <p:val>
                                            <p:strVal val="1"/>
                                          </p:val>
                                        </p:tav>
                                      </p:tavLst>
                                    </p:anim>
                                    <p:animEffect filter="fade">
                                      <p:cBhvr>
                                        <p:cTn id="56" dur="700">
                                          <p:stCondLst>
                                            <p:cond delay="0"/>
                                          </p:stCondLst>
                                        </p:cTn>
                                        <p:tgtEl>
                                          <p:spTgt spid="33811"/>
                                        </p:tgtEl>
                                      </p:cBhvr>
                                    </p:animEffect>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33812"/>
                                        </p:tgtEl>
                                        <p:attrNameLst>
                                          <p:attrName>style.visibility</p:attrName>
                                        </p:attrNameLst>
                                      </p:cBhvr>
                                      <p:to>
                                        <p:strVal val="visible"/>
                                      </p:to>
                                    </p:set>
                                    <p:anim to="" calcmode="lin" valueType="num">
                                      <p:cBhvr>
                                        <p:cTn id="59" dur="700" fill="hold">
                                          <p:stCondLst>
                                            <p:cond delay="0"/>
                                          </p:stCondLst>
                                        </p:cTn>
                                        <p:tgtEl>
                                          <p:spTgt spid="33812"/>
                                        </p:tgtEl>
                                        <p:attrNameLst>
                                          <p:attrName>ppt_x</p:attrName>
                                        </p:attrNameLst>
                                      </p:cBhvr>
                                      <p:tavLst>
                                        <p:tav tm="0" fmla="#ppt_x-#ppt_w*((1.5-1.5*$)^3-(1.5-1.5*$)^2)">
                                          <p:val>
                                            <p:strVal val="0"/>
                                          </p:val>
                                        </p:tav>
                                        <p:tav tm="100000">
                                          <p:val>
                                            <p:strVal val="1"/>
                                          </p:val>
                                        </p:tav>
                                      </p:tavLst>
                                    </p:anim>
                                    <p:animEffect filter="fade">
                                      <p:cBhvr>
                                        <p:cTn id="60" dur="700">
                                          <p:stCondLst>
                                            <p:cond delay="0"/>
                                          </p:stCondLst>
                                        </p:cTn>
                                        <p:tgtEl>
                                          <p:spTgt spid="33812"/>
                                        </p:tgtEl>
                                      </p:cBhvr>
                                    </p:animEffect>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33814"/>
                                        </p:tgtEl>
                                        <p:attrNameLst>
                                          <p:attrName>style.visibility</p:attrName>
                                        </p:attrNameLst>
                                      </p:cBhvr>
                                      <p:to>
                                        <p:strVal val="visible"/>
                                      </p:to>
                                    </p:set>
                                    <p:anim to="" calcmode="lin" valueType="num">
                                      <p:cBhvr>
                                        <p:cTn id="63" dur="700" fill="hold">
                                          <p:stCondLst>
                                            <p:cond delay="0"/>
                                          </p:stCondLst>
                                        </p:cTn>
                                        <p:tgtEl>
                                          <p:spTgt spid="33814"/>
                                        </p:tgtEl>
                                        <p:attrNameLst>
                                          <p:attrName>ppt_x</p:attrName>
                                        </p:attrNameLst>
                                      </p:cBhvr>
                                      <p:tavLst>
                                        <p:tav tm="0" fmla="#ppt_x-#ppt_w*((1.5-1.5*$)^3-(1.5-1.5*$)^2)">
                                          <p:val>
                                            <p:strVal val="0"/>
                                          </p:val>
                                        </p:tav>
                                        <p:tav tm="100000">
                                          <p:val>
                                            <p:strVal val="1"/>
                                          </p:val>
                                        </p:tav>
                                      </p:tavLst>
                                    </p:anim>
                                    <p:animEffect filter="fade">
                                      <p:cBhvr>
                                        <p:cTn id="64" dur="700">
                                          <p:stCondLst>
                                            <p:cond delay="0"/>
                                          </p:stCondLst>
                                        </p:cTn>
                                        <p:tgtEl>
                                          <p:spTgt spid="33814"/>
                                        </p:tgtEl>
                                      </p:cBhvr>
                                    </p:animEffect>
                                  </p:childTnLst>
                                </p:cTn>
                              </p:par>
                              <p:par>
                                <p:cTn id="65" presetID="0" presetClass="entr" presetSubtype="0" fill="hold" nodeType="withEffect">
                                  <p:stCondLst>
                                    <p:cond delay="0"/>
                                  </p:stCondLst>
                                  <p:childTnLst>
                                    <p:set>
                                      <p:cBhvr>
                                        <p:cTn id="66" dur="700" fill="hold">
                                          <p:stCondLst>
                                            <p:cond delay="0"/>
                                          </p:stCondLst>
                                        </p:cTn>
                                        <p:tgtEl>
                                          <p:spTgt spid="33818"/>
                                        </p:tgtEl>
                                        <p:attrNameLst>
                                          <p:attrName>style.visibility</p:attrName>
                                        </p:attrNameLst>
                                      </p:cBhvr>
                                      <p:to>
                                        <p:strVal val="visible"/>
                                      </p:to>
                                    </p:set>
                                    <p:anim to="" calcmode="lin" valueType="num">
                                      <p:cBhvr>
                                        <p:cTn id="67" dur="700" fill="hold">
                                          <p:stCondLst>
                                            <p:cond delay="0"/>
                                          </p:stCondLst>
                                        </p:cTn>
                                        <p:tgtEl>
                                          <p:spTgt spid="33818"/>
                                        </p:tgtEl>
                                        <p:attrNameLst>
                                          <p:attrName>ppt_x</p:attrName>
                                        </p:attrNameLst>
                                      </p:cBhvr>
                                      <p:tavLst>
                                        <p:tav tm="0" fmla="#ppt_x-#ppt_w*((1.5-1.5*$)^3-(1.5-1.5*$)^2)">
                                          <p:val>
                                            <p:strVal val="0"/>
                                          </p:val>
                                        </p:tav>
                                        <p:tav tm="100000">
                                          <p:val>
                                            <p:strVal val="1"/>
                                          </p:val>
                                        </p:tav>
                                      </p:tavLst>
                                    </p:anim>
                                    <p:animEffect filter="fade">
                                      <p:cBhvr>
                                        <p:cTn id="68" dur="700">
                                          <p:stCondLst>
                                            <p:cond delay="0"/>
                                          </p:stCondLst>
                                        </p:cTn>
                                        <p:tgtEl>
                                          <p:spTgt spid="33818"/>
                                        </p:tgtEl>
                                      </p:cBhvr>
                                    </p:animEffect>
                                  </p:childTnLst>
                                </p:cTn>
                              </p:par>
                              <p:par>
                                <p:cTn id="69" presetID="0" presetClass="entr" presetSubtype="0" fill="hold" grpId="0" nodeType="withEffect">
                                  <p:stCondLst>
                                    <p:cond delay="0"/>
                                  </p:stCondLst>
                                  <p:iterate type="lt">
                                    <p:tmPct val="10000"/>
                                  </p:iterate>
                                  <p:childTnLst>
                                    <p:set>
                                      <p:cBhvr>
                                        <p:cTn id="70" dur="700" fill="hold">
                                          <p:stCondLst>
                                            <p:cond delay="0"/>
                                          </p:stCondLst>
                                        </p:cTn>
                                        <p:tgtEl>
                                          <p:spTgt spid="28"/>
                                        </p:tgtEl>
                                        <p:attrNameLst>
                                          <p:attrName>style.visibility</p:attrName>
                                        </p:attrNameLst>
                                      </p:cBhvr>
                                      <p:to>
                                        <p:strVal val="visible"/>
                                      </p:to>
                                    </p:set>
                                    <p:anim to="" calcmode="lin" valueType="num">
                                      <p:cBhvr>
                                        <p:cTn id="71" dur="700" fill="hold">
                                          <p:stCondLst>
                                            <p:cond delay="0"/>
                                          </p:stCondLst>
                                        </p:cTn>
                                        <p:tgtEl>
                                          <p:spTgt spid="28"/>
                                        </p:tgtEl>
                                        <p:attrNameLst>
                                          <p:attrName>ppt_x</p:attrName>
                                        </p:attrNameLst>
                                      </p:cBhvr>
                                      <p:tavLst>
                                        <p:tav tm="0" fmla="#ppt_x-#ppt_w*((1.5-1.5*$)^3-(1.5-1.5*$)^2)">
                                          <p:val>
                                            <p:strVal val="0"/>
                                          </p:val>
                                        </p:tav>
                                        <p:tav tm="100000">
                                          <p:val>
                                            <p:strVal val="1"/>
                                          </p:val>
                                        </p:tav>
                                      </p:tavLst>
                                    </p:anim>
                                    <p:animEffect filter="fade">
                                      <p:cBhvr>
                                        <p:cTn id="72" dur="700">
                                          <p:stCondLst>
                                            <p:cond delay="0"/>
                                          </p:stCondLst>
                                        </p:cTn>
                                        <p:tgtEl>
                                          <p:spTgt spid="28"/>
                                        </p:tgtEl>
                                      </p:cBhvr>
                                    </p:animEffect>
                                  </p:childTnLst>
                                </p:cTn>
                              </p:par>
                              <p:par>
                                <p:cTn id="73" presetID="0" presetClass="entr" presetSubtype="0" fill="hold" grpId="0" nodeType="withEffect">
                                  <p:stCondLst>
                                    <p:cond delay="0"/>
                                  </p:stCondLst>
                                  <p:iterate type="lt">
                                    <p:tmPct val="10000"/>
                                  </p:iterate>
                                  <p:childTnLst>
                                    <p:set>
                                      <p:cBhvr>
                                        <p:cTn id="74" dur="700" fill="hold">
                                          <p:stCondLst>
                                            <p:cond delay="0"/>
                                          </p:stCondLst>
                                        </p:cTn>
                                        <p:tgtEl>
                                          <p:spTgt spid="29"/>
                                        </p:tgtEl>
                                        <p:attrNameLst>
                                          <p:attrName>style.visibility</p:attrName>
                                        </p:attrNameLst>
                                      </p:cBhvr>
                                      <p:to>
                                        <p:strVal val="visible"/>
                                      </p:to>
                                    </p:set>
                                    <p:anim to="" calcmode="lin" valueType="num">
                                      <p:cBhvr>
                                        <p:cTn id="75" dur="700" fill="hold">
                                          <p:stCondLst>
                                            <p:cond delay="0"/>
                                          </p:stCondLst>
                                        </p:cTn>
                                        <p:tgtEl>
                                          <p:spTgt spid="29"/>
                                        </p:tgtEl>
                                        <p:attrNameLst>
                                          <p:attrName>ppt_x</p:attrName>
                                        </p:attrNameLst>
                                      </p:cBhvr>
                                      <p:tavLst>
                                        <p:tav tm="0" fmla="#ppt_x-#ppt_w*((1.5-1.5*$)^3-(1.5-1.5*$)^2)">
                                          <p:val>
                                            <p:strVal val="0"/>
                                          </p:val>
                                        </p:tav>
                                        <p:tav tm="100000">
                                          <p:val>
                                            <p:strVal val="1"/>
                                          </p:val>
                                        </p:tav>
                                      </p:tavLst>
                                    </p:anim>
                                    <p:animEffect filter="fade">
                                      <p:cBhvr>
                                        <p:cTn id="76" dur="700">
                                          <p:stCondLst>
                                            <p:cond delay="0"/>
                                          </p:stCondLst>
                                        </p:cTn>
                                        <p:tgtEl>
                                          <p:spTgt spid="29"/>
                                        </p:tgtEl>
                                      </p:cBhvr>
                                    </p:animEffect>
                                  </p:childTnLst>
                                </p:cTn>
                              </p:par>
                              <p:par>
                                <p:cTn id="77" presetID="0" presetClass="entr" presetSubtype="0" fill="hold" grpId="0" nodeType="withEffect">
                                  <p:stCondLst>
                                    <p:cond delay="0"/>
                                  </p:stCondLst>
                                  <p:iterate type="lt">
                                    <p:tmPct val="10000"/>
                                  </p:iterate>
                                  <p:childTnLst>
                                    <p:set>
                                      <p:cBhvr>
                                        <p:cTn id="78" dur="700" fill="hold">
                                          <p:stCondLst>
                                            <p:cond delay="0"/>
                                          </p:stCondLst>
                                        </p:cTn>
                                        <p:tgtEl>
                                          <p:spTgt spid="30"/>
                                        </p:tgtEl>
                                        <p:attrNameLst>
                                          <p:attrName>style.visibility</p:attrName>
                                        </p:attrNameLst>
                                      </p:cBhvr>
                                      <p:to>
                                        <p:strVal val="visible"/>
                                      </p:to>
                                    </p:set>
                                    <p:anim to="" calcmode="lin" valueType="num">
                                      <p:cBhvr>
                                        <p:cTn id="79" dur="700" fill="hold">
                                          <p:stCondLst>
                                            <p:cond delay="0"/>
                                          </p:stCondLst>
                                        </p:cTn>
                                        <p:tgtEl>
                                          <p:spTgt spid="30"/>
                                        </p:tgtEl>
                                        <p:attrNameLst>
                                          <p:attrName>ppt_x</p:attrName>
                                        </p:attrNameLst>
                                      </p:cBhvr>
                                      <p:tavLst>
                                        <p:tav tm="0" fmla="#ppt_x-#ppt_w*((1.5-1.5*$)^3-(1.5-1.5*$)^2)">
                                          <p:val>
                                            <p:strVal val="0"/>
                                          </p:val>
                                        </p:tav>
                                        <p:tav tm="100000">
                                          <p:val>
                                            <p:strVal val="1"/>
                                          </p:val>
                                        </p:tav>
                                      </p:tavLst>
                                    </p:anim>
                                    <p:animEffect filter="fade">
                                      <p:cBhvr>
                                        <p:cTn id="80" dur="700">
                                          <p:stCondLst>
                                            <p:cond delay="0"/>
                                          </p:stCondLst>
                                        </p:cTn>
                                        <p:tgtEl>
                                          <p:spTgt spid="30"/>
                                        </p:tgtEl>
                                      </p:cBhvr>
                                    </p:animEffect>
                                  </p:childTnLst>
                                </p:cTn>
                              </p:par>
                              <p:par>
                                <p:cTn id="81" presetID="0" presetClass="entr" presetSubtype="0" fill="hold" grpId="0" nodeType="withEffect">
                                  <p:stCondLst>
                                    <p:cond delay="0"/>
                                  </p:stCondLst>
                                  <p:iterate type="lt">
                                    <p:tmPct val="10000"/>
                                  </p:iterate>
                                  <p:childTnLst>
                                    <p:set>
                                      <p:cBhvr>
                                        <p:cTn id="82" dur="700" fill="hold">
                                          <p:stCondLst>
                                            <p:cond delay="0"/>
                                          </p:stCondLst>
                                        </p:cTn>
                                        <p:tgtEl>
                                          <p:spTgt spid="31"/>
                                        </p:tgtEl>
                                        <p:attrNameLst>
                                          <p:attrName>style.visibility</p:attrName>
                                        </p:attrNameLst>
                                      </p:cBhvr>
                                      <p:to>
                                        <p:strVal val="visible"/>
                                      </p:to>
                                    </p:set>
                                    <p:anim to="" calcmode="lin" valueType="num">
                                      <p:cBhvr>
                                        <p:cTn id="83" dur="700" fill="hold">
                                          <p:stCondLst>
                                            <p:cond delay="0"/>
                                          </p:stCondLst>
                                        </p:cTn>
                                        <p:tgtEl>
                                          <p:spTgt spid="31"/>
                                        </p:tgtEl>
                                        <p:attrNameLst>
                                          <p:attrName>ppt_x</p:attrName>
                                        </p:attrNameLst>
                                      </p:cBhvr>
                                      <p:tavLst>
                                        <p:tav tm="0" fmla="#ppt_x-#ppt_w*((1.5-1.5*$)^3-(1.5-1.5*$)^2)">
                                          <p:val>
                                            <p:strVal val="0"/>
                                          </p:val>
                                        </p:tav>
                                        <p:tav tm="100000">
                                          <p:val>
                                            <p:strVal val="1"/>
                                          </p:val>
                                        </p:tav>
                                      </p:tavLst>
                                    </p:anim>
                                    <p:animEffect filter="fade">
                                      <p:cBhvr>
                                        <p:cTn id="84" dur="700">
                                          <p:stCondLst>
                                            <p:cond delay="0"/>
                                          </p:stCondLst>
                                        </p:cTn>
                                        <p:tgtEl>
                                          <p:spTgt spid="31"/>
                                        </p:tgtEl>
                                      </p:cBhvr>
                                    </p:animEffect>
                                  </p:childTnLst>
                                </p:cTn>
                              </p:par>
                              <p:par>
                                <p:cTn id="85" presetID="0" presetClass="entr" presetSubtype="0" fill="hold" grpId="0" nodeType="withEffect">
                                  <p:stCondLst>
                                    <p:cond delay="0"/>
                                  </p:stCondLst>
                                  <p:iterate type="lt">
                                    <p:tmPct val="10000"/>
                                  </p:iterate>
                                  <p:childTnLst>
                                    <p:set>
                                      <p:cBhvr>
                                        <p:cTn id="86" dur="700" fill="hold">
                                          <p:stCondLst>
                                            <p:cond delay="0"/>
                                          </p:stCondLst>
                                        </p:cTn>
                                        <p:tgtEl>
                                          <p:spTgt spid="32"/>
                                        </p:tgtEl>
                                        <p:attrNameLst>
                                          <p:attrName>style.visibility</p:attrName>
                                        </p:attrNameLst>
                                      </p:cBhvr>
                                      <p:to>
                                        <p:strVal val="visible"/>
                                      </p:to>
                                    </p:set>
                                    <p:anim to="" calcmode="lin" valueType="num">
                                      <p:cBhvr>
                                        <p:cTn id="87" dur="700" fill="hold">
                                          <p:stCondLst>
                                            <p:cond delay="0"/>
                                          </p:stCondLst>
                                        </p:cTn>
                                        <p:tgtEl>
                                          <p:spTgt spid="32"/>
                                        </p:tgtEl>
                                        <p:attrNameLst>
                                          <p:attrName>ppt_x</p:attrName>
                                        </p:attrNameLst>
                                      </p:cBhvr>
                                      <p:tavLst>
                                        <p:tav tm="0" fmla="#ppt_x-#ppt_w*((1.5-1.5*$)^3-(1.5-1.5*$)^2)">
                                          <p:val>
                                            <p:strVal val="0"/>
                                          </p:val>
                                        </p:tav>
                                        <p:tav tm="100000">
                                          <p:val>
                                            <p:strVal val="1"/>
                                          </p:val>
                                        </p:tav>
                                      </p:tavLst>
                                    </p:anim>
                                    <p:animEffect filter="fade">
                                      <p:cBhvr>
                                        <p:cTn id="88" dur="7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1" grpId="0" animBg="1"/>
      <p:bldP spid="33802" grpId="0" animBg="1"/>
      <p:bldP spid="33803" grpId="0" animBg="1"/>
      <p:bldP spid="33804" grpId="0" animBg="1"/>
      <p:bldP spid="33805" grpId="0" animBg="1"/>
      <p:bldP spid="33806" grpId="0" animBg="1"/>
      <p:bldP spid="33807" grpId="0"/>
      <p:bldP spid="33808" grpId="0"/>
      <p:bldP spid="33809" grpId="0"/>
      <p:bldP spid="33810" grpId="0"/>
      <p:bldP spid="33811" grpId="0"/>
      <p:bldP spid="33812" grpId="0"/>
      <p:bldP spid="33814" grpId="0"/>
      <p:bldP spid="28" grpId="0" animBg="1"/>
      <p:bldP spid="29" grpId="0" animBg="1"/>
      <p:bldP spid="30" grpId="0" animBg="1"/>
      <p:bldP spid="31" grpId="0" animBg="1"/>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62466" name="PA_矩形 6"/>
          <p:cNvSpPr>
            <a:spLocks noChangeArrowheads="1"/>
          </p:cNvSpPr>
          <p:nvPr>
            <p:custDataLst>
              <p:tags r:id="rId1"/>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p:cNvSpPr/>
          <p:nvPr>
            <p:custDataLst>
              <p:tags r:id="rId2"/>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p:cNvSpPr/>
          <p:nvPr>
            <p:custDataLst>
              <p:tags r:id="rId3"/>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p:cNvSpPr>
            <a:spLocks noChangeArrowheads="1"/>
          </p:cNvSpPr>
          <p:nvPr>
            <p:custDataLst>
              <p:tags r:id="rId4"/>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70" name="PA_文本框 32"/>
          <p:cNvSpPr>
            <a:spLocks noChangeArrowheads="1"/>
          </p:cNvSpPr>
          <p:nvPr>
            <p:custDataLst>
              <p:tags r:id="rId5"/>
            </p:custDataLst>
          </p:nvPr>
        </p:nvSpPr>
        <p:spPr bwMode="auto">
          <a:xfrm>
            <a:off x="3135313" y="3940175"/>
            <a:ext cx="5980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66"/>
                                        </p:tgtEl>
                                        <p:attrNameLst>
                                          <p:attrName>style.visibility</p:attrName>
                                        </p:attrNameLst>
                                      </p:cBhvr>
                                      <p:to>
                                        <p:strVal val="visible"/>
                                      </p:to>
                                    </p:set>
                                    <p:anim to="" calcmode="lin" valueType="num">
                                      <p:cBhvr>
                                        <p:cTn id="7" dur="700" fill="hold">
                                          <p:stCondLst>
                                            <p:cond delay="0"/>
                                          </p:stCondLst>
                                        </p:cTn>
                                        <p:tgtEl>
                                          <p:spTgt spid="6246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62466"/>
                                        </p:tgtEl>
                                      </p:cBhvr>
                                    </p:animEffect>
                                  </p:childTnLst>
                                </p:cTn>
                              </p:par>
                              <p:par>
                                <p:cTn id="9" presetID="0" presetClass="entr" presetSubtype="0" fill="hold" grpId="0" nodeType="withEffect">
                                  <p:stCondLst>
                                    <p:cond delay="0"/>
                                  </p:stCondLst>
                                  <p:childTnLst>
                                    <p:set>
                                      <p:cBhvr>
                                        <p:cTn id="10" dur="700" fill="hold">
                                          <p:stCondLst>
                                            <p:cond delay="0"/>
                                          </p:stCondLst>
                                        </p:cTn>
                                        <p:tgtEl>
                                          <p:spTgt spid="62467"/>
                                        </p:tgtEl>
                                        <p:attrNameLst>
                                          <p:attrName>style.visibility</p:attrName>
                                        </p:attrNameLst>
                                      </p:cBhvr>
                                      <p:to>
                                        <p:strVal val="visible"/>
                                      </p:to>
                                    </p:set>
                                    <p:anim to="" calcmode="lin" valueType="num">
                                      <p:cBhvr>
                                        <p:cTn id="11" dur="700" fill="hold">
                                          <p:stCondLst>
                                            <p:cond delay="0"/>
                                          </p:stCondLst>
                                        </p:cTn>
                                        <p:tgtEl>
                                          <p:spTgt spid="6246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6246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62468"/>
                                        </p:tgtEl>
                                        <p:attrNameLst>
                                          <p:attrName>style.visibility</p:attrName>
                                        </p:attrNameLst>
                                      </p:cBhvr>
                                      <p:to>
                                        <p:strVal val="visible"/>
                                      </p:to>
                                    </p:set>
                                    <p:anim to="" calcmode="lin" valueType="num">
                                      <p:cBhvr>
                                        <p:cTn id="15" dur="700" fill="hold">
                                          <p:stCondLst>
                                            <p:cond delay="0"/>
                                          </p:stCondLst>
                                        </p:cTn>
                                        <p:tgtEl>
                                          <p:spTgt spid="6246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6246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62469"/>
                                        </p:tgtEl>
                                        <p:attrNameLst>
                                          <p:attrName>style.visibility</p:attrName>
                                        </p:attrNameLst>
                                      </p:cBhvr>
                                      <p:to>
                                        <p:strVal val="visible"/>
                                      </p:to>
                                    </p:set>
                                    <p:anim to="" calcmode="lin" valueType="num">
                                      <p:cBhvr>
                                        <p:cTn id="19" dur="700" fill="hold">
                                          <p:stCondLst>
                                            <p:cond delay="0"/>
                                          </p:stCondLst>
                                        </p:cTn>
                                        <p:tgtEl>
                                          <p:spTgt spid="6246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6246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62470"/>
                                        </p:tgtEl>
                                        <p:attrNameLst>
                                          <p:attrName>style.visibility</p:attrName>
                                        </p:attrNameLst>
                                      </p:cBhvr>
                                      <p:to>
                                        <p:strVal val="visible"/>
                                      </p:to>
                                    </p:set>
                                    <p:anim to="" calcmode="lin" valueType="num">
                                      <p:cBhvr>
                                        <p:cTn id="23" dur="700" fill="hold">
                                          <p:stCondLst>
                                            <p:cond delay="0"/>
                                          </p:stCondLst>
                                        </p:cTn>
                                        <p:tgtEl>
                                          <p:spTgt spid="6247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P spid="62467" grpId="0" animBg="1"/>
      <p:bldP spid="62468" grpId="0" animBg="1" autoUpdateAnimBg="0"/>
      <p:bldP spid="62469" grpId="0" animBg="1" autoUpdateAnimBg="0"/>
      <p:bldP spid="6247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50178" name="PA_矩形 1">
            <a:extLst>
              <a:ext uri="{FF2B5EF4-FFF2-40B4-BE49-F238E27FC236}">
                <a16:creationId xmlns:a16="http://schemas.microsoft.com/office/drawing/2014/main" id="{347D7B20-F677-47C4-9ACC-FBDEEC52FA8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a:extLst>
              <a:ext uri="{FF2B5EF4-FFF2-40B4-BE49-F238E27FC236}">
                <a16:creationId xmlns:a16="http://schemas.microsoft.com/office/drawing/2014/main" id="{49AB772D-3EA6-4BC7-B696-E1E7F9ABFF2C}"/>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a:extLst>
              <a:ext uri="{FF2B5EF4-FFF2-40B4-BE49-F238E27FC236}">
                <a16:creationId xmlns:a16="http://schemas.microsoft.com/office/drawing/2014/main" id="{16A72804-C804-49FB-83D8-2C59BE21BF16}"/>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a:extLst>
              <a:ext uri="{FF2B5EF4-FFF2-40B4-BE49-F238E27FC236}">
                <a16:creationId xmlns:a16="http://schemas.microsoft.com/office/drawing/2014/main" id="{8B3B64B6-DE8F-4161-A0EB-8883F483B1EF}"/>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2" name="PA_矩形 9">
            <a:extLst>
              <a:ext uri="{FF2B5EF4-FFF2-40B4-BE49-F238E27FC236}">
                <a16:creationId xmlns:a16="http://schemas.microsoft.com/office/drawing/2014/main" id="{4EBB512D-A8CE-484B-9B4D-2589BF8A4E09}"/>
              </a:ext>
            </a:extLst>
          </p:cNvPr>
          <p:cNvSpPr>
            <a:spLocks noChangeArrowheads="1"/>
          </p:cNvSpPr>
          <p:nvPr>
            <p:custDataLst>
              <p:tags r:id="rId5"/>
            </p:custDataLst>
          </p:nvPr>
        </p:nvSpPr>
        <p:spPr bwMode="auto">
          <a:xfrm>
            <a:off x="3043412" y="112422"/>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的结构</a:t>
            </a:r>
          </a:p>
        </p:txBody>
      </p:sp>
      <p:grpSp>
        <p:nvGrpSpPr>
          <p:cNvPr id="2" name="组合 1">
            <a:extLst>
              <a:ext uri="{FF2B5EF4-FFF2-40B4-BE49-F238E27FC236}">
                <a16:creationId xmlns:a16="http://schemas.microsoft.com/office/drawing/2014/main" id="{50745163-A71F-4838-B506-2105365A327B}"/>
              </a:ext>
            </a:extLst>
          </p:cNvPr>
          <p:cNvGrpSpPr/>
          <p:nvPr/>
        </p:nvGrpSpPr>
        <p:grpSpPr>
          <a:xfrm>
            <a:off x="1766043" y="2222090"/>
            <a:ext cx="9868760" cy="4108931"/>
            <a:chOff x="1393235" y="2088389"/>
            <a:chExt cx="10678529" cy="4583113"/>
          </a:xfrm>
        </p:grpSpPr>
        <p:sp>
          <p:nvSpPr>
            <p:cNvPr id="50183" name="PA_任意多边形 12">
              <a:extLst>
                <a:ext uri="{FF2B5EF4-FFF2-40B4-BE49-F238E27FC236}">
                  <a16:creationId xmlns:a16="http://schemas.microsoft.com/office/drawing/2014/main" id="{EC716024-4BF8-4F6C-80B2-7D28B9CCAC58}"/>
                </a:ext>
              </a:extLst>
            </p:cNvPr>
            <p:cNvSpPr>
              <a:spLocks/>
            </p:cNvSpPr>
            <p:nvPr>
              <p:custDataLst>
                <p:tags r:id="rId8"/>
              </p:custDataLst>
            </p:nvPr>
          </p:nvSpPr>
          <p:spPr bwMode="auto">
            <a:xfrm rot="2083007">
              <a:off x="6583363" y="3486977"/>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a:extLst>
                <a:ext uri="{FF2B5EF4-FFF2-40B4-BE49-F238E27FC236}">
                  <a16:creationId xmlns:a16="http://schemas.microsoft.com/office/drawing/2014/main" id="{56CCC79A-0A5A-4D92-8AFF-556A6E531DD2}"/>
                </a:ext>
              </a:extLst>
            </p:cNvPr>
            <p:cNvSpPr>
              <a:spLocks/>
            </p:cNvSpPr>
            <p:nvPr>
              <p:custDataLst>
                <p:tags r:id="rId9"/>
              </p:custDataLst>
            </p:nvPr>
          </p:nvSpPr>
          <p:spPr bwMode="auto">
            <a:xfrm rot="2535249">
              <a:off x="5024438" y="4528377"/>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a:extLst>
                <a:ext uri="{FF2B5EF4-FFF2-40B4-BE49-F238E27FC236}">
                  <a16:creationId xmlns:a16="http://schemas.microsoft.com/office/drawing/2014/main" id="{BFC45BD5-473D-4395-99D3-499A8E58669E}"/>
                </a:ext>
              </a:extLst>
            </p:cNvPr>
            <p:cNvSpPr>
              <a:spLocks/>
            </p:cNvSpPr>
            <p:nvPr>
              <p:custDataLst>
                <p:tags r:id="rId10"/>
              </p:custDataLst>
            </p:nvPr>
          </p:nvSpPr>
          <p:spPr bwMode="auto">
            <a:xfrm rot="1877475">
              <a:off x="4910138" y="2088389"/>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a:extLst>
                <a:ext uri="{FF2B5EF4-FFF2-40B4-BE49-F238E27FC236}">
                  <a16:creationId xmlns:a16="http://schemas.microsoft.com/office/drawing/2014/main" id="{A0CEDDA9-D451-424C-9F30-00F51A26964D}"/>
                </a:ext>
              </a:extLst>
            </p:cNvPr>
            <p:cNvSpPr>
              <a:spLocks noChangeArrowheads="1"/>
            </p:cNvSpPr>
            <p:nvPr>
              <p:custDataLst>
                <p:tags r:id="rId11"/>
              </p:custDataLst>
            </p:nvPr>
          </p:nvSpPr>
          <p:spPr bwMode="auto">
            <a:xfrm>
              <a:off x="5530851" y="2761489"/>
              <a:ext cx="883225"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a:extLst>
                <a:ext uri="{FF2B5EF4-FFF2-40B4-BE49-F238E27FC236}">
                  <a16:creationId xmlns:a16="http://schemas.microsoft.com/office/drawing/2014/main" id="{CFA09D7D-2D15-4A22-9F95-88164242E556}"/>
                </a:ext>
              </a:extLst>
            </p:cNvPr>
            <p:cNvSpPr>
              <a:spLocks noChangeArrowheads="1"/>
            </p:cNvSpPr>
            <p:nvPr>
              <p:custDataLst>
                <p:tags r:id="rId12"/>
              </p:custDataLst>
            </p:nvPr>
          </p:nvSpPr>
          <p:spPr bwMode="auto">
            <a:xfrm>
              <a:off x="6978651" y="3944177"/>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a:extLst>
                <a:ext uri="{FF2B5EF4-FFF2-40B4-BE49-F238E27FC236}">
                  <a16:creationId xmlns:a16="http://schemas.microsoft.com/office/drawing/2014/main" id="{96179E7C-524E-4970-BAA3-B1375E389A3C}"/>
                </a:ext>
              </a:extLst>
            </p:cNvPr>
            <p:cNvSpPr>
              <a:spLocks noChangeArrowheads="1"/>
            </p:cNvSpPr>
            <p:nvPr>
              <p:custDataLst>
                <p:tags r:id="rId13"/>
              </p:custDataLst>
            </p:nvPr>
          </p:nvSpPr>
          <p:spPr bwMode="auto">
            <a:xfrm>
              <a:off x="5638801" y="5215764"/>
              <a:ext cx="874713"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a:extLst>
                <a:ext uri="{FF2B5EF4-FFF2-40B4-BE49-F238E27FC236}">
                  <a16:creationId xmlns:a16="http://schemas.microsoft.com/office/drawing/2014/main" id="{5B0FAA34-ABF4-48BC-8541-8A1F4170F03B}"/>
                </a:ext>
              </a:extLst>
            </p:cNvPr>
            <p:cNvSpPr>
              <a:spLocks noChangeArrowheads="1"/>
            </p:cNvSpPr>
            <p:nvPr>
              <p:custDataLst>
                <p:tags r:id="rId14"/>
              </p:custDataLst>
            </p:nvPr>
          </p:nvSpPr>
          <p:spPr bwMode="auto">
            <a:xfrm>
              <a:off x="1473134" y="2658500"/>
              <a:ext cx="3946414" cy="18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事物</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事物是</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中的重要组成部分</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中一共包含四种事物：构建</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事物，行为事物，分组事物，注释</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事物。</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0190" name="PA_文本框 23">
              <a:extLst>
                <a:ext uri="{FF2B5EF4-FFF2-40B4-BE49-F238E27FC236}">
                  <a16:creationId xmlns:a16="http://schemas.microsoft.com/office/drawing/2014/main" id="{94D5D781-E87A-43D9-B9B1-2E145C85742C}"/>
                </a:ext>
              </a:extLst>
            </p:cNvPr>
            <p:cNvSpPr>
              <a:spLocks noChangeArrowheads="1"/>
            </p:cNvSpPr>
            <p:nvPr>
              <p:custDataLst>
                <p:tags r:id="rId15"/>
              </p:custDataLst>
            </p:nvPr>
          </p:nvSpPr>
          <p:spPr bwMode="auto">
            <a:xfrm>
              <a:off x="1393235" y="5173127"/>
              <a:ext cx="3696642" cy="89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图</a:t>
              </a:r>
              <a:endParaRPr kumimoji="0" lang="en-US" altLang="zh-CN"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图是很多有相互关系的事物的组</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0191" name="PA_文本框 24">
              <a:extLst>
                <a:ext uri="{FF2B5EF4-FFF2-40B4-BE49-F238E27FC236}">
                  <a16:creationId xmlns:a16="http://schemas.microsoft.com/office/drawing/2014/main" id="{06B7EC47-1454-4027-8047-48223FB2893B}"/>
                </a:ext>
              </a:extLst>
            </p:cNvPr>
            <p:cNvSpPr>
              <a:spLocks noChangeArrowheads="1"/>
            </p:cNvSpPr>
            <p:nvPr>
              <p:custDataLst>
                <p:tags r:id="rId16"/>
              </p:custDataLst>
            </p:nvPr>
          </p:nvSpPr>
          <p:spPr bwMode="auto">
            <a:xfrm>
              <a:off x="8250236" y="3634614"/>
              <a:ext cx="3821528" cy="151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关系</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关系把元素紧密联系在一起</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中有四种关系：依赖、关联、</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泛化和实现。</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sp>
        <p:nvSpPr>
          <p:cNvPr id="16" name="PA_任意多边形 34">
            <a:extLst>
              <a:ext uri="{FF2B5EF4-FFF2-40B4-BE49-F238E27FC236}">
                <a16:creationId xmlns:a16="http://schemas.microsoft.com/office/drawing/2014/main" id="{AE700B84-8C97-46A6-8807-1563063ABAF4}"/>
              </a:ext>
            </a:extLst>
          </p:cNvPr>
          <p:cNvSpPr>
            <a:spLocks/>
          </p:cNvSpPr>
          <p:nvPr>
            <p:custDataLst>
              <p:tags r:id="rId6"/>
            </p:custDataLst>
          </p:nvPr>
        </p:nvSpPr>
        <p:spPr bwMode="auto">
          <a:xfrm flipH="1">
            <a:off x="-14749" y="1130269"/>
            <a:ext cx="4439265"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PA_文本框 44">
            <a:extLst>
              <a:ext uri="{FF2B5EF4-FFF2-40B4-BE49-F238E27FC236}">
                <a16:creationId xmlns:a16="http://schemas.microsoft.com/office/drawing/2014/main" id="{5928AE2F-5A82-40F3-A753-FFD934C17FE9}"/>
              </a:ext>
            </a:extLst>
          </p:cNvPr>
          <p:cNvSpPr>
            <a:spLocks noChangeArrowheads="1"/>
          </p:cNvSpPr>
          <p:nvPr>
            <p:custDataLst>
              <p:tags r:id="rId7"/>
            </p:custDataLst>
          </p:nvPr>
        </p:nvSpPr>
        <p:spPr bwMode="auto">
          <a:xfrm flipH="1">
            <a:off x="185094" y="1284319"/>
            <a:ext cx="3890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的结构主要由以下三部分组成</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extLst>
      <p:ext uri="{BB962C8B-B14F-4D97-AF65-F5344CB8AC3E}">
        <p14:creationId xmlns:p14="http://schemas.microsoft.com/office/powerpoint/2010/main" val="33196450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50178"/>
                                        </p:tgtEl>
                                        <p:attrNameLst>
                                          <p:attrName>ppt_h</p:attrName>
                                        </p:attrNameLst>
                                      </p:cBhvr>
                                      <p:tavLst>
                                        <p:tav tm="0" fmla="#ppt_h-#ppt_h*((1.5-1.5*$)^3-(1.5-1.5*$)^2)">
                                          <p:val>
                                            <p:strVal val="0"/>
                                          </p:val>
                                        </p:tav>
                                        <p:tav tm="100000">
                                          <p:val>
                                            <p:str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strVal val="0"/>
                                          </p:val>
                                        </p:tav>
                                        <p:tav tm="100000">
                                          <p:val>
                                            <p:strVal val="1"/>
                                          </p:val>
                                        </p:tav>
                                      </p:tavLst>
                                    </p:anim>
                                    <p:anim to="" calcmode="lin" valueType="num">
                                      <p:cBhvr>
                                        <p:cTn id="13" dur="700" fill="hold">
                                          <p:stCondLst>
                                            <p:cond delay="0"/>
                                          </p:stCondLst>
                                        </p:cTn>
                                        <p:tgtEl>
                                          <p:spTgt spid="50179"/>
                                        </p:tgtEl>
                                        <p:attrNameLst>
                                          <p:attrName>ppt_h</p:attrName>
                                        </p:attrNameLst>
                                      </p:cBhvr>
                                      <p:tavLst>
                                        <p:tav tm="0" fmla="#ppt_h-#ppt_h*((1.5-1.5*$)^3-(1.5-1.5*$)^2)">
                                          <p:val>
                                            <p:strVal val="0"/>
                                          </p:val>
                                        </p:tav>
                                        <p:tav tm="100000">
                                          <p:val>
                                            <p:str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strVal val="0"/>
                                          </p:val>
                                        </p:tav>
                                        <p:tav tm="100000">
                                          <p:val>
                                            <p:strVal val="1"/>
                                          </p:val>
                                        </p:tav>
                                      </p:tavLst>
                                    </p:anim>
                                    <p:anim to="" calcmode="lin" valueType="num">
                                      <p:cBhvr>
                                        <p:cTn id="18" dur="700" fill="hold">
                                          <p:stCondLst>
                                            <p:cond delay="0"/>
                                          </p:stCondLst>
                                        </p:cTn>
                                        <p:tgtEl>
                                          <p:spTgt spid="50180"/>
                                        </p:tgtEl>
                                        <p:attrNameLst>
                                          <p:attrName>ppt_h</p:attrName>
                                        </p:attrNameLst>
                                      </p:cBhvr>
                                      <p:tavLst>
                                        <p:tav tm="0" fmla="#ppt_h-#ppt_h*((1.5-1.5*$)^3-(1.5-1.5*$)^2)">
                                          <p:val>
                                            <p:strVal val="0"/>
                                          </p:val>
                                        </p:tav>
                                        <p:tav tm="100000">
                                          <p:val>
                                            <p:str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strVal val="0"/>
                                          </p:val>
                                        </p:tav>
                                        <p:tav tm="100000">
                                          <p:val>
                                            <p:strVal val="1"/>
                                          </p:val>
                                        </p:tav>
                                      </p:tavLst>
                                    </p:anim>
                                    <p:anim to="" calcmode="lin" valueType="num">
                                      <p:cBhvr>
                                        <p:cTn id="23" dur="700" fill="hold">
                                          <p:stCondLst>
                                            <p:cond delay="0"/>
                                          </p:stCondLst>
                                        </p:cTn>
                                        <p:tgtEl>
                                          <p:spTgt spid="50181"/>
                                        </p:tgtEl>
                                        <p:attrNameLst>
                                          <p:attrName>ppt_h</p:attrName>
                                        </p:attrNameLst>
                                      </p:cBhvr>
                                      <p:tavLst>
                                        <p:tav tm="0" fmla="#ppt_h-#ppt_h*((1.5-1.5*$)^3-(1.5-1.5*$)^2)">
                                          <p:val>
                                            <p:strVal val="0"/>
                                          </p:val>
                                        </p:tav>
                                        <p:tav tm="100000">
                                          <p:val>
                                            <p:str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0182"/>
                                        </p:tgtEl>
                                        <p:attrNameLst>
                                          <p:attrName>style.visibility</p:attrName>
                                        </p:attrNameLst>
                                      </p:cBhvr>
                                      <p:to>
                                        <p:strVal val="visible"/>
                                      </p:to>
                                    </p:set>
                                    <p:anim to="" calcmode="lin" valueType="num">
                                      <p:cBhvr>
                                        <p:cTn id="27" dur="700" fill="hold">
                                          <p:stCondLst>
                                            <p:cond delay="0"/>
                                          </p:stCondLst>
                                        </p:cTn>
                                        <p:tgtEl>
                                          <p:spTgt spid="50182"/>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50182"/>
                                        </p:tgtEl>
                                        <p:attrNameLst>
                                          <p:attrName>ppt_h</p:attrName>
                                        </p:attrNameLst>
                                      </p:cBhvr>
                                      <p:tavLst>
                                        <p:tav tm="0" fmla="#ppt_h-#ppt_h*((1.5-1.5*$)^3-(1.5-1.5*$)^2)">
                                          <p:val>
                                            <p:strVal val="0"/>
                                          </p:val>
                                        </p:tav>
                                        <p:tav tm="100000">
                                          <p:val>
                                            <p:strVal val="1"/>
                                          </p:val>
                                        </p:tav>
                                      </p:tavLst>
                                    </p:anim>
                                    <p:animEffect filter="fade">
                                      <p:cBhvr>
                                        <p:cTn id="29" dur="700">
                                          <p:stCondLst>
                                            <p:cond delay="0"/>
                                          </p:stCondLst>
                                        </p:cTn>
                                        <p:tgtEl>
                                          <p:spTgt spid="50182"/>
                                        </p:tgtEl>
                                      </p:cBhvr>
                                    </p:animEffect>
                                  </p:childTnLst>
                                </p:cTn>
                              </p:par>
                              <p:par>
                                <p:cTn id="30" presetID="0" presetClass="entr" presetSubtype="0" fill="hold" grpId="0" nodeType="withEffect">
                                  <p:stCondLst>
                                    <p:cond delay="0"/>
                                  </p:stCondLst>
                                  <p:iterate type="lt">
                                    <p:tmPct val="10000"/>
                                  </p:iterate>
                                  <p:childTnLst>
                                    <p:set>
                                      <p:cBhvr>
                                        <p:cTn id="31" dur="700" fill="hold">
                                          <p:stCondLst>
                                            <p:cond delay="0"/>
                                          </p:stCondLst>
                                        </p:cTn>
                                        <p:tgtEl>
                                          <p:spTgt spid="16"/>
                                        </p:tgtEl>
                                        <p:attrNameLst>
                                          <p:attrName>style.visibility</p:attrName>
                                        </p:attrNameLst>
                                      </p:cBhvr>
                                      <p:to>
                                        <p:strVal val="visible"/>
                                      </p:to>
                                    </p:set>
                                    <p:anim to="" calcmode="lin" valueType="num">
                                      <p:cBhvr>
                                        <p:cTn id="32" dur="700" fill="hold">
                                          <p:stCondLst>
                                            <p:cond delay="0"/>
                                          </p:stCondLst>
                                        </p:cTn>
                                        <p:tgtEl>
                                          <p:spTgt spid="16"/>
                                        </p:tgtEl>
                                        <p:attrNameLst>
                                          <p:attrName>ppt_x</p:attrName>
                                        </p:attrNameLst>
                                      </p:cBhvr>
                                      <p:tavLst>
                                        <p:tav tm="0" fmla="#ppt_x-#ppt_w*((1.5-1.5*$)^3-(1.5-1.5*$)^2)">
                                          <p:val>
                                            <p:strVal val="0"/>
                                          </p:val>
                                        </p:tav>
                                        <p:tav tm="100000">
                                          <p:val>
                                            <p:strVal val="1"/>
                                          </p:val>
                                        </p:tav>
                                      </p:tavLst>
                                    </p:anim>
                                    <p:animEffect filter="fade">
                                      <p:cBhvr>
                                        <p:cTn id="33" dur="700">
                                          <p:stCondLst>
                                            <p:cond delay="0"/>
                                          </p:stCondLst>
                                        </p:cTn>
                                        <p:tgtEl>
                                          <p:spTgt spid="16"/>
                                        </p:tgtEl>
                                      </p:cBhvr>
                                    </p:animEffect>
                                  </p:childTnLst>
                                </p:cTn>
                              </p:par>
                              <p:par>
                                <p:cTn id="34" presetID="0" presetClass="entr" presetSubtype="0" fill="hold" grpId="0" nodeType="withEffect">
                                  <p:stCondLst>
                                    <p:cond delay="0"/>
                                  </p:stCondLst>
                                  <p:iterate type="lt">
                                    <p:tmPct val="10000"/>
                                  </p:iterate>
                                  <p:childTnLst>
                                    <p:set>
                                      <p:cBhvr>
                                        <p:cTn id="35" dur="700" fill="hold">
                                          <p:stCondLst>
                                            <p:cond delay="0"/>
                                          </p:stCondLst>
                                        </p:cTn>
                                        <p:tgtEl>
                                          <p:spTgt spid="18"/>
                                        </p:tgtEl>
                                        <p:attrNameLst>
                                          <p:attrName>style.visibility</p:attrName>
                                        </p:attrNameLst>
                                      </p:cBhvr>
                                      <p:to>
                                        <p:strVal val="visible"/>
                                      </p:to>
                                    </p:set>
                                    <p:anim to="" calcmode="lin" valueType="num">
                                      <p:cBhvr>
                                        <p:cTn id="36" dur="700" fill="hold">
                                          <p:stCondLst>
                                            <p:cond delay="0"/>
                                          </p:stCondLst>
                                        </p:cTn>
                                        <p:tgtEl>
                                          <p:spTgt spid="18"/>
                                        </p:tgtEl>
                                        <p:attrNameLst>
                                          <p:attrName>ppt_x</p:attrName>
                                        </p:attrNameLst>
                                      </p:cBhvr>
                                      <p:tavLst>
                                        <p:tav tm="0" fmla="#ppt_x-#ppt_w*((1.5-1.5*$)^3-(1.5-1.5*$)^2)">
                                          <p:val>
                                            <p:strVal val="0"/>
                                          </p:val>
                                        </p:tav>
                                        <p:tav tm="100000">
                                          <p:val>
                                            <p:strVal val="1"/>
                                          </p:val>
                                        </p:tav>
                                      </p:tavLst>
                                    </p:anim>
                                    <p:animEffect filter="fade">
                                      <p:cBhvr>
                                        <p:cTn id="37" dur="700">
                                          <p:stCondLst>
                                            <p:cond delay="0"/>
                                          </p:stCondLst>
                                        </p:cTn>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179" grpId="0" animBg="1"/>
      <p:bldP spid="50180" grpId="0" animBg="1"/>
      <p:bldP spid="50181" grpId="0" animBg="1"/>
      <p:bldP spid="50182" grpId="0"/>
      <p:bldP spid="16"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932597" y="59889"/>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的视图</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2246314" y="1711325"/>
            <a:ext cx="361262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）用例视图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用例视图主要强调从系统的外部参与者（主要是用户）的角度所看到的或需要的系统功能。</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2246313" y="3246438"/>
            <a:ext cx="34766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2</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）逻辑视图</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逻辑视图主要是从系统的静态结构和动态行为角度显示如何实现系统的功能。</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p:txBody>
      </p:sp>
      <p:sp>
        <p:nvSpPr>
          <p:cNvPr id="45065" name="PA_文本框 23">
            <a:extLst>
              <a:ext uri="{FF2B5EF4-FFF2-40B4-BE49-F238E27FC236}">
                <a16:creationId xmlns:a16="http://schemas.microsoft.com/office/drawing/2014/main" id="{74006382-75DE-48A5-AEFA-C6789E8A0C2A}"/>
              </a:ext>
            </a:extLst>
          </p:cNvPr>
          <p:cNvSpPr>
            <a:spLocks noChangeArrowheads="1"/>
          </p:cNvSpPr>
          <p:nvPr>
            <p:custDataLst>
              <p:tags r:id="rId8"/>
            </p:custDataLst>
          </p:nvPr>
        </p:nvSpPr>
        <p:spPr bwMode="auto">
          <a:xfrm>
            <a:off x="2214563" y="4891088"/>
            <a:ext cx="364437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3</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）并发视图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并发视图显示了系统的并发性，并解决在并发系统中存在的通信问题和同步问题。</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p:txBody>
      </p:sp>
      <p:sp>
        <p:nvSpPr>
          <p:cNvPr id="45066" name="PA_文本框 24">
            <a:extLst>
              <a:ext uri="{FF2B5EF4-FFF2-40B4-BE49-F238E27FC236}">
                <a16:creationId xmlns:a16="http://schemas.microsoft.com/office/drawing/2014/main" id="{5F345D96-EA2F-41C8-AC64-DA7831E9DD71}"/>
              </a:ext>
            </a:extLst>
          </p:cNvPr>
          <p:cNvSpPr>
            <a:spLocks noChangeArrowheads="1"/>
          </p:cNvSpPr>
          <p:nvPr>
            <p:custDataLst>
              <p:tags r:id="rId9"/>
            </p:custDataLst>
          </p:nvPr>
        </p:nvSpPr>
        <p:spPr bwMode="auto">
          <a:xfrm>
            <a:off x="7914980" y="1706563"/>
            <a:ext cx="400479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4</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）组件视图</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组件视图显示代码组件的组织结构。</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5067" name="PA_文本框 25">
            <a:extLst>
              <a:ext uri="{FF2B5EF4-FFF2-40B4-BE49-F238E27FC236}">
                <a16:creationId xmlns:a16="http://schemas.microsoft.com/office/drawing/2014/main" id="{61592FBC-A696-489D-BC02-D8A0DB90FA7E}"/>
              </a:ext>
            </a:extLst>
          </p:cNvPr>
          <p:cNvSpPr>
            <a:spLocks noChangeArrowheads="1"/>
          </p:cNvSpPr>
          <p:nvPr>
            <p:custDataLst>
              <p:tags r:id="rId10"/>
            </p:custDataLst>
          </p:nvPr>
        </p:nvSpPr>
        <p:spPr bwMode="auto">
          <a:xfrm>
            <a:off x="7914981" y="3246438"/>
            <a:ext cx="40047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5</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）配置视图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配置视图主要描述了系统具体如何进行部署。部署指的是将系统配置到由计算机和设备组成的物理结构上。</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p:txBody>
      </p:sp>
      <p:pic>
        <p:nvPicPr>
          <p:cNvPr id="45069" name="PA_图片 27">
            <a:extLst>
              <a:ext uri="{FF2B5EF4-FFF2-40B4-BE49-F238E27FC236}">
                <a16:creationId xmlns:a16="http://schemas.microsoft.com/office/drawing/2014/main" id="{A68D6FDC-DEF0-4F5C-83E1-350A85C7F3BB}"/>
              </a:ext>
            </a:extLst>
          </p:cNvPr>
          <p:cNvPicPr>
            <a:picLocks noChangeAspect="1" noChangeArrowheads="1"/>
          </p:cNvPicPr>
          <p:nvPr>
            <p:custDataLst>
              <p:tags r:id="rId11"/>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1357313" y="5156200"/>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a:extLst>
              <a:ext uri="{FF2B5EF4-FFF2-40B4-BE49-F238E27FC236}">
                <a16:creationId xmlns:a16="http://schemas.microsoft.com/office/drawing/2014/main" id="{519708CA-89E7-4A16-857E-F873C255D154}"/>
              </a:ext>
            </a:extLst>
          </p:cNvPr>
          <p:cNvPicPr>
            <a:picLocks noChangeAspect="1" noChangeArrowheads="1"/>
          </p:cNvPicPr>
          <p:nvPr>
            <p:custDataLst>
              <p:tags r:id="rId12"/>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6869113" y="363537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a:extLst>
              <a:ext uri="{FF2B5EF4-FFF2-40B4-BE49-F238E27FC236}">
                <a16:creationId xmlns:a16="http://schemas.microsoft.com/office/drawing/2014/main" id="{1CC52064-816B-4C4E-854A-925229DDE082}"/>
              </a:ext>
            </a:extLst>
          </p:cNvPr>
          <p:cNvPicPr>
            <a:picLocks noChangeAspect="1" noChangeArrowheads="1"/>
          </p:cNvPicPr>
          <p:nvPr>
            <p:custDataLst>
              <p:tags r:id="rId13"/>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927850" y="202723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14"/>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1271588" y="3606800"/>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15"/>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1271588" y="215900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A_文本框 95">
            <a:extLst>
              <a:ext uri="{FF2B5EF4-FFF2-40B4-BE49-F238E27FC236}">
                <a16:creationId xmlns:a16="http://schemas.microsoft.com/office/drawing/2014/main" id="{A945E773-D932-49A1-A3B7-6BE6A84EC3F3}"/>
              </a:ext>
            </a:extLst>
          </p:cNvPr>
          <p:cNvSpPr>
            <a:spLocks noChangeArrowheads="1"/>
          </p:cNvSpPr>
          <p:nvPr>
            <p:custDataLst>
              <p:tags r:id="rId16"/>
            </p:custDataLst>
          </p:nvPr>
        </p:nvSpPr>
        <p:spPr bwMode="auto">
          <a:xfrm>
            <a:off x="271418" y="867469"/>
            <a:ext cx="68659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中的视图一般分为以下</a:t>
            </a:r>
            <a:r>
              <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5</a:t>
            </a:r>
            <a:r>
              <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种。</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extLst>
      <p:ext uri="{BB962C8B-B14F-4D97-AF65-F5344CB8AC3E}">
        <p14:creationId xmlns:p14="http://schemas.microsoft.com/office/powerpoint/2010/main" val="684820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69"/>
                                        </p:tgtEl>
                                        <p:attrNameLst>
                                          <p:attrName>style.visibility</p:attrName>
                                        </p:attrNameLst>
                                      </p:cBhvr>
                                      <p:to>
                                        <p:strVal val="visible"/>
                                      </p:to>
                                    </p:set>
                                    <p:anim to="" calcmode="lin" valueType="num">
                                      <p:cBhvr>
                                        <p:cTn id="27" dur="700" fill="hold">
                                          <p:stCondLst>
                                            <p:cond delay="0"/>
                                          </p:stCondLst>
                                        </p:cTn>
                                        <p:tgtEl>
                                          <p:spTgt spid="45069"/>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9"/>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0"/>
                                        </p:tgtEl>
                                        <p:attrNameLst>
                                          <p:attrName>style.visibility</p:attrName>
                                        </p:attrNameLst>
                                      </p:cBhvr>
                                      <p:to>
                                        <p:strVal val="visible"/>
                                      </p:to>
                                    </p:set>
                                    <p:anim to="" calcmode="lin" valueType="num">
                                      <p:cBhvr>
                                        <p:cTn id="31" dur="700" fill="hold">
                                          <p:stCondLst>
                                            <p:cond delay="0"/>
                                          </p:stCondLst>
                                        </p:cTn>
                                        <p:tgtEl>
                                          <p:spTgt spid="45070"/>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0"/>
                                        </p:tgtEl>
                                        <p:attrNameLst>
                                          <p:attrName>ppt_h</p:attrName>
                                        </p:attrNameLst>
                                      </p:cBhvr>
                                      <p:tavLst>
                                        <p:tav tm="0" fmla="#ppt_h-#ppt_h*((1.5-1.5*$)^3-(1.5-1.5*$)^2)">
                                          <p:val>
                                            <p:strVal val="0"/>
                                          </p:val>
                                        </p:tav>
                                        <p:tav tm="100000">
                                          <p:val>
                                            <p:strVal val="1"/>
                                          </p:val>
                                        </p:tav>
                                      </p:tavLst>
                                    </p:anim>
                                  </p:childTnLst>
                                </p:cTn>
                              </p:par>
                              <p:par>
                                <p:cTn id="33" presetID="0" presetClass="entr" presetSubtype="0" fill="hold" nodeType="withEffect">
                                  <p:stCondLst>
                                    <p:cond delay="0"/>
                                  </p:stCondLst>
                                  <p:iterate type="lt">
                                    <p:tmPct val="10000"/>
                                  </p:iterate>
                                  <p:childTnLst>
                                    <p:set>
                                      <p:cBhvr>
                                        <p:cTn id="34" dur="1" fill="hold">
                                          <p:stCondLst>
                                            <p:cond delay="0"/>
                                          </p:stCondLst>
                                        </p:cTn>
                                        <p:tgtEl>
                                          <p:spTgt spid="45071"/>
                                        </p:tgtEl>
                                        <p:attrNameLst>
                                          <p:attrName>style.visibility</p:attrName>
                                        </p:attrNameLst>
                                      </p:cBhvr>
                                      <p:to>
                                        <p:strVal val="visible"/>
                                      </p:to>
                                    </p:set>
                                    <p:anim to="" calcmode="lin" valueType="num">
                                      <p:cBhvr>
                                        <p:cTn id="35" dur="700" fill="hold">
                                          <p:stCondLst>
                                            <p:cond delay="0"/>
                                          </p:stCondLst>
                                        </p:cTn>
                                        <p:tgtEl>
                                          <p:spTgt spid="45071"/>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5071"/>
                                        </p:tgtEl>
                                        <p:attrNameLst>
                                          <p:attrName>ppt_h</p:attrName>
                                        </p:attrNameLst>
                                      </p:cBhvr>
                                      <p:tavLst>
                                        <p:tav tm="0" fmla="#ppt_h-#ppt_h*((1.5-1.5*$)^3-(1.5-1.5*$)^2)">
                                          <p:val>
                                            <p:strVal val="0"/>
                                          </p:val>
                                        </p:tav>
                                        <p:tav tm="100000">
                                          <p:val>
                                            <p:strVal val="1"/>
                                          </p:val>
                                        </p:tav>
                                      </p:tavLst>
                                    </p:anim>
                                  </p:childTnLst>
                                </p:cTn>
                              </p:par>
                              <p:par>
                                <p:cTn id="37" presetID="0" presetClass="entr" presetSubtype="0" fill="hold" nodeType="withEffect">
                                  <p:stCondLst>
                                    <p:cond delay="0"/>
                                  </p:stCondLst>
                                  <p:iterate type="lt">
                                    <p:tmPct val="10000"/>
                                  </p:iterate>
                                  <p:childTnLst>
                                    <p:set>
                                      <p:cBhvr>
                                        <p:cTn id="38" dur="1" fill="hold">
                                          <p:stCondLst>
                                            <p:cond delay="0"/>
                                          </p:stCondLst>
                                        </p:cTn>
                                        <p:tgtEl>
                                          <p:spTgt spid="45072"/>
                                        </p:tgtEl>
                                        <p:attrNameLst>
                                          <p:attrName>style.visibility</p:attrName>
                                        </p:attrNameLst>
                                      </p:cBhvr>
                                      <p:to>
                                        <p:strVal val="visible"/>
                                      </p:to>
                                    </p:set>
                                    <p:anim to="" calcmode="lin" valueType="num">
                                      <p:cBhvr>
                                        <p:cTn id="39"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45073"/>
                                        </p:tgtEl>
                                        <p:attrNameLst>
                                          <p:attrName>style.visibility</p:attrName>
                                        </p:attrNameLst>
                                      </p:cBhvr>
                                      <p:to>
                                        <p:strVal val="visible"/>
                                      </p:to>
                                    </p:set>
                                    <p:anim to="" calcmode="lin" valueType="num">
                                      <p:cBhvr>
                                        <p:cTn id="43"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20"/>
                                        </p:tgtEl>
                                        <p:attrNameLst>
                                          <p:attrName>style.visibility</p:attrName>
                                        </p:attrNameLst>
                                      </p:cBhvr>
                                      <p:to>
                                        <p:strVal val="visible"/>
                                      </p:to>
                                    </p:set>
                                    <p:anim to="" calcmode="lin" valueType="num">
                                      <p:cBhvr>
                                        <p:cTn id="47" dur="700" fill="hold">
                                          <p:stCondLst>
                                            <p:cond delay="0"/>
                                          </p:stCondLst>
                                        </p:cTn>
                                        <p:tgtEl>
                                          <p:spTgt spid="20"/>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20"/>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40605" y="1591945"/>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2</a:t>
            </a:r>
            <a:endPar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121663" y="1569720"/>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3200" dirty="0">
                <a:solidFill>
                  <a:srgbClr val="FFFFFF"/>
                </a:solidFill>
                <a:latin typeface="黑体" panose="02010609060101010101" pitchFamily="49" charset="-122"/>
                <a:ea typeface="黑体" panose="02010609060101010101" pitchFamily="49" charset="-122"/>
                <a:sym typeface="+mn-ea"/>
              </a:rPr>
              <a:t>用例图</a:t>
            </a:r>
          </a:p>
        </p:txBody>
      </p:sp>
    </p:spTree>
    <p:extLst>
      <p:ext uri="{BB962C8B-B14F-4D97-AF65-F5344CB8AC3E}">
        <p14:creationId xmlns:p14="http://schemas.microsoft.com/office/powerpoint/2010/main" val="2590353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3115945" y="2413000"/>
            <a:ext cx="686371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1" i="0" u="none" strike="noStrike" cap="none" spc="0" normalizeH="0" baseline="0" dirty="0">
                <a:solidFill>
                  <a:srgbClr val="6C5B7B"/>
                </a:solidFill>
                <a:latin typeface="黑体" panose="02010609060101010101" pitchFamily="49" charset="-122"/>
                <a:ea typeface="黑体" panose="02010609060101010101" pitchFamily="49" charset="-122"/>
              </a:rPr>
              <a:t>用例图是显示一组用例、参与者以及它们之间关系的一种图。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i="0" u="none" strike="noStrike" cap="none" spc="0" normalizeH="0" baseline="0" dirty="0">
                <a:solidFill>
                  <a:schemeClr val="tx1"/>
                </a:solidFill>
                <a:latin typeface="黑体" panose="02010609060101010101" pitchFamily="49" charset="-122"/>
                <a:ea typeface="黑体" panose="02010609060101010101" pitchFamily="49" charset="-122"/>
              </a:rPr>
              <a:t>通过用例图可以知道谁将是系统相关的用户，他们希望选哪个提供什么样的服务，以及他们需要为系统提供的服务。</a:t>
            </a:r>
          </a:p>
        </p:txBody>
      </p:sp>
      <p:sp>
        <p:nvSpPr>
          <p:cNvPr id="8" name="PA_文本框 22"/>
          <p:cNvSpPr>
            <a:spLocks noChangeArrowheads="1"/>
          </p:cNvSpPr>
          <p:nvPr>
            <p:custDataLst>
              <p:tags r:id="rId6"/>
            </p:custDataLst>
          </p:nvPr>
        </p:nvSpPr>
        <p:spPr bwMode="auto">
          <a:xfrm>
            <a:off x="3115945" y="4443095"/>
            <a:ext cx="707136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用例图的主要作用：</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 </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用来描述将要开发系统的功能需求和系统的使用场景</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 </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作为设计和开发过程的基础，促进各阶段开发工作的进展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(3) </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用于验证与确认系统需求</a:t>
            </a:r>
          </a:p>
        </p:txBody>
      </p:sp>
      <p:grpSp>
        <p:nvGrpSpPr>
          <p:cNvPr id="10" name="组合 9"/>
          <p:cNvGrpSpPr/>
          <p:nvPr/>
        </p:nvGrpSpPr>
        <p:grpSpPr>
          <a:xfrm>
            <a:off x="1981200" y="2405380"/>
            <a:ext cx="692150" cy="692150"/>
            <a:chOff x="1252" y="3233"/>
            <a:chExt cx="1090" cy="1090"/>
          </a:xfrm>
        </p:grpSpPr>
        <p:sp>
          <p:nvSpPr>
            <p:cNvPr id="11"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994535" y="4545330"/>
            <a:ext cx="692150" cy="692150"/>
            <a:chOff x="825" y="3913"/>
            <a:chExt cx="1090" cy="1090"/>
          </a:xfrm>
        </p:grpSpPr>
        <p:sp>
          <p:nvSpPr>
            <p:cNvPr id="13" name="PA_椭圆 13"/>
            <p:cNvSpPr>
              <a:spLocks noChangeArrowheads="1"/>
            </p:cNvSpPr>
            <p:nvPr>
              <p:custDataLst>
                <p:tags r:id="rId10"/>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7"/>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用例图的概念</a:t>
            </a:r>
          </a:p>
        </p:txBody>
      </p:sp>
      <p:sp>
        <p:nvSpPr>
          <p:cNvPr id="23" name="PA_任意多边形 34"/>
          <p:cNvSpPr/>
          <p:nvPr>
            <p:custDataLst>
              <p:tags r:id="rId8"/>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9"/>
            </p:custDataLst>
          </p:nvPr>
        </p:nvSpPr>
        <p:spPr bwMode="auto">
          <a:xfrm flipH="1">
            <a:off x="34290" y="1140460"/>
            <a:ext cx="43173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用例图</a:t>
            </a:r>
            <a:r>
              <a:rPr kumimoji="0" lang="en-US" altLang="zh-CN"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(Use Case Diagram)</a:t>
            </a:r>
          </a:p>
        </p:txBody>
      </p:sp>
    </p:spTree>
    <p:extLst>
      <p:ext uri="{BB962C8B-B14F-4D97-AF65-F5344CB8AC3E}">
        <p14:creationId xmlns:p14="http://schemas.microsoft.com/office/powerpoint/2010/main" val="11156542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3" name="PA_任意多边形 12"/>
          <p:cNvSpPr/>
          <p:nvPr>
            <p:custDataLst>
              <p:tags r:id="rId5"/>
            </p:custDataLst>
          </p:nvPr>
        </p:nvSpPr>
        <p:spPr bwMode="auto">
          <a:xfrm rot="2083007">
            <a:off x="6412230" y="225774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6"/>
            </p:custDataLst>
          </p:nvPr>
        </p:nvSpPr>
        <p:spPr bwMode="auto">
          <a:xfrm rot="2535249">
            <a:off x="4853305" y="3299143"/>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7"/>
            </p:custDataLst>
          </p:nvPr>
        </p:nvSpPr>
        <p:spPr bwMode="auto">
          <a:xfrm rot="1877475">
            <a:off x="4739005" y="859155"/>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8"/>
            </p:custDataLst>
          </p:nvPr>
        </p:nvSpPr>
        <p:spPr bwMode="auto">
          <a:xfrm>
            <a:off x="5359718" y="1532255"/>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9"/>
            </p:custDataLst>
          </p:nvPr>
        </p:nvSpPr>
        <p:spPr bwMode="auto">
          <a:xfrm>
            <a:off x="6807518" y="271494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0"/>
            </p:custDataLst>
          </p:nvPr>
        </p:nvSpPr>
        <p:spPr bwMode="auto">
          <a:xfrm>
            <a:off x="5467668" y="3986530"/>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1"/>
            </p:custDataLst>
          </p:nvPr>
        </p:nvSpPr>
        <p:spPr bwMode="auto">
          <a:xfrm>
            <a:off x="1858645" y="968375"/>
            <a:ext cx="2482850" cy="190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参与者</a:t>
            </a:r>
            <a:endParaRPr kumimoji="0" lang="en-US" altLang="zh-CN" sz="20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也称为角色。</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是与系统进行交互的外部实体，通常是系统的一个用户，但也可以是其他系统或硬件设备。</a:t>
            </a:r>
            <a:endPar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0" name="PA_文本框 23"/>
          <p:cNvSpPr>
            <a:spLocks noChangeArrowheads="1"/>
          </p:cNvSpPr>
          <p:nvPr>
            <p:custDataLst>
              <p:tags r:id="rId12"/>
            </p:custDataLst>
          </p:nvPr>
        </p:nvSpPr>
        <p:spPr bwMode="auto">
          <a:xfrm>
            <a:off x="1858645" y="4222750"/>
            <a:ext cx="2459990" cy="135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用例</a:t>
            </a:r>
            <a:endParaRPr kumimoji="0" lang="en-US" altLang="zh-CN" sz="20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用于描述系统功能，从用户的角度描述系统包含的功能。</a:t>
            </a:r>
            <a:endParaRPr kumimoji="0" lang="zh-CN" altLang="en-US"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1" name="PA_文本框 24"/>
          <p:cNvSpPr>
            <a:spLocks noChangeArrowheads="1"/>
          </p:cNvSpPr>
          <p:nvPr>
            <p:custDataLst>
              <p:tags r:id="rId13"/>
            </p:custDataLst>
          </p:nvPr>
        </p:nvSpPr>
        <p:spPr bwMode="auto">
          <a:xfrm>
            <a:off x="8279765" y="2499995"/>
            <a:ext cx="356933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系统边界</a:t>
            </a:r>
            <a:endParaRPr kumimoji="0" lang="en-US" altLang="zh-CN" sz="20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确定了系统的范围。将系统内部的用例与系统外部的参与者分离。</a:t>
            </a:r>
          </a:p>
        </p:txBody>
      </p:sp>
      <p:sp>
        <p:nvSpPr>
          <p:cNvPr id="3" name="PA_任意多边形 12"/>
          <p:cNvSpPr/>
          <p:nvPr>
            <p:custDataLst>
              <p:tags r:id="rId14"/>
            </p:custDataLst>
          </p:nvPr>
        </p:nvSpPr>
        <p:spPr bwMode="auto">
          <a:xfrm rot="2083007">
            <a:off x="6169660" y="506063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PA_文本框 20"/>
          <p:cNvSpPr>
            <a:spLocks noChangeArrowheads="1"/>
          </p:cNvSpPr>
          <p:nvPr>
            <p:custDataLst>
              <p:tags r:id="rId15"/>
            </p:custDataLst>
          </p:nvPr>
        </p:nvSpPr>
        <p:spPr bwMode="auto">
          <a:xfrm>
            <a:off x="6577013" y="5519738"/>
            <a:ext cx="7467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 name="PA_文本框 24"/>
          <p:cNvSpPr>
            <a:spLocks noChangeArrowheads="1"/>
          </p:cNvSpPr>
          <p:nvPr>
            <p:custDataLst>
              <p:tags r:id="rId16"/>
            </p:custDataLst>
          </p:nvPr>
        </p:nvSpPr>
        <p:spPr bwMode="auto">
          <a:xfrm>
            <a:off x="8279765" y="5203190"/>
            <a:ext cx="3569335"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关联</a:t>
            </a:r>
            <a:endParaRPr kumimoji="0" lang="en-US" altLang="zh-CN" sz="2000" b="1" i="0" u="none" strike="noStrike" kern="1200" cap="none" spc="0" normalizeH="0" baseline="0" noProof="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表示参与者与用例间的关系。</a:t>
            </a:r>
          </a:p>
        </p:txBody>
      </p:sp>
      <p:pic>
        <p:nvPicPr>
          <p:cNvPr id="6" name="图片 5" descr="QQ截图20210411143010"/>
          <p:cNvPicPr>
            <a:picLocks noChangeAspect="1"/>
          </p:cNvPicPr>
          <p:nvPr/>
        </p:nvPicPr>
        <p:blipFill>
          <a:blip r:embed="rId20"/>
          <a:srcRect l="21530" t="16458" r="22771" b="14193"/>
          <a:stretch>
            <a:fillRect/>
          </a:stretch>
        </p:blipFill>
        <p:spPr>
          <a:xfrm>
            <a:off x="386715" y="1076325"/>
            <a:ext cx="1225550" cy="1691005"/>
          </a:xfrm>
          <a:prstGeom prst="rect">
            <a:avLst/>
          </a:prstGeom>
        </p:spPr>
      </p:pic>
      <p:pic>
        <p:nvPicPr>
          <p:cNvPr id="7" name="图片 6" descr="QQ截图20210411143252"/>
          <p:cNvPicPr>
            <a:picLocks noChangeAspect="1"/>
          </p:cNvPicPr>
          <p:nvPr/>
        </p:nvPicPr>
        <p:blipFill>
          <a:blip r:embed="rId21"/>
          <a:srcRect l="12680" t="16721" r="15915" b="12022"/>
          <a:stretch>
            <a:fillRect/>
          </a:stretch>
        </p:blipFill>
        <p:spPr>
          <a:xfrm>
            <a:off x="316230" y="4277995"/>
            <a:ext cx="1387475" cy="1242060"/>
          </a:xfrm>
          <a:prstGeom prst="rect">
            <a:avLst/>
          </a:prstGeom>
        </p:spPr>
      </p:pic>
      <p:sp>
        <p:nvSpPr>
          <p:cNvPr id="8" name="PA_矩形 9"/>
          <p:cNvSpPr>
            <a:spLocks noChangeArrowheads="1"/>
          </p:cNvSpPr>
          <p:nvPr>
            <p:custDataLst>
              <p:tags r:id="rId17"/>
            </p:custDataLst>
          </p:nvPr>
        </p:nvSpPr>
        <p:spPr bwMode="auto">
          <a:xfrm>
            <a:off x="2380144" y="60960"/>
            <a:ext cx="3392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用例图的概念</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196.xml><?xml version="1.0" encoding="utf-8"?>
<p:tagLst xmlns:a="http://schemas.openxmlformats.org/drawingml/2006/main" xmlns:r="http://schemas.openxmlformats.org/officeDocument/2006/relationships" xmlns:p="http://schemas.openxmlformats.org/presentationml/2006/main">
  <p:tag name="PA" val="v4.1.3"/>
</p:tagLst>
</file>

<file path=ppt/tags/tag197.xml><?xml version="1.0" encoding="utf-8"?>
<p:tagLst xmlns:a="http://schemas.openxmlformats.org/drawingml/2006/main" xmlns:r="http://schemas.openxmlformats.org/officeDocument/2006/relationships" xmlns:p="http://schemas.openxmlformats.org/presentationml/2006/main">
  <p:tag name="PA" val="v4.1.3"/>
</p:tagLst>
</file>

<file path=ppt/tags/tag198.xml><?xml version="1.0" encoding="utf-8"?>
<p:tagLst xmlns:a="http://schemas.openxmlformats.org/drawingml/2006/main" xmlns:r="http://schemas.openxmlformats.org/officeDocument/2006/relationships" xmlns:p="http://schemas.openxmlformats.org/presentationml/2006/main">
  <p:tag name="PA" val="v4.1.3"/>
</p:tagLst>
</file>

<file path=ppt/tags/tag19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00.xml><?xml version="1.0" encoding="utf-8"?>
<p:tagLst xmlns:a="http://schemas.openxmlformats.org/drawingml/2006/main" xmlns:r="http://schemas.openxmlformats.org/officeDocument/2006/relationships" xmlns:p="http://schemas.openxmlformats.org/presentationml/2006/main">
  <p:tag name="PA" val="v4.1.3"/>
</p:tagLst>
</file>

<file path=ppt/tags/tag201.xml><?xml version="1.0" encoding="utf-8"?>
<p:tagLst xmlns:a="http://schemas.openxmlformats.org/drawingml/2006/main" xmlns:r="http://schemas.openxmlformats.org/officeDocument/2006/relationships" xmlns:p="http://schemas.openxmlformats.org/presentationml/2006/main">
  <p:tag name="PA" val="v4.1.3"/>
</p:tagLst>
</file>

<file path=ppt/tags/tag202.xml><?xml version="1.0" encoding="utf-8"?>
<p:tagLst xmlns:a="http://schemas.openxmlformats.org/drawingml/2006/main" xmlns:r="http://schemas.openxmlformats.org/officeDocument/2006/relationships" xmlns:p="http://schemas.openxmlformats.org/presentationml/2006/main">
  <p:tag name="PA" val="v4.1.3"/>
</p:tagLst>
</file>

<file path=ppt/tags/tag203.xml><?xml version="1.0" encoding="utf-8"?>
<p:tagLst xmlns:a="http://schemas.openxmlformats.org/drawingml/2006/main" xmlns:r="http://schemas.openxmlformats.org/officeDocument/2006/relationships" xmlns:p="http://schemas.openxmlformats.org/presentationml/2006/main">
  <p:tag name="PA" val="v4.1.3"/>
</p:tagLst>
</file>

<file path=ppt/tags/tag204.xml><?xml version="1.0" encoding="utf-8"?>
<p:tagLst xmlns:a="http://schemas.openxmlformats.org/drawingml/2006/main" xmlns:r="http://schemas.openxmlformats.org/officeDocument/2006/relationships" xmlns:p="http://schemas.openxmlformats.org/presentationml/2006/main">
  <p:tag name="PA" val="v4.1.3"/>
</p:tagLst>
</file>

<file path=ppt/tags/tag205.xml><?xml version="1.0" encoding="utf-8"?>
<p:tagLst xmlns:a="http://schemas.openxmlformats.org/drawingml/2006/main" xmlns:r="http://schemas.openxmlformats.org/officeDocument/2006/relationships" xmlns:p="http://schemas.openxmlformats.org/presentationml/2006/main">
  <p:tag name="PA" val="v4.1.3"/>
</p:tagLst>
</file>

<file path=ppt/tags/tag206.xml><?xml version="1.0" encoding="utf-8"?>
<p:tagLst xmlns:a="http://schemas.openxmlformats.org/drawingml/2006/main" xmlns:r="http://schemas.openxmlformats.org/officeDocument/2006/relationships" xmlns:p="http://schemas.openxmlformats.org/presentationml/2006/main">
  <p:tag name="PA" val="v4.1.3"/>
</p:tagLst>
</file>

<file path=ppt/tags/tag207.xml><?xml version="1.0" encoding="utf-8"?>
<p:tagLst xmlns:a="http://schemas.openxmlformats.org/drawingml/2006/main" xmlns:r="http://schemas.openxmlformats.org/officeDocument/2006/relationships" xmlns:p="http://schemas.openxmlformats.org/presentationml/2006/main">
  <p:tag name="PA" val="v4.1.3"/>
</p:tagLst>
</file>

<file path=ppt/tags/tag208.xml><?xml version="1.0" encoding="utf-8"?>
<p:tagLst xmlns:a="http://schemas.openxmlformats.org/drawingml/2006/main" xmlns:r="http://schemas.openxmlformats.org/officeDocument/2006/relationships" xmlns:p="http://schemas.openxmlformats.org/presentationml/2006/main">
  <p:tag name="PA" val="v4.1.3"/>
</p:tagLst>
</file>

<file path=ppt/tags/tag209.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10.xml><?xml version="1.0" encoding="utf-8"?>
<p:tagLst xmlns:a="http://schemas.openxmlformats.org/drawingml/2006/main" xmlns:r="http://schemas.openxmlformats.org/officeDocument/2006/relationships" xmlns:p="http://schemas.openxmlformats.org/presentationml/2006/main">
  <p:tag name="PA" val="v4.1.3"/>
</p:tagLst>
</file>

<file path=ppt/tags/tag211.xml><?xml version="1.0" encoding="utf-8"?>
<p:tagLst xmlns:a="http://schemas.openxmlformats.org/drawingml/2006/main" xmlns:r="http://schemas.openxmlformats.org/officeDocument/2006/relationships" xmlns:p="http://schemas.openxmlformats.org/presentationml/2006/main">
  <p:tag name="PA" val="v4.1.3"/>
</p:tagLst>
</file>

<file path=ppt/tags/tag212.xml><?xml version="1.0" encoding="utf-8"?>
<p:tagLst xmlns:a="http://schemas.openxmlformats.org/drawingml/2006/main" xmlns:r="http://schemas.openxmlformats.org/officeDocument/2006/relationships" xmlns:p="http://schemas.openxmlformats.org/presentationml/2006/main">
  <p:tag name="PA" val="v4.1.3"/>
</p:tagLst>
</file>

<file path=ppt/tags/tag213.xml><?xml version="1.0" encoding="utf-8"?>
<p:tagLst xmlns:a="http://schemas.openxmlformats.org/drawingml/2006/main" xmlns:r="http://schemas.openxmlformats.org/officeDocument/2006/relationships" xmlns:p="http://schemas.openxmlformats.org/presentationml/2006/main">
  <p:tag name="PA" val="v4.1.3"/>
</p:tagLst>
</file>

<file path=ppt/tags/tag214.xml><?xml version="1.0" encoding="utf-8"?>
<p:tagLst xmlns:a="http://schemas.openxmlformats.org/drawingml/2006/main" xmlns:r="http://schemas.openxmlformats.org/officeDocument/2006/relationships" xmlns:p="http://schemas.openxmlformats.org/presentationml/2006/main">
  <p:tag name="PA" val="v4.1.3"/>
</p:tagLst>
</file>

<file path=ppt/tags/tag215.xml><?xml version="1.0" encoding="utf-8"?>
<p:tagLst xmlns:a="http://schemas.openxmlformats.org/drawingml/2006/main" xmlns:r="http://schemas.openxmlformats.org/officeDocument/2006/relationships" xmlns:p="http://schemas.openxmlformats.org/presentationml/2006/main">
  <p:tag name="PA" val="v4.1.3"/>
</p:tagLst>
</file>

<file path=ppt/tags/tag216.xml><?xml version="1.0" encoding="utf-8"?>
<p:tagLst xmlns:a="http://schemas.openxmlformats.org/drawingml/2006/main" xmlns:r="http://schemas.openxmlformats.org/officeDocument/2006/relationships" xmlns:p="http://schemas.openxmlformats.org/presentationml/2006/main">
  <p:tag name="PA" val="v4.1.3"/>
</p:tagLst>
</file>

<file path=ppt/tags/tag217.xml><?xml version="1.0" encoding="utf-8"?>
<p:tagLst xmlns:a="http://schemas.openxmlformats.org/drawingml/2006/main" xmlns:r="http://schemas.openxmlformats.org/officeDocument/2006/relationships" xmlns:p="http://schemas.openxmlformats.org/presentationml/2006/main">
  <p:tag name="PA" val="v4.1.3"/>
</p:tagLst>
</file>

<file path=ppt/tags/tag218.xml><?xml version="1.0" encoding="utf-8"?>
<p:tagLst xmlns:a="http://schemas.openxmlformats.org/drawingml/2006/main" xmlns:r="http://schemas.openxmlformats.org/officeDocument/2006/relationships" xmlns:p="http://schemas.openxmlformats.org/presentationml/2006/main">
  <p:tag name="PA" val="v4.1.3"/>
</p:tagLst>
</file>

<file path=ppt/tags/tag219.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20.xml><?xml version="1.0" encoding="utf-8"?>
<p:tagLst xmlns:a="http://schemas.openxmlformats.org/drawingml/2006/main" xmlns:r="http://schemas.openxmlformats.org/officeDocument/2006/relationships" xmlns:p="http://schemas.openxmlformats.org/presentationml/2006/main">
  <p:tag name="PA" val="v4.1.3"/>
</p:tagLst>
</file>

<file path=ppt/tags/tag221.xml><?xml version="1.0" encoding="utf-8"?>
<p:tagLst xmlns:a="http://schemas.openxmlformats.org/drawingml/2006/main" xmlns:r="http://schemas.openxmlformats.org/officeDocument/2006/relationships" xmlns:p="http://schemas.openxmlformats.org/presentationml/2006/main">
  <p:tag name="PA" val="v4.1.3"/>
</p:tagLst>
</file>

<file path=ppt/tags/tag222.xml><?xml version="1.0" encoding="utf-8"?>
<p:tagLst xmlns:a="http://schemas.openxmlformats.org/drawingml/2006/main" xmlns:r="http://schemas.openxmlformats.org/officeDocument/2006/relationships" xmlns:p="http://schemas.openxmlformats.org/presentationml/2006/main">
  <p:tag name="PA" val="v4.1.3"/>
</p:tagLst>
</file>

<file path=ppt/tags/tag223.xml><?xml version="1.0" encoding="utf-8"?>
<p:tagLst xmlns:a="http://schemas.openxmlformats.org/drawingml/2006/main" xmlns:r="http://schemas.openxmlformats.org/officeDocument/2006/relationships" xmlns:p="http://schemas.openxmlformats.org/presentationml/2006/main">
  <p:tag name="PA" val="v4.1.3"/>
</p:tagLst>
</file>

<file path=ppt/tags/tag224.xml><?xml version="1.0" encoding="utf-8"?>
<p:tagLst xmlns:a="http://schemas.openxmlformats.org/drawingml/2006/main" xmlns:r="http://schemas.openxmlformats.org/officeDocument/2006/relationships" xmlns:p="http://schemas.openxmlformats.org/presentationml/2006/main">
  <p:tag name="PA" val="v4.1.3"/>
</p:tagLst>
</file>

<file path=ppt/tags/tag225.xml><?xml version="1.0" encoding="utf-8"?>
<p:tagLst xmlns:a="http://schemas.openxmlformats.org/drawingml/2006/main" xmlns:r="http://schemas.openxmlformats.org/officeDocument/2006/relationships" xmlns:p="http://schemas.openxmlformats.org/presentationml/2006/main">
  <p:tag name="PA" val="v4.1.3"/>
</p:tagLst>
</file>

<file path=ppt/tags/tag226.xml><?xml version="1.0" encoding="utf-8"?>
<p:tagLst xmlns:a="http://schemas.openxmlformats.org/drawingml/2006/main" xmlns:r="http://schemas.openxmlformats.org/officeDocument/2006/relationships" xmlns:p="http://schemas.openxmlformats.org/presentationml/2006/main">
  <p:tag name="PA" val="v4.1.3"/>
</p:tagLst>
</file>

<file path=ppt/tags/tag227.xml><?xml version="1.0" encoding="utf-8"?>
<p:tagLst xmlns:a="http://schemas.openxmlformats.org/drawingml/2006/main" xmlns:r="http://schemas.openxmlformats.org/officeDocument/2006/relationships" xmlns:p="http://schemas.openxmlformats.org/presentationml/2006/main">
  <p:tag name="PA" val="v4.1.3"/>
</p:tagLst>
</file>

<file path=ppt/tags/tag228.xml><?xml version="1.0" encoding="utf-8"?>
<p:tagLst xmlns:a="http://schemas.openxmlformats.org/drawingml/2006/main" xmlns:r="http://schemas.openxmlformats.org/officeDocument/2006/relationships" xmlns:p="http://schemas.openxmlformats.org/presentationml/2006/main">
  <p:tag name="PA" val="v4.1.3"/>
</p:tagLst>
</file>

<file path=ppt/tags/tag229.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30.xml><?xml version="1.0" encoding="utf-8"?>
<p:tagLst xmlns:a="http://schemas.openxmlformats.org/drawingml/2006/main" xmlns:r="http://schemas.openxmlformats.org/officeDocument/2006/relationships" xmlns:p="http://schemas.openxmlformats.org/presentationml/2006/main">
  <p:tag name="PA" val="v4.1.3"/>
</p:tagLst>
</file>

<file path=ppt/tags/tag231.xml><?xml version="1.0" encoding="utf-8"?>
<p:tagLst xmlns:a="http://schemas.openxmlformats.org/drawingml/2006/main" xmlns:r="http://schemas.openxmlformats.org/officeDocument/2006/relationships" xmlns:p="http://schemas.openxmlformats.org/presentationml/2006/main">
  <p:tag name="PA" val="v4.1.3"/>
</p:tagLst>
</file>

<file path=ppt/tags/tag232.xml><?xml version="1.0" encoding="utf-8"?>
<p:tagLst xmlns:a="http://schemas.openxmlformats.org/drawingml/2006/main" xmlns:r="http://schemas.openxmlformats.org/officeDocument/2006/relationships" xmlns:p="http://schemas.openxmlformats.org/presentationml/2006/main">
  <p:tag name="PA" val="v4.1.3"/>
</p:tagLst>
</file>

<file path=ppt/tags/tag233.xml><?xml version="1.0" encoding="utf-8"?>
<p:tagLst xmlns:a="http://schemas.openxmlformats.org/drawingml/2006/main" xmlns:r="http://schemas.openxmlformats.org/officeDocument/2006/relationships" xmlns:p="http://schemas.openxmlformats.org/presentationml/2006/main">
  <p:tag name="PA" val="v4.1.3"/>
</p:tagLst>
</file>

<file path=ppt/tags/tag234.xml><?xml version="1.0" encoding="utf-8"?>
<p:tagLst xmlns:a="http://schemas.openxmlformats.org/drawingml/2006/main" xmlns:r="http://schemas.openxmlformats.org/officeDocument/2006/relationships" xmlns:p="http://schemas.openxmlformats.org/presentationml/2006/main">
  <p:tag name="PA" val="v4.1.3"/>
</p:tagLst>
</file>

<file path=ppt/tags/tag235.xml><?xml version="1.0" encoding="utf-8"?>
<p:tagLst xmlns:a="http://schemas.openxmlformats.org/drawingml/2006/main" xmlns:r="http://schemas.openxmlformats.org/officeDocument/2006/relationships" xmlns:p="http://schemas.openxmlformats.org/presentationml/2006/main">
  <p:tag name="PA" val="v4.1.3"/>
</p:tagLst>
</file>

<file path=ppt/tags/tag236.xml><?xml version="1.0" encoding="utf-8"?>
<p:tagLst xmlns:a="http://schemas.openxmlformats.org/drawingml/2006/main" xmlns:r="http://schemas.openxmlformats.org/officeDocument/2006/relationships" xmlns:p="http://schemas.openxmlformats.org/presentationml/2006/main">
  <p:tag name="PA" val="v4.1.3"/>
</p:tagLst>
</file>

<file path=ppt/tags/tag237.xml><?xml version="1.0" encoding="utf-8"?>
<p:tagLst xmlns:a="http://schemas.openxmlformats.org/drawingml/2006/main" xmlns:r="http://schemas.openxmlformats.org/officeDocument/2006/relationships" xmlns:p="http://schemas.openxmlformats.org/presentationml/2006/main">
  <p:tag name="PA" val="v4.1.3"/>
</p:tagLst>
</file>

<file path=ppt/tags/tag238.xml><?xml version="1.0" encoding="utf-8"?>
<p:tagLst xmlns:a="http://schemas.openxmlformats.org/drawingml/2006/main" xmlns:r="http://schemas.openxmlformats.org/officeDocument/2006/relationships" xmlns:p="http://schemas.openxmlformats.org/presentationml/2006/main">
  <p:tag name="PA" val="v4.1.3"/>
</p:tagLst>
</file>

<file path=ppt/tags/tag239.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40.xml><?xml version="1.0" encoding="utf-8"?>
<p:tagLst xmlns:a="http://schemas.openxmlformats.org/drawingml/2006/main" xmlns:r="http://schemas.openxmlformats.org/officeDocument/2006/relationships" xmlns:p="http://schemas.openxmlformats.org/presentationml/2006/main">
  <p:tag name="PA" val="v4.1.3"/>
</p:tagLst>
</file>

<file path=ppt/tags/tag241.xml><?xml version="1.0" encoding="utf-8"?>
<p:tagLst xmlns:a="http://schemas.openxmlformats.org/drawingml/2006/main" xmlns:r="http://schemas.openxmlformats.org/officeDocument/2006/relationships" xmlns:p="http://schemas.openxmlformats.org/presentationml/2006/main">
  <p:tag name="PA" val="v4.1.3"/>
</p:tagLst>
</file>

<file path=ppt/tags/tag242.xml><?xml version="1.0" encoding="utf-8"?>
<p:tagLst xmlns:a="http://schemas.openxmlformats.org/drawingml/2006/main" xmlns:r="http://schemas.openxmlformats.org/officeDocument/2006/relationships" xmlns:p="http://schemas.openxmlformats.org/presentationml/2006/main">
  <p:tag name="PA" val="v4.1.3"/>
</p:tagLst>
</file>

<file path=ppt/tags/tag243.xml><?xml version="1.0" encoding="utf-8"?>
<p:tagLst xmlns:a="http://schemas.openxmlformats.org/drawingml/2006/main" xmlns:r="http://schemas.openxmlformats.org/officeDocument/2006/relationships" xmlns:p="http://schemas.openxmlformats.org/presentationml/2006/main">
  <p:tag name="PA" val="v4.1.3"/>
</p:tagLst>
</file>

<file path=ppt/tags/tag244.xml><?xml version="1.0" encoding="utf-8"?>
<p:tagLst xmlns:a="http://schemas.openxmlformats.org/drawingml/2006/main" xmlns:r="http://schemas.openxmlformats.org/officeDocument/2006/relationships" xmlns:p="http://schemas.openxmlformats.org/presentationml/2006/main">
  <p:tag name="PA" val="v4.1.3"/>
</p:tagLst>
</file>

<file path=ppt/tags/tag245.xml><?xml version="1.0" encoding="utf-8"?>
<p:tagLst xmlns:a="http://schemas.openxmlformats.org/drawingml/2006/main" xmlns:r="http://schemas.openxmlformats.org/officeDocument/2006/relationships" xmlns:p="http://schemas.openxmlformats.org/presentationml/2006/main">
  <p:tag name="PA" val="v4.1.3"/>
</p:tagLst>
</file>

<file path=ppt/tags/tag246.xml><?xml version="1.0" encoding="utf-8"?>
<p:tagLst xmlns:a="http://schemas.openxmlformats.org/drawingml/2006/main" xmlns:r="http://schemas.openxmlformats.org/officeDocument/2006/relationships" xmlns:p="http://schemas.openxmlformats.org/presentationml/2006/main">
  <p:tag name="PA" val="v4.1.3"/>
</p:tagLst>
</file>

<file path=ppt/tags/tag247.xml><?xml version="1.0" encoding="utf-8"?>
<p:tagLst xmlns:a="http://schemas.openxmlformats.org/drawingml/2006/main" xmlns:r="http://schemas.openxmlformats.org/officeDocument/2006/relationships" xmlns:p="http://schemas.openxmlformats.org/presentationml/2006/main">
  <p:tag name="PA" val="v4.1.3"/>
</p:tagLst>
</file>

<file path=ppt/tags/tag248.xml><?xml version="1.0" encoding="utf-8"?>
<p:tagLst xmlns:a="http://schemas.openxmlformats.org/drawingml/2006/main" xmlns:r="http://schemas.openxmlformats.org/officeDocument/2006/relationships" xmlns:p="http://schemas.openxmlformats.org/presentationml/2006/main">
  <p:tag name="PA" val="v4.1.3"/>
</p:tagLst>
</file>

<file path=ppt/tags/tag249.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50.xml><?xml version="1.0" encoding="utf-8"?>
<p:tagLst xmlns:a="http://schemas.openxmlformats.org/drawingml/2006/main" xmlns:r="http://schemas.openxmlformats.org/officeDocument/2006/relationships" xmlns:p="http://schemas.openxmlformats.org/presentationml/2006/main">
  <p:tag name="PA" val="v4.1.3"/>
</p:tagLst>
</file>

<file path=ppt/tags/tag251.xml><?xml version="1.0" encoding="utf-8"?>
<p:tagLst xmlns:a="http://schemas.openxmlformats.org/drawingml/2006/main" xmlns:r="http://schemas.openxmlformats.org/officeDocument/2006/relationships" xmlns:p="http://schemas.openxmlformats.org/presentationml/2006/main">
  <p:tag name="PA" val="v4.1.3"/>
</p:tagLst>
</file>

<file path=ppt/tags/tag252.xml><?xml version="1.0" encoding="utf-8"?>
<p:tagLst xmlns:a="http://schemas.openxmlformats.org/drawingml/2006/main" xmlns:r="http://schemas.openxmlformats.org/officeDocument/2006/relationships" xmlns:p="http://schemas.openxmlformats.org/presentationml/2006/main">
  <p:tag name="PA" val="v4.1.3"/>
</p:tagLst>
</file>

<file path=ppt/tags/tag253.xml><?xml version="1.0" encoding="utf-8"?>
<p:tagLst xmlns:a="http://schemas.openxmlformats.org/drawingml/2006/main" xmlns:r="http://schemas.openxmlformats.org/officeDocument/2006/relationships" xmlns:p="http://schemas.openxmlformats.org/presentationml/2006/main">
  <p:tag name="PA" val="v4.1.3"/>
</p:tagLst>
</file>

<file path=ppt/tags/tag254.xml><?xml version="1.0" encoding="utf-8"?>
<p:tagLst xmlns:a="http://schemas.openxmlformats.org/drawingml/2006/main" xmlns:r="http://schemas.openxmlformats.org/officeDocument/2006/relationships" xmlns:p="http://schemas.openxmlformats.org/presentationml/2006/main">
  <p:tag name="PA" val="v4.1.3"/>
</p:tagLst>
</file>

<file path=ppt/tags/tag255.xml><?xml version="1.0" encoding="utf-8"?>
<p:tagLst xmlns:a="http://schemas.openxmlformats.org/drawingml/2006/main" xmlns:r="http://schemas.openxmlformats.org/officeDocument/2006/relationships" xmlns:p="http://schemas.openxmlformats.org/presentationml/2006/main">
  <p:tag name="PA" val="v4.1.3"/>
</p:tagLst>
</file>

<file path=ppt/tags/tag256.xml><?xml version="1.0" encoding="utf-8"?>
<p:tagLst xmlns:a="http://schemas.openxmlformats.org/drawingml/2006/main" xmlns:r="http://schemas.openxmlformats.org/officeDocument/2006/relationships" xmlns:p="http://schemas.openxmlformats.org/presentationml/2006/main">
  <p:tag name="PA" val="v4.1.3"/>
</p:tagLst>
</file>

<file path=ppt/tags/tag257.xml><?xml version="1.0" encoding="utf-8"?>
<p:tagLst xmlns:a="http://schemas.openxmlformats.org/drawingml/2006/main" xmlns:r="http://schemas.openxmlformats.org/officeDocument/2006/relationships" xmlns:p="http://schemas.openxmlformats.org/presentationml/2006/main">
  <p:tag name="PA" val="v4.1.3"/>
</p:tagLst>
</file>

<file path=ppt/tags/tag258.xml><?xml version="1.0" encoding="utf-8"?>
<p:tagLst xmlns:a="http://schemas.openxmlformats.org/drawingml/2006/main" xmlns:r="http://schemas.openxmlformats.org/officeDocument/2006/relationships" xmlns:p="http://schemas.openxmlformats.org/presentationml/2006/main">
  <p:tag name="PA" val="v4.1.3"/>
</p:tagLst>
</file>

<file path=ppt/tags/tag259.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60.xml><?xml version="1.0" encoding="utf-8"?>
<p:tagLst xmlns:a="http://schemas.openxmlformats.org/drawingml/2006/main" xmlns:r="http://schemas.openxmlformats.org/officeDocument/2006/relationships" xmlns:p="http://schemas.openxmlformats.org/presentationml/2006/main">
  <p:tag name="PA" val="v4.1.3"/>
</p:tagLst>
</file>

<file path=ppt/tags/tag261.xml><?xml version="1.0" encoding="utf-8"?>
<p:tagLst xmlns:a="http://schemas.openxmlformats.org/drawingml/2006/main" xmlns:r="http://schemas.openxmlformats.org/officeDocument/2006/relationships" xmlns:p="http://schemas.openxmlformats.org/presentationml/2006/main">
  <p:tag name="PA" val="v4.1.3"/>
</p:tagLst>
</file>

<file path=ppt/tags/tag262.xml><?xml version="1.0" encoding="utf-8"?>
<p:tagLst xmlns:a="http://schemas.openxmlformats.org/drawingml/2006/main" xmlns:r="http://schemas.openxmlformats.org/officeDocument/2006/relationships" xmlns:p="http://schemas.openxmlformats.org/presentationml/2006/main">
  <p:tag name="PA" val="v4.1.3"/>
</p:tagLst>
</file>

<file path=ppt/tags/tag263.xml><?xml version="1.0" encoding="utf-8"?>
<p:tagLst xmlns:a="http://schemas.openxmlformats.org/drawingml/2006/main" xmlns:r="http://schemas.openxmlformats.org/officeDocument/2006/relationships" xmlns:p="http://schemas.openxmlformats.org/presentationml/2006/main">
  <p:tag name="PA" val="v4.1.3"/>
</p:tagLst>
</file>

<file path=ppt/tags/tag264.xml><?xml version="1.0" encoding="utf-8"?>
<p:tagLst xmlns:a="http://schemas.openxmlformats.org/drawingml/2006/main" xmlns:r="http://schemas.openxmlformats.org/officeDocument/2006/relationships" xmlns:p="http://schemas.openxmlformats.org/presentationml/2006/main">
  <p:tag name="PA" val="v4.1.3"/>
</p:tagLst>
</file>

<file path=ppt/tags/tag265.xml><?xml version="1.0" encoding="utf-8"?>
<p:tagLst xmlns:a="http://schemas.openxmlformats.org/drawingml/2006/main" xmlns:r="http://schemas.openxmlformats.org/officeDocument/2006/relationships" xmlns:p="http://schemas.openxmlformats.org/presentationml/2006/main">
  <p:tag name="PA" val="v4.1.3"/>
</p:tagLst>
</file>

<file path=ppt/tags/tag266.xml><?xml version="1.0" encoding="utf-8"?>
<p:tagLst xmlns:a="http://schemas.openxmlformats.org/drawingml/2006/main" xmlns:r="http://schemas.openxmlformats.org/officeDocument/2006/relationships" xmlns:p="http://schemas.openxmlformats.org/presentationml/2006/main">
  <p:tag name="PA" val="v4.1.3"/>
</p:tagLst>
</file>

<file path=ppt/tags/tag267.xml><?xml version="1.0" encoding="utf-8"?>
<p:tagLst xmlns:a="http://schemas.openxmlformats.org/drawingml/2006/main" xmlns:r="http://schemas.openxmlformats.org/officeDocument/2006/relationships" xmlns:p="http://schemas.openxmlformats.org/presentationml/2006/main">
  <p:tag name="PA" val="v4.1.3"/>
</p:tagLst>
</file>

<file path=ppt/tags/tag268.xml><?xml version="1.0" encoding="utf-8"?>
<p:tagLst xmlns:a="http://schemas.openxmlformats.org/drawingml/2006/main" xmlns:r="http://schemas.openxmlformats.org/officeDocument/2006/relationships" xmlns:p="http://schemas.openxmlformats.org/presentationml/2006/main">
  <p:tag name="PA" val="v4.1.3"/>
</p:tagLst>
</file>

<file path=ppt/tags/tag269.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70.xml><?xml version="1.0" encoding="utf-8"?>
<p:tagLst xmlns:a="http://schemas.openxmlformats.org/drawingml/2006/main" xmlns:r="http://schemas.openxmlformats.org/officeDocument/2006/relationships" xmlns:p="http://schemas.openxmlformats.org/presentationml/2006/main">
  <p:tag name="PA" val="v4.1.3"/>
</p:tagLst>
</file>

<file path=ppt/tags/tag271.xml><?xml version="1.0" encoding="utf-8"?>
<p:tagLst xmlns:a="http://schemas.openxmlformats.org/drawingml/2006/main" xmlns:r="http://schemas.openxmlformats.org/officeDocument/2006/relationships" xmlns:p="http://schemas.openxmlformats.org/presentationml/2006/main">
  <p:tag name="PA" val="v4.1.3"/>
</p:tagLst>
</file>

<file path=ppt/tags/tag272.xml><?xml version="1.0" encoding="utf-8"?>
<p:tagLst xmlns:a="http://schemas.openxmlformats.org/drawingml/2006/main" xmlns:r="http://schemas.openxmlformats.org/officeDocument/2006/relationships" xmlns:p="http://schemas.openxmlformats.org/presentationml/2006/main">
  <p:tag name="PA" val="v4.1.3"/>
</p:tagLst>
</file>

<file path=ppt/tags/tag273.xml><?xml version="1.0" encoding="utf-8"?>
<p:tagLst xmlns:a="http://schemas.openxmlformats.org/drawingml/2006/main" xmlns:r="http://schemas.openxmlformats.org/officeDocument/2006/relationships" xmlns:p="http://schemas.openxmlformats.org/presentationml/2006/main">
  <p:tag name="PA" val="v4.1.3"/>
</p:tagLst>
</file>

<file path=ppt/tags/tag274.xml><?xml version="1.0" encoding="utf-8"?>
<p:tagLst xmlns:a="http://schemas.openxmlformats.org/drawingml/2006/main" xmlns:r="http://schemas.openxmlformats.org/officeDocument/2006/relationships" xmlns:p="http://schemas.openxmlformats.org/presentationml/2006/main">
  <p:tag name="PA" val="v4.1.3"/>
</p:tagLst>
</file>

<file path=ppt/tags/tag275.xml><?xml version="1.0" encoding="utf-8"?>
<p:tagLst xmlns:a="http://schemas.openxmlformats.org/drawingml/2006/main" xmlns:r="http://schemas.openxmlformats.org/officeDocument/2006/relationships" xmlns:p="http://schemas.openxmlformats.org/presentationml/2006/main">
  <p:tag name="PA" val="v4.1.3"/>
</p:tagLst>
</file>

<file path=ppt/tags/tag276.xml><?xml version="1.0" encoding="utf-8"?>
<p:tagLst xmlns:a="http://schemas.openxmlformats.org/drawingml/2006/main" xmlns:r="http://schemas.openxmlformats.org/officeDocument/2006/relationships" xmlns:p="http://schemas.openxmlformats.org/presentationml/2006/main">
  <p:tag name="PA" val="v4.1.3"/>
</p:tagLst>
</file>

<file path=ppt/tags/tag277.xml><?xml version="1.0" encoding="utf-8"?>
<p:tagLst xmlns:a="http://schemas.openxmlformats.org/drawingml/2006/main" xmlns:r="http://schemas.openxmlformats.org/officeDocument/2006/relationships" xmlns:p="http://schemas.openxmlformats.org/presentationml/2006/main">
  <p:tag name="PA" val="v4.1.3"/>
</p:tagLst>
</file>

<file path=ppt/tags/tag278.xml><?xml version="1.0" encoding="utf-8"?>
<p:tagLst xmlns:a="http://schemas.openxmlformats.org/drawingml/2006/main" xmlns:r="http://schemas.openxmlformats.org/officeDocument/2006/relationships" xmlns:p="http://schemas.openxmlformats.org/presentationml/2006/main">
  <p:tag name="PA" val="v4.1.3"/>
</p:tagLst>
</file>

<file path=ppt/tags/tag279.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PA" val="v4.1.3"/>
</p:tagLst>
</file>

<file path=ppt/tags/tag281.xml><?xml version="1.0" encoding="utf-8"?>
<p:tagLst xmlns:a="http://schemas.openxmlformats.org/drawingml/2006/main" xmlns:r="http://schemas.openxmlformats.org/officeDocument/2006/relationships" xmlns:p="http://schemas.openxmlformats.org/presentationml/2006/main">
  <p:tag name="PA" val="v4.1.3"/>
</p:tagLst>
</file>

<file path=ppt/tags/tag282.xml><?xml version="1.0" encoding="utf-8"?>
<p:tagLst xmlns:a="http://schemas.openxmlformats.org/drawingml/2006/main" xmlns:r="http://schemas.openxmlformats.org/officeDocument/2006/relationships" xmlns:p="http://schemas.openxmlformats.org/presentationml/2006/main">
  <p:tag name="PA" val="v4.1.3"/>
</p:tagLst>
</file>

<file path=ppt/tags/tag283.xml><?xml version="1.0" encoding="utf-8"?>
<p:tagLst xmlns:a="http://schemas.openxmlformats.org/drawingml/2006/main" xmlns:r="http://schemas.openxmlformats.org/officeDocument/2006/relationships" xmlns:p="http://schemas.openxmlformats.org/presentationml/2006/main">
  <p:tag name="PA" val="v4.1.3"/>
</p:tagLst>
</file>

<file path=ppt/tags/tag284.xml><?xml version="1.0" encoding="utf-8"?>
<p:tagLst xmlns:a="http://schemas.openxmlformats.org/drawingml/2006/main" xmlns:r="http://schemas.openxmlformats.org/officeDocument/2006/relationships" xmlns:p="http://schemas.openxmlformats.org/presentationml/2006/main">
  <p:tag name="PA" val="v4.1.3"/>
</p:tagLst>
</file>

<file path=ppt/tags/tag285.xml><?xml version="1.0" encoding="utf-8"?>
<p:tagLst xmlns:a="http://schemas.openxmlformats.org/drawingml/2006/main" xmlns:r="http://schemas.openxmlformats.org/officeDocument/2006/relationships" xmlns:p="http://schemas.openxmlformats.org/presentationml/2006/main">
  <p:tag name="PA" val="v4.1.3"/>
</p:tagLst>
</file>

<file path=ppt/tags/tag286.xml><?xml version="1.0" encoding="utf-8"?>
<p:tagLst xmlns:a="http://schemas.openxmlformats.org/drawingml/2006/main" xmlns:r="http://schemas.openxmlformats.org/officeDocument/2006/relationships" xmlns:p="http://schemas.openxmlformats.org/presentationml/2006/main">
  <p:tag name="PA" val="v4.1.3"/>
</p:tagLst>
</file>

<file path=ppt/tags/tag287.xml><?xml version="1.0" encoding="utf-8"?>
<p:tagLst xmlns:a="http://schemas.openxmlformats.org/drawingml/2006/main" xmlns:r="http://schemas.openxmlformats.org/officeDocument/2006/relationships" xmlns:p="http://schemas.openxmlformats.org/presentationml/2006/main">
  <p:tag name="PA" val="v4.1.3"/>
</p:tagLst>
</file>

<file path=ppt/tags/tag288.xml><?xml version="1.0" encoding="utf-8"?>
<p:tagLst xmlns:a="http://schemas.openxmlformats.org/drawingml/2006/main" xmlns:r="http://schemas.openxmlformats.org/officeDocument/2006/relationships" xmlns:p="http://schemas.openxmlformats.org/presentationml/2006/main">
  <p:tag name="PA" val="v4.1.3"/>
</p:tagLst>
</file>

<file path=ppt/tags/tag289.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290.xml><?xml version="1.0" encoding="utf-8"?>
<p:tagLst xmlns:a="http://schemas.openxmlformats.org/drawingml/2006/main" xmlns:r="http://schemas.openxmlformats.org/officeDocument/2006/relationships" xmlns:p="http://schemas.openxmlformats.org/presentationml/2006/main">
  <p:tag name="PA" val="v4.1.3"/>
</p:tagLst>
</file>

<file path=ppt/tags/tag291.xml><?xml version="1.0" encoding="utf-8"?>
<p:tagLst xmlns:a="http://schemas.openxmlformats.org/drawingml/2006/main" xmlns:r="http://schemas.openxmlformats.org/officeDocument/2006/relationships" xmlns:p="http://schemas.openxmlformats.org/presentationml/2006/main">
  <p:tag name="PA" val="v4.1.3"/>
</p:tagLst>
</file>

<file path=ppt/tags/tag292.xml><?xml version="1.0" encoding="utf-8"?>
<p:tagLst xmlns:a="http://schemas.openxmlformats.org/drawingml/2006/main" xmlns:r="http://schemas.openxmlformats.org/officeDocument/2006/relationships" xmlns:p="http://schemas.openxmlformats.org/presentationml/2006/main">
  <p:tag name="PA" val="v4.1.3"/>
</p:tagLst>
</file>

<file path=ppt/tags/tag293.xml><?xml version="1.0" encoding="utf-8"?>
<p:tagLst xmlns:a="http://schemas.openxmlformats.org/drawingml/2006/main" xmlns:r="http://schemas.openxmlformats.org/officeDocument/2006/relationships" xmlns:p="http://schemas.openxmlformats.org/presentationml/2006/main">
  <p:tag name="PA" val="v4.1.3"/>
</p:tagLst>
</file>

<file path=ppt/tags/tag294.xml><?xml version="1.0" encoding="utf-8"?>
<p:tagLst xmlns:a="http://schemas.openxmlformats.org/drawingml/2006/main" xmlns:r="http://schemas.openxmlformats.org/officeDocument/2006/relationships" xmlns:p="http://schemas.openxmlformats.org/presentationml/2006/main">
  <p:tag name="PA" val="v4.1.3"/>
</p:tagLst>
</file>

<file path=ppt/tags/tag295.xml><?xml version="1.0" encoding="utf-8"?>
<p:tagLst xmlns:a="http://schemas.openxmlformats.org/drawingml/2006/main" xmlns:r="http://schemas.openxmlformats.org/officeDocument/2006/relationships" xmlns:p="http://schemas.openxmlformats.org/presentationml/2006/main">
  <p:tag name="PA" val="v4.1.3"/>
</p:tagLst>
</file>

<file path=ppt/tags/tag296.xml><?xml version="1.0" encoding="utf-8"?>
<p:tagLst xmlns:a="http://schemas.openxmlformats.org/drawingml/2006/main" xmlns:r="http://schemas.openxmlformats.org/officeDocument/2006/relationships" xmlns:p="http://schemas.openxmlformats.org/presentationml/2006/main">
  <p:tag name="PA" val="v4.1.3"/>
</p:tagLst>
</file>

<file path=ppt/tags/tag297.xml><?xml version="1.0" encoding="utf-8"?>
<p:tagLst xmlns:a="http://schemas.openxmlformats.org/drawingml/2006/main" xmlns:r="http://schemas.openxmlformats.org/officeDocument/2006/relationships" xmlns:p="http://schemas.openxmlformats.org/presentationml/2006/main">
  <p:tag name="PA" val="v4.1.3"/>
</p:tagLst>
</file>

<file path=ppt/tags/tag298.xml><?xml version="1.0" encoding="utf-8"?>
<p:tagLst xmlns:a="http://schemas.openxmlformats.org/drawingml/2006/main" xmlns:r="http://schemas.openxmlformats.org/officeDocument/2006/relationships" xmlns:p="http://schemas.openxmlformats.org/presentationml/2006/main">
  <p:tag name="PA" val="v4.1.3"/>
</p:tagLst>
</file>

<file path=ppt/tags/tag29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00.xml><?xml version="1.0" encoding="utf-8"?>
<p:tagLst xmlns:a="http://schemas.openxmlformats.org/drawingml/2006/main" xmlns:r="http://schemas.openxmlformats.org/officeDocument/2006/relationships" xmlns:p="http://schemas.openxmlformats.org/presentationml/2006/main">
  <p:tag name="PA" val="v4.1.3"/>
</p:tagLst>
</file>

<file path=ppt/tags/tag301.xml><?xml version="1.0" encoding="utf-8"?>
<p:tagLst xmlns:a="http://schemas.openxmlformats.org/drawingml/2006/main" xmlns:r="http://schemas.openxmlformats.org/officeDocument/2006/relationships" xmlns:p="http://schemas.openxmlformats.org/presentationml/2006/main">
  <p:tag name="PA" val="v4.1.3"/>
</p:tagLst>
</file>

<file path=ppt/tags/tag302.xml><?xml version="1.0" encoding="utf-8"?>
<p:tagLst xmlns:a="http://schemas.openxmlformats.org/drawingml/2006/main" xmlns:r="http://schemas.openxmlformats.org/officeDocument/2006/relationships" xmlns:p="http://schemas.openxmlformats.org/presentationml/2006/main">
  <p:tag name="PA" val="v4.1.3"/>
</p:tagLst>
</file>

<file path=ppt/tags/tag303.xml><?xml version="1.0" encoding="utf-8"?>
<p:tagLst xmlns:a="http://schemas.openxmlformats.org/drawingml/2006/main" xmlns:r="http://schemas.openxmlformats.org/officeDocument/2006/relationships" xmlns:p="http://schemas.openxmlformats.org/presentationml/2006/main">
  <p:tag name="PA" val="v4.1.3"/>
</p:tagLst>
</file>

<file path=ppt/tags/tag304.xml><?xml version="1.0" encoding="utf-8"?>
<p:tagLst xmlns:a="http://schemas.openxmlformats.org/drawingml/2006/main" xmlns:r="http://schemas.openxmlformats.org/officeDocument/2006/relationships" xmlns:p="http://schemas.openxmlformats.org/presentationml/2006/main">
  <p:tag name="PA" val="v4.1.3"/>
</p:tagLst>
</file>

<file path=ppt/tags/tag305.xml><?xml version="1.0" encoding="utf-8"?>
<p:tagLst xmlns:a="http://schemas.openxmlformats.org/drawingml/2006/main" xmlns:r="http://schemas.openxmlformats.org/officeDocument/2006/relationships" xmlns:p="http://schemas.openxmlformats.org/presentationml/2006/main">
  <p:tag name="PA" val="v4.1.3"/>
</p:tagLst>
</file>

<file path=ppt/tags/tag306.xml><?xml version="1.0" encoding="utf-8"?>
<p:tagLst xmlns:a="http://schemas.openxmlformats.org/drawingml/2006/main" xmlns:r="http://schemas.openxmlformats.org/officeDocument/2006/relationships" xmlns:p="http://schemas.openxmlformats.org/presentationml/2006/main">
  <p:tag name="PA" val="v4.1.3"/>
</p:tagLst>
</file>

<file path=ppt/tags/tag307.xml><?xml version="1.0" encoding="utf-8"?>
<p:tagLst xmlns:a="http://schemas.openxmlformats.org/drawingml/2006/main" xmlns:r="http://schemas.openxmlformats.org/officeDocument/2006/relationships" xmlns:p="http://schemas.openxmlformats.org/presentationml/2006/main">
  <p:tag name="PA" val="v4.1.3"/>
</p:tagLst>
</file>

<file path=ppt/tags/tag308.xml><?xml version="1.0" encoding="utf-8"?>
<p:tagLst xmlns:a="http://schemas.openxmlformats.org/drawingml/2006/main" xmlns:r="http://schemas.openxmlformats.org/officeDocument/2006/relationships" xmlns:p="http://schemas.openxmlformats.org/presentationml/2006/main">
  <p:tag name="PA" val="v4.1.3"/>
</p:tagLst>
</file>

<file path=ppt/tags/tag309.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10.xml><?xml version="1.0" encoding="utf-8"?>
<p:tagLst xmlns:a="http://schemas.openxmlformats.org/drawingml/2006/main" xmlns:r="http://schemas.openxmlformats.org/officeDocument/2006/relationships" xmlns:p="http://schemas.openxmlformats.org/presentationml/2006/main">
  <p:tag name="PA" val="v4.1.3"/>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PA" val="v4.1.3"/>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16.xml><?xml version="1.0" encoding="utf-8"?>
<p:tagLst xmlns:a="http://schemas.openxmlformats.org/drawingml/2006/main" xmlns:r="http://schemas.openxmlformats.org/officeDocument/2006/relationships" xmlns:p="http://schemas.openxmlformats.org/presentationml/2006/main">
  <p:tag name="PA" val="v4.1.3"/>
</p:tagLst>
</file>

<file path=ppt/tags/tag317.xml><?xml version="1.0" encoding="utf-8"?>
<p:tagLst xmlns:a="http://schemas.openxmlformats.org/drawingml/2006/main" xmlns:r="http://schemas.openxmlformats.org/officeDocument/2006/relationships" xmlns:p="http://schemas.openxmlformats.org/presentationml/2006/main">
  <p:tag name="PA" val="v4.1.3"/>
</p:tagLst>
</file>

<file path=ppt/tags/tag318.xml><?xml version="1.0" encoding="utf-8"?>
<p:tagLst xmlns:a="http://schemas.openxmlformats.org/drawingml/2006/main" xmlns:r="http://schemas.openxmlformats.org/officeDocument/2006/relationships" xmlns:p="http://schemas.openxmlformats.org/presentationml/2006/main">
  <p:tag name="PA" val="v4.1.3"/>
</p:tagLst>
</file>

<file path=ppt/tags/tag319.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20.xml><?xml version="1.0" encoding="utf-8"?>
<p:tagLst xmlns:a="http://schemas.openxmlformats.org/drawingml/2006/main" xmlns:r="http://schemas.openxmlformats.org/officeDocument/2006/relationships" xmlns:p="http://schemas.openxmlformats.org/presentationml/2006/main">
  <p:tag name="PA" val="v4.1.3"/>
</p:tagLst>
</file>

<file path=ppt/tags/tag321.xml><?xml version="1.0" encoding="utf-8"?>
<p:tagLst xmlns:a="http://schemas.openxmlformats.org/drawingml/2006/main" xmlns:r="http://schemas.openxmlformats.org/officeDocument/2006/relationships" xmlns:p="http://schemas.openxmlformats.org/presentationml/2006/main">
  <p:tag name="PA" val="v4.1.3"/>
</p:tagLst>
</file>

<file path=ppt/tags/tag322.xml><?xml version="1.0" encoding="utf-8"?>
<p:tagLst xmlns:a="http://schemas.openxmlformats.org/drawingml/2006/main" xmlns:r="http://schemas.openxmlformats.org/officeDocument/2006/relationships" xmlns:p="http://schemas.openxmlformats.org/presentationml/2006/main">
  <p:tag name="PA" val="v4.1.3"/>
</p:tagLst>
</file>

<file path=ppt/tags/tag323.xml><?xml version="1.0" encoding="utf-8"?>
<p:tagLst xmlns:a="http://schemas.openxmlformats.org/drawingml/2006/main" xmlns:r="http://schemas.openxmlformats.org/officeDocument/2006/relationships" xmlns:p="http://schemas.openxmlformats.org/presentationml/2006/main">
  <p:tag name="PA" val="v4.1.3"/>
</p:tagLst>
</file>

<file path=ppt/tags/tag324.xml><?xml version="1.0" encoding="utf-8"?>
<p:tagLst xmlns:a="http://schemas.openxmlformats.org/drawingml/2006/main" xmlns:r="http://schemas.openxmlformats.org/officeDocument/2006/relationships" xmlns:p="http://schemas.openxmlformats.org/presentationml/2006/main">
  <p:tag name="PA" val="v4.1.3"/>
</p:tagLst>
</file>

<file path=ppt/tags/tag325.xml><?xml version="1.0" encoding="utf-8"?>
<p:tagLst xmlns:a="http://schemas.openxmlformats.org/drawingml/2006/main" xmlns:r="http://schemas.openxmlformats.org/officeDocument/2006/relationships" xmlns:p="http://schemas.openxmlformats.org/presentationml/2006/main">
  <p:tag name="PA" val="v4.1.3"/>
</p:tagLst>
</file>

<file path=ppt/tags/tag326.xml><?xml version="1.0" encoding="utf-8"?>
<p:tagLst xmlns:a="http://schemas.openxmlformats.org/drawingml/2006/main" xmlns:r="http://schemas.openxmlformats.org/officeDocument/2006/relationships" xmlns:p="http://schemas.openxmlformats.org/presentationml/2006/main">
  <p:tag name="PA" val="v4.1.3"/>
</p:tagLst>
</file>

<file path=ppt/tags/tag327.xml><?xml version="1.0" encoding="utf-8"?>
<p:tagLst xmlns:a="http://schemas.openxmlformats.org/drawingml/2006/main" xmlns:r="http://schemas.openxmlformats.org/officeDocument/2006/relationships" xmlns:p="http://schemas.openxmlformats.org/presentationml/2006/main">
  <p:tag name="PA" val="v4.1.3"/>
</p:tagLst>
</file>

<file path=ppt/tags/tag328.xml><?xml version="1.0" encoding="utf-8"?>
<p:tagLst xmlns:a="http://schemas.openxmlformats.org/drawingml/2006/main" xmlns:r="http://schemas.openxmlformats.org/officeDocument/2006/relationships" xmlns:p="http://schemas.openxmlformats.org/presentationml/2006/main">
  <p:tag name="PA" val="v4.1.3"/>
</p:tagLst>
</file>

<file path=ppt/tags/tag329.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30.xml><?xml version="1.0" encoding="utf-8"?>
<p:tagLst xmlns:a="http://schemas.openxmlformats.org/drawingml/2006/main" xmlns:r="http://schemas.openxmlformats.org/officeDocument/2006/relationships" xmlns:p="http://schemas.openxmlformats.org/presentationml/2006/main">
  <p:tag name="PA" val="v4.1.3"/>
</p:tagLst>
</file>

<file path=ppt/tags/tag331.xml><?xml version="1.0" encoding="utf-8"?>
<p:tagLst xmlns:a="http://schemas.openxmlformats.org/drawingml/2006/main" xmlns:r="http://schemas.openxmlformats.org/officeDocument/2006/relationships" xmlns:p="http://schemas.openxmlformats.org/presentationml/2006/main">
  <p:tag name="PA" val="v4.1.3"/>
</p:tagLst>
</file>

<file path=ppt/tags/tag332.xml><?xml version="1.0" encoding="utf-8"?>
<p:tagLst xmlns:a="http://schemas.openxmlformats.org/drawingml/2006/main" xmlns:r="http://schemas.openxmlformats.org/officeDocument/2006/relationships" xmlns:p="http://schemas.openxmlformats.org/presentationml/2006/main">
  <p:tag name="PA" val="v4.1.3"/>
</p:tagLst>
</file>

<file path=ppt/tags/tag333.xml><?xml version="1.0" encoding="utf-8"?>
<p:tagLst xmlns:a="http://schemas.openxmlformats.org/drawingml/2006/main" xmlns:r="http://schemas.openxmlformats.org/officeDocument/2006/relationships" xmlns:p="http://schemas.openxmlformats.org/presentationml/2006/main">
  <p:tag name="PA" val="v4.1.3"/>
</p:tagLst>
</file>

<file path=ppt/tags/tag334.xml><?xml version="1.0" encoding="utf-8"?>
<p:tagLst xmlns:a="http://schemas.openxmlformats.org/drawingml/2006/main" xmlns:r="http://schemas.openxmlformats.org/officeDocument/2006/relationships" xmlns:p="http://schemas.openxmlformats.org/presentationml/2006/main">
  <p:tag name="PA" val="v4.1.3"/>
</p:tagLst>
</file>

<file path=ppt/tags/tag335.xml><?xml version="1.0" encoding="utf-8"?>
<p:tagLst xmlns:a="http://schemas.openxmlformats.org/drawingml/2006/main" xmlns:r="http://schemas.openxmlformats.org/officeDocument/2006/relationships" xmlns:p="http://schemas.openxmlformats.org/presentationml/2006/main">
  <p:tag name="PA" val="v4.1.3"/>
</p:tagLst>
</file>

<file path=ppt/tags/tag336.xml><?xml version="1.0" encoding="utf-8"?>
<p:tagLst xmlns:a="http://schemas.openxmlformats.org/drawingml/2006/main" xmlns:r="http://schemas.openxmlformats.org/officeDocument/2006/relationships" xmlns:p="http://schemas.openxmlformats.org/presentationml/2006/main">
  <p:tag name="PA" val="v4.1.3"/>
</p:tagLst>
</file>

<file path=ppt/tags/tag337.xml><?xml version="1.0" encoding="utf-8"?>
<p:tagLst xmlns:a="http://schemas.openxmlformats.org/drawingml/2006/main" xmlns:r="http://schemas.openxmlformats.org/officeDocument/2006/relationships" xmlns:p="http://schemas.openxmlformats.org/presentationml/2006/main">
  <p:tag name="PA" val="v4.1.3"/>
</p:tagLst>
</file>

<file path=ppt/tags/tag338.xml><?xml version="1.0" encoding="utf-8"?>
<p:tagLst xmlns:a="http://schemas.openxmlformats.org/drawingml/2006/main" xmlns:r="http://schemas.openxmlformats.org/officeDocument/2006/relationships" xmlns:p="http://schemas.openxmlformats.org/presentationml/2006/main">
  <p:tag name="PA" val="v4.1.3"/>
</p:tagLst>
</file>

<file path=ppt/tags/tag339.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40.xml><?xml version="1.0" encoding="utf-8"?>
<p:tagLst xmlns:a="http://schemas.openxmlformats.org/drawingml/2006/main" xmlns:r="http://schemas.openxmlformats.org/officeDocument/2006/relationships" xmlns:p="http://schemas.openxmlformats.org/presentationml/2006/main">
  <p:tag name="PA" val="v4.1.3"/>
</p:tagLst>
</file>

<file path=ppt/tags/tag341.xml><?xml version="1.0" encoding="utf-8"?>
<p:tagLst xmlns:a="http://schemas.openxmlformats.org/drawingml/2006/main" xmlns:r="http://schemas.openxmlformats.org/officeDocument/2006/relationships" xmlns:p="http://schemas.openxmlformats.org/presentationml/2006/main">
  <p:tag name="PA" val="v4.1.3"/>
</p:tagLst>
</file>

<file path=ppt/tags/tag342.xml><?xml version="1.0" encoding="utf-8"?>
<p:tagLst xmlns:a="http://schemas.openxmlformats.org/drawingml/2006/main" xmlns:r="http://schemas.openxmlformats.org/officeDocument/2006/relationships" xmlns:p="http://schemas.openxmlformats.org/presentationml/2006/main">
  <p:tag name="PA" val="v4.1.3"/>
</p:tagLst>
</file>

<file path=ppt/tags/tag343.xml><?xml version="1.0" encoding="utf-8"?>
<p:tagLst xmlns:a="http://schemas.openxmlformats.org/drawingml/2006/main" xmlns:r="http://schemas.openxmlformats.org/officeDocument/2006/relationships" xmlns:p="http://schemas.openxmlformats.org/presentationml/2006/main">
  <p:tag name="PA" val="v4.1.3"/>
</p:tagLst>
</file>

<file path=ppt/tags/tag344.xml><?xml version="1.0" encoding="utf-8"?>
<p:tagLst xmlns:a="http://schemas.openxmlformats.org/drawingml/2006/main" xmlns:r="http://schemas.openxmlformats.org/officeDocument/2006/relationships" xmlns:p="http://schemas.openxmlformats.org/presentationml/2006/main">
  <p:tag name="PA" val="v4.1.3"/>
</p:tagLst>
</file>

<file path=ppt/tags/tag345.xml><?xml version="1.0" encoding="utf-8"?>
<p:tagLst xmlns:a="http://schemas.openxmlformats.org/drawingml/2006/main" xmlns:r="http://schemas.openxmlformats.org/officeDocument/2006/relationships" xmlns:p="http://schemas.openxmlformats.org/presentationml/2006/main">
  <p:tag name="PA" val="v4.1.3"/>
</p:tagLst>
</file>

<file path=ppt/tags/tag346.xml><?xml version="1.0" encoding="utf-8"?>
<p:tagLst xmlns:a="http://schemas.openxmlformats.org/drawingml/2006/main" xmlns:r="http://schemas.openxmlformats.org/officeDocument/2006/relationships" xmlns:p="http://schemas.openxmlformats.org/presentationml/2006/main">
  <p:tag name="PA" val="v4.1.3"/>
</p:tagLst>
</file>

<file path=ppt/tags/tag347.xml><?xml version="1.0" encoding="utf-8"?>
<p:tagLst xmlns:a="http://schemas.openxmlformats.org/drawingml/2006/main" xmlns:r="http://schemas.openxmlformats.org/officeDocument/2006/relationships" xmlns:p="http://schemas.openxmlformats.org/presentationml/2006/main">
  <p:tag name="PA" val="v4.1.3"/>
</p:tagLst>
</file>

<file path=ppt/tags/tag348.xml><?xml version="1.0" encoding="utf-8"?>
<p:tagLst xmlns:a="http://schemas.openxmlformats.org/drawingml/2006/main" xmlns:r="http://schemas.openxmlformats.org/officeDocument/2006/relationships" xmlns:p="http://schemas.openxmlformats.org/presentationml/2006/main">
  <p:tag name="PA" val="v4.1.3"/>
</p:tagLst>
</file>

<file path=ppt/tags/tag349.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50.xml><?xml version="1.0" encoding="utf-8"?>
<p:tagLst xmlns:a="http://schemas.openxmlformats.org/drawingml/2006/main" xmlns:r="http://schemas.openxmlformats.org/officeDocument/2006/relationships" xmlns:p="http://schemas.openxmlformats.org/presentationml/2006/main">
  <p:tag name="PA" val="v4.1.3"/>
</p:tagLst>
</file>

<file path=ppt/tags/tag351.xml><?xml version="1.0" encoding="utf-8"?>
<p:tagLst xmlns:a="http://schemas.openxmlformats.org/drawingml/2006/main" xmlns:r="http://schemas.openxmlformats.org/officeDocument/2006/relationships" xmlns:p="http://schemas.openxmlformats.org/presentationml/2006/main">
  <p:tag name="PA" val="v4.1.3"/>
</p:tagLst>
</file>

<file path=ppt/tags/tag352.xml><?xml version="1.0" encoding="utf-8"?>
<p:tagLst xmlns:a="http://schemas.openxmlformats.org/drawingml/2006/main" xmlns:r="http://schemas.openxmlformats.org/officeDocument/2006/relationships" xmlns:p="http://schemas.openxmlformats.org/presentationml/2006/main">
  <p:tag name="PA" val="v4.1.3"/>
</p:tagLst>
</file>

<file path=ppt/tags/tag353.xml><?xml version="1.0" encoding="utf-8"?>
<p:tagLst xmlns:a="http://schemas.openxmlformats.org/drawingml/2006/main" xmlns:r="http://schemas.openxmlformats.org/officeDocument/2006/relationships" xmlns:p="http://schemas.openxmlformats.org/presentationml/2006/main">
  <p:tag name="PA" val="v4.1.3"/>
</p:tagLst>
</file>

<file path=ppt/tags/tag354.xml><?xml version="1.0" encoding="utf-8"?>
<p:tagLst xmlns:a="http://schemas.openxmlformats.org/drawingml/2006/main" xmlns:r="http://schemas.openxmlformats.org/officeDocument/2006/relationships" xmlns:p="http://schemas.openxmlformats.org/presentationml/2006/main">
  <p:tag name="PA" val="v4.1.3"/>
</p:tagLst>
</file>

<file path=ppt/tags/tag355.xml><?xml version="1.0" encoding="utf-8"?>
<p:tagLst xmlns:a="http://schemas.openxmlformats.org/drawingml/2006/main" xmlns:r="http://schemas.openxmlformats.org/officeDocument/2006/relationships" xmlns:p="http://schemas.openxmlformats.org/presentationml/2006/main">
  <p:tag name="PA" val="v4.1.3"/>
</p:tagLst>
</file>

<file path=ppt/tags/tag356.xml><?xml version="1.0" encoding="utf-8"?>
<p:tagLst xmlns:a="http://schemas.openxmlformats.org/drawingml/2006/main" xmlns:r="http://schemas.openxmlformats.org/officeDocument/2006/relationships" xmlns:p="http://schemas.openxmlformats.org/presentationml/2006/main">
  <p:tag name="PA" val="v4.1.3"/>
</p:tagLst>
</file>

<file path=ppt/tags/tag357.xml><?xml version="1.0" encoding="utf-8"?>
<p:tagLst xmlns:a="http://schemas.openxmlformats.org/drawingml/2006/main" xmlns:r="http://schemas.openxmlformats.org/officeDocument/2006/relationships" xmlns:p="http://schemas.openxmlformats.org/presentationml/2006/main">
  <p:tag name="PA" val="v4.1.3"/>
</p:tagLst>
</file>

<file path=ppt/tags/tag358.xml><?xml version="1.0" encoding="utf-8"?>
<p:tagLst xmlns:a="http://schemas.openxmlformats.org/drawingml/2006/main" xmlns:r="http://schemas.openxmlformats.org/officeDocument/2006/relationships" xmlns:p="http://schemas.openxmlformats.org/presentationml/2006/main">
  <p:tag name="PA" val="v4.1.3"/>
</p:tagLst>
</file>

<file path=ppt/tags/tag359.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60.xml><?xml version="1.0" encoding="utf-8"?>
<p:tagLst xmlns:a="http://schemas.openxmlformats.org/drawingml/2006/main" xmlns:r="http://schemas.openxmlformats.org/officeDocument/2006/relationships" xmlns:p="http://schemas.openxmlformats.org/presentationml/2006/main">
  <p:tag name="PA" val="v4.1.3"/>
</p:tagLst>
</file>

<file path=ppt/tags/tag361.xml><?xml version="1.0" encoding="utf-8"?>
<p:tagLst xmlns:a="http://schemas.openxmlformats.org/drawingml/2006/main" xmlns:r="http://schemas.openxmlformats.org/officeDocument/2006/relationships" xmlns:p="http://schemas.openxmlformats.org/presentationml/2006/main">
  <p:tag name="PA" val="v4.1.3"/>
</p:tagLst>
</file>

<file path=ppt/tags/tag362.xml><?xml version="1.0" encoding="utf-8"?>
<p:tagLst xmlns:a="http://schemas.openxmlformats.org/drawingml/2006/main" xmlns:r="http://schemas.openxmlformats.org/officeDocument/2006/relationships" xmlns:p="http://schemas.openxmlformats.org/presentationml/2006/main">
  <p:tag name="PA" val="v4.1.3"/>
</p:tagLst>
</file>

<file path=ppt/tags/tag363.xml><?xml version="1.0" encoding="utf-8"?>
<p:tagLst xmlns:a="http://schemas.openxmlformats.org/drawingml/2006/main" xmlns:r="http://schemas.openxmlformats.org/officeDocument/2006/relationships" xmlns:p="http://schemas.openxmlformats.org/presentationml/2006/main">
  <p:tag name="PA" val="v4.1.3"/>
</p:tagLst>
</file>

<file path=ppt/tags/tag364.xml><?xml version="1.0" encoding="utf-8"?>
<p:tagLst xmlns:a="http://schemas.openxmlformats.org/drawingml/2006/main" xmlns:r="http://schemas.openxmlformats.org/officeDocument/2006/relationships" xmlns:p="http://schemas.openxmlformats.org/presentationml/2006/main">
  <p:tag name="PA" val="v4.1.3"/>
</p:tagLst>
</file>

<file path=ppt/tags/tag365.xml><?xml version="1.0" encoding="utf-8"?>
<p:tagLst xmlns:a="http://schemas.openxmlformats.org/drawingml/2006/main" xmlns:r="http://schemas.openxmlformats.org/officeDocument/2006/relationships" xmlns:p="http://schemas.openxmlformats.org/presentationml/2006/main">
  <p:tag name="PA" val="v4.1.3"/>
</p:tagLst>
</file>

<file path=ppt/tags/tag366.xml><?xml version="1.0" encoding="utf-8"?>
<p:tagLst xmlns:a="http://schemas.openxmlformats.org/drawingml/2006/main" xmlns:r="http://schemas.openxmlformats.org/officeDocument/2006/relationships" xmlns:p="http://schemas.openxmlformats.org/presentationml/2006/main">
  <p:tag name="PA" val="v4.1.3"/>
</p:tagLst>
</file>

<file path=ppt/tags/tag367.xml><?xml version="1.0" encoding="utf-8"?>
<p:tagLst xmlns:a="http://schemas.openxmlformats.org/drawingml/2006/main" xmlns:r="http://schemas.openxmlformats.org/officeDocument/2006/relationships" xmlns:p="http://schemas.openxmlformats.org/presentationml/2006/main">
  <p:tag name="PA" val="v4.1.3"/>
</p:tagLst>
</file>

<file path=ppt/tags/tag368.xml><?xml version="1.0" encoding="utf-8"?>
<p:tagLst xmlns:a="http://schemas.openxmlformats.org/drawingml/2006/main" xmlns:r="http://schemas.openxmlformats.org/officeDocument/2006/relationships" xmlns:p="http://schemas.openxmlformats.org/presentationml/2006/main">
  <p:tag name="PA" val="v4.1.3"/>
</p:tagLst>
</file>

<file path=ppt/tags/tag369.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70.xml><?xml version="1.0" encoding="utf-8"?>
<p:tagLst xmlns:a="http://schemas.openxmlformats.org/drawingml/2006/main" xmlns:r="http://schemas.openxmlformats.org/officeDocument/2006/relationships" xmlns:p="http://schemas.openxmlformats.org/presentationml/2006/main">
  <p:tag name="PA" val="v4.1.3"/>
</p:tagLst>
</file>

<file path=ppt/tags/tag371.xml><?xml version="1.0" encoding="utf-8"?>
<p:tagLst xmlns:a="http://schemas.openxmlformats.org/drawingml/2006/main" xmlns:r="http://schemas.openxmlformats.org/officeDocument/2006/relationships" xmlns:p="http://schemas.openxmlformats.org/presentationml/2006/main">
  <p:tag name="PA" val="v4.1.3"/>
</p:tagLst>
</file>

<file path=ppt/tags/tag372.xml><?xml version="1.0" encoding="utf-8"?>
<p:tagLst xmlns:a="http://schemas.openxmlformats.org/drawingml/2006/main" xmlns:r="http://schemas.openxmlformats.org/officeDocument/2006/relationships" xmlns:p="http://schemas.openxmlformats.org/presentationml/2006/main">
  <p:tag name="PA" val="v4.1.3"/>
</p:tagLst>
</file>

<file path=ppt/tags/tag373.xml><?xml version="1.0" encoding="utf-8"?>
<p:tagLst xmlns:a="http://schemas.openxmlformats.org/drawingml/2006/main" xmlns:r="http://schemas.openxmlformats.org/officeDocument/2006/relationships" xmlns:p="http://schemas.openxmlformats.org/presentationml/2006/main">
  <p:tag name="PA" val="v4.1.3"/>
</p:tagLst>
</file>

<file path=ppt/tags/tag374.xml><?xml version="1.0" encoding="utf-8"?>
<p:tagLst xmlns:a="http://schemas.openxmlformats.org/drawingml/2006/main" xmlns:r="http://schemas.openxmlformats.org/officeDocument/2006/relationships" xmlns:p="http://schemas.openxmlformats.org/presentationml/2006/main">
  <p:tag name="PA" val="v4.1.3"/>
</p:tagLst>
</file>

<file path=ppt/tags/tag375.xml><?xml version="1.0" encoding="utf-8"?>
<p:tagLst xmlns:a="http://schemas.openxmlformats.org/drawingml/2006/main" xmlns:r="http://schemas.openxmlformats.org/officeDocument/2006/relationships" xmlns:p="http://schemas.openxmlformats.org/presentationml/2006/main">
  <p:tag name="PA" val="v4.1.3"/>
</p:tagLst>
</file>

<file path=ppt/tags/tag376.xml><?xml version="1.0" encoding="utf-8"?>
<p:tagLst xmlns:a="http://schemas.openxmlformats.org/drawingml/2006/main" xmlns:r="http://schemas.openxmlformats.org/officeDocument/2006/relationships" xmlns:p="http://schemas.openxmlformats.org/presentationml/2006/main">
  <p:tag name="PA" val="v4.1.3"/>
</p:tagLst>
</file>

<file path=ppt/tags/tag377.xml><?xml version="1.0" encoding="utf-8"?>
<p:tagLst xmlns:a="http://schemas.openxmlformats.org/drawingml/2006/main" xmlns:r="http://schemas.openxmlformats.org/officeDocument/2006/relationships" xmlns:p="http://schemas.openxmlformats.org/presentationml/2006/main">
  <p:tag name="PA" val="v4.1.3"/>
</p:tagLst>
</file>

<file path=ppt/tags/tag378.xml><?xml version="1.0" encoding="utf-8"?>
<p:tagLst xmlns:a="http://schemas.openxmlformats.org/drawingml/2006/main" xmlns:r="http://schemas.openxmlformats.org/officeDocument/2006/relationships" xmlns:p="http://schemas.openxmlformats.org/presentationml/2006/main">
  <p:tag name="PA" val="v4.1.3"/>
</p:tagLst>
</file>

<file path=ppt/tags/tag379.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80.xml><?xml version="1.0" encoding="utf-8"?>
<p:tagLst xmlns:a="http://schemas.openxmlformats.org/drawingml/2006/main" xmlns:r="http://schemas.openxmlformats.org/officeDocument/2006/relationships" xmlns:p="http://schemas.openxmlformats.org/presentationml/2006/main">
  <p:tag name="PA" val="v4.1.3"/>
</p:tagLst>
</file>

<file path=ppt/tags/tag381.xml><?xml version="1.0" encoding="utf-8"?>
<p:tagLst xmlns:a="http://schemas.openxmlformats.org/drawingml/2006/main" xmlns:r="http://schemas.openxmlformats.org/officeDocument/2006/relationships" xmlns:p="http://schemas.openxmlformats.org/presentationml/2006/main">
  <p:tag name="PA" val="v4.1.3"/>
</p:tagLst>
</file>

<file path=ppt/tags/tag382.xml><?xml version="1.0" encoding="utf-8"?>
<p:tagLst xmlns:a="http://schemas.openxmlformats.org/drawingml/2006/main" xmlns:r="http://schemas.openxmlformats.org/officeDocument/2006/relationships" xmlns:p="http://schemas.openxmlformats.org/presentationml/2006/main">
  <p:tag name="PA" val="v4.1.3"/>
</p:tagLst>
</file>

<file path=ppt/tags/tag383.xml><?xml version="1.0" encoding="utf-8"?>
<p:tagLst xmlns:a="http://schemas.openxmlformats.org/drawingml/2006/main" xmlns:r="http://schemas.openxmlformats.org/officeDocument/2006/relationships" xmlns:p="http://schemas.openxmlformats.org/presentationml/2006/main">
  <p:tag name="PA" val="v4.1.3"/>
</p:tagLst>
</file>

<file path=ppt/tags/tag384.xml><?xml version="1.0" encoding="utf-8"?>
<p:tagLst xmlns:a="http://schemas.openxmlformats.org/drawingml/2006/main" xmlns:r="http://schemas.openxmlformats.org/officeDocument/2006/relationships" xmlns:p="http://schemas.openxmlformats.org/presentationml/2006/main">
  <p:tag name="PA" val="v4.1.3"/>
</p:tagLst>
</file>

<file path=ppt/tags/tag385.xml><?xml version="1.0" encoding="utf-8"?>
<p:tagLst xmlns:a="http://schemas.openxmlformats.org/drawingml/2006/main" xmlns:r="http://schemas.openxmlformats.org/officeDocument/2006/relationships" xmlns:p="http://schemas.openxmlformats.org/presentationml/2006/main">
  <p:tag name="PA" val="v4.1.3"/>
</p:tagLst>
</file>

<file path=ppt/tags/tag386.xml><?xml version="1.0" encoding="utf-8"?>
<p:tagLst xmlns:a="http://schemas.openxmlformats.org/drawingml/2006/main" xmlns:r="http://schemas.openxmlformats.org/officeDocument/2006/relationships" xmlns:p="http://schemas.openxmlformats.org/presentationml/2006/main">
  <p:tag name="PA" val="v4.1.3"/>
</p:tagLst>
</file>

<file path=ppt/tags/tag387.xml><?xml version="1.0" encoding="utf-8"?>
<p:tagLst xmlns:a="http://schemas.openxmlformats.org/drawingml/2006/main" xmlns:r="http://schemas.openxmlformats.org/officeDocument/2006/relationships" xmlns:p="http://schemas.openxmlformats.org/presentationml/2006/main">
  <p:tag name="PA" val="v4.1.3"/>
</p:tagLst>
</file>

<file path=ppt/tags/tag388.xml><?xml version="1.0" encoding="utf-8"?>
<p:tagLst xmlns:a="http://schemas.openxmlformats.org/drawingml/2006/main" xmlns:r="http://schemas.openxmlformats.org/officeDocument/2006/relationships" xmlns:p="http://schemas.openxmlformats.org/presentationml/2006/main">
  <p:tag name="PA" val="v4.1.3"/>
</p:tagLst>
</file>

<file path=ppt/tags/tag389.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390.xml><?xml version="1.0" encoding="utf-8"?>
<p:tagLst xmlns:a="http://schemas.openxmlformats.org/drawingml/2006/main" xmlns:r="http://schemas.openxmlformats.org/officeDocument/2006/relationships" xmlns:p="http://schemas.openxmlformats.org/presentationml/2006/main">
  <p:tag name="PA" val="v4.1.3"/>
</p:tagLst>
</file>

<file path=ppt/tags/tag391.xml><?xml version="1.0" encoding="utf-8"?>
<p:tagLst xmlns:a="http://schemas.openxmlformats.org/drawingml/2006/main" xmlns:r="http://schemas.openxmlformats.org/officeDocument/2006/relationships" xmlns:p="http://schemas.openxmlformats.org/presentationml/2006/main">
  <p:tag name="PA" val="v4.1.3"/>
</p:tagLst>
</file>

<file path=ppt/tags/tag392.xml><?xml version="1.0" encoding="utf-8"?>
<p:tagLst xmlns:a="http://schemas.openxmlformats.org/drawingml/2006/main" xmlns:r="http://schemas.openxmlformats.org/officeDocument/2006/relationships" xmlns:p="http://schemas.openxmlformats.org/presentationml/2006/main">
  <p:tag name="PA" val="v4.1.3"/>
</p:tagLst>
</file>

<file path=ppt/tags/tag393.xml><?xml version="1.0" encoding="utf-8"?>
<p:tagLst xmlns:a="http://schemas.openxmlformats.org/drawingml/2006/main" xmlns:r="http://schemas.openxmlformats.org/officeDocument/2006/relationships" xmlns:p="http://schemas.openxmlformats.org/presentationml/2006/main">
  <p:tag name="PA" val="v4.1.3"/>
</p:tagLst>
</file>

<file path=ppt/tags/tag394.xml><?xml version="1.0" encoding="utf-8"?>
<p:tagLst xmlns:a="http://schemas.openxmlformats.org/drawingml/2006/main" xmlns:r="http://schemas.openxmlformats.org/officeDocument/2006/relationships" xmlns:p="http://schemas.openxmlformats.org/presentationml/2006/main">
  <p:tag name="PA" val="v4.1.3"/>
</p:tagLst>
</file>

<file path=ppt/tags/tag395.xml><?xml version="1.0" encoding="utf-8"?>
<p:tagLst xmlns:a="http://schemas.openxmlformats.org/drawingml/2006/main" xmlns:r="http://schemas.openxmlformats.org/officeDocument/2006/relationships" xmlns:p="http://schemas.openxmlformats.org/presentationml/2006/main">
  <p:tag name="PA" val="v4.1.3"/>
</p:tagLst>
</file>

<file path=ppt/tags/tag396.xml><?xml version="1.0" encoding="utf-8"?>
<p:tagLst xmlns:a="http://schemas.openxmlformats.org/drawingml/2006/main" xmlns:r="http://schemas.openxmlformats.org/officeDocument/2006/relationships" xmlns:p="http://schemas.openxmlformats.org/presentationml/2006/main">
  <p:tag name="PA" val="v4.1.3"/>
</p:tagLst>
</file>

<file path=ppt/tags/tag397.xml><?xml version="1.0" encoding="utf-8"?>
<p:tagLst xmlns:a="http://schemas.openxmlformats.org/drawingml/2006/main" xmlns:r="http://schemas.openxmlformats.org/officeDocument/2006/relationships" xmlns:p="http://schemas.openxmlformats.org/presentationml/2006/main">
  <p:tag name="PA" val="v4.1.3"/>
</p:tagLst>
</file>

<file path=ppt/tags/tag398.xml><?xml version="1.0" encoding="utf-8"?>
<p:tagLst xmlns:a="http://schemas.openxmlformats.org/drawingml/2006/main" xmlns:r="http://schemas.openxmlformats.org/officeDocument/2006/relationships" xmlns:p="http://schemas.openxmlformats.org/presentationml/2006/main">
  <p:tag name="PA" val="v4.1.3"/>
</p:tagLst>
</file>

<file path=ppt/tags/tag39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00.xml><?xml version="1.0" encoding="utf-8"?>
<p:tagLst xmlns:a="http://schemas.openxmlformats.org/drawingml/2006/main" xmlns:r="http://schemas.openxmlformats.org/officeDocument/2006/relationships" xmlns:p="http://schemas.openxmlformats.org/presentationml/2006/main">
  <p:tag name="PA" val="v4.1.3"/>
</p:tagLst>
</file>

<file path=ppt/tags/tag401.xml><?xml version="1.0" encoding="utf-8"?>
<p:tagLst xmlns:a="http://schemas.openxmlformats.org/drawingml/2006/main" xmlns:r="http://schemas.openxmlformats.org/officeDocument/2006/relationships" xmlns:p="http://schemas.openxmlformats.org/presentationml/2006/main">
  <p:tag name="PA" val="v4.1.3"/>
</p:tagLst>
</file>

<file path=ppt/tags/tag402.xml><?xml version="1.0" encoding="utf-8"?>
<p:tagLst xmlns:a="http://schemas.openxmlformats.org/drawingml/2006/main" xmlns:r="http://schemas.openxmlformats.org/officeDocument/2006/relationships" xmlns:p="http://schemas.openxmlformats.org/presentationml/2006/main">
  <p:tag name="PA" val="v4.1.3"/>
</p:tagLst>
</file>

<file path=ppt/tags/tag403.xml><?xml version="1.0" encoding="utf-8"?>
<p:tagLst xmlns:a="http://schemas.openxmlformats.org/drawingml/2006/main" xmlns:r="http://schemas.openxmlformats.org/officeDocument/2006/relationships" xmlns:p="http://schemas.openxmlformats.org/presentationml/2006/main">
  <p:tag name="PA" val="v4.1.3"/>
</p:tagLst>
</file>

<file path=ppt/tags/tag404.xml><?xml version="1.0" encoding="utf-8"?>
<p:tagLst xmlns:a="http://schemas.openxmlformats.org/drawingml/2006/main" xmlns:r="http://schemas.openxmlformats.org/officeDocument/2006/relationships" xmlns:p="http://schemas.openxmlformats.org/presentationml/2006/main">
  <p:tag name="PA" val="v4.1.3"/>
</p:tagLst>
</file>

<file path=ppt/tags/tag405.xml><?xml version="1.0" encoding="utf-8"?>
<p:tagLst xmlns:a="http://schemas.openxmlformats.org/drawingml/2006/main" xmlns:r="http://schemas.openxmlformats.org/officeDocument/2006/relationships" xmlns:p="http://schemas.openxmlformats.org/presentationml/2006/main">
  <p:tag name="PA" val="v4.1.3"/>
</p:tagLst>
</file>

<file path=ppt/tags/tag406.xml><?xml version="1.0" encoding="utf-8"?>
<p:tagLst xmlns:a="http://schemas.openxmlformats.org/drawingml/2006/main" xmlns:r="http://schemas.openxmlformats.org/officeDocument/2006/relationships" xmlns:p="http://schemas.openxmlformats.org/presentationml/2006/main">
  <p:tag name="PA" val="v4.1.3"/>
</p:tagLst>
</file>

<file path=ppt/tags/tag407.xml><?xml version="1.0" encoding="utf-8"?>
<p:tagLst xmlns:a="http://schemas.openxmlformats.org/drawingml/2006/main" xmlns:r="http://schemas.openxmlformats.org/officeDocument/2006/relationships" xmlns:p="http://schemas.openxmlformats.org/presentationml/2006/main">
  <p:tag name="PA" val="v4.1.3"/>
</p:tagLst>
</file>

<file path=ppt/tags/tag408.xml><?xml version="1.0" encoding="utf-8"?>
<p:tagLst xmlns:a="http://schemas.openxmlformats.org/drawingml/2006/main" xmlns:r="http://schemas.openxmlformats.org/officeDocument/2006/relationships" xmlns:p="http://schemas.openxmlformats.org/presentationml/2006/main">
  <p:tag name="PA" val="v4.1.3"/>
</p:tagLst>
</file>

<file path=ppt/tags/tag409.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10.xml><?xml version="1.0" encoding="utf-8"?>
<p:tagLst xmlns:a="http://schemas.openxmlformats.org/drawingml/2006/main" xmlns:r="http://schemas.openxmlformats.org/officeDocument/2006/relationships" xmlns:p="http://schemas.openxmlformats.org/presentationml/2006/main">
  <p:tag name="PA" val="v4.1.3"/>
</p:tagLst>
</file>

<file path=ppt/tags/tag411.xml><?xml version="1.0" encoding="utf-8"?>
<p:tagLst xmlns:a="http://schemas.openxmlformats.org/drawingml/2006/main" xmlns:r="http://schemas.openxmlformats.org/officeDocument/2006/relationships" xmlns:p="http://schemas.openxmlformats.org/presentationml/2006/main">
  <p:tag name="PA" val="v4.1.3"/>
</p:tagLst>
</file>

<file path=ppt/tags/tag412.xml><?xml version="1.0" encoding="utf-8"?>
<p:tagLst xmlns:a="http://schemas.openxmlformats.org/drawingml/2006/main" xmlns:r="http://schemas.openxmlformats.org/officeDocument/2006/relationships" xmlns:p="http://schemas.openxmlformats.org/presentationml/2006/main">
  <p:tag name="PA" val="v4.1.3"/>
</p:tagLst>
</file>

<file path=ppt/tags/tag413.xml><?xml version="1.0" encoding="utf-8"?>
<p:tagLst xmlns:a="http://schemas.openxmlformats.org/drawingml/2006/main" xmlns:r="http://schemas.openxmlformats.org/officeDocument/2006/relationships" xmlns:p="http://schemas.openxmlformats.org/presentationml/2006/main">
  <p:tag name="PA" val="v4.1.3"/>
</p:tagLst>
</file>

<file path=ppt/tags/tag414.xml><?xml version="1.0" encoding="utf-8"?>
<p:tagLst xmlns:a="http://schemas.openxmlformats.org/drawingml/2006/main" xmlns:r="http://schemas.openxmlformats.org/officeDocument/2006/relationships" xmlns:p="http://schemas.openxmlformats.org/presentationml/2006/main">
  <p:tag name="PA" val="v4.1.3"/>
</p:tagLst>
</file>

<file path=ppt/tags/tag415.xml><?xml version="1.0" encoding="utf-8"?>
<p:tagLst xmlns:a="http://schemas.openxmlformats.org/drawingml/2006/main" xmlns:r="http://schemas.openxmlformats.org/officeDocument/2006/relationships" xmlns:p="http://schemas.openxmlformats.org/presentationml/2006/main">
  <p:tag name="PA" val="v4.1.3"/>
</p:tagLst>
</file>

<file path=ppt/tags/tag416.xml><?xml version="1.0" encoding="utf-8"?>
<p:tagLst xmlns:a="http://schemas.openxmlformats.org/drawingml/2006/main" xmlns:r="http://schemas.openxmlformats.org/officeDocument/2006/relationships" xmlns:p="http://schemas.openxmlformats.org/presentationml/2006/main">
  <p:tag name="PA" val="v4.1.3"/>
</p:tagLst>
</file>

<file path=ppt/tags/tag417.xml><?xml version="1.0" encoding="utf-8"?>
<p:tagLst xmlns:a="http://schemas.openxmlformats.org/drawingml/2006/main" xmlns:r="http://schemas.openxmlformats.org/officeDocument/2006/relationships" xmlns:p="http://schemas.openxmlformats.org/presentationml/2006/main">
  <p:tag name="PA" val="v4.1.3"/>
</p:tagLst>
</file>

<file path=ppt/tags/tag418.xml><?xml version="1.0" encoding="utf-8"?>
<p:tagLst xmlns:a="http://schemas.openxmlformats.org/drawingml/2006/main" xmlns:r="http://schemas.openxmlformats.org/officeDocument/2006/relationships" xmlns:p="http://schemas.openxmlformats.org/presentationml/2006/main">
  <p:tag name="PA" val="v4.1.3"/>
</p:tagLst>
</file>

<file path=ppt/tags/tag419.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20.xml><?xml version="1.0" encoding="utf-8"?>
<p:tagLst xmlns:a="http://schemas.openxmlformats.org/drawingml/2006/main" xmlns:r="http://schemas.openxmlformats.org/officeDocument/2006/relationships" xmlns:p="http://schemas.openxmlformats.org/presentationml/2006/main">
  <p:tag name="PA" val="v4.1.3"/>
</p:tagLst>
</file>

<file path=ppt/tags/tag421.xml><?xml version="1.0" encoding="utf-8"?>
<p:tagLst xmlns:a="http://schemas.openxmlformats.org/drawingml/2006/main" xmlns:r="http://schemas.openxmlformats.org/officeDocument/2006/relationships" xmlns:p="http://schemas.openxmlformats.org/presentationml/2006/main">
  <p:tag name="PA" val="v4.1.3"/>
</p:tagLst>
</file>

<file path=ppt/tags/tag422.xml><?xml version="1.0" encoding="utf-8"?>
<p:tagLst xmlns:a="http://schemas.openxmlformats.org/drawingml/2006/main" xmlns:r="http://schemas.openxmlformats.org/officeDocument/2006/relationships" xmlns:p="http://schemas.openxmlformats.org/presentationml/2006/main">
  <p:tag name="PA" val="v4.1.3"/>
</p:tagLst>
</file>

<file path=ppt/tags/tag423.xml><?xml version="1.0" encoding="utf-8"?>
<p:tagLst xmlns:a="http://schemas.openxmlformats.org/drawingml/2006/main" xmlns:r="http://schemas.openxmlformats.org/officeDocument/2006/relationships" xmlns:p="http://schemas.openxmlformats.org/presentationml/2006/main">
  <p:tag name="PA" val="v4.1.3"/>
</p:tagLst>
</file>

<file path=ppt/tags/tag424.xml><?xml version="1.0" encoding="utf-8"?>
<p:tagLst xmlns:a="http://schemas.openxmlformats.org/drawingml/2006/main" xmlns:r="http://schemas.openxmlformats.org/officeDocument/2006/relationships" xmlns:p="http://schemas.openxmlformats.org/presentationml/2006/main">
  <p:tag name="PA" val="v4.1.3"/>
</p:tagLst>
</file>

<file path=ppt/tags/tag425.xml><?xml version="1.0" encoding="utf-8"?>
<p:tagLst xmlns:a="http://schemas.openxmlformats.org/drawingml/2006/main" xmlns:r="http://schemas.openxmlformats.org/officeDocument/2006/relationships" xmlns:p="http://schemas.openxmlformats.org/presentationml/2006/main">
  <p:tag name="PA" val="v4.1.3"/>
</p:tagLst>
</file>

<file path=ppt/tags/tag426.xml><?xml version="1.0" encoding="utf-8"?>
<p:tagLst xmlns:a="http://schemas.openxmlformats.org/drawingml/2006/main" xmlns:r="http://schemas.openxmlformats.org/officeDocument/2006/relationships" xmlns:p="http://schemas.openxmlformats.org/presentationml/2006/main">
  <p:tag name="PA" val="v4.1.3"/>
</p:tagLst>
</file>

<file path=ppt/tags/tag427.xml><?xml version="1.0" encoding="utf-8"?>
<p:tagLst xmlns:a="http://schemas.openxmlformats.org/drawingml/2006/main" xmlns:r="http://schemas.openxmlformats.org/officeDocument/2006/relationships" xmlns:p="http://schemas.openxmlformats.org/presentationml/2006/main">
  <p:tag name="PA" val="v4.1.3"/>
</p:tagLst>
</file>

<file path=ppt/tags/tag428.xml><?xml version="1.0" encoding="utf-8"?>
<p:tagLst xmlns:a="http://schemas.openxmlformats.org/drawingml/2006/main" xmlns:r="http://schemas.openxmlformats.org/officeDocument/2006/relationships" xmlns:p="http://schemas.openxmlformats.org/presentationml/2006/main">
  <p:tag name="PA" val="v4.1.3"/>
</p:tagLst>
</file>

<file path=ppt/tags/tag429.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30.xml><?xml version="1.0" encoding="utf-8"?>
<p:tagLst xmlns:a="http://schemas.openxmlformats.org/drawingml/2006/main" xmlns:r="http://schemas.openxmlformats.org/officeDocument/2006/relationships" xmlns:p="http://schemas.openxmlformats.org/presentationml/2006/main">
  <p:tag name="PA" val="v4.1.3"/>
</p:tagLst>
</file>

<file path=ppt/tags/tag431.xml><?xml version="1.0" encoding="utf-8"?>
<p:tagLst xmlns:a="http://schemas.openxmlformats.org/drawingml/2006/main" xmlns:r="http://schemas.openxmlformats.org/officeDocument/2006/relationships" xmlns:p="http://schemas.openxmlformats.org/presentationml/2006/main">
  <p:tag name="PA" val="v4.1.3"/>
</p:tagLst>
</file>

<file path=ppt/tags/tag432.xml><?xml version="1.0" encoding="utf-8"?>
<p:tagLst xmlns:a="http://schemas.openxmlformats.org/drawingml/2006/main" xmlns:r="http://schemas.openxmlformats.org/officeDocument/2006/relationships" xmlns:p="http://schemas.openxmlformats.org/presentationml/2006/main">
  <p:tag name="PA" val="v4.1.3"/>
</p:tagLst>
</file>

<file path=ppt/tags/tag433.xml><?xml version="1.0" encoding="utf-8"?>
<p:tagLst xmlns:a="http://schemas.openxmlformats.org/drawingml/2006/main" xmlns:r="http://schemas.openxmlformats.org/officeDocument/2006/relationships" xmlns:p="http://schemas.openxmlformats.org/presentationml/2006/main">
  <p:tag name="PA" val="v4.1.3"/>
</p:tagLst>
</file>

<file path=ppt/tags/tag434.xml><?xml version="1.0" encoding="utf-8"?>
<p:tagLst xmlns:a="http://schemas.openxmlformats.org/drawingml/2006/main" xmlns:r="http://schemas.openxmlformats.org/officeDocument/2006/relationships" xmlns:p="http://schemas.openxmlformats.org/presentationml/2006/main">
  <p:tag name="PA" val="v4.1.3"/>
</p:tagLst>
</file>

<file path=ppt/tags/tag435.xml><?xml version="1.0" encoding="utf-8"?>
<p:tagLst xmlns:a="http://schemas.openxmlformats.org/drawingml/2006/main" xmlns:r="http://schemas.openxmlformats.org/officeDocument/2006/relationships" xmlns:p="http://schemas.openxmlformats.org/presentationml/2006/main">
  <p:tag name="PA" val="v4.1.3"/>
</p:tagLst>
</file>

<file path=ppt/tags/tag436.xml><?xml version="1.0" encoding="utf-8"?>
<p:tagLst xmlns:a="http://schemas.openxmlformats.org/drawingml/2006/main" xmlns:r="http://schemas.openxmlformats.org/officeDocument/2006/relationships" xmlns:p="http://schemas.openxmlformats.org/presentationml/2006/main">
  <p:tag name="PA" val="v4.1.3"/>
</p:tagLst>
</file>

<file path=ppt/tags/tag437.xml><?xml version="1.0" encoding="utf-8"?>
<p:tagLst xmlns:a="http://schemas.openxmlformats.org/drawingml/2006/main" xmlns:r="http://schemas.openxmlformats.org/officeDocument/2006/relationships" xmlns:p="http://schemas.openxmlformats.org/presentationml/2006/main">
  <p:tag name="PA" val="v4.1.3"/>
</p:tagLst>
</file>

<file path=ppt/tags/tag438.xml><?xml version="1.0" encoding="utf-8"?>
<p:tagLst xmlns:a="http://schemas.openxmlformats.org/drawingml/2006/main" xmlns:r="http://schemas.openxmlformats.org/officeDocument/2006/relationships" xmlns:p="http://schemas.openxmlformats.org/presentationml/2006/main">
  <p:tag name="PA" val="v4.1.3"/>
</p:tagLst>
</file>

<file path=ppt/tags/tag439.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40.xml><?xml version="1.0" encoding="utf-8"?>
<p:tagLst xmlns:a="http://schemas.openxmlformats.org/drawingml/2006/main" xmlns:r="http://schemas.openxmlformats.org/officeDocument/2006/relationships" xmlns:p="http://schemas.openxmlformats.org/presentationml/2006/main">
  <p:tag name="PA" val="v4.1.3"/>
</p:tagLst>
</file>

<file path=ppt/tags/tag441.xml><?xml version="1.0" encoding="utf-8"?>
<p:tagLst xmlns:a="http://schemas.openxmlformats.org/drawingml/2006/main" xmlns:r="http://schemas.openxmlformats.org/officeDocument/2006/relationships" xmlns:p="http://schemas.openxmlformats.org/presentationml/2006/main">
  <p:tag name="PA" val="v4.1.3"/>
</p:tagLst>
</file>

<file path=ppt/tags/tag442.xml><?xml version="1.0" encoding="utf-8"?>
<p:tagLst xmlns:a="http://schemas.openxmlformats.org/drawingml/2006/main" xmlns:r="http://schemas.openxmlformats.org/officeDocument/2006/relationships" xmlns:p="http://schemas.openxmlformats.org/presentationml/2006/main">
  <p:tag name="PA" val="v4.1.3"/>
</p:tagLst>
</file>

<file path=ppt/tags/tag443.xml><?xml version="1.0" encoding="utf-8"?>
<p:tagLst xmlns:a="http://schemas.openxmlformats.org/drawingml/2006/main" xmlns:r="http://schemas.openxmlformats.org/officeDocument/2006/relationships" xmlns:p="http://schemas.openxmlformats.org/presentationml/2006/main">
  <p:tag name="PA" val="v4.1.3"/>
</p:tagLst>
</file>

<file path=ppt/tags/tag444.xml><?xml version="1.0" encoding="utf-8"?>
<p:tagLst xmlns:a="http://schemas.openxmlformats.org/drawingml/2006/main" xmlns:r="http://schemas.openxmlformats.org/officeDocument/2006/relationships" xmlns:p="http://schemas.openxmlformats.org/presentationml/2006/main">
  <p:tag name="PA" val="v4.1.3"/>
</p:tagLst>
</file>

<file path=ppt/tags/tag445.xml><?xml version="1.0" encoding="utf-8"?>
<p:tagLst xmlns:a="http://schemas.openxmlformats.org/drawingml/2006/main" xmlns:r="http://schemas.openxmlformats.org/officeDocument/2006/relationships" xmlns:p="http://schemas.openxmlformats.org/presentationml/2006/main">
  <p:tag name="PA" val="v4.1.3"/>
</p:tagLst>
</file>

<file path=ppt/tags/tag446.xml><?xml version="1.0" encoding="utf-8"?>
<p:tagLst xmlns:a="http://schemas.openxmlformats.org/drawingml/2006/main" xmlns:r="http://schemas.openxmlformats.org/officeDocument/2006/relationships" xmlns:p="http://schemas.openxmlformats.org/presentationml/2006/main">
  <p:tag name="PA" val="v4.1.3"/>
</p:tagLst>
</file>

<file path=ppt/tags/tag447.xml><?xml version="1.0" encoding="utf-8"?>
<p:tagLst xmlns:a="http://schemas.openxmlformats.org/drawingml/2006/main" xmlns:r="http://schemas.openxmlformats.org/officeDocument/2006/relationships" xmlns:p="http://schemas.openxmlformats.org/presentationml/2006/main">
  <p:tag name="PA" val="v4.1.3"/>
</p:tagLst>
</file>

<file path=ppt/tags/tag448.xml><?xml version="1.0" encoding="utf-8"?>
<p:tagLst xmlns:a="http://schemas.openxmlformats.org/drawingml/2006/main" xmlns:r="http://schemas.openxmlformats.org/officeDocument/2006/relationships" xmlns:p="http://schemas.openxmlformats.org/presentationml/2006/main">
  <p:tag name="PA" val="v4.1.3"/>
</p:tagLst>
</file>

<file path=ppt/tags/tag449.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50.xml><?xml version="1.0" encoding="utf-8"?>
<p:tagLst xmlns:a="http://schemas.openxmlformats.org/drawingml/2006/main" xmlns:r="http://schemas.openxmlformats.org/officeDocument/2006/relationships" xmlns:p="http://schemas.openxmlformats.org/presentationml/2006/main">
  <p:tag name="PA" val="v4.1.3"/>
</p:tagLst>
</file>

<file path=ppt/tags/tag451.xml><?xml version="1.0" encoding="utf-8"?>
<p:tagLst xmlns:a="http://schemas.openxmlformats.org/drawingml/2006/main" xmlns:r="http://schemas.openxmlformats.org/officeDocument/2006/relationships" xmlns:p="http://schemas.openxmlformats.org/presentationml/2006/main">
  <p:tag name="PA" val="v4.1.3"/>
</p:tagLst>
</file>

<file path=ppt/tags/tag452.xml><?xml version="1.0" encoding="utf-8"?>
<p:tagLst xmlns:a="http://schemas.openxmlformats.org/drawingml/2006/main" xmlns:r="http://schemas.openxmlformats.org/officeDocument/2006/relationships" xmlns:p="http://schemas.openxmlformats.org/presentationml/2006/main">
  <p:tag name="PA" val="v4.1.3"/>
</p:tagLst>
</file>

<file path=ppt/tags/tag453.xml><?xml version="1.0" encoding="utf-8"?>
<p:tagLst xmlns:a="http://schemas.openxmlformats.org/drawingml/2006/main" xmlns:r="http://schemas.openxmlformats.org/officeDocument/2006/relationships" xmlns:p="http://schemas.openxmlformats.org/presentationml/2006/main">
  <p:tag name="PA" val="v4.1.3"/>
</p:tagLst>
</file>

<file path=ppt/tags/tag454.xml><?xml version="1.0" encoding="utf-8"?>
<p:tagLst xmlns:a="http://schemas.openxmlformats.org/drawingml/2006/main" xmlns:r="http://schemas.openxmlformats.org/officeDocument/2006/relationships" xmlns:p="http://schemas.openxmlformats.org/presentationml/2006/main">
  <p:tag name="PA" val="v4.1.3"/>
</p:tagLst>
</file>

<file path=ppt/tags/tag455.xml><?xml version="1.0" encoding="utf-8"?>
<p:tagLst xmlns:a="http://schemas.openxmlformats.org/drawingml/2006/main" xmlns:r="http://schemas.openxmlformats.org/officeDocument/2006/relationships" xmlns:p="http://schemas.openxmlformats.org/presentationml/2006/main">
  <p:tag name="PA" val="v4.1.3"/>
</p:tagLst>
</file>

<file path=ppt/tags/tag456.xml><?xml version="1.0" encoding="utf-8"?>
<p:tagLst xmlns:a="http://schemas.openxmlformats.org/drawingml/2006/main" xmlns:r="http://schemas.openxmlformats.org/officeDocument/2006/relationships" xmlns:p="http://schemas.openxmlformats.org/presentationml/2006/main">
  <p:tag name="PA" val="v4.1.3"/>
</p:tagLst>
</file>

<file path=ppt/tags/tag457.xml><?xml version="1.0" encoding="utf-8"?>
<p:tagLst xmlns:a="http://schemas.openxmlformats.org/drawingml/2006/main" xmlns:r="http://schemas.openxmlformats.org/officeDocument/2006/relationships" xmlns:p="http://schemas.openxmlformats.org/presentationml/2006/main">
  <p:tag name="PA" val="v4.1.3"/>
</p:tagLst>
</file>

<file path=ppt/tags/tag458.xml><?xml version="1.0" encoding="utf-8"?>
<p:tagLst xmlns:a="http://schemas.openxmlformats.org/drawingml/2006/main" xmlns:r="http://schemas.openxmlformats.org/officeDocument/2006/relationships" xmlns:p="http://schemas.openxmlformats.org/presentationml/2006/main">
  <p:tag name="PA" val="v4.1.3"/>
</p:tagLst>
</file>

<file path=ppt/tags/tag459.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60.xml><?xml version="1.0" encoding="utf-8"?>
<p:tagLst xmlns:a="http://schemas.openxmlformats.org/drawingml/2006/main" xmlns:r="http://schemas.openxmlformats.org/officeDocument/2006/relationships" xmlns:p="http://schemas.openxmlformats.org/presentationml/2006/main">
  <p:tag name="PA" val="v4.1.3"/>
</p:tagLst>
</file>

<file path=ppt/tags/tag461.xml><?xml version="1.0" encoding="utf-8"?>
<p:tagLst xmlns:a="http://schemas.openxmlformats.org/drawingml/2006/main" xmlns:r="http://schemas.openxmlformats.org/officeDocument/2006/relationships" xmlns:p="http://schemas.openxmlformats.org/presentationml/2006/main">
  <p:tag name="PA" val="v4.1.3"/>
</p:tagLst>
</file>

<file path=ppt/tags/tag462.xml><?xml version="1.0" encoding="utf-8"?>
<p:tagLst xmlns:a="http://schemas.openxmlformats.org/drawingml/2006/main" xmlns:r="http://schemas.openxmlformats.org/officeDocument/2006/relationships" xmlns:p="http://schemas.openxmlformats.org/presentationml/2006/main">
  <p:tag name="PA" val="v4.1.3"/>
</p:tagLst>
</file>

<file path=ppt/tags/tag463.xml><?xml version="1.0" encoding="utf-8"?>
<p:tagLst xmlns:a="http://schemas.openxmlformats.org/drawingml/2006/main" xmlns:r="http://schemas.openxmlformats.org/officeDocument/2006/relationships" xmlns:p="http://schemas.openxmlformats.org/presentationml/2006/main">
  <p:tag name="PA" val="v4.1.3"/>
</p:tagLst>
</file>

<file path=ppt/tags/tag464.xml><?xml version="1.0" encoding="utf-8"?>
<p:tagLst xmlns:a="http://schemas.openxmlformats.org/drawingml/2006/main" xmlns:r="http://schemas.openxmlformats.org/officeDocument/2006/relationships" xmlns:p="http://schemas.openxmlformats.org/presentationml/2006/main">
  <p:tag name="PA" val="v4.1.3"/>
</p:tagLst>
</file>

<file path=ppt/tags/tag465.xml><?xml version="1.0" encoding="utf-8"?>
<p:tagLst xmlns:a="http://schemas.openxmlformats.org/drawingml/2006/main" xmlns:r="http://schemas.openxmlformats.org/officeDocument/2006/relationships" xmlns:p="http://schemas.openxmlformats.org/presentationml/2006/main">
  <p:tag name="PA" val="v4.1.3"/>
</p:tagLst>
</file>

<file path=ppt/tags/tag466.xml><?xml version="1.0" encoding="utf-8"?>
<p:tagLst xmlns:a="http://schemas.openxmlformats.org/drawingml/2006/main" xmlns:r="http://schemas.openxmlformats.org/officeDocument/2006/relationships" xmlns:p="http://schemas.openxmlformats.org/presentationml/2006/main">
  <p:tag name="PA" val="v4.1.3"/>
</p:tagLst>
</file>

<file path=ppt/tags/tag467.xml><?xml version="1.0" encoding="utf-8"?>
<p:tagLst xmlns:a="http://schemas.openxmlformats.org/drawingml/2006/main" xmlns:r="http://schemas.openxmlformats.org/officeDocument/2006/relationships" xmlns:p="http://schemas.openxmlformats.org/presentationml/2006/main">
  <p:tag name="PA" val="v4.1.3"/>
</p:tagLst>
</file>

<file path=ppt/tags/tag468.xml><?xml version="1.0" encoding="utf-8"?>
<p:tagLst xmlns:a="http://schemas.openxmlformats.org/drawingml/2006/main" xmlns:r="http://schemas.openxmlformats.org/officeDocument/2006/relationships" xmlns:p="http://schemas.openxmlformats.org/presentationml/2006/main">
  <p:tag name="PA" val="v4.1.3"/>
</p:tagLst>
</file>

<file path=ppt/tags/tag469.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70.xml><?xml version="1.0" encoding="utf-8"?>
<p:tagLst xmlns:a="http://schemas.openxmlformats.org/drawingml/2006/main" xmlns:r="http://schemas.openxmlformats.org/officeDocument/2006/relationships" xmlns:p="http://schemas.openxmlformats.org/presentationml/2006/main">
  <p:tag name="PA" val="v4.1.3"/>
</p:tagLst>
</file>

<file path=ppt/tags/tag471.xml><?xml version="1.0" encoding="utf-8"?>
<p:tagLst xmlns:a="http://schemas.openxmlformats.org/drawingml/2006/main" xmlns:r="http://schemas.openxmlformats.org/officeDocument/2006/relationships" xmlns:p="http://schemas.openxmlformats.org/presentationml/2006/main">
  <p:tag name="PA" val="v4.1.3"/>
</p:tagLst>
</file>

<file path=ppt/tags/tag472.xml><?xml version="1.0" encoding="utf-8"?>
<p:tagLst xmlns:a="http://schemas.openxmlformats.org/drawingml/2006/main" xmlns:r="http://schemas.openxmlformats.org/officeDocument/2006/relationships" xmlns:p="http://schemas.openxmlformats.org/presentationml/2006/main">
  <p:tag name="PA" val="v4.1.3"/>
</p:tagLst>
</file>

<file path=ppt/tags/tag473.xml><?xml version="1.0" encoding="utf-8"?>
<p:tagLst xmlns:a="http://schemas.openxmlformats.org/drawingml/2006/main" xmlns:r="http://schemas.openxmlformats.org/officeDocument/2006/relationships" xmlns:p="http://schemas.openxmlformats.org/presentationml/2006/main">
  <p:tag name="PA" val="v4.1.3"/>
</p:tagLst>
</file>

<file path=ppt/tags/tag474.xml><?xml version="1.0" encoding="utf-8"?>
<p:tagLst xmlns:a="http://schemas.openxmlformats.org/drawingml/2006/main" xmlns:r="http://schemas.openxmlformats.org/officeDocument/2006/relationships" xmlns:p="http://schemas.openxmlformats.org/presentationml/2006/main">
  <p:tag name="PA" val="v4.1.3"/>
</p:tagLst>
</file>

<file path=ppt/tags/tag475.xml><?xml version="1.0" encoding="utf-8"?>
<p:tagLst xmlns:a="http://schemas.openxmlformats.org/drawingml/2006/main" xmlns:r="http://schemas.openxmlformats.org/officeDocument/2006/relationships" xmlns:p="http://schemas.openxmlformats.org/presentationml/2006/main">
  <p:tag name="PA" val="v4.1.3"/>
</p:tagLst>
</file>

<file path=ppt/tags/tag476.xml><?xml version="1.0" encoding="utf-8"?>
<p:tagLst xmlns:a="http://schemas.openxmlformats.org/drawingml/2006/main" xmlns:r="http://schemas.openxmlformats.org/officeDocument/2006/relationships" xmlns:p="http://schemas.openxmlformats.org/presentationml/2006/main">
  <p:tag name="PA" val="v4.1.3"/>
</p:tagLst>
</file>

<file path=ppt/tags/tag477.xml><?xml version="1.0" encoding="utf-8"?>
<p:tagLst xmlns:a="http://schemas.openxmlformats.org/drawingml/2006/main" xmlns:r="http://schemas.openxmlformats.org/officeDocument/2006/relationships" xmlns:p="http://schemas.openxmlformats.org/presentationml/2006/main">
  <p:tag name="PA" val="v4.1.3"/>
</p:tagLst>
</file>

<file path=ppt/tags/tag478.xml><?xml version="1.0" encoding="utf-8"?>
<p:tagLst xmlns:a="http://schemas.openxmlformats.org/drawingml/2006/main" xmlns:r="http://schemas.openxmlformats.org/officeDocument/2006/relationships" xmlns:p="http://schemas.openxmlformats.org/presentationml/2006/main">
  <p:tag name="PA" val="v4.1.3"/>
</p:tagLst>
</file>

<file path=ppt/tags/tag479.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80.xml><?xml version="1.0" encoding="utf-8"?>
<p:tagLst xmlns:a="http://schemas.openxmlformats.org/drawingml/2006/main" xmlns:r="http://schemas.openxmlformats.org/officeDocument/2006/relationships" xmlns:p="http://schemas.openxmlformats.org/presentationml/2006/main">
  <p:tag name="PA" val="v4.1.3"/>
</p:tagLst>
</file>

<file path=ppt/tags/tag481.xml><?xml version="1.0" encoding="utf-8"?>
<p:tagLst xmlns:a="http://schemas.openxmlformats.org/drawingml/2006/main" xmlns:r="http://schemas.openxmlformats.org/officeDocument/2006/relationships" xmlns:p="http://schemas.openxmlformats.org/presentationml/2006/main">
  <p:tag name="PA" val="v4.1.3"/>
</p:tagLst>
</file>

<file path=ppt/tags/tag482.xml><?xml version="1.0" encoding="utf-8"?>
<p:tagLst xmlns:a="http://schemas.openxmlformats.org/drawingml/2006/main" xmlns:r="http://schemas.openxmlformats.org/officeDocument/2006/relationships" xmlns:p="http://schemas.openxmlformats.org/presentationml/2006/main">
  <p:tag name="PA" val="v4.1.3"/>
</p:tagLst>
</file>

<file path=ppt/tags/tag483.xml><?xml version="1.0" encoding="utf-8"?>
<p:tagLst xmlns:a="http://schemas.openxmlformats.org/drawingml/2006/main" xmlns:r="http://schemas.openxmlformats.org/officeDocument/2006/relationships" xmlns:p="http://schemas.openxmlformats.org/presentationml/2006/main">
  <p:tag name="PA" val="v4.1.3"/>
</p:tagLst>
</file>

<file path=ppt/tags/tag484.xml><?xml version="1.0" encoding="utf-8"?>
<p:tagLst xmlns:a="http://schemas.openxmlformats.org/drawingml/2006/main" xmlns:r="http://schemas.openxmlformats.org/officeDocument/2006/relationships" xmlns:p="http://schemas.openxmlformats.org/presentationml/2006/main">
  <p:tag name="PA" val="v4.1.3"/>
</p:tagLst>
</file>

<file path=ppt/tags/tag485.xml><?xml version="1.0" encoding="utf-8"?>
<p:tagLst xmlns:a="http://schemas.openxmlformats.org/drawingml/2006/main" xmlns:r="http://schemas.openxmlformats.org/officeDocument/2006/relationships" xmlns:p="http://schemas.openxmlformats.org/presentationml/2006/main">
  <p:tag name="PA" val="v4.1.3"/>
</p:tagLst>
</file>

<file path=ppt/tags/tag486.xml><?xml version="1.0" encoding="utf-8"?>
<p:tagLst xmlns:a="http://schemas.openxmlformats.org/drawingml/2006/main" xmlns:r="http://schemas.openxmlformats.org/officeDocument/2006/relationships" xmlns:p="http://schemas.openxmlformats.org/presentationml/2006/main">
  <p:tag name="PA" val="v4.1.3"/>
</p:tagLst>
</file>

<file path=ppt/tags/tag487.xml><?xml version="1.0" encoding="utf-8"?>
<p:tagLst xmlns:a="http://schemas.openxmlformats.org/drawingml/2006/main" xmlns:r="http://schemas.openxmlformats.org/officeDocument/2006/relationships" xmlns:p="http://schemas.openxmlformats.org/presentationml/2006/main">
  <p:tag name="PA" val="v4.1.3"/>
</p:tagLst>
</file>

<file path=ppt/tags/tag488.xml><?xml version="1.0" encoding="utf-8"?>
<p:tagLst xmlns:a="http://schemas.openxmlformats.org/drawingml/2006/main" xmlns:r="http://schemas.openxmlformats.org/officeDocument/2006/relationships" xmlns:p="http://schemas.openxmlformats.org/presentationml/2006/main">
  <p:tag name="PA" val="v4.1.3"/>
</p:tagLst>
</file>

<file path=ppt/tags/tag489.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490.xml><?xml version="1.0" encoding="utf-8"?>
<p:tagLst xmlns:a="http://schemas.openxmlformats.org/drawingml/2006/main" xmlns:r="http://schemas.openxmlformats.org/officeDocument/2006/relationships" xmlns:p="http://schemas.openxmlformats.org/presentationml/2006/main">
  <p:tag name="PA" val="v4.1.3"/>
</p:tagLst>
</file>

<file path=ppt/tags/tag491.xml><?xml version="1.0" encoding="utf-8"?>
<p:tagLst xmlns:a="http://schemas.openxmlformats.org/drawingml/2006/main" xmlns:r="http://schemas.openxmlformats.org/officeDocument/2006/relationships" xmlns:p="http://schemas.openxmlformats.org/presentationml/2006/main">
  <p:tag name="PA" val="v4.1.3"/>
</p:tagLst>
</file>

<file path=ppt/tags/tag492.xml><?xml version="1.0" encoding="utf-8"?>
<p:tagLst xmlns:a="http://schemas.openxmlformats.org/drawingml/2006/main" xmlns:r="http://schemas.openxmlformats.org/officeDocument/2006/relationships" xmlns:p="http://schemas.openxmlformats.org/presentationml/2006/main">
  <p:tag name="PA" val="v4.1.3"/>
</p:tagLst>
</file>

<file path=ppt/tags/tag493.xml><?xml version="1.0" encoding="utf-8"?>
<p:tagLst xmlns:a="http://schemas.openxmlformats.org/drawingml/2006/main" xmlns:r="http://schemas.openxmlformats.org/officeDocument/2006/relationships" xmlns:p="http://schemas.openxmlformats.org/presentationml/2006/main">
  <p:tag name="PA" val="v4.1.3"/>
</p:tagLst>
</file>

<file path=ppt/tags/tag494.xml><?xml version="1.0" encoding="utf-8"?>
<p:tagLst xmlns:a="http://schemas.openxmlformats.org/drawingml/2006/main" xmlns:r="http://schemas.openxmlformats.org/officeDocument/2006/relationships" xmlns:p="http://schemas.openxmlformats.org/presentationml/2006/main">
  <p:tag name="PA" val="v4.1.3"/>
</p:tagLst>
</file>

<file path=ppt/tags/tag495.xml><?xml version="1.0" encoding="utf-8"?>
<p:tagLst xmlns:a="http://schemas.openxmlformats.org/drawingml/2006/main" xmlns:r="http://schemas.openxmlformats.org/officeDocument/2006/relationships" xmlns:p="http://schemas.openxmlformats.org/presentationml/2006/main">
  <p:tag name="PA" val="v4.1.3"/>
</p:tagLst>
</file>

<file path=ppt/tags/tag496.xml><?xml version="1.0" encoding="utf-8"?>
<p:tagLst xmlns:a="http://schemas.openxmlformats.org/drawingml/2006/main" xmlns:r="http://schemas.openxmlformats.org/officeDocument/2006/relationships" xmlns:p="http://schemas.openxmlformats.org/presentationml/2006/main">
  <p:tag name="PA" val="v4.1.3"/>
</p:tagLst>
</file>

<file path=ppt/tags/tag497.xml><?xml version="1.0" encoding="utf-8"?>
<p:tagLst xmlns:a="http://schemas.openxmlformats.org/drawingml/2006/main" xmlns:r="http://schemas.openxmlformats.org/officeDocument/2006/relationships" xmlns:p="http://schemas.openxmlformats.org/presentationml/2006/main">
  <p:tag name="PA" val="v4.1.3"/>
</p:tagLst>
</file>

<file path=ppt/tags/tag498.xml><?xml version="1.0" encoding="utf-8"?>
<p:tagLst xmlns:a="http://schemas.openxmlformats.org/drawingml/2006/main" xmlns:r="http://schemas.openxmlformats.org/officeDocument/2006/relationships" xmlns:p="http://schemas.openxmlformats.org/presentationml/2006/main">
  <p:tag name="PA" val="v4.1.3"/>
</p:tagLst>
</file>

<file path=ppt/tags/tag49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00.xml><?xml version="1.0" encoding="utf-8"?>
<p:tagLst xmlns:a="http://schemas.openxmlformats.org/drawingml/2006/main" xmlns:r="http://schemas.openxmlformats.org/officeDocument/2006/relationships" xmlns:p="http://schemas.openxmlformats.org/presentationml/2006/main">
  <p:tag name="PA" val="v4.1.3"/>
</p:tagLst>
</file>

<file path=ppt/tags/tag501.xml><?xml version="1.0" encoding="utf-8"?>
<p:tagLst xmlns:a="http://schemas.openxmlformats.org/drawingml/2006/main" xmlns:r="http://schemas.openxmlformats.org/officeDocument/2006/relationships" xmlns:p="http://schemas.openxmlformats.org/presentationml/2006/main">
  <p:tag name="PA" val="v4.1.3"/>
</p:tagLst>
</file>

<file path=ppt/tags/tag502.xml><?xml version="1.0" encoding="utf-8"?>
<p:tagLst xmlns:a="http://schemas.openxmlformats.org/drawingml/2006/main" xmlns:r="http://schemas.openxmlformats.org/officeDocument/2006/relationships" xmlns:p="http://schemas.openxmlformats.org/presentationml/2006/main">
  <p:tag name="PA" val="v4.1.3"/>
</p:tagLst>
</file>

<file path=ppt/tags/tag503.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4_Office 主题">
  <a:themeElements>
    <a:clrScheme name="碧海晴空">
      <a:dk1>
        <a:srgbClr val="000000"/>
      </a:dk1>
      <a:lt1>
        <a:srgbClr val="FFFFFF"/>
      </a:lt1>
      <a:dk2>
        <a:srgbClr val="97C3D2"/>
      </a:dk2>
      <a:lt2>
        <a:srgbClr val="7CBED1"/>
      </a:lt2>
      <a:accent1>
        <a:srgbClr val="51AECD"/>
      </a:accent1>
      <a:accent2>
        <a:srgbClr val="2EA0C3"/>
      </a:accent2>
      <a:accent3>
        <a:srgbClr val="7ACCB2"/>
      </a:accent3>
      <a:accent4>
        <a:srgbClr val="61B89D"/>
      </a:accent4>
      <a:accent5>
        <a:srgbClr val="1EAD92"/>
      </a:accent5>
      <a:accent6>
        <a:srgbClr val="038077"/>
      </a:accent6>
      <a:hlink>
        <a:srgbClr val="FCF1D8"/>
      </a:hlink>
      <a:folHlink>
        <a:srgbClr val="F0E4C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6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2283</Words>
  <Application>Microsoft Office PowerPoint</Application>
  <PresentationFormat>宽屏</PresentationFormat>
  <Paragraphs>216</Paragraphs>
  <Slides>40</Slides>
  <Notes>7</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40</vt:i4>
      </vt:variant>
    </vt:vector>
  </HeadingPairs>
  <TitlesOfParts>
    <vt:vector size="57" baseType="lpstr">
      <vt:lpstr>等线</vt:lpstr>
      <vt:lpstr>等线 Light</vt:lpstr>
      <vt:lpstr>方正姚体</vt:lpstr>
      <vt:lpstr>黑体</vt:lpstr>
      <vt:lpstr>宋体</vt:lpstr>
      <vt:lpstr>微软雅黑</vt:lpstr>
      <vt:lpstr>Arial</vt:lpstr>
      <vt:lpstr>Calibri</vt:lpstr>
      <vt:lpstr>Calibri Light</vt:lpstr>
      <vt:lpstr>Times New Roman</vt:lpstr>
      <vt:lpstr>Wingdings</vt:lpstr>
      <vt:lpstr>Office 主题​​</vt:lpstr>
      <vt:lpstr>12_Office 主题</vt:lpstr>
      <vt:lpstr>13_Office 主题</vt:lpstr>
      <vt:lpstr>14_Office 主题</vt:lpstr>
      <vt:lpstr>15_Office 主题</vt:lpstr>
      <vt:lpstr>16_Office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邵美芝</dc:creator>
  <cp:lastModifiedBy>邵 美芝</cp:lastModifiedBy>
  <cp:revision>122</cp:revision>
  <dcterms:created xsi:type="dcterms:W3CDTF">2016-08-30T15:41:00Z</dcterms:created>
  <dcterms:modified xsi:type="dcterms:W3CDTF">2021-06-08T08:01:42Z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y fmtid="{D5CDD505-2E9C-101B-9397-08002B2CF9AE}" pid="3" name="ICV">
    <vt:lpwstr>D5EF80067B2C49628E5EDA9AFE355FFA</vt:lpwstr>
  </property>
</Properties>
</file>