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3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4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5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6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7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58" r:id="rId5"/>
    <p:sldId id="263" r:id="rId6"/>
    <p:sldId id="288" r:id="rId7"/>
    <p:sldId id="291" r:id="rId8"/>
    <p:sldId id="290" r:id="rId9"/>
    <p:sldId id="293" r:id="rId10"/>
    <p:sldId id="295" r:id="rId11"/>
    <p:sldId id="260" r:id="rId12"/>
    <p:sldId id="261" r:id="rId13"/>
    <p:sldId id="292" r:id="rId14"/>
    <p:sldId id="294" r:id="rId15"/>
    <p:sldId id="296" r:id="rId16"/>
    <p:sldId id="309" r:id="rId17"/>
    <p:sldId id="265" r:id="rId18"/>
    <p:sldId id="262" r:id="rId19"/>
    <p:sldId id="310" r:id="rId20"/>
    <p:sldId id="306" r:id="rId21"/>
    <p:sldId id="307" r:id="rId22"/>
    <p:sldId id="308" r:id="rId23"/>
    <p:sldId id="297" r:id="rId24"/>
    <p:sldId id="298" r:id="rId25"/>
    <p:sldId id="299" r:id="rId26"/>
    <p:sldId id="300" r:id="rId27"/>
    <p:sldId id="302" r:id="rId28"/>
    <p:sldId id="303" r:id="rId29"/>
    <p:sldId id="304" r:id="rId30"/>
    <p:sldId id="305" r:id="rId31"/>
    <p:sldId id="285" r:id="rId32"/>
    <p:sldId id="26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19" autoAdjust="0"/>
  </p:normalViewPr>
  <p:slideViewPr>
    <p:cSldViewPr snapToGrid="0" showGuides="1">
      <p:cViewPr varScale="1">
        <p:scale>
          <a:sx n="97" d="100"/>
          <a:sy n="97" d="100"/>
        </p:scale>
        <p:origin x="48" y="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123F5E-35ED-49C9-8B70-876A05555A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6CA48FE-C9C4-49F5-98A0-8B8E5F9626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5A363CF-9BFB-4C8D-903A-B2856FF3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5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C5AC43C9-B608-450A-A09A-32B340A88B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F976688-24AB-42D2-9769-3429CA01F6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A662FA6-0FB9-4373-BBF9-402AD8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6E5B907-34E9-4687-A8E8-4DDF48A7467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1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7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03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8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CA3C607-06F4-4C6A-85F0-884B6AB3E3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DCC75E3-13B2-414E-936A-4ABC06C378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5C8CE210-C3F1-477C-8B9A-E3168C272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EF9EBF5-D8F8-4DDC-89AD-AD6E26216A2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1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C0A5-AB9E-4002-84F5-EBF9C9BB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300DA-BC78-43E8-9A35-E2FC3C28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159C9-BCF8-4385-B37B-B292E48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33FC9-AAA2-4436-BCD9-6B6E961D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238C-5F4C-4CC7-BD4A-7457632E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FFED-F76E-4CAD-81A6-F5DCD3D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B25FA-40AF-4D7B-A983-2A573312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13727-693B-4276-840B-5F2E509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F261-272C-42EF-BBDF-7DD98106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9621-4C08-4A34-A845-94C9BD56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4EBE3-09D1-4227-96AB-42464BBB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C38D1-263E-4F24-8E89-F432FD87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7F38A-FBB6-4F2E-B57C-CA381A5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A51AE-B39D-4D36-9F71-DD34F8A5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DE9D-6877-49ED-9881-D5A4FC6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6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5E0A29B-7D1C-420A-92E7-112AC3BC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DE6BA9-6F50-47CB-A255-AA6F47152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33BBFE1-492B-4DD6-B816-C4EA42D71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F72D0DA-C89F-4C40-9142-88D70C80F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A32A3DA-DB9D-4DEE-8352-CC6817039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83A699B-8CD3-4893-A0A8-68CE22AB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A8CF999-3CBF-4572-A2EC-2CCDFD6F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85960832-C955-400E-8B12-EA2ED53DA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9FD49BE-0850-4736-A801-4C353D61B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0A83027-8487-4350-8EB1-B925B2434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A112797-ED04-4520-902C-5270CD464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D341109-6BD7-446E-9A27-9C008189A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87F433A-02F9-4C2A-8F2C-2BEA98A3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D6C80DD-298B-48FD-AA37-B4483673A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BA0F984-616F-4647-8EF5-D9FB8D2AB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B45DE-4CA7-4276-AF1D-093429C5B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C448F-9B3A-4640-846B-931DEA178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74701-D193-4F9C-BC33-6E8279D0B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197D8271-6469-4D27-A8E7-4A5FFE90E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7A28C175-CEE5-4CF0-90AD-A10FCA1AA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6148291-3EB4-4328-AB04-6979C8C44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566119F8-EB55-4A9A-855A-0BD47C60B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3B1B711-DF34-4802-B1CB-FBA6900ED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9EF107D-84AB-40C0-9F8C-4BBC588E3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117-00CF-4A1F-84F8-004B832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07BBC-47B6-4203-A79D-C0AA54EF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1C190-84A6-40B5-98EB-755ABF0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FD49-970B-4F7F-99DA-1DFE03B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B82CE-064E-492C-BD9F-075D405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3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B46F0EC8-0C05-485B-836E-3B94C7D14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B82036D-B62D-4F0D-A21A-CC7EC219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2434870-4B73-4A22-A800-D0C8827FD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672624E-3281-40B2-BD4E-0B1114CAD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98BFAA-6C26-4239-8A28-6E2D9D9DE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2C24756-CBAC-4037-82AC-7E02A2C67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068BF95-EF5F-4B9E-BEAA-85676D80E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AB579ED-E932-48BF-BE67-64549749B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770CEA4-6D99-469C-A2FE-2745E9550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E45F-B31C-4706-AAA8-44F3B59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12436-4CCA-4122-9354-83EF0B27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2660-A0AD-4903-AABF-1F36C8A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DF5B6-AC6D-41BE-9367-6552D81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AF92-8A37-4269-BFF9-DFF0512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7825-5CF2-410F-8313-10F96F39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7AA3-85B4-4967-B1C3-25B771948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EC5F2-7488-45CC-AC33-A16BCB6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9BA1-458A-4066-AA96-4C8A540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4581A-079C-45F9-B034-50C211B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5635-8535-4E35-B8E3-F55428DD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5AD6-CA1B-4805-83B9-E81DBA85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9B914-6276-48F5-8F64-429C881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FF923-6D8B-4599-8FFC-AF9DA221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C7D1A-9C45-4FF1-B604-B9F2837D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FB8BE-C6F9-41EB-BCCC-526A3D22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F0856-F8DF-41AD-B569-12CCB5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7408E-3A2C-4FB2-BB61-AC483A34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0945F-3B8D-441B-90F6-FC89AB9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5CA5-4F8C-410C-B330-4A3F6F7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7198E-2AF3-4E08-9420-285EE0E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B1B80-6E83-41A5-8718-E02FEF4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3FF70-1EC3-4321-A315-4DE7A82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2A6A3-5449-4B7D-9D9A-480EE35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0125C-BDBA-4D8A-90AD-945E0ED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F765-9090-4FE3-AB3D-E47D898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7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2AD9-47FB-4001-87AA-1A71A715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EC34-87CB-43CA-BD57-2C859ED5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866C-A62B-46FF-B3C1-B346A67F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90FB3-A69A-4C6D-B713-597991C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E581-27E4-4B6C-AC49-C895353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EFEB-A351-4813-86CB-9577D09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ECDD-E0C9-4D88-8EA3-E42BD2EC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E97DD5-82FC-45DA-BD2B-8A61C643F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296F-FD6B-4D54-847B-F0212168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62A0-5198-4169-8679-66634D6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B9BA-0ED6-461E-A6F4-B9A099AD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E2230-028A-4BCA-940E-83B11652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38D85-F314-44AC-9CDB-2382D80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77362-4FF4-4FA7-84A6-95D31256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29E7-7A7A-4282-9895-AC07D6DF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973B8-13B5-4FEE-84D9-4CE06E10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50B6-48BD-4D6A-8BBE-FD0CC8C1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E8498D7C-99DF-438C-ABBD-2C55529417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0593FC80-6136-44A0-B5D8-D8B5FFDD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>
            <a:extLst>
              <a:ext uri="{FF2B5EF4-FFF2-40B4-BE49-F238E27FC236}">
                <a16:creationId xmlns:a16="http://schemas.microsoft.com/office/drawing/2014/main" id="{FEEB5111-9E0A-45CE-851E-7C4714CA27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  <a:pPr>
                <a:defRPr/>
              </a:pPr>
              <a:t>2021/3/14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CA06B5A5-B571-4817-A4A8-B5F9A04EB8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51348460-12DC-4158-9B67-966FAD1F7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0.xml"/><Relationship Id="rId7" Type="http://schemas.openxmlformats.org/officeDocument/2006/relationships/image" Target="../media/image5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25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image" Target="../media/image1.png"/><Relationship Id="rId2" Type="http://schemas.openxmlformats.org/officeDocument/2006/relationships/tags" Target="../tags/tag141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5" Type="http://schemas.openxmlformats.org/officeDocument/2006/relationships/tags" Target="../tags/tag144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149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6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7" Type="http://schemas.openxmlformats.org/officeDocument/2006/relationships/image" Target="../media/image1.png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image" Target="../media/image1.png"/><Relationship Id="rId5" Type="http://schemas.openxmlformats.org/officeDocument/2006/relationships/tags" Target="../tags/tag19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34" Type="http://schemas.openxmlformats.org/officeDocument/2006/relationships/notesSlide" Target="../notesSlides/notesSlide2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33" Type="http://schemas.openxmlformats.org/officeDocument/2006/relationships/slideLayout" Target="../slideLayouts/slideLayout18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tags" Target="../tags/tag44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32" Type="http://schemas.openxmlformats.org/officeDocument/2006/relationships/tags" Target="../tags/tag47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tags" Target="../tags/tag46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Relationship Id="rId35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210.xml"/><Relationship Id="rId21" Type="http://schemas.openxmlformats.org/officeDocument/2006/relationships/image" Target="../media/image9.png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17" Type="http://schemas.openxmlformats.org/officeDocument/2006/relationships/tags" Target="../tags/tag224.xml"/><Relationship Id="rId2" Type="http://schemas.openxmlformats.org/officeDocument/2006/relationships/tags" Target="../tags/tag209.xml"/><Relationship Id="rId16" Type="http://schemas.openxmlformats.org/officeDocument/2006/relationships/tags" Target="../tags/tag223.xml"/><Relationship Id="rId20" Type="http://schemas.openxmlformats.org/officeDocument/2006/relationships/image" Target="../media/image8.png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5" Type="http://schemas.openxmlformats.org/officeDocument/2006/relationships/tags" Target="../tags/tag222.xml"/><Relationship Id="rId10" Type="http://schemas.openxmlformats.org/officeDocument/2006/relationships/tags" Target="../tags/tag217.xml"/><Relationship Id="rId19" Type="http://schemas.openxmlformats.org/officeDocument/2006/relationships/image" Target="../media/image1.png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tags" Target="../tags/tag221.xml"/><Relationship Id="rId2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0" Type="http://schemas.openxmlformats.org/officeDocument/2006/relationships/tags" Target="../tags/tag234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39.xml"/><Relationship Id="rId7" Type="http://schemas.openxmlformats.org/officeDocument/2006/relationships/image" Target="../media/image1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1.xml"/><Relationship Id="rId4" Type="http://schemas.openxmlformats.org/officeDocument/2006/relationships/tags" Target="../tags/tag24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44.xml"/><Relationship Id="rId7" Type="http://schemas.openxmlformats.org/officeDocument/2006/relationships/image" Target="../media/image1.png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tags" Target="../tags/tag25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tags" Target="../tags/tag257.xml"/><Relationship Id="rId5" Type="http://schemas.openxmlformats.org/officeDocument/2006/relationships/tags" Target="../tags/tag251.xml"/><Relationship Id="rId10" Type="http://schemas.openxmlformats.org/officeDocument/2006/relationships/tags" Target="../tags/tag256.xml"/><Relationship Id="rId4" Type="http://schemas.openxmlformats.org/officeDocument/2006/relationships/tags" Target="../tags/tag250.xml"/><Relationship Id="rId9" Type="http://schemas.openxmlformats.org/officeDocument/2006/relationships/tags" Target="../tags/tag255.xml"/><Relationship Id="rId1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61.xml"/><Relationship Id="rId7" Type="http://schemas.openxmlformats.org/officeDocument/2006/relationships/image" Target="../media/image1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12" Type="http://schemas.openxmlformats.org/officeDocument/2006/relationships/tags" Target="../tags/tag275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tags" Target="../tags/tag274.xml"/><Relationship Id="rId5" Type="http://schemas.openxmlformats.org/officeDocument/2006/relationships/tags" Target="../tags/tag268.xml"/><Relationship Id="rId10" Type="http://schemas.openxmlformats.org/officeDocument/2006/relationships/tags" Target="../tags/tag273.xml"/><Relationship Id="rId4" Type="http://schemas.openxmlformats.org/officeDocument/2006/relationships/tags" Target="../tags/tag267.xml"/><Relationship Id="rId9" Type="http://schemas.openxmlformats.org/officeDocument/2006/relationships/tags" Target="../tags/tag272.xml"/><Relationship Id="rId1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13" Type="http://schemas.openxmlformats.org/officeDocument/2006/relationships/tags" Target="../tags/tag288.xml"/><Relationship Id="rId18" Type="http://schemas.openxmlformats.org/officeDocument/2006/relationships/image" Target="../media/image8.png"/><Relationship Id="rId3" Type="http://schemas.openxmlformats.org/officeDocument/2006/relationships/tags" Target="../tags/tag278.xml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17" Type="http://schemas.openxmlformats.org/officeDocument/2006/relationships/image" Target="../media/image1.png"/><Relationship Id="rId2" Type="http://schemas.openxmlformats.org/officeDocument/2006/relationships/tags" Target="../tags/tag277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10" Type="http://schemas.openxmlformats.org/officeDocument/2006/relationships/tags" Target="../tags/tag285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10" Type="http://schemas.openxmlformats.org/officeDocument/2006/relationships/image" Target="../media/image1.png"/><Relationship Id="rId4" Type="http://schemas.openxmlformats.org/officeDocument/2006/relationships/tags" Target="../tags/tag306.xml"/><Relationship Id="rId9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13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15.xml"/><Relationship Id="rId4" Type="http://schemas.openxmlformats.org/officeDocument/2006/relationships/tags" Target="../tags/tag3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13" Type="http://schemas.openxmlformats.org/officeDocument/2006/relationships/tags" Target="../tags/tag328.xml"/><Relationship Id="rId18" Type="http://schemas.openxmlformats.org/officeDocument/2006/relationships/tags" Target="../tags/tag333.xml"/><Relationship Id="rId3" Type="http://schemas.openxmlformats.org/officeDocument/2006/relationships/tags" Target="../tags/tag318.xml"/><Relationship Id="rId21" Type="http://schemas.openxmlformats.org/officeDocument/2006/relationships/tags" Target="../tags/tag336.xml"/><Relationship Id="rId7" Type="http://schemas.openxmlformats.org/officeDocument/2006/relationships/tags" Target="../tags/tag322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25" Type="http://schemas.openxmlformats.org/officeDocument/2006/relationships/image" Target="../media/image1.png"/><Relationship Id="rId2" Type="http://schemas.openxmlformats.org/officeDocument/2006/relationships/tags" Target="../tags/tag317.xml"/><Relationship Id="rId16" Type="http://schemas.openxmlformats.org/officeDocument/2006/relationships/tags" Target="../tags/tag331.xml"/><Relationship Id="rId20" Type="http://schemas.openxmlformats.org/officeDocument/2006/relationships/tags" Target="../tags/tag335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1" Type="http://schemas.openxmlformats.org/officeDocument/2006/relationships/tags" Target="../tags/tag326.xml"/><Relationship Id="rId24" Type="http://schemas.openxmlformats.org/officeDocument/2006/relationships/notesSlide" Target="../notesSlides/notesSlide8.xml"/><Relationship Id="rId5" Type="http://schemas.openxmlformats.org/officeDocument/2006/relationships/tags" Target="../tags/tag320.xml"/><Relationship Id="rId15" Type="http://schemas.openxmlformats.org/officeDocument/2006/relationships/tags" Target="../tags/tag330.xml"/><Relationship Id="rId23" Type="http://schemas.openxmlformats.org/officeDocument/2006/relationships/slideLayout" Target="../slideLayouts/slideLayout18.xml"/><Relationship Id="rId10" Type="http://schemas.openxmlformats.org/officeDocument/2006/relationships/tags" Target="../tags/tag325.xml"/><Relationship Id="rId19" Type="http://schemas.openxmlformats.org/officeDocument/2006/relationships/tags" Target="../tags/tag334.xml"/><Relationship Id="rId4" Type="http://schemas.openxmlformats.org/officeDocument/2006/relationships/tags" Target="../tags/tag319.xml"/><Relationship Id="rId9" Type="http://schemas.openxmlformats.org/officeDocument/2006/relationships/tags" Target="../tags/tag324.xml"/><Relationship Id="rId14" Type="http://schemas.openxmlformats.org/officeDocument/2006/relationships/tags" Target="../tags/tag329.xml"/><Relationship Id="rId22" Type="http://schemas.openxmlformats.org/officeDocument/2006/relationships/tags" Target="../tags/tag3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image" Target="../media/image1.png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slideLayout" Target="../slideLayouts/slideLayout18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3.xml"/><Relationship Id="rId7" Type="http://schemas.openxmlformats.org/officeDocument/2006/relationships/image" Target="../media/image1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0.xml"/><Relationship Id="rId7" Type="http://schemas.openxmlformats.org/officeDocument/2006/relationships/image" Target="../media/image1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15.xml"/><Relationship Id="rId7" Type="http://schemas.openxmlformats.org/officeDocument/2006/relationships/image" Target="../media/image1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A_椭圆 16">
            <a:extLst>
              <a:ext uri="{FF2B5EF4-FFF2-40B4-BE49-F238E27FC236}">
                <a16:creationId xmlns:a16="http://schemas.microsoft.com/office/drawing/2014/main" id="{FA82A99E-1B82-4518-9EB8-02B7D2C2B7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26627" name="PA_组合 18">
            <a:extLst>
              <a:ext uri="{FF2B5EF4-FFF2-40B4-BE49-F238E27FC236}">
                <a16:creationId xmlns:a16="http://schemas.microsoft.com/office/drawing/2014/main" id="{8DC53825-1A77-4D85-B755-2623C633DB6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26644" name="椭圆 19">
              <a:extLst>
                <a:ext uri="{FF2B5EF4-FFF2-40B4-BE49-F238E27FC236}">
                  <a16:creationId xmlns:a16="http://schemas.microsoft.com/office/drawing/2014/main" id="{EB355374-567B-4113-93B3-192DDED3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5" name="椭圆 20">
              <a:extLst>
                <a:ext uri="{FF2B5EF4-FFF2-40B4-BE49-F238E27FC236}">
                  <a16:creationId xmlns:a16="http://schemas.microsoft.com/office/drawing/2014/main" id="{C195BACE-238E-4F54-A9B0-19041632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6" name="椭圆 21">
              <a:extLst>
                <a:ext uri="{FF2B5EF4-FFF2-40B4-BE49-F238E27FC236}">
                  <a16:creationId xmlns:a16="http://schemas.microsoft.com/office/drawing/2014/main" id="{2A915A8B-6B34-4AE2-BAB9-20F2AD1A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7" name="椭圆 22">
              <a:extLst>
                <a:ext uri="{FF2B5EF4-FFF2-40B4-BE49-F238E27FC236}">
                  <a16:creationId xmlns:a16="http://schemas.microsoft.com/office/drawing/2014/main" id="{8A9A22C2-9A91-41BA-86E5-28870414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8" name="椭圆 23">
              <a:extLst>
                <a:ext uri="{FF2B5EF4-FFF2-40B4-BE49-F238E27FC236}">
                  <a16:creationId xmlns:a16="http://schemas.microsoft.com/office/drawing/2014/main" id="{48682882-8821-44A4-B1DE-7B4066F5A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9" name="椭圆 24">
              <a:extLst>
                <a:ext uri="{FF2B5EF4-FFF2-40B4-BE49-F238E27FC236}">
                  <a16:creationId xmlns:a16="http://schemas.microsoft.com/office/drawing/2014/main" id="{B7E83346-1322-45FA-8286-E114E634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0" name="椭圆 25">
              <a:extLst>
                <a:ext uri="{FF2B5EF4-FFF2-40B4-BE49-F238E27FC236}">
                  <a16:creationId xmlns:a16="http://schemas.microsoft.com/office/drawing/2014/main" id="{789F562E-B872-4F68-B86C-2224E3EA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1" name="椭圆 26">
              <a:extLst>
                <a:ext uri="{FF2B5EF4-FFF2-40B4-BE49-F238E27FC236}">
                  <a16:creationId xmlns:a16="http://schemas.microsoft.com/office/drawing/2014/main" id="{4E5E85EE-70FD-406E-AF00-A0A6DFFF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2" name="椭圆 27">
              <a:extLst>
                <a:ext uri="{FF2B5EF4-FFF2-40B4-BE49-F238E27FC236}">
                  <a16:creationId xmlns:a16="http://schemas.microsoft.com/office/drawing/2014/main" id="{1F0DA877-185E-4236-8D75-1332D7F0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3" name="椭圆 28">
              <a:extLst>
                <a:ext uri="{FF2B5EF4-FFF2-40B4-BE49-F238E27FC236}">
                  <a16:creationId xmlns:a16="http://schemas.microsoft.com/office/drawing/2014/main" id="{36BFD928-605D-42F6-99C3-5C50CEDF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4" name="椭圆 29">
              <a:extLst>
                <a:ext uri="{FF2B5EF4-FFF2-40B4-BE49-F238E27FC236}">
                  <a16:creationId xmlns:a16="http://schemas.microsoft.com/office/drawing/2014/main" id="{6D75776B-446D-496F-992D-8CC92CAB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5" name="椭圆 30">
              <a:extLst>
                <a:ext uri="{FF2B5EF4-FFF2-40B4-BE49-F238E27FC236}">
                  <a16:creationId xmlns:a16="http://schemas.microsoft.com/office/drawing/2014/main" id="{70FE537A-547C-42C8-A146-46A6D967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6" name="椭圆 31">
              <a:extLst>
                <a:ext uri="{FF2B5EF4-FFF2-40B4-BE49-F238E27FC236}">
                  <a16:creationId xmlns:a16="http://schemas.microsoft.com/office/drawing/2014/main" id="{5E0F6E43-82E1-4DEE-8C61-6684186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7" name="椭圆 32">
              <a:extLst>
                <a:ext uri="{FF2B5EF4-FFF2-40B4-BE49-F238E27FC236}">
                  <a16:creationId xmlns:a16="http://schemas.microsoft.com/office/drawing/2014/main" id="{89094D78-6A43-42FD-9461-E04731B2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8" name="椭圆 33">
              <a:extLst>
                <a:ext uri="{FF2B5EF4-FFF2-40B4-BE49-F238E27FC236}">
                  <a16:creationId xmlns:a16="http://schemas.microsoft.com/office/drawing/2014/main" id="{5699AB6D-66FA-4F35-90F7-4CA4CBF6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9" name="椭圆 34">
              <a:extLst>
                <a:ext uri="{FF2B5EF4-FFF2-40B4-BE49-F238E27FC236}">
                  <a16:creationId xmlns:a16="http://schemas.microsoft.com/office/drawing/2014/main" id="{70977082-8881-4C10-B3DD-0FD9173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0" name="椭圆 35">
              <a:extLst>
                <a:ext uri="{FF2B5EF4-FFF2-40B4-BE49-F238E27FC236}">
                  <a16:creationId xmlns:a16="http://schemas.microsoft.com/office/drawing/2014/main" id="{FC05AC33-C23A-4A80-B7D2-71B6B8C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1" name="椭圆 36">
              <a:extLst>
                <a:ext uri="{FF2B5EF4-FFF2-40B4-BE49-F238E27FC236}">
                  <a16:creationId xmlns:a16="http://schemas.microsoft.com/office/drawing/2014/main" id="{282913FC-1311-49FA-931A-5C01E9EB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2" name="椭圆 37">
              <a:extLst>
                <a:ext uri="{FF2B5EF4-FFF2-40B4-BE49-F238E27FC236}">
                  <a16:creationId xmlns:a16="http://schemas.microsoft.com/office/drawing/2014/main" id="{EA3CEF12-1346-4C44-A60E-AE7D64E8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3" name="椭圆 38">
              <a:extLst>
                <a:ext uri="{FF2B5EF4-FFF2-40B4-BE49-F238E27FC236}">
                  <a16:creationId xmlns:a16="http://schemas.microsoft.com/office/drawing/2014/main" id="{66F58F98-F9DD-46A7-B6AD-E7176E93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4" name="椭圆 39">
              <a:extLst>
                <a:ext uri="{FF2B5EF4-FFF2-40B4-BE49-F238E27FC236}">
                  <a16:creationId xmlns:a16="http://schemas.microsoft.com/office/drawing/2014/main" id="{DDB7B91D-C9FF-46D4-9805-573C1793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5" name="椭圆 40">
              <a:extLst>
                <a:ext uri="{FF2B5EF4-FFF2-40B4-BE49-F238E27FC236}">
                  <a16:creationId xmlns:a16="http://schemas.microsoft.com/office/drawing/2014/main" id="{45130B38-F8A2-4952-A22A-60E9E28D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6" name="椭圆 41">
              <a:extLst>
                <a:ext uri="{FF2B5EF4-FFF2-40B4-BE49-F238E27FC236}">
                  <a16:creationId xmlns:a16="http://schemas.microsoft.com/office/drawing/2014/main" id="{E168926C-33ED-4AC5-AA0B-91E56219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7" name="椭圆 42">
              <a:extLst>
                <a:ext uri="{FF2B5EF4-FFF2-40B4-BE49-F238E27FC236}">
                  <a16:creationId xmlns:a16="http://schemas.microsoft.com/office/drawing/2014/main" id="{37DEF386-8434-45F5-AC3E-F9477A0C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8" name="椭圆 43">
              <a:extLst>
                <a:ext uri="{FF2B5EF4-FFF2-40B4-BE49-F238E27FC236}">
                  <a16:creationId xmlns:a16="http://schemas.microsoft.com/office/drawing/2014/main" id="{AF4304A4-6C45-4C72-A2C2-800444B1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9" name="椭圆 44">
              <a:extLst>
                <a:ext uri="{FF2B5EF4-FFF2-40B4-BE49-F238E27FC236}">
                  <a16:creationId xmlns:a16="http://schemas.microsoft.com/office/drawing/2014/main" id="{71A94BC7-568A-40D6-AE7A-FF1CF597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0" name="椭圆 45">
              <a:extLst>
                <a:ext uri="{FF2B5EF4-FFF2-40B4-BE49-F238E27FC236}">
                  <a16:creationId xmlns:a16="http://schemas.microsoft.com/office/drawing/2014/main" id="{7C5FC7A4-3BAE-43BD-9EC2-03D1B6CA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1" name="椭圆 46">
              <a:extLst>
                <a:ext uri="{FF2B5EF4-FFF2-40B4-BE49-F238E27FC236}">
                  <a16:creationId xmlns:a16="http://schemas.microsoft.com/office/drawing/2014/main" id="{9DEA0E66-B1E2-4DEE-A4DD-4A3F35A2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2" name="椭圆 47">
              <a:extLst>
                <a:ext uri="{FF2B5EF4-FFF2-40B4-BE49-F238E27FC236}">
                  <a16:creationId xmlns:a16="http://schemas.microsoft.com/office/drawing/2014/main" id="{0C0B5C88-181F-4834-852C-C43BD8AD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3" name="椭圆 48">
              <a:extLst>
                <a:ext uri="{FF2B5EF4-FFF2-40B4-BE49-F238E27FC236}">
                  <a16:creationId xmlns:a16="http://schemas.microsoft.com/office/drawing/2014/main" id="{DB304202-F24F-47F3-948B-80EEA59A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4" name="椭圆 49">
              <a:extLst>
                <a:ext uri="{FF2B5EF4-FFF2-40B4-BE49-F238E27FC236}">
                  <a16:creationId xmlns:a16="http://schemas.microsoft.com/office/drawing/2014/main" id="{0E41AF82-A9AF-4AF0-8B27-62208578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5" name="椭圆 50">
              <a:extLst>
                <a:ext uri="{FF2B5EF4-FFF2-40B4-BE49-F238E27FC236}">
                  <a16:creationId xmlns:a16="http://schemas.microsoft.com/office/drawing/2014/main" id="{FF6BA382-0597-4B39-AA15-BF378A04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6" name="椭圆 51">
              <a:extLst>
                <a:ext uri="{FF2B5EF4-FFF2-40B4-BE49-F238E27FC236}">
                  <a16:creationId xmlns:a16="http://schemas.microsoft.com/office/drawing/2014/main" id="{F1CC9C59-48C3-40AF-843A-4E148C99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7" name="椭圆 52">
              <a:extLst>
                <a:ext uri="{FF2B5EF4-FFF2-40B4-BE49-F238E27FC236}">
                  <a16:creationId xmlns:a16="http://schemas.microsoft.com/office/drawing/2014/main" id="{E89FE8E0-7D69-405A-8796-96229B2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8" name="椭圆 53">
              <a:extLst>
                <a:ext uri="{FF2B5EF4-FFF2-40B4-BE49-F238E27FC236}">
                  <a16:creationId xmlns:a16="http://schemas.microsoft.com/office/drawing/2014/main" id="{45A06BDC-A2FC-4542-8030-8A14BA09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9" name="椭圆 54">
              <a:extLst>
                <a:ext uri="{FF2B5EF4-FFF2-40B4-BE49-F238E27FC236}">
                  <a16:creationId xmlns:a16="http://schemas.microsoft.com/office/drawing/2014/main" id="{83B1C077-A90C-41EA-9FC2-50D39883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0" name="椭圆 55">
              <a:extLst>
                <a:ext uri="{FF2B5EF4-FFF2-40B4-BE49-F238E27FC236}">
                  <a16:creationId xmlns:a16="http://schemas.microsoft.com/office/drawing/2014/main" id="{06D05E51-EFE2-4D63-9C41-D49C0568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1" name="椭圆 56">
              <a:extLst>
                <a:ext uri="{FF2B5EF4-FFF2-40B4-BE49-F238E27FC236}">
                  <a16:creationId xmlns:a16="http://schemas.microsoft.com/office/drawing/2014/main" id="{C396BF65-D7E7-4B6A-9651-90634526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2" name="椭圆 57">
              <a:extLst>
                <a:ext uri="{FF2B5EF4-FFF2-40B4-BE49-F238E27FC236}">
                  <a16:creationId xmlns:a16="http://schemas.microsoft.com/office/drawing/2014/main" id="{26CE5FED-F9B9-4944-A01F-F584082F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3" name="椭圆 58">
              <a:extLst>
                <a:ext uri="{FF2B5EF4-FFF2-40B4-BE49-F238E27FC236}">
                  <a16:creationId xmlns:a16="http://schemas.microsoft.com/office/drawing/2014/main" id="{593D2EB7-A765-4771-86EA-77D67336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4" name="椭圆 59">
              <a:extLst>
                <a:ext uri="{FF2B5EF4-FFF2-40B4-BE49-F238E27FC236}">
                  <a16:creationId xmlns:a16="http://schemas.microsoft.com/office/drawing/2014/main" id="{DF82C02D-F69D-4C39-B2E7-D4178DDB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5" name="椭圆 60">
              <a:extLst>
                <a:ext uri="{FF2B5EF4-FFF2-40B4-BE49-F238E27FC236}">
                  <a16:creationId xmlns:a16="http://schemas.microsoft.com/office/drawing/2014/main" id="{1D35505F-C7A1-47D6-816A-4D62AE9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6" name="椭圆 61">
              <a:extLst>
                <a:ext uri="{FF2B5EF4-FFF2-40B4-BE49-F238E27FC236}">
                  <a16:creationId xmlns:a16="http://schemas.microsoft.com/office/drawing/2014/main" id="{742E1B40-B942-4146-9E85-2713D856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7" name="椭圆 62">
              <a:extLst>
                <a:ext uri="{FF2B5EF4-FFF2-40B4-BE49-F238E27FC236}">
                  <a16:creationId xmlns:a16="http://schemas.microsoft.com/office/drawing/2014/main" id="{6990ED4F-048B-4B14-875C-1C82B12A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8" name="椭圆 63">
              <a:extLst>
                <a:ext uri="{FF2B5EF4-FFF2-40B4-BE49-F238E27FC236}">
                  <a16:creationId xmlns:a16="http://schemas.microsoft.com/office/drawing/2014/main" id="{F78880C7-819E-4213-9071-F1F5699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9" name="椭圆 64">
              <a:extLst>
                <a:ext uri="{FF2B5EF4-FFF2-40B4-BE49-F238E27FC236}">
                  <a16:creationId xmlns:a16="http://schemas.microsoft.com/office/drawing/2014/main" id="{47710489-ADF1-403C-8151-996DEB28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0" name="椭圆 65">
              <a:extLst>
                <a:ext uri="{FF2B5EF4-FFF2-40B4-BE49-F238E27FC236}">
                  <a16:creationId xmlns:a16="http://schemas.microsoft.com/office/drawing/2014/main" id="{3B4A5330-8DDC-412F-8705-3E5670EA6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1" name="椭圆 66">
              <a:extLst>
                <a:ext uri="{FF2B5EF4-FFF2-40B4-BE49-F238E27FC236}">
                  <a16:creationId xmlns:a16="http://schemas.microsoft.com/office/drawing/2014/main" id="{50EDAF58-5473-4915-9FFD-A0A9D5C7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2" name="椭圆 67">
              <a:extLst>
                <a:ext uri="{FF2B5EF4-FFF2-40B4-BE49-F238E27FC236}">
                  <a16:creationId xmlns:a16="http://schemas.microsoft.com/office/drawing/2014/main" id="{6FCA187B-14CA-4819-91AF-AD4926A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3" name="椭圆 68">
              <a:extLst>
                <a:ext uri="{FF2B5EF4-FFF2-40B4-BE49-F238E27FC236}">
                  <a16:creationId xmlns:a16="http://schemas.microsoft.com/office/drawing/2014/main" id="{EC2BC172-F9B2-4C91-8A89-1BB0D1B7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4" name="椭圆 69">
              <a:extLst>
                <a:ext uri="{FF2B5EF4-FFF2-40B4-BE49-F238E27FC236}">
                  <a16:creationId xmlns:a16="http://schemas.microsoft.com/office/drawing/2014/main" id="{CDEABBAE-8970-4AB3-AC35-B352C241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5" name="椭圆 70">
              <a:extLst>
                <a:ext uri="{FF2B5EF4-FFF2-40B4-BE49-F238E27FC236}">
                  <a16:creationId xmlns:a16="http://schemas.microsoft.com/office/drawing/2014/main" id="{CB7458E5-62B9-438C-99EF-DDB322F4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6" name="椭圆 71">
              <a:extLst>
                <a:ext uri="{FF2B5EF4-FFF2-40B4-BE49-F238E27FC236}">
                  <a16:creationId xmlns:a16="http://schemas.microsoft.com/office/drawing/2014/main" id="{102212C1-0A4D-41B9-9A29-031A68C82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7" name="椭圆 72">
              <a:extLst>
                <a:ext uri="{FF2B5EF4-FFF2-40B4-BE49-F238E27FC236}">
                  <a16:creationId xmlns:a16="http://schemas.microsoft.com/office/drawing/2014/main" id="{323D190B-E152-40EC-B552-E72BAE51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8" name="椭圆 73">
              <a:extLst>
                <a:ext uri="{FF2B5EF4-FFF2-40B4-BE49-F238E27FC236}">
                  <a16:creationId xmlns:a16="http://schemas.microsoft.com/office/drawing/2014/main" id="{ADC0FA8E-99C7-472F-A21D-B1E6BF11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9" name="椭圆 74">
              <a:extLst>
                <a:ext uri="{FF2B5EF4-FFF2-40B4-BE49-F238E27FC236}">
                  <a16:creationId xmlns:a16="http://schemas.microsoft.com/office/drawing/2014/main" id="{CFE8ABC1-0D42-4BC3-8674-5E01AFDB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0" name="椭圆 75">
              <a:extLst>
                <a:ext uri="{FF2B5EF4-FFF2-40B4-BE49-F238E27FC236}">
                  <a16:creationId xmlns:a16="http://schemas.microsoft.com/office/drawing/2014/main" id="{2C54DAEB-505D-48A6-B0C5-816E527E0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1" name="椭圆 76">
              <a:extLst>
                <a:ext uri="{FF2B5EF4-FFF2-40B4-BE49-F238E27FC236}">
                  <a16:creationId xmlns:a16="http://schemas.microsoft.com/office/drawing/2014/main" id="{FFB34CB0-6DC8-40B5-9475-ABE7B887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2" name="椭圆 77">
              <a:extLst>
                <a:ext uri="{FF2B5EF4-FFF2-40B4-BE49-F238E27FC236}">
                  <a16:creationId xmlns:a16="http://schemas.microsoft.com/office/drawing/2014/main" id="{494604FB-EC9A-4FAA-8155-09BABEB5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3" name="椭圆 78">
              <a:extLst>
                <a:ext uri="{FF2B5EF4-FFF2-40B4-BE49-F238E27FC236}">
                  <a16:creationId xmlns:a16="http://schemas.microsoft.com/office/drawing/2014/main" id="{51716756-2DDD-4ABA-A8D1-0D1E8722D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4" name="椭圆 79">
              <a:extLst>
                <a:ext uri="{FF2B5EF4-FFF2-40B4-BE49-F238E27FC236}">
                  <a16:creationId xmlns:a16="http://schemas.microsoft.com/office/drawing/2014/main" id="{AEFDCD54-01FB-459B-B8DC-1EA9CEB0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5" name="椭圆 80">
              <a:extLst>
                <a:ext uri="{FF2B5EF4-FFF2-40B4-BE49-F238E27FC236}">
                  <a16:creationId xmlns:a16="http://schemas.microsoft.com/office/drawing/2014/main" id="{6A890C06-8C20-431C-AD00-C1135B32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6" name="椭圆 81">
              <a:extLst>
                <a:ext uri="{FF2B5EF4-FFF2-40B4-BE49-F238E27FC236}">
                  <a16:creationId xmlns:a16="http://schemas.microsoft.com/office/drawing/2014/main" id="{8C6FFE6A-EFB2-44E1-902D-09D8504A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7" name="椭圆 82">
              <a:extLst>
                <a:ext uri="{FF2B5EF4-FFF2-40B4-BE49-F238E27FC236}">
                  <a16:creationId xmlns:a16="http://schemas.microsoft.com/office/drawing/2014/main" id="{99DE32F5-F2EE-4785-A6D2-7AE9E76D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8" name="椭圆 83">
              <a:extLst>
                <a:ext uri="{FF2B5EF4-FFF2-40B4-BE49-F238E27FC236}">
                  <a16:creationId xmlns:a16="http://schemas.microsoft.com/office/drawing/2014/main" id="{2B379280-A832-4D01-A05B-B97CA8E1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9" name="椭圆 84">
              <a:extLst>
                <a:ext uri="{FF2B5EF4-FFF2-40B4-BE49-F238E27FC236}">
                  <a16:creationId xmlns:a16="http://schemas.microsoft.com/office/drawing/2014/main" id="{540103DF-4DF5-4613-97F1-F24DFFC9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0" name="椭圆 85">
              <a:extLst>
                <a:ext uri="{FF2B5EF4-FFF2-40B4-BE49-F238E27FC236}">
                  <a16:creationId xmlns:a16="http://schemas.microsoft.com/office/drawing/2014/main" id="{19A33137-99E9-4DB6-BB50-8596A0C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1" name="椭圆 86">
              <a:extLst>
                <a:ext uri="{FF2B5EF4-FFF2-40B4-BE49-F238E27FC236}">
                  <a16:creationId xmlns:a16="http://schemas.microsoft.com/office/drawing/2014/main" id="{BDDBA013-0BD2-4010-8C84-D5FFF399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2" name="椭圆 87">
              <a:extLst>
                <a:ext uri="{FF2B5EF4-FFF2-40B4-BE49-F238E27FC236}">
                  <a16:creationId xmlns:a16="http://schemas.microsoft.com/office/drawing/2014/main" id="{8AB5933E-6E7E-4CAE-B71B-36F7270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3" name="椭圆 88">
              <a:extLst>
                <a:ext uri="{FF2B5EF4-FFF2-40B4-BE49-F238E27FC236}">
                  <a16:creationId xmlns:a16="http://schemas.microsoft.com/office/drawing/2014/main" id="{3D3EEE63-99B9-4399-8922-87FDE6C9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4" name="椭圆 89">
              <a:extLst>
                <a:ext uri="{FF2B5EF4-FFF2-40B4-BE49-F238E27FC236}">
                  <a16:creationId xmlns:a16="http://schemas.microsoft.com/office/drawing/2014/main" id="{5D82BCF9-848F-4969-B9F4-4AA0EB59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6628" name="PA_任意多边形 90">
            <a:extLst>
              <a:ext uri="{FF2B5EF4-FFF2-40B4-BE49-F238E27FC236}">
                <a16:creationId xmlns:a16="http://schemas.microsoft.com/office/drawing/2014/main" id="{00CCA847-CE53-4983-9CA8-FD110446DB0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29 w 858639"/>
              <a:gd name="T1" fmla="*/ 0 h 1647670"/>
              <a:gd name="T2" fmla="*/ 859236 w 858639"/>
              <a:gd name="T3" fmla="*/ 824069 h 1647670"/>
              <a:gd name="T4" fmla="*/ 34829 w 858639"/>
              <a:gd name="T5" fmla="*/ 1648135 h 1647670"/>
              <a:gd name="T6" fmla="*/ 0 w 858639"/>
              <a:gd name="T7" fmla="*/ 164637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PA_椭圆 91">
            <a:extLst>
              <a:ext uri="{FF2B5EF4-FFF2-40B4-BE49-F238E27FC236}">
                <a16:creationId xmlns:a16="http://schemas.microsoft.com/office/drawing/2014/main" id="{52189FFC-7292-40D3-A431-C856DCBEFCB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0" name="PA_椭圆 92">
            <a:extLst>
              <a:ext uri="{FF2B5EF4-FFF2-40B4-BE49-F238E27FC236}">
                <a16:creationId xmlns:a16="http://schemas.microsoft.com/office/drawing/2014/main" id="{DA7453CE-5683-4138-9789-75366D18149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1" name="PA_椭圆 93">
            <a:extLst>
              <a:ext uri="{FF2B5EF4-FFF2-40B4-BE49-F238E27FC236}">
                <a16:creationId xmlns:a16="http://schemas.microsoft.com/office/drawing/2014/main" id="{C974DBE8-45A9-4F82-8972-B0FD1490C78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2" name="PA_任意多边形 94">
            <a:extLst>
              <a:ext uri="{FF2B5EF4-FFF2-40B4-BE49-F238E27FC236}">
                <a16:creationId xmlns:a16="http://schemas.microsoft.com/office/drawing/2014/main" id="{5F5329D9-0E4F-43F7-A7C2-325CC0D746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923 w 858639"/>
              <a:gd name="T1" fmla="*/ 0 h 1647670"/>
              <a:gd name="T2" fmla="*/ 47437 w 858639"/>
              <a:gd name="T3" fmla="*/ 45411 h 1647670"/>
              <a:gd name="T4" fmla="*/ 1923 w 858639"/>
              <a:gd name="T5" fmla="*/ 90822 h 1647670"/>
              <a:gd name="T6" fmla="*/ 0 w 858639"/>
              <a:gd name="T7" fmla="*/ 90725 h 1647670"/>
              <a:gd name="T8" fmla="*/ 0 w 858639"/>
              <a:gd name="T9" fmla="*/ 97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3" name="PA_任意多边形 95">
            <a:extLst>
              <a:ext uri="{FF2B5EF4-FFF2-40B4-BE49-F238E27FC236}">
                <a16:creationId xmlns:a16="http://schemas.microsoft.com/office/drawing/2014/main" id="{7BA38FE5-3B71-4162-B8E0-95B37D6A5A0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7 h 1505704"/>
              <a:gd name="T4" fmla="*/ 0 w 491660"/>
              <a:gd name="T5" fmla="*/ 628927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4" name="PA_任意多边形 96">
            <a:extLst>
              <a:ext uri="{FF2B5EF4-FFF2-40B4-BE49-F238E27FC236}">
                <a16:creationId xmlns:a16="http://schemas.microsoft.com/office/drawing/2014/main" id="{B59C092D-A78A-425A-9571-1C38E76D46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838334 w 491660"/>
              <a:gd name="T1" fmla="*/ 388854 h 1505704"/>
              <a:gd name="T2" fmla="*/ 219003 w 491660"/>
              <a:gd name="T3" fmla="*/ 741700 h 1505704"/>
              <a:gd name="T4" fmla="*/ 0 w 491660"/>
              <a:gd name="T5" fmla="*/ 777707 h 1505704"/>
              <a:gd name="T6" fmla="*/ 0 w 491660"/>
              <a:gd name="T7" fmla="*/ 0 h 1505704"/>
              <a:gd name="T8" fmla="*/ 219003 w 491660"/>
              <a:gd name="T9" fmla="*/ 36008 h 1505704"/>
              <a:gd name="T10" fmla="*/ 838334 w 491660"/>
              <a:gd name="T11" fmla="*/ 38885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5" name="PA_任意多边形 97">
            <a:extLst>
              <a:ext uri="{FF2B5EF4-FFF2-40B4-BE49-F238E27FC236}">
                <a16:creationId xmlns:a16="http://schemas.microsoft.com/office/drawing/2014/main" id="{552AC890-C854-4A41-9BE0-12A216D75A6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8 h 1505704"/>
              <a:gd name="T4" fmla="*/ 0 w 491660"/>
              <a:gd name="T5" fmla="*/ 628929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PA_任意多边形 98">
            <a:extLst>
              <a:ext uri="{FF2B5EF4-FFF2-40B4-BE49-F238E27FC236}">
                <a16:creationId xmlns:a16="http://schemas.microsoft.com/office/drawing/2014/main" id="{613C5055-ED63-4B5D-9DF4-A7AA30D7816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55858 w 491660"/>
              <a:gd name="T1" fmla="*/ 154123 h 1505704"/>
              <a:gd name="T2" fmla="*/ 14592 w 491660"/>
              <a:gd name="T3" fmla="*/ 293974 h 1505704"/>
              <a:gd name="T4" fmla="*/ 0 w 491660"/>
              <a:gd name="T5" fmla="*/ 308246 h 1505704"/>
              <a:gd name="T6" fmla="*/ 0 w 491660"/>
              <a:gd name="T7" fmla="*/ 0 h 1505704"/>
              <a:gd name="T8" fmla="*/ 14592 w 491660"/>
              <a:gd name="T9" fmla="*/ 14272 h 1505704"/>
              <a:gd name="T10" fmla="*/ 55858 w 491660"/>
              <a:gd name="T11" fmla="*/ 154123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7" name="PA_文本框 99">
            <a:extLst>
              <a:ext uri="{FF2B5EF4-FFF2-40B4-BE49-F238E27FC236}">
                <a16:creationId xmlns:a16="http://schemas.microsoft.com/office/drawing/2014/main" id="{2BB4720C-213A-40F8-93FA-8B6127340D7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20436" y="1895277"/>
            <a:ext cx="43588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项目计划展示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38" name="PA_文本框 100">
            <a:extLst>
              <a:ext uri="{FF2B5EF4-FFF2-40B4-BE49-F238E27FC236}">
                <a16:creationId xmlns:a16="http://schemas.microsoft.com/office/drawing/2014/main" id="{7BE3CC08-3BF5-4311-9516-2B66492C5C9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087563" y="3000375"/>
            <a:ext cx="3294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6639" name="PA_组合 101">
            <a:extLst>
              <a:ext uri="{FF2B5EF4-FFF2-40B4-BE49-F238E27FC236}">
                <a16:creationId xmlns:a16="http://schemas.microsoft.com/office/drawing/2014/main" id="{33C73BE6-040C-4836-B8CF-FF9A034C570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26640" name="矩形 102">
              <a:extLst>
                <a:ext uri="{FF2B5EF4-FFF2-40B4-BE49-F238E27FC236}">
                  <a16:creationId xmlns:a16="http://schemas.microsoft.com/office/drawing/2014/main" id="{6950CCBF-380A-4048-BCCB-F72F2ED7B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1" name="矩形 103">
              <a:extLst>
                <a:ext uri="{FF2B5EF4-FFF2-40B4-BE49-F238E27FC236}">
                  <a16:creationId xmlns:a16="http://schemas.microsoft.com/office/drawing/2014/main" id="{262E9121-4066-4B18-8950-FE8ED47D0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2" name="矩形 104">
              <a:extLst>
                <a:ext uri="{FF2B5EF4-FFF2-40B4-BE49-F238E27FC236}">
                  <a16:creationId xmlns:a16="http://schemas.microsoft.com/office/drawing/2014/main" id="{FA91999B-6A2A-4A9B-8E89-861E823DF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3" name="矩形 105">
              <a:extLst>
                <a:ext uri="{FF2B5EF4-FFF2-40B4-BE49-F238E27FC236}">
                  <a16:creationId xmlns:a16="http://schemas.microsoft.com/office/drawing/2014/main" id="{8DE04913-CD16-4227-A22F-A9E337D6F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91" name="PA_文本框 100">
            <a:extLst>
              <a:ext uri="{FF2B5EF4-FFF2-40B4-BE49-F238E27FC236}">
                <a16:creationId xmlns:a16="http://schemas.microsoft.com/office/drawing/2014/main" id="{9DF1FDF9-3C78-4EA7-BE01-B9B18BE6B03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29203" y="5936631"/>
            <a:ext cx="4201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G04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邵美芝 李晓菁 王心怡 曹未 豆欣童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0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A_矩形 1">
            <a:extLst>
              <a:ext uri="{FF2B5EF4-FFF2-40B4-BE49-F238E27FC236}">
                <a16:creationId xmlns:a16="http://schemas.microsoft.com/office/drawing/2014/main" id="{E32A09A8-5D6A-4B36-9DB7-454580E477F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1" name="PA_矩形 2">
            <a:extLst>
              <a:ext uri="{FF2B5EF4-FFF2-40B4-BE49-F238E27FC236}">
                <a16:creationId xmlns:a16="http://schemas.microsoft.com/office/drawing/2014/main" id="{902AFA31-0653-43B2-9AA2-13B01977481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2" name="PA_矩形 3">
            <a:extLst>
              <a:ext uri="{FF2B5EF4-FFF2-40B4-BE49-F238E27FC236}">
                <a16:creationId xmlns:a16="http://schemas.microsoft.com/office/drawing/2014/main" id="{B6EA1B8A-4FE1-4ED4-82A8-1889B142CB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3" name="PA_矩形 4">
            <a:extLst>
              <a:ext uri="{FF2B5EF4-FFF2-40B4-BE49-F238E27FC236}">
                <a16:creationId xmlns:a16="http://schemas.microsoft.com/office/drawing/2014/main" id="{A6E826B5-F700-435C-9116-72301B8732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4" name="PA_矩形 9">
            <a:extLst>
              <a:ext uri="{FF2B5EF4-FFF2-40B4-BE49-F238E27FC236}">
                <a16:creationId xmlns:a16="http://schemas.microsoft.com/office/drawing/2014/main" id="{52529672-EC4C-4EE3-A6CE-96450EA9AF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网络图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BC86E0-6B8C-452B-A12F-070C81EA01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77" y="745930"/>
            <a:ext cx="12192000" cy="47762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B5E698-683C-4A5E-A855-1486700AC9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77" y="5451988"/>
            <a:ext cx="12192000" cy="19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6635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里程碑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1009180-1B99-4112-914F-021CBD1E6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31804"/>
              </p:ext>
            </p:extLst>
          </p:nvPr>
        </p:nvGraphicFramePr>
        <p:xfrm>
          <a:off x="811162" y="806245"/>
          <a:ext cx="10613922" cy="576662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695407">
                  <a:extLst>
                    <a:ext uri="{9D8B030D-6E8A-4147-A177-3AD203B41FA5}">
                      <a16:colId xmlns:a16="http://schemas.microsoft.com/office/drawing/2014/main" val="3538258364"/>
                    </a:ext>
                  </a:extLst>
                </a:gridCol>
                <a:gridCol w="3001477">
                  <a:extLst>
                    <a:ext uri="{9D8B030D-6E8A-4147-A177-3AD203B41FA5}">
                      <a16:colId xmlns:a16="http://schemas.microsoft.com/office/drawing/2014/main" val="2259385349"/>
                    </a:ext>
                  </a:extLst>
                </a:gridCol>
                <a:gridCol w="2917038">
                  <a:extLst>
                    <a:ext uri="{9D8B030D-6E8A-4147-A177-3AD203B41FA5}">
                      <a16:colId xmlns:a16="http://schemas.microsoft.com/office/drawing/2014/main" val="104886327"/>
                    </a:ext>
                  </a:extLst>
                </a:gridCol>
              </a:tblGrid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项目里程碑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对应时间点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主要负责人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823508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软件需求工程项目计划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03.18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邵美芝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22868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翻转课堂</a:t>
                      </a:r>
                      <a:r>
                        <a:rPr lang="en-US" sz="2000" kern="100" dirty="0">
                          <a:effectLst/>
                        </a:rPr>
                        <a:t>1 UML</a:t>
                      </a:r>
                      <a:r>
                        <a:rPr lang="zh-CN" sz="2000" kern="100" dirty="0">
                          <a:effectLst/>
                        </a:rPr>
                        <a:t>概论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03.25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王心怡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038036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2 UML</a:t>
                      </a:r>
                      <a:r>
                        <a:rPr lang="zh-CN" sz="2000" kern="100">
                          <a:effectLst/>
                        </a:rPr>
                        <a:t>工具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04.01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曹未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320477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3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04.08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豆欣童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846384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4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04.15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李晓菁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56573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软件需求规格说明</a:t>
                      </a:r>
                      <a:r>
                        <a:rPr lang="en-US" sz="2000" kern="100">
                          <a:effectLst/>
                        </a:rPr>
                        <a:t>SRS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04.22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王心怡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7164863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5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05.20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李晓菁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61722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6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06.03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曹未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462171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软件需求变更文档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豆欣童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698221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文档改进、最终评审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06.17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邵美芝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163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23715" y="8382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4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676576" y="1654175"/>
            <a:ext cx="25010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风险、措施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    与预算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4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15965" y="6681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95EFACB-81C6-437E-A6E4-40AB20D53EC0}"/>
              </a:ext>
            </a:extLst>
          </p:cNvPr>
          <p:cNvGrpSpPr/>
          <p:nvPr/>
        </p:nvGrpSpPr>
        <p:grpSpPr>
          <a:xfrm>
            <a:off x="578338" y="1582223"/>
            <a:ext cx="10576976" cy="4583113"/>
            <a:chOff x="1485900" y="1504950"/>
            <a:chExt cx="10205798" cy="4583113"/>
          </a:xfrm>
        </p:grpSpPr>
        <p:sp>
          <p:nvSpPr>
            <p:cNvPr id="17" name="PA_任意多边形 12">
              <a:extLst>
                <a:ext uri="{FF2B5EF4-FFF2-40B4-BE49-F238E27FC236}">
                  <a16:creationId xmlns:a16="http://schemas.microsoft.com/office/drawing/2014/main" id="{9D4C18C4-A814-48B5-A7F8-993FBAD28125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 rot="2083007">
              <a:off x="6629400" y="2903538"/>
              <a:ext cx="1562100" cy="1560512"/>
            </a:xfrm>
            <a:custGeom>
              <a:avLst/>
              <a:gdLst>
                <a:gd name="T0" fmla="*/ 50991 w 3340100"/>
                <a:gd name="T1" fmla="*/ 170315 h 3340100"/>
                <a:gd name="T2" fmla="*/ 290680 w 3340100"/>
                <a:gd name="T3" fmla="*/ 170315 h 3340100"/>
                <a:gd name="T4" fmla="*/ 170835 w 3340100"/>
                <a:gd name="T5" fmla="*/ 0 h 3340100"/>
                <a:gd name="T6" fmla="*/ 190244 w 3340100"/>
                <a:gd name="T7" fmla="*/ 20072 h 3340100"/>
                <a:gd name="T8" fmla="*/ 210623 w 3340100"/>
                <a:gd name="T9" fmla="*/ 24065 h 3340100"/>
                <a:gd name="T10" fmla="*/ 237332 w 3340100"/>
                <a:gd name="T11" fmla="*/ 13384 h 3340100"/>
                <a:gd name="T12" fmla="*/ 246399 w 3340100"/>
                <a:gd name="T13" fmla="*/ 38578 h 3340100"/>
                <a:gd name="T14" fmla="*/ 264025 w 3340100"/>
                <a:gd name="T15" fmla="*/ 50294 h 3340100"/>
                <a:gd name="T16" fmla="*/ 291634 w 3340100"/>
                <a:gd name="T17" fmla="*/ 49884 h 3340100"/>
                <a:gd name="T18" fmla="*/ 291291 w 3340100"/>
                <a:gd name="T19" fmla="*/ 77172 h 3340100"/>
                <a:gd name="T20" fmla="*/ 303386 w 3340100"/>
                <a:gd name="T21" fmla="*/ 95027 h 3340100"/>
                <a:gd name="T22" fmla="*/ 328245 w 3340100"/>
                <a:gd name="T23" fmla="*/ 104020 h 3340100"/>
                <a:gd name="T24" fmla="*/ 318079 w 3340100"/>
                <a:gd name="T25" fmla="*/ 129964 h 3340100"/>
                <a:gd name="T26" fmla="*/ 322440 w 3340100"/>
                <a:gd name="T27" fmla="*/ 151463 h 3340100"/>
                <a:gd name="T28" fmla="*/ 341671 w 3340100"/>
                <a:gd name="T29" fmla="*/ 170315 h 3340100"/>
                <a:gd name="T30" fmla="*/ 322602 w 3340100"/>
                <a:gd name="T31" fmla="*/ 189077 h 3340100"/>
                <a:gd name="T32" fmla="*/ 318268 w 3340100"/>
                <a:gd name="T33" fmla="*/ 210903 h 3340100"/>
                <a:gd name="T34" fmla="*/ 328245 w 3340100"/>
                <a:gd name="T35" fmla="*/ 236609 h 3340100"/>
                <a:gd name="T36" fmla="*/ 304021 w 3340100"/>
                <a:gd name="T37" fmla="*/ 245531 h 3340100"/>
                <a:gd name="T38" fmla="*/ 291493 w 3340100"/>
                <a:gd name="T39" fmla="*/ 264158 h 3340100"/>
                <a:gd name="T40" fmla="*/ 291634 w 3340100"/>
                <a:gd name="T41" fmla="*/ 290746 h 3340100"/>
                <a:gd name="T42" fmla="*/ 264966 w 3340100"/>
                <a:gd name="T43" fmla="*/ 290605 h 3340100"/>
                <a:gd name="T44" fmla="*/ 246281 w 3340100"/>
                <a:gd name="T45" fmla="*/ 303095 h 3340100"/>
                <a:gd name="T46" fmla="*/ 237332 w 3340100"/>
                <a:gd name="T47" fmla="*/ 327245 h 3340100"/>
                <a:gd name="T48" fmla="*/ 211548 w 3340100"/>
                <a:gd name="T49" fmla="*/ 317299 h 3340100"/>
                <a:gd name="T50" fmla="*/ 189655 w 3340100"/>
                <a:gd name="T51" fmla="*/ 321619 h 3340100"/>
                <a:gd name="T52" fmla="*/ 170835 w 3340100"/>
                <a:gd name="T53" fmla="*/ 340629 h 3340100"/>
                <a:gd name="T54" fmla="*/ 151926 w 3340100"/>
                <a:gd name="T55" fmla="*/ 321457 h 3340100"/>
                <a:gd name="T56" fmla="*/ 130361 w 3340100"/>
                <a:gd name="T57" fmla="*/ 317110 h 3340100"/>
                <a:gd name="T58" fmla="*/ 104339 w 3340100"/>
                <a:gd name="T59" fmla="*/ 327245 h 3340100"/>
                <a:gd name="T60" fmla="*/ 95318 w 3340100"/>
                <a:gd name="T61" fmla="*/ 302461 h 3340100"/>
                <a:gd name="T62" fmla="*/ 77408 w 3340100"/>
                <a:gd name="T63" fmla="*/ 290404 h 3340100"/>
                <a:gd name="T64" fmla="*/ 50037 w 3340100"/>
                <a:gd name="T65" fmla="*/ 290746 h 3340100"/>
                <a:gd name="T66" fmla="*/ 50448 w 3340100"/>
                <a:gd name="T67" fmla="*/ 263221 h 3340100"/>
                <a:gd name="T68" fmla="*/ 38695 w 3340100"/>
                <a:gd name="T69" fmla="*/ 245649 h 3340100"/>
                <a:gd name="T70" fmla="*/ 13425 w 3340100"/>
                <a:gd name="T71" fmla="*/ 236609 h 3340100"/>
                <a:gd name="T72" fmla="*/ 24139 w 3340100"/>
                <a:gd name="T73" fmla="*/ 209981 h 3340100"/>
                <a:gd name="T74" fmla="*/ 20133 w 3340100"/>
                <a:gd name="T75" fmla="*/ 189664 h 3340100"/>
                <a:gd name="T76" fmla="*/ 0 w 3340100"/>
                <a:gd name="T77" fmla="*/ 170315 h 3340100"/>
                <a:gd name="T78" fmla="*/ 20295 w 3340100"/>
                <a:gd name="T79" fmla="*/ 150876 h 3340100"/>
                <a:gd name="T80" fmla="*/ 24328 w 3340100"/>
                <a:gd name="T81" fmla="*/ 130886 h 3340100"/>
                <a:gd name="T82" fmla="*/ 13425 w 3340100"/>
                <a:gd name="T83" fmla="*/ 104020 h 3340100"/>
                <a:gd name="T84" fmla="*/ 39331 w 3340100"/>
                <a:gd name="T85" fmla="*/ 94909 h 3340100"/>
                <a:gd name="T86" fmla="*/ 50650 w 3340100"/>
                <a:gd name="T87" fmla="*/ 78111 h 3340100"/>
                <a:gd name="T88" fmla="*/ 50037 w 3340100"/>
                <a:gd name="T89" fmla="*/ 49884 h 3340100"/>
                <a:gd name="T90" fmla="*/ 78350 w 3340100"/>
                <a:gd name="T91" fmla="*/ 50496 h 3340100"/>
                <a:gd name="T92" fmla="*/ 95199 w 3340100"/>
                <a:gd name="T93" fmla="*/ 39211 h 3340100"/>
                <a:gd name="T94" fmla="*/ 104339 w 3340100"/>
                <a:gd name="T95" fmla="*/ 13384 h 3340100"/>
                <a:gd name="T96" fmla="*/ 131285 w 3340100"/>
                <a:gd name="T97" fmla="*/ 24254 h 3340100"/>
                <a:gd name="T98" fmla="*/ 151337 w 3340100"/>
                <a:gd name="T99" fmla="*/ 20234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PA_任意多边形 15">
              <a:extLst>
                <a:ext uri="{FF2B5EF4-FFF2-40B4-BE49-F238E27FC236}">
                  <a16:creationId xmlns:a16="http://schemas.microsoft.com/office/drawing/2014/main" id="{16D0E5B9-AC51-4515-B86B-0786F2029710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2535249">
              <a:off x="5070475" y="3944938"/>
              <a:ext cx="2143125" cy="2143125"/>
            </a:xfrm>
            <a:custGeom>
              <a:avLst/>
              <a:gdLst>
                <a:gd name="T0" fmla="*/ 131676 w 3340100"/>
                <a:gd name="T1" fmla="*/ 441157 h 3340100"/>
                <a:gd name="T2" fmla="*/ 750638 w 3340100"/>
                <a:gd name="T3" fmla="*/ 441157 h 3340100"/>
                <a:gd name="T4" fmla="*/ 441157 w 3340100"/>
                <a:gd name="T5" fmla="*/ 0 h 3340100"/>
                <a:gd name="T6" fmla="*/ 491277 w 3340100"/>
                <a:gd name="T7" fmla="*/ 51990 h 3340100"/>
                <a:gd name="T8" fmla="*/ 543903 w 3340100"/>
                <a:gd name="T9" fmla="*/ 62335 h 3340100"/>
                <a:gd name="T10" fmla="*/ 612876 w 3340100"/>
                <a:gd name="T11" fmla="*/ 34668 h 3340100"/>
                <a:gd name="T12" fmla="*/ 636291 w 3340100"/>
                <a:gd name="T13" fmla="*/ 99926 h 3340100"/>
                <a:gd name="T14" fmla="*/ 681806 w 3340100"/>
                <a:gd name="T15" fmla="*/ 130274 h 3340100"/>
                <a:gd name="T16" fmla="*/ 753103 w 3340100"/>
                <a:gd name="T17" fmla="*/ 129212 h 3340100"/>
                <a:gd name="T18" fmla="*/ 752217 w 3340100"/>
                <a:gd name="T19" fmla="*/ 199896 h 3340100"/>
                <a:gd name="T20" fmla="*/ 783449 w 3340100"/>
                <a:gd name="T21" fmla="*/ 246145 h 3340100"/>
                <a:gd name="T22" fmla="*/ 847647 w 3340100"/>
                <a:gd name="T23" fmla="*/ 269439 h 3340100"/>
                <a:gd name="T24" fmla="*/ 821393 w 3340100"/>
                <a:gd name="T25" fmla="*/ 336638 h 3340100"/>
                <a:gd name="T26" fmla="*/ 832653 w 3340100"/>
                <a:gd name="T27" fmla="*/ 392326 h 3340100"/>
                <a:gd name="T28" fmla="*/ 882315 w 3340100"/>
                <a:gd name="T29" fmla="*/ 441157 h 3340100"/>
                <a:gd name="T30" fmla="*/ 833073 w 3340100"/>
                <a:gd name="T31" fmla="*/ 489757 h 3340100"/>
                <a:gd name="T32" fmla="*/ 821882 w 3340100"/>
                <a:gd name="T33" fmla="*/ 546291 h 3340100"/>
                <a:gd name="T34" fmla="*/ 847647 w 3340100"/>
                <a:gd name="T35" fmla="*/ 612876 h 3340100"/>
                <a:gd name="T36" fmla="*/ 785091 w 3340100"/>
                <a:gd name="T37" fmla="*/ 635985 h 3340100"/>
                <a:gd name="T38" fmla="*/ 752739 w 3340100"/>
                <a:gd name="T39" fmla="*/ 684236 h 3340100"/>
                <a:gd name="T40" fmla="*/ 753103 w 3340100"/>
                <a:gd name="T41" fmla="*/ 753103 h 3340100"/>
                <a:gd name="T42" fmla="*/ 684236 w 3340100"/>
                <a:gd name="T43" fmla="*/ 752739 h 3340100"/>
                <a:gd name="T44" fmla="*/ 635985 w 3340100"/>
                <a:gd name="T45" fmla="*/ 785091 h 3340100"/>
                <a:gd name="T46" fmla="*/ 612876 w 3340100"/>
                <a:gd name="T47" fmla="*/ 847647 h 3340100"/>
                <a:gd name="T48" fmla="*/ 546291 w 3340100"/>
                <a:gd name="T49" fmla="*/ 821882 h 3340100"/>
                <a:gd name="T50" fmla="*/ 489757 w 3340100"/>
                <a:gd name="T51" fmla="*/ 833073 h 3340100"/>
                <a:gd name="T52" fmla="*/ 441157 w 3340100"/>
                <a:gd name="T53" fmla="*/ 882315 h 3340100"/>
                <a:gd name="T54" fmla="*/ 392326 w 3340100"/>
                <a:gd name="T55" fmla="*/ 832653 h 3340100"/>
                <a:gd name="T56" fmla="*/ 336638 w 3340100"/>
                <a:gd name="T57" fmla="*/ 821393 h 3340100"/>
                <a:gd name="T58" fmla="*/ 269439 w 3340100"/>
                <a:gd name="T59" fmla="*/ 847647 h 3340100"/>
                <a:gd name="T60" fmla="*/ 246145 w 3340100"/>
                <a:gd name="T61" fmla="*/ 783449 h 3340100"/>
                <a:gd name="T62" fmla="*/ 199896 w 3340100"/>
                <a:gd name="T63" fmla="*/ 752217 h 3340100"/>
                <a:gd name="T64" fmla="*/ 129212 w 3340100"/>
                <a:gd name="T65" fmla="*/ 753103 h 3340100"/>
                <a:gd name="T66" fmla="*/ 130274 w 3340100"/>
                <a:gd name="T67" fmla="*/ 681806 h 3340100"/>
                <a:gd name="T68" fmla="*/ 99926 w 3340100"/>
                <a:gd name="T69" fmla="*/ 636291 h 3340100"/>
                <a:gd name="T70" fmla="*/ 34668 w 3340100"/>
                <a:gd name="T71" fmla="*/ 612876 h 3340100"/>
                <a:gd name="T72" fmla="*/ 62335 w 3340100"/>
                <a:gd name="T73" fmla="*/ 543903 h 3340100"/>
                <a:gd name="T74" fmla="*/ 51990 w 3340100"/>
                <a:gd name="T75" fmla="*/ 491277 h 3340100"/>
                <a:gd name="T76" fmla="*/ 0 w 3340100"/>
                <a:gd name="T77" fmla="*/ 441157 h 3340100"/>
                <a:gd name="T78" fmla="*/ 52409 w 3340100"/>
                <a:gd name="T79" fmla="*/ 390806 h 3340100"/>
                <a:gd name="T80" fmla="*/ 62824 w 3340100"/>
                <a:gd name="T81" fmla="*/ 339025 h 3340100"/>
                <a:gd name="T82" fmla="*/ 34668 w 3340100"/>
                <a:gd name="T83" fmla="*/ 269439 h 3340100"/>
                <a:gd name="T84" fmla="*/ 101567 w 3340100"/>
                <a:gd name="T85" fmla="*/ 245839 h 3340100"/>
                <a:gd name="T86" fmla="*/ 130797 w 3340100"/>
                <a:gd name="T87" fmla="*/ 202326 h 3340100"/>
                <a:gd name="T88" fmla="*/ 129212 w 3340100"/>
                <a:gd name="T89" fmla="*/ 129212 h 3340100"/>
                <a:gd name="T90" fmla="*/ 202326 w 3340100"/>
                <a:gd name="T91" fmla="*/ 130797 h 3340100"/>
                <a:gd name="T92" fmla="*/ 245839 w 3340100"/>
                <a:gd name="T93" fmla="*/ 101567 h 3340100"/>
                <a:gd name="T94" fmla="*/ 269439 w 3340100"/>
                <a:gd name="T95" fmla="*/ 34668 h 3340100"/>
                <a:gd name="T96" fmla="*/ 339025 w 3340100"/>
                <a:gd name="T97" fmla="*/ 62824 h 3340100"/>
                <a:gd name="T98" fmla="*/ 390806 w 3340100"/>
                <a:gd name="T99" fmla="*/ 52409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PA_任意多边形 18">
              <a:extLst>
                <a:ext uri="{FF2B5EF4-FFF2-40B4-BE49-F238E27FC236}">
                  <a16:creationId xmlns:a16="http://schemas.microsoft.com/office/drawing/2014/main" id="{AE9A481B-D412-4F44-8A5A-02C196B2FFC8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1877475">
              <a:off x="4956175" y="1504950"/>
              <a:ext cx="2127250" cy="2125663"/>
            </a:xfrm>
            <a:custGeom>
              <a:avLst/>
              <a:gdLst>
                <a:gd name="T0" fmla="*/ 128772 w 3340100"/>
                <a:gd name="T1" fmla="*/ 430462 h 3340100"/>
                <a:gd name="T2" fmla="*/ 734081 w 3340100"/>
                <a:gd name="T3" fmla="*/ 430462 h 3340100"/>
                <a:gd name="T4" fmla="*/ 431427 w 3340100"/>
                <a:gd name="T5" fmla="*/ 0 h 3340100"/>
                <a:gd name="T6" fmla="*/ 480440 w 3340100"/>
                <a:gd name="T7" fmla="*/ 50730 h 3340100"/>
                <a:gd name="T8" fmla="*/ 531906 w 3340100"/>
                <a:gd name="T9" fmla="*/ 60823 h 3340100"/>
                <a:gd name="T10" fmla="*/ 599357 w 3340100"/>
                <a:gd name="T11" fmla="*/ 33828 h 3340100"/>
                <a:gd name="T12" fmla="*/ 622255 w 3340100"/>
                <a:gd name="T13" fmla="*/ 97503 h 3340100"/>
                <a:gd name="T14" fmla="*/ 666767 w 3340100"/>
                <a:gd name="T15" fmla="*/ 127116 h 3340100"/>
                <a:gd name="T16" fmla="*/ 736491 w 3340100"/>
                <a:gd name="T17" fmla="*/ 126080 h 3340100"/>
                <a:gd name="T18" fmla="*/ 735625 w 3340100"/>
                <a:gd name="T19" fmla="*/ 195050 h 3340100"/>
                <a:gd name="T20" fmla="*/ 766168 w 3340100"/>
                <a:gd name="T21" fmla="*/ 240176 h 3340100"/>
                <a:gd name="T22" fmla="*/ 828949 w 3340100"/>
                <a:gd name="T23" fmla="*/ 262906 h 3340100"/>
                <a:gd name="T24" fmla="*/ 803275 w 3340100"/>
                <a:gd name="T25" fmla="*/ 328476 h 3340100"/>
                <a:gd name="T26" fmla="*/ 814286 w 3340100"/>
                <a:gd name="T27" fmla="*/ 382814 h 3340100"/>
                <a:gd name="T28" fmla="*/ 862853 w 3340100"/>
                <a:gd name="T29" fmla="*/ 430462 h 3340100"/>
                <a:gd name="T30" fmla="*/ 814696 w 3340100"/>
                <a:gd name="T31" fmla="*/ 477882 h 3340100"/>
                <a:gd name="T32" fmla="*/ 803753 w 3340100"/>
                <a:gd name="T33" fmla="*/ 533046 h 3340100"/>
                <a:gd name="T34" fmla="*/ 828949 w 3340100"/>
                <a:gd name="T35" fmla="*/ 598017 h 3340100"/>
                <a:gd name="T36" fmla="*/ 767774 w 3340100"/>
                <a:gd name="T37" fmla="*/ 620565 h 3340100"/>
                <a:gd name="T38" fmla="*/ 736135 w 3340100"/>
                <a:gd name="T39" fmla="*/ 667646 h 3340100"/>
                <a:gd name="T40" fmla="*/ 736491 w 3340100"/>
                <a:gd name="T41" fmla="*/ 734844 h 3340100"/>
                <a:gd name="T42" fmla="*/ 669143 w 3340100"/>
                <a:gd name="T43" fmla="*/ 734489 h 3340100"/>
                <a:gd name="T44" fmla="*/ 621956 w 3340100"/>
                <a:gd name="T45" fmla="*/ 766056 h 3340100"/>
                <a:gd name="T46" fmla="*/ 599357 w 3340100"/>
                <a:gd name="T47" fmla="*/ 827095 h 3340100"/>
                <a:gd name="T48" fmla="*/ 534241 w 3340100"/>
                <a:gd name="T49" fmla="*/ 801956 h 3340100"/>
                <a:gd name="T50" fmla="*/ 478954 w 3340100"/>
                <a:gd name="T51" fmla="*/ 812874 h 3340100"/>
                <a:gd name="T52" fmla="*/ 431427 w 3340100"/>
                <a:gd name="T53" fmla="*/ 860923 h 3340100"/>
                <a:gd name="T54" fmla="*/ 383672 w 3340100"/>
                <a:gd name="T55" fmla="*/ 812465 h 3340100"/>
                <a:gd name="T56" fmla="*/ 329213 w 3340100"/>
                <a:gd name="T57" fmla="*/ 801478 h 3340100"/>
                <a:gd name="T58" fmla="*/ 263496 w 3340100"/>
                <a:gd name="T59" fmla="*/ 827095 h 3340100"/>
                <a:gd name="T60" fmla="*/ 240715 w 3340100"/>
                <a:gd name="T61" fmla="*/ 764455 h 3340100"/>
                <a:gd name="T62" fmla="*/ 195487 w 3340100"/>
                <a:gd name="T63" fmla="*/ 733980 h 3340100"/>
                <a:gd name="T64" fmla="*/ 126362 w 3340100"/>
                <a:gd name="T65" fmla="*/ 734844 h 3340100"/>
                <a:gd name="T66" fmla="*/ 127401 w 3340100"/>
                <a:gd name="T67" fmla="*/ 665276 h 3340100"/>
                <a:gd name="T68" fmla="*/ 97722 w 3340100"/>
                <a:gd name="T69" fmla="*/ 620863 h 3340100"/>
                <a:gd name="T70" fmla="*/ 33904 w 3340100"/>
                <a:gd name="T71" fmla="*/ 598017 h 3340100"/>
                <a:gd name="T72" fmla="*/ 60960 w 3340100"/>
                <a:gd name="T73" fmla="*/ 530716 h 3340100"/>
                <a:gd name="T74" fmla="*/ 50844 w 3340100"/>
                <a:gd name="T75" fmla="*/ 479367 h 3340100"/>
                <a:gd name="T76" fmla="*/ 0 w 3340100"/>
                <a:gd name="T77" fmla="*/ 430462 h 3340100"/>
                <a:gd name="T78" fmla="*/ 51254 w 3340100"/>
                <a:gd name="T79" fmla="*/ 381330 h 3340100"/>
                <a:gd name="T80" fmla="*/ 61438 w 3340100"/>
                <a:gd name="T81" fmla="*/ 330806 h 3340100"/>
                <a:gd name="T82" fmla="*/ 33904 w 3340100"/>
                <a:gd name="T83" fmla="*/ 262906 h 3340100"/>
                <a:gd name="T84" fmla="*/ 99327 w 3340100"/>
                <a:gd name="T85" fmla="*/ 239878 h 3340100"/>
                <a:gd name="T86" fmla="*/ 127912 w 3340100"/>
                <a:gd name="T87" fmla="*/ 197420 h 3340100"/>
                <a:gd name="T88" fmla="*/ 126362 w 3340100"/>
                <a:gd name="T89" fmla="*/ 126080 h 3340100"/>
                <a:gd name="T90" fmla="*/ 197863 w 3340100"/>
                <a:gd name="T91" fmla="*/ 127626 h 3340100"/>
                <a:gd name="T92" fmla="*/ 240416 w 3340100"/>
                <a:gd name="T93" fmla="*/ 99104 h 3340100"/>
                <a:gd name="T94" fmla="*/ 263496 w 3340100"/>
                <a:gd name="T95" fmla="*/ 33828 h 3340100"/>
                <a:gd name="T96" fmla="*/ 331547 w 3340100"/>
                <a:gd name="T97" fmla="*/ 61301 h 3340100"/>
                <a:gd name="T98" fmla="*/ 382185 w 3340100"/>
                <a:gd name="T99" fmla="*/ 51139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PA_文本框 19">
              <a:extLst>
                <a:ext uri="{FF2B5EF4-FFF2-40B4-BE49-F238E27FC236}">
                  <a16:creationId xmlns:a16="http://schemas.microsoft.com/office/drawing/2014/main" id="{4895291E-53BD-42CD-81D0-7C3CCA4CF9B9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576888" y="2178050"/>
              <a:ext cx="87947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01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1" name="PA_文本框 20">
              <a:extLst>
                <a:ext uri="{FF2B5EF4-FFF2-40B4-BE49-F238E27FC236}">
                  <a16:creationId xmlns:a16="http://schemas.microsoft.com/office/drawing/2014/main" id="{FCB74939-5986-4174-B330-CC09F3C8110A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024688" y="3360738"/>
              <a:ext cx="7556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02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2" name="PA_文本框 21">
              <a:extLst>
                <a:ext uri="{FF2B5EF4-FFF2-40B4-BE49-F238E27FC236}">
                  <a16:creationId xmlns:a16="http://schemas.microsoft.com/office/drawing/2014/main" id="{97BD220D-61D2-4EE9-BC00-765E9E50B49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684838" y="4632325"/>
              <a:ext cx="874712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03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3" name="PA_文本框 22">
              <a:extLst>
                <a:ext uri="{FF2B5EF4-FFF2-40B4-BE49-F238E27FC236}">
                  <a16:creationId xmlns:a16="http://schemas.microsoft.com/office/drawing/2014/main" id="{CB89939F-8ECF-4E6D-BAA5-FE2AE226C5C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85900" y="1911350"/>
              <a:ext cx="3775393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lang="zh-CN" altLang="en-US" b="1" dirty="0">
                  <a:solidFill>
                    <a:srgbClr val="6C5B7B"/>
                  </a:solidFill>
                </a:rPr>
                <a:t>技术风险</a:t>
              </a:r>
              <a:endParaRPr lang="en-US" altLang="zh-CN" b="1" dirty="0">
                <a:solidFill>
                  <a:srgbClr val="6C5B7B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组员缺少一定的开发经验，缺乏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培训，一定的影响了项目开发的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结果。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PA_文本框 23">
              <a:extLst>
                <a:ext uri="{FF2B5EF4-FFF2-40B4-BE49-F238E27FC236}">
                  <a16:creationId xmlns:a16="http://schemas.microsoft.com/office/drawing/2014/main" id="{27F30C9D-5089-44E0-A9E7-C3D45F4B5E43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85913" y="4448175"/>
              <a:ext cx="3642901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项目管理风险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当存在项目计划和任务定义不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充分</a:t>
              </a: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，组员之间缺少沟通等一定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问题时，会导致项目管理风险。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5" name="PA_文本框 24">
              <a:extLst>
                <a:ext uri="{FF2B5EF4-FFF2-40B4-BE49-F238E27FC236}">
                  <a16:creationId xmlns:a16="http://schemas.microsoft.com/office/drawing/2014/main" id="{BC6AFAB8-A1C0-44D0-A1DC-9E155E15BEBD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296275" y="3051175"/>
              <a:ext cx="3395423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需求风险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对产品缺少清晰认识，缺少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对用户的需求反馈，以及由于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不确定的需求导致新的市场等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原因，存在需求风险。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32414" y="60980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措施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5C3FE6E-E391-4C15-ADF0-1E52FA542627}"/>
              </a:ext>
            </a:extLst>
          </p:cNvPr>
          <p:cNvGrpSpPr/>
          <p:nvPr/>
        </p:nvGrpSpPr>
        <p:grpSpPr>
          <a:xfrm>
            <a:off x="579463" y="1422437"/>
            <a:ext cx="1044895" cy="883217"/>
            <a:chOff x="688878" y="3806130"/>
            <a:chExt cx="1044895" cy="682265"/>
          </a:xfrm>
        </p:grpSpPr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6E71B7E7-B580-4D9D-842C-814E2730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78" y="3806131"/>
              <a:ext cx="375791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F991FF4F-BC21-45A8-9F40-E802A7C3B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62" y="3806131"/>
              <a:ext cx="100211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6" name="矩形 15">
              <a:extLst>
                <a:ext uri="{FF2B5EF4-FFF2-40B4-BE49-F238E27FC236}">
                  <a16:creationId xmlns:a16="http://schemas.microsoft.com/office/drawing/2014/main" id="{DD2B9158-265B-4888-9001-4048063A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089" y="3806131"/>
              <a:ext cx="175369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7" name="矩形 16">
              <a:extLst>
                <a:ext uri="{FF2B5EF4-FFF2-40B4-BE49-F238E27FC236}">
                  <a16:creationId xmlns:a16="http://schemas.microsoft.com/office/drawing/2014/main" id="{8B55BDA9-B103-4A49-8731-ABE8712C5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526" y="3806130"/>
              <a:ext cx="293229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197B2B1-5836-47F9-A7FE-F876AE302A84}"/>
              </a:ext>
            </a:extLst>
          </p:cNvPr>
          <p:cNvGrpSpPr/>
          <p:nvPr/>
        </p:nvGrpSpPr>
        <p:grpSpPr>
          <a:xfrm>
            <a:off x="10300676" y="1422437"/>
            <a:ext cx="1026068" cy="814311"/>
            <a:chOff x="8515574" y="3806130"/>
            <a:chExt cx="1026068" cy="682265"/>
          </a:xfrm>
        </p:grpSpPr>
        <p:sp>
          <p:nvSpPr>
            <p:cNvPr id="30" name="矩形 23">
              <a:extLst>
                <a:ext uri="{FF2B5EF4-FFF2-40B4-BE49-F238E27FC236}">
                  <a16:creationId xmlns:a16="http://schemas.microsoft.com/office/drawing/2014/main" id="{6D522779-6FC7-4DBC-B7B4-CF639A136F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66609" y="3806131"/>
              <a:ext cx="375033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1" name="矩形 24">
              <a:extLst>
                <a:ext uri="{FF2B5EF4-FFF2-40B4-BE49-F238E27FC236}">
                  <a16:creationId xmlns:a16="http://schemas.microsoft.com/office/drawing/2014/main" id="{DD6FD7FD-68F2-4506-85E8-08899CE5EF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15574" y="3806131"/>
              <a:ext cx="100008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" name="矩形 25">
              <a:extLst>
                <a:ext uri="{FF2B5EF4-FFF2-40B4-BE49-F238E27FC236}">
                  <a16:creationId xmlns:a16="http://schemas.microsoft.com/office/drawing/2014/main" id="{0E519386-6285-4935-9845-AE619752D6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42633" y="3806131"/>
              <a:ext cx="175015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3" name="矩形 26">
              <a:extLst>
                <a:ext uri="{FF2B5EF4-FFF2-40B4-BE49-F238E27FC236}">
                  <a16:creationId xmlns:a16="http://schemas.microsoft.com/office/drawing/2014/main" id="{2D004AE0-2431-465F-A725-ECD6DF6968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46922" y="3806130"/>
              <a:ext cx="292637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9" name="PA_文本框 28">
            <a:extLst>
              <a:ext uri="{FF2B5EF4-FFF2-40B4-BE49-F238E27FC236}">
                <a16:creationId xmlns:a16="http://schemas.microsoft.com/office/drawing/2014/main" id="{9900BA9D-E74D-4CDF-A2F8-250DA5188EB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55698" y="1338300"/>
            <a:ext cx="7960425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设置风险管理岗位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该岗位的主要职责是在制定与评估规划时，从风险管理的角度对项目规划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或计划进行审核并发表意见，不断寻找可能出现的任何意外情况，试着指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出各个风险的管理策略及常用的管理方法，以随时处理出现的风险。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296E8B1-CF58-443D-9132-96B4F0668911}"/>
              </a:ext>
            </a:extLst>
          </p:cNvPr>
          <p:cNvGrpSpPr/>
          <p:nvPr/>
        </p:nvGrpSpPr>
        <p:grpSpPr>
          <a:xfrm>
            <a:off x="579463" y="3429000"/>
            <a:ext cx="1044895" cy="883217"/>
            <a:chOff x="688878" y="3806130"/>
            <a:chExt cx="1044895" cy="682265"/>
          </a:xfrm>
        </p:grpSpPr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CDEFDCC4-A632-416B-9D00-3993A0A0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78" y="3806131"/>
              <a:ext cx="375791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" name="矩形 14">
              <a:extLst>
                <a:ext uri="{FF2B5EF4-FFF2-40B4-BE49-F238E27FC236}">
                  <a16:creationId xmlns:a16="http://schemas.microsoft.com/office/drawing/2014/main" id="{27391BDE-6DD7-444E-B2E0-A1D2A1326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62" y="3806131"/>
              <a:ext cx="100211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3" name="矩形 15">
              <a:extLst>
                <a:ext uri="{FF2B5EF4-FFF2-40B4-BE49-F238E27FC236}">
                  <a16:creationId xmlns:a16="http://schemas.microsoft.com/office/drawing/2014/main" id="{A68D7719-8BE8-4785-B663-7282F6C0E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089" y="3806131"/>
              <a:ext cx="175369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4" name="矩形 16">
              <a:extLst>
                <a:ext uri="{FF2B5EF4-FFF2-40B4-BE49-F238E27FC236}">
                  <a16:creationId xmlns:a16="http://schemas.microsoft.com/office/drawing/2014/main" id="{0C7DFC9C-A47F-474D-B114-CA41C241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526" y="3806130"/>
              <a:ext cx="293229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8344A8D-691E-42BE-8573-7E96F0F1A927}"/>
              </a:ext>
            </a:extLst>
          </p:cNvPr>
          <p:cNvGrpSpPr/>
          <p:nvPr/>
        </p:nvGrpSpPr>
        <p:grpSpPr>
          <a:xfrm>
            <a:off x="10300676" y="3429000"/>
            <a:ext cx="1026068" cy="814311"/>
            <a:chOff x="8515574" y="3806130"/>
            <a:chExt cx="1026068" cy="682265"/>
          </a:xfrm>
        </p:grpSpPr>
        <p:sp>
          <p:nvSpPr>
            <p:cNvPr id="46" name="矩形 23">
              <a:extLst>
                <a:ext uri="{FF2B5EF4-FFF2-40B4-BE49-F238E27FC236}">
                  <a16:creationId xmlns:a16="http://schemas.microsoft.com/office/drawing/2014/main" id="{D56C3D89-5F07-4879-B7E9-1DDCA9B2A8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66609" y="3806131"/>
              <a:ext cx="375033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7" name="矩形 24">
              <a:extLst>
                <a:ext uri="{FF2B5EF4-FFF2-40B4-BE49-F238E27FC236}">
                  <a16:creationId xmlns:a16="http://schemas.microsoft.com/office/drawing/2014/main" id="{F60DDF75-842B-4640-BDAA-8D2FF124B9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15574" y="3806131"/>
              <a:ext cx="100008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8" name="矩形 25">
              <a:extLst>
                <a:ext uri="{FF2B5EF4-FFF2-40B4-BE49-F238E27FC236}">
                  <a16:creationId xmlns:a16="http://schemas.microsoft.com/office/drawing/2014/main" id="{08238CE2-987C-4635-8782-8903C94419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42633" y="3806131"/>
              <a:ext cx="175015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矩形 26">
              <a:extLst>
                <a:ext uri="{FF2B5EF4-FFF2-40B4-BE49-F238E27FC236}">
                  <a16:creationId xmlns:a16="http://schemas.microsoft.com/office/drawing/2014/main" id="{3F9CB109-52D2-48E9-8F28-DACA8AD78D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46922" y="3806130"/>
              <a:ext cx="292637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50" name="PA_文本框 28">
            <a:extLst>
              <a:ext uri="{FF2B5EF4-FFF2-40B4-BE49-F238E27FC236}">
                <a16:creationId xmlns:a16="http://schemas.microsoft.com/office/drawing/2014/main" id="{64D2BDC0-482F-43CB-9947-C5E657274F0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55698" y="3344863"/>
            <a:ext cx="7960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建立有效的风险控制管理过程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风险管理过程包括培训，风险识别、风险分析、风险计划、执行计划、跟踪计划等活动。有效的风险管理过程应是学习型的、持续的和不断改进的。</a:t>
            </a:r>
            <a:endParaRPr lang="zh-CN" altLang="en-US" sz="18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6052546-D4F4-49CD-8AD7-4306DC3D031A}"/>
              </a:ext>
            </a:extLst>
          </p:cNvPr>
          <p:cNvGrpSpPr/>
          <p:nvPr/>
        </p:nvGrpSpPr>
        <p:grpSpPr>
          <a:xfrm>
            <a:off x="5078780" y="4721714"/>
            <a:ext cx="6588125" cy="2019300"/>
            <a:chOff x="3578225" y="1730375"/>
            <a:chExt cx="6588125" cy="2019300"/>
          </a:xfrm>
        </p:grpSpPr>
        <p:sp>
          <p:nvSpPr>
            <p:cNvPr id="52" name="PA_矩形 6">
              <a:extLst>
                <a:ext uri="{FF2B5EF4-FFF2-40B4-BE49-F238E27FC236}">
                  <a16:creationId xmlns:a16="http://schemas.microsoft.com/office/drawing/2014/main" id="{BC893D99-99D4-479A-ADAC-EE0348BC85BD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3" name="PA_任意多边形 44">
              <a:extLst>
                <a:ext uri="{FF2B5EF4-FFF2-40B4-BE49-F238E27FC236}">
                  <a16:creationId xmlns:a16="http://schemas.microsoft.com/office/drawing/2014/main" id="{E054707A-44E8-455F-A197-211E11B5CEE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PA_任意多边形 43">
              <a:extLst>
                <a:ext uri="{FF2B5EF4-FFF2-40B4-BE49-F238E27FC236}">
                  <a16:creationId xmlns:a16="http://schemas.microsoft.com/office/drawing/2014/main" id="{389F672A-5AA6-4D6B-8616-39193CDC139D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PA_矩形 31">
              <a:extLst>
                <a:ext uri="{FF2B5EF4-FFF2-40B4-BE49-F238E27FC236}">
                  <a16:creationId xmlns:a16="http://schemas.microsoft.com/office/drawing/2014/main" id="{B34C8A1C-3B56-4564-8BFB-0BBBCDBA6C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2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32414" y="60980"/>
            <a:ext cx="1263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预算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[3]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726C89-A20D-43BE-BABB-CF1F1B93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48102"/>
              </p:ext>
            </p:extLst>
          </p:nvPr>
        </p:nvGraphicFramePr>
        <p:xfrm>
          <a:off x="398585" y="969108"/>
          <a:ext cx="11472984" cy="569741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42545">
                  <a:extLst>
                    <a:ext uri="{9D8B030D-6E8A-4147-A177-3AD203B41FA5}">
                      <a16:colId xmlns:a16="http://schemas.microsoft.com/office/drawing/2014/main" val="3934031829"/>
                    </a:ext>
                  </a:extLst>
                </a:gridCol>
                <a:gridCol w="1985097">
                  <a:extLst>
                    <a:ext uri="{9D8B030D-6E8A-4147-A177-3AD203B41FA5}">
                      <a16:colId xmlns:a16="http://schemas.microsoft.com/office/drawing/2014/main" val="1660893851"/>
                    </a:ext>
                  </a:extLst>
                </a:gridCol>
                <a:gridCol w="1481489">
                  <a:extLst>
                    <a:ext uri="{9D8B030D-6E8A-4147-A177-3AD203B41FA5}">
                      <a16:colId xmlns:a16="http://schemas.microsoft.com/office/drawing/2014/main" val="3464654156"/>
                    </a:ext>
                  </a:extLst>
                </a:gridCol>
                <a:gridCol w="939991">
                  <a:extLst>
                    <a:ext uri="{9D8B030D-6E8A-4147-A177-3AD203B41FA5}">
                      <a16:colId xmlns:a16="http://schemas.microsoft.com/office/drawing/2014/main" val="2089433440"/>
                    </a:ext>
                  </a:extLst>
                </a:gridCol>
                <a:gridCol w="990106">
                  <a:extLst>
                    <a:ext uri="{9D8B030D-6E8A-4147-A177-3AD203B41FA5}">
                      <a16:colId xmlns:a16="http://schemas.microsoft.com/office/drawing/2014/main" val="1113991789"/>
                    </a:ext>
                  </a:extLst>
                </a:gridCol>
                <a:gridCol w="1488819">
                  <a:extLst>
                    <a:ext uri="{9D8B030D-6E8A-4147-A177-3AD203B41FA5}">
                      <a16:colId xmlns:a16="http://schemas.microsoft.com/office/drawing/2014/main" val="598682085"/>
                    </a:ext>
                  </a:extLst>
                </a:gridCol>
                <a:gridCol w="2544937">
                  <a:extLst>
                    <a:ext uri="{9D8B030D-6E8A-4147-A177-3AD203B41FA5}">
                      <a16:colId xmlns:a16="http://schemas.microsoft.com/office/drawing/2014/main" val="226537976"/>
                    </a:ext>
                  </a:extLst>
                </a:gridCol>
              </a:tblGrid>
              <a:tr h="563706"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花销名称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规格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单价（元）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数量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总计（元）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1328965827"/>
                  </a:ext>
                </a:extLst>
              </a:tr>
              <a:tr h="1288175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阿里云服务器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核</a:t>
                      </a:r>
                      <a:r>
                        <a:rPr lang="en-US" sz="2000" kern="100">
                          <a:effectLst/>
                        </a:rPr>
                        <a:t>cpu</a:t>
                      </a:r>
                      <a:endParaRPr lang="zh-CN" sz="2000" kern="100">
                        <a:effectLst/>
                      </a:endParaRP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2G</a:t>
                      </a:r>
                      <a:r>
                        <a:rPr lang="zh-CN" sz="2000" kern="100">
                          <a:effectLst/>
                        </a:rPr>
                        <a:t>内存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1M</a:t>
                      </a:r>
                      <a:r>
                        <a:rPr lang="zh-CN" sz="2000" kern="100">
                          <a:effectLst/>
                        </a:rPr>
                        <a:t>带宽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40GB</a:t>
                      </a:r>
                      <a:r>
                        <a:rPr lang="zh-CN" sz="2000" kern="100">
                          <a:effectLst/>
                        </a:rPr>
                        <a:t>系统盘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系统运行所需的服务器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055258334"/>
                  </a:ext>
                </a:extLst>
              </a:tr>
              <a:tr h="42277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4000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团建所需的物资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793354438"/>
                  </a:ext>
                </a:extLst>
              </a:tr>
              <a:tr h="112741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薪酬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杭州市薪资水平报告中的薪资水平</a:t>
                      </a:r>
                      <a:r>
                        <a:rPr lang="en-US" sz="2000" kern="100" baseline="30000">
                          <a:effectLst/>
                        </a:rPr>
                        <a:t>[4]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61.275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1680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小时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102942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52188272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用户沟通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招募用户代表、询问用户需求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156951344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设备维护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维修出故障的电子设备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87469449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材料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学习资料、打印材料等等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3253868165"/>
                  </a:ext>
                </a:extLst>
              </a:tr>
              <a:tr h="363081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总计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111876</a:t>
                      </a:r>
                      <a:r>
                        <a:rPr lang="zh-CN" sz="2000" kern="100" dirty="0">
                          <a:effectLst/>
                        </a:rPr>
                        <a:t>（元）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4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5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5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01040" y="1508035"/>
            <a:ext cx="15744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项目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干系人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7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51909" y="60980"/>
            <a:ext cx="3595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项目干系人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——OBS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35864" name="组合 35863">
            <a:extLst>
              <a:ext uri="{FF2B5EF4-FFF2-40B4-BE49-F238E27FC236}">
                <a16:creationId xmlns:a16="http://schemas.microsoft.com/office/drawing/2014/main" id="{860FAB10-64EA-4AD6-9307-33894B95A96D}"/>
              </a:ext>
            </a:extLst>
          </p:cNvPr>
          <p:cNvGrpSpPr/>
          <p:nvPr/>
        </p:nvGrpSpPr>
        <p:grpSpPr>
          <a:xfrm>
            <a:off x="962025" y="1710999"/>
            <a:ext cx="9987329" cy="4041124"/>
            <a:chOff x="914400" y="1046693"/>
            <a:chExt cx="9204690" cy="3494044"/>
          </a:xfrm>
        </p:grpSpPr>
        <p:sp>
          <p:nvSpPr>
            <p:cNvPr id="32" name="文本框 4">
              <a:extLst>
                <a:ext uri="{FF2B5EF4-FFF2-40B4-BE49-F238E27FC236}">
                  <a16:creationId xmlns:a16="http://schemas.microsoft.com/office/drawing/2014/main" id="{DD354453-C901-4822-8BC7-5D74096D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231" y="1046693"/>
              <a:ext cx="3157415" cy="52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杨枨：指导老师兼最终用户</a:t>
              </a:r>
            </a:p>
          </p:txBody>
        </p:sp>
        <p:cxnSp>
          <p:nvCxnSpPr>
            <p:cNvPr id="33" name="自选图形 8">
              <a:extLst>
                <a:ext uri="{FF2B5EF4-FFF2-40B4-BE49-F238E27FC236}">
                  <a16:creationId xmlns:a16="http://schemas.microsoft.com/office/drawing/2014/main" id="{E9210C19-86AA-491B-81F9-5EB7D60929A8}"/>
                </a:ext>
              </a:extLst>
            </p:cNvPr>
            <p:cNvCxnSpPr>
              <a:cxnSpLocks noChangeShapeType="1"/>
              <a:stCxn id="32" idx="2"/>
            </p:cNvCxnSpPr>
            <p:nvPr/>
          </p:nvCxnSpPr>
          <p:spPr bwMode="auto">
            <a:xfrm>
              <a:off x="5571939" y="1569913"/>
              <a:ext cx="1" cy="6756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5" name="文本框 5">
              <a:extLst>
                <a:ext uri="{FF2B5EF4-FFF2-40B4-BE49-F238E27FC236}">
                  <a16:creationId xmlns:a16="http://schemas.microsoft.com/office/drawing/2014/main" id="{1235997A-3E03-4640-86AD-8943DDB4A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068" y="2256378"/>
              <a:ext cx="2117961" cy="465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邵美芝：项目负责人</a:t>
              </a:r>
            </a:p>
          </p:txBody>
        </p:sp>
        <p:sp>
          <p:nvSpPr>
            <p:cNvPr id="37" name="文本框 6">
              <a:extLst>
                <a:ext uri="{FF2B5EF4-FFF2-40B4-BE49-F238E27FC236}">
                  <a16:creationId xmlns:a16="http://schemas.microsoft.com/office/drawing/2014/main" id="{D975C378-E977-4A7C-9C59-AF629CF8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李晓菁：项目成员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847F21C2-79B8-4946-8EBF-347D55FBF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8006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王心怡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6">
              <a:extLst>
                <a:ext uri="{FF2B5EF4-FFF2-40B4-BE49-F238E27FC236}">
                  <a16:creationId xmlns:a16="http://schemas.microsoft.com/office/drawing/2014/main" id="{07748E04-1307-4D79-8A55-0D71EBF57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3468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曹未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36F58567-322A-4776-B5AA-AF245E7D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939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豆欣童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自选图形 8">
              <a:extLst>
                <a:ext uri="{FF2B5EF4-FFF2-40B4-BE49-F238E27FC236}">
                  <a16:creationId xmlns:a16="http://schemas.microsoft.com/office/drawing/2014/main" id="{590B624B-D000-4233-B465-AE6AE83684FF}"/>
                </a:ext>
              </a:extLst>
            </p:cNvPr>
            <p:cNvCxnSpPr>
              <a:cxnSpLocks noChangeShapeType="1"/>
              <a:stCxn id="35" idx="2"/>
              <a:endCxn id="37" idx="0"/>
            </p:cNvCxnSpPr>
            <p:nvPr/>
          </p:nvCxnSpPr>
          <p:spPr bwMode="auto">
            <a:xfrm flipH="1">
              <a:off x="1870045" y="2722322"/>
              <a:ext cx="3711004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49" name="自选图形 8">
              <a:extLst>
                <a:ext uri="{FF2B5EF4-FFF2-40B4-BE49-F238E27FC236}">
                  <a16:creationId xmlns:a16="http://schemas.microsoft.com/office/drawing/2014/main" id="{65D642D0-937F-43EF-BC5F-74C8EA0E5F9C}"/>
                </a:ext>
              </a:extLst>
            </p:cNvPr>
            <p:cNvCxnSpPr>
              <a:cxnSpLocks noChangeShapeType="1"/>
              <a:stCxn id="35" idx="2"/>
              <a:endCxn id="47" idx="0"/>
            </p:cNvCxnSpPr>
            <p:nvPr/>
          </p:nvCxnSpPr>
          <p:spPr bwMode="auto">
            <a:xfrm flipH="1">
              <a:off x="4294584" y="2722322"/>
              <a:ext cx="1286465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0" name="自选图形 8">
              <a:extLst>
                <a:ext uri="{FF2B5EF4-FFF2-40B4-BE49-F238E27FC236}">
                  <a16:creationId xmlns:a16="http://schemas.microsoft.com/office/drawing/2014/main" id="{5DF3FDDE-0AA5-4808-945B-6017BEA8A9E1}"/>
                </a:ext>
              </a:extLst>
            </p:cNvPr>
            <p:cNvCxnSpPr>
              <a:cxnSpLocks noChangeShapeType="1"/>
              <a:stCxn id="35" idx="2"/>
              <a:endCxn id="46" idx="0"/>
            </p:cNvCxnSpPr>
            <p:nvPr/>
          </p:nvCxnSpPr>
          <p:spPr bwMode="auto">
            <a:xfrm>
              <a:off x="5581049" y="2722322"/>
              <a:ext cx="1142961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2" name="自选图形 8">
              <a:extLst>
                <a:ext uri="{FF2B5EF4-FFF2-40B4-BE49-F238E27FC236}">
                  <a16:creationId xmlns:a16="http://schemas.microsoft.com/office/drawing/2014/main" id="{F3CC0D0E-A660-4CD6-8A4E-4E0614A31CE2}"/>
                </a:ext>
              </a:extLst>
            </p:cNvPr>
            <p:cNvCxnSpPr>
              <a:cxnSpLocks noChangeShapeType="1"/>
              <a:stCxn id="35" idx="2"/>
              <a:endCxn id="45" idx="0"/>
            </p:cNvCxnSpPr>
            <p:nvPr/>
          </p:nvCxnSpPr>
          <p:spPr bwMode="auto">
            <a:xfrm>
              <a:off x="5581049" y="2722322"/>
              <a:ext cx="3567499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82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89193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联系方式与组员职位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41" name="PA_椭圆 45">
            <a:extLst>
              <a:ext uri="{FF2B5EF4-FFF2-40B4-BE49-F238E27FC236}">
                <a16:creationId xmlns:a16="http://schemas.microsoft.com/office/drawing/2014/main" id="{0B2E30D4-D915-4303-B5C2-1C07DA9C50B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0562" y="1140817"/>
            <a:ext cx="447675" cy="44767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2" name="PA_文本框 50">
            <a:extLst>
              <a:ext uri="{FF2B5EF4-FFF2-40B4-BE49-F238E27FC236}">
                <a16:creationId xmlns:a16="http://schemas.microsoft.com/office/drawing/2014/main" id="{8AA37AD5-61ED-407B-8AA2-34FCFF99F85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03120" y="969553"/>
            <a:ext cx="4656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6C5B7B"/>
                </a:solidFill>
              </a:rPr>
              <a:t>项目发起者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杨枨老师</a:t>
            </a:r>
            <a:r>
              <a:rPr lang="en-US" altLang="zh-CN" sz="2000" dirty="0">
                <a:solidFill>
                  <a:srgbClr val="000000"/>
                </a:solidFill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</a:rPr>
              <a:t>联系方式：</a:t>
            </a:r>
            <a:r>
              <a:rPr lang="en-US" altLang="zh-CN" sz="2000" dirty="0">
                <a:solidFill>
                  <a:srgbClr val="000000"/>
                </a:solidFill>
              </a:rPr>
              <a:t>yangc@zucc.edu.cn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3" name="PA_椭圆 44">
            <a:extLst>
              <a:ext uri="{FF2B5EF4-FFF2-40B4-BE49-F238E27FC236}">
                <a16:creationId xmlns:a16="http://schemas.microsoft.com/office/drawing/2014/main" id="{5116B395-A6E4-4FCD-B9F9-B53586783F0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0561" y="2261448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" name="PA_文本框 49">
            <a:extLst>
              <a:ext uri="{FF2B5EF4-FFF2-40B4-BE49-F238E27FC236}">
                <a16:creationId xmlns:a16="http://schemas.microsoft.com/office/drawing/2014/main" id="{C3656C86-EBF7-40E5-83C1-218BC27295C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38263" y="206867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C06C84"/>
                </a:solidFill>
              </a:rPr>
              <a:t>项目小组成员</a:t>
            </a:r>
            <a:endParaRPr lang="en-US" altLang="zh-CN" b="1" dirty="0">
              <a:solidFill>
                <a:srgbClr val="C06C84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A65844-6CEF-40BA-AAA5-AC1FC0677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21519"/>
              </p:ext>
            </p:extLst>
          </p:nvPr>
        </p:nvGraphicFramePr>
        <p:xfrm>
          <a:off x="1138236" y="2709123"/>
          <a:ext cx="10577026" cy="387080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12524">
                  <a:extLst>
                    <a:ext uri="{9D8B030D-6E8A-4147-A177-3AD203B41FA5}">
                      <a16:colId xmlns:a16="http://schemas.microsoft.com/office/drawing/2014/main" val="3209224420"/>
                    </a:ext>
                  </a:extLst>
                </a:gridCol>
                <a:gridCol w="831279">
                  <a:extLst>
                    <a:ext uri="{9D8B030D-6E8A-4147-A177-3AD203B41FA5}">
                      <a16:colId xmlns:a16="http://schemas.microsoft.com/office/drawing/2014/main" val="3106821999"/>
                    </a:ext>
                  </a:extLst>
                </a:gridCol>
                <a:gridCol w="752108">
                  <a:extLst>
                    <a:ext uri="{9D8B030D-6E8A-4147-A177-3AD203B41FA5}">
                      <a16:colId xmlns:a16="http://schemas.microsoft.com/office/drawing/2014/main" val="3536359756"/>
                    </a:ext>
                  </a:extLst>
                </a:gridCol>
                <a:gridCol w="1068786">
                  <a:extLst>
                    <a:ext uri="{9D8B030D-6E8A-4147-A177-3AD203B41FA5}">
                      <a16:colId xmlns:a16="http://schemas.microsoft.com/office/drawing/2014/main" val="277268215"/>
                    </a:ext>
                  </a:extLst>
                </a:gridCol>
                <a:gridCol w="1140039">
                  <a:extLst>
                    <a:ext uri="{9D8B030D-6E8A-4147-A177-3AD203B41FA5}">
                      <a16:colId xmlns:a16="http://schemas.microsoft.com/office/drawing/2014/main" val="816201310"/>
                    </a:ext>
                  </a:extLst>
                </a:gridCol>
                <a:gridCol w="2177156">
                  <a:extLst>
                    <a:ext uri="{9D8B030D-6E8A-4147-A177-3AD203B41FA5}">
                      <a16:colId xmlns:a16="http://schemas.microsoft.com/office/drawing/2014/main" val="1752452351"/>
                    </a:ext>
                  </a:extLst>
                </a:gridCol>
                <a:gridCol w="1907982">
                  <a:extLst>
                    <a:ext uri="{9D8B030D-6E8A-4147-A177-3AD203B41FA5}">
                      <a16:colId xmlns:a16="http://schemas.microsoft.com/office/drawing/2014/main" val="2239422821"/>
                    </a:ext>
                  </a:extLst>
                </a:gridCol>
                <a:gridCol w="1987152">
                  <a:extLst>
                    <a:ext uri="{9D8B030D-6E8A-4147-A177-3AD203B41FA5}">
                      <a16:colId xmlns:a16="http://schemas.microsoft.com/office/drawing/2014/main" val="2740327237"/>
                    </a:ext>
                  </a:extLst>
                </a:gridCol>
              </a:tblGrid>
              <a:tr h="461799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成员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班级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微信号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邮箱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主要负责的工作内容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80620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李晓菁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31801159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lixiaojing92-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17815545660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31801159@stu.zucc.edu.cn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配置管理员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代码审查员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规划需要编写的代码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843515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王心怡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MissW415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17857688416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记录项目相关内容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325482"/>
                  </a:ext>
                </a:extLst>
              </a:tr>
              <a:tr h="638227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曹未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linkonghx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13656644654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规划界面原型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885729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豆欣童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wxid_1y2gqqqqmiu22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15868295744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美工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汇总项目需求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514303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邵美芝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31803067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s1476827275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13656682917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31803067@stu.zucc.edu.cn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项目经理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项目进程把控、项目成员管理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06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2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6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06180" y="1816784"/>
            <a:ext cx="2246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其他文档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56B7F22-4E29-49F8-9395-4CA247BCD5A1}"/>
              </a:ext>
            </a:extLst>
          </p:cNvPr>
          <p:cNvGrpSpPr/>
          <p:nvPr/>
        </p:nvGrpSpPr>
        <p:grpSpPr>
          <a:xfrm>
            <a:off x="7238602" y="1444256"/>
            <a:ext cx="3963626" cy="5422224"/>
            <a:chOff x="6699975" y="1381676"/>
            <a:chExt cx="4211375" cy="5422224"/>
          </a:xfrm>
        </p:grpSpPr>
        <p:sp>
          <p:nvSpPr>
            <p:cNvPr id="56" name="PA_任意多边形 111">
              <a:extLst>
                <a:ext uri="{FF2B5EF4-FFF2-40B4-BE49-F238E27FC236}">
                  <a16:creationId xmlns:a16="http://schemas.microsoft.com/office/drawing/2014/main" id="{6195DBF2-AFAA-429C-BC40-BCA48B55669D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 rot="20300013">
              <a:off x="8091352" y="1894426"/>
              <a:ext cx="2739111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PA_矩形 135">
              <a:extLst>
                <a:ext uri="{FF2B5EF4-FFF2-40B4-BE49-F238E27FC236}">
                  <a16:creationId xmlns:a16="http://schemas.microsoft.com/office/drawing/2014/main" id="{616816F0-2ED7-46AA-8F55-4844A7D98C65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rot="21420000">
              <a:off x="6765896" y="1381676"/>
              <a:ext cx="4108277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8" name="PA_矩形 139">
              <a:extLst>
                <a:ext uri="{FF2B5EF4-FFF2-40B4-BE49-F238E27FC236}">
                  <a16:creationId xmlns:a16="http://schemas.microsoft.com/office/drawing/2014/main" id="{F16EAD0A-5B33-458B-8BAB-EF4A81BC2AF9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rot="21360000">
              <a:off x="7844893" y="1476292"/>
              <a:ext cx="21582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六、其他文档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0F49520-1296-4AFF-838C-71A56EFC7BEC}"/>
                </a:ext>
              </a:extLst>
            </p:cNvPr>
            <p:cNvGrpSpPr/>
            <p:nvPr/>
          </p:nvGrpSpPr>
          <p:grpSpPr>
            <a:xfrm>
              <a:off x="6699975" y="2393126"/>
              <a:ext cx="4211375" cy="4410774"/>
              <a:chOff x="2368370" y="2027150"/>
              <a:chExt cx="5151200" cy="4410774"/>
            </a:xfrm>
          </p:grpSpPr>
          <p:sp>
            <p:nvSpPr>
              <p:cNvPr id="34" name="PA_任意多边形 111">
                <a:extLst>
                  <a:ext uri="{FF2B5EF4-FFF2-40B4-BE49-F238E27FC236}">
                    <a16:creationId xmlns:a16="http://schemas.microsoft.com/office/drawing/2014/main" id="{30078EFD-4D0E-4303-BC13-2DC23FD54FC3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 rot="-1299987">
                <a:off x="4115725" y="5742599"/>
                <a:ext cx="3350380" cy="695325"/>
              </a:xfrm>
              <a:custGeom>
                <a:avLst/>
                <a:gdLst>
                  <a:gd name="T0" fmla="*/ 3880670 w 3877060"/>
                  <a:gd name="T1" fmla="*/ 0 h 696658"/>
                  <a:gd name="T2" fmla="*/ 3880670 w 3877060"/>
                  <a:gd name="T3" fmla="*/ 692667 h 696658"/>
                  <a:gd name="T4" fmla="*/ 1755247 w 3877060"/>
                  <a:gd name="T5" fmla="*/ 692667 h 696658"/>
                  <a:gd name="T6" fmla="*/ 0 w 3877060"/>
                  <a:gd name="T7" fmla="*/ 0 h 6966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77060"/>
                  <a:gd name="T13" fmla="*/ 0 h 696658"/>
                  <a:gd name="T14" fmla="*/ 3877060 w 3877060"/>
                  <a:gd name="T15" fmla="*/ 696658 h 6966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77060" h="696658">
                    <a:moveTo>
                      <a:pt x="3877060" y="0"/>
                    </a:moveTo>
                    <a:lnTo>
                      <a:pt x="3877060" y="696658"/>
                    </a:lnTo>
                    <a:lnTo>
                      <a:pt x="1753615" y="696658"/>
                    </a:lnTo>
                    <a:lnTo>
                      <a:pt x="0" y="0"/>
                    </a:lnTo>
                    <a:lnTo>
                      <a:pt x="3877060" y="0"/>
                    </a:lnTo>
                    <a:close/>
                  </a:path>
                </a:pathLst>
              </a:custGeom>
              <a:solidFill>
                <a:srgbClr val="F590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5" name="PA_组合 112">
                <a:extLst>
                  <a:ext uri="{FF2B5EF4-FFF2-40B4-BE49-F238E27FC236}">
                    <a16:creationId xmlns:a16="http://schemas.microsoft.com/office/drawing/2014/main" id="{44EF0B09-A0D8-442D-902E-DE697C773E22}"/>
                  </a:ext>
                </a:extLst>
              </p:cNvPr>
              <p:cNvGrpSpPr>
                <a:grpSpLocks/>
              </p:cNvGrpSpPr>
              <p:nvPr>
                <p:custDataLst>
                  <p:tags r:id="rId22"/>
                </p:custDataLst>
              </p:nvPr>
            </p:nvGrpSpPr>
            <p:grpSpPr bwMode="auto">
              <a:xfrm>
                <a:off x="2368370" y="2343457"/>
                <a:ext cx="5067265" cy="1122363"/>
                <a:chOff x="0" y="0"/>
                <a:chExt cx="5770322" cy="1121542"/>
              </a:xfrm>
            </p:grpSpPr>
            <p:sp>
              <p:nvSpPr>
                <p:cNvPr id="50" name="任意多边形 113">
                  <a:extLst>
                    <a:ext uri="{FF2B5EF4-FFF2-40B4-BE49-F238E27FC236}">
                      <a16:creationId xmlns:a16="http://schemas.microsoft.com/office/drawing/2014/main" id="{3F18411E-732D-4D03-B6CB-AB1602470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任意多边形 114">
                  <a:extLst>
                    <a:ext uri="{FF2B5EF4-FFF2-40B4-BE49-F238E27FC236}">
                      <a16:creationId xmlns:a16="http://schemas.microsoft.com/office/drawing/2014/main" id="{A05B5B04-57DC-4F00-BFC8-1DCBEDA938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6" name="PA_组合 115">
                <a:extLst>
                  <a:ext uri="{FF2B5EF4-FFF2-40B4-BE49-F238E27FC236}">
                    <a16:creationId xmlns:a16="http://schemas.microsoft.com/office/drawing/2014/main" id="{6D3E5B7B-26FC-4F5B-A136-FB7A78BF8C0D}"/>
                  </a:ext>
                </a:extLst>
              </p:cNvPr>
              <p:cNvGrpSpPr>
                <a:grpSpLocks/>
              </p:cNvGrpSpPr>
              <p:nvPr>
                <p:custDataLst>
                  <p:tags r:id="rId23"/>
                </p:custDataLst>
              </p:nvPr>
            </p:nvGrpSpPr>
            <p:grpSpPr bwMode="auto">
              <a:xfrm>
                <a:off x="2450311" y="3419782"/>
                <a:ext cx="5005230" cy="1120775"/>
                <a:chOff x="0" y="0"/>
                <a:chExt cx="5770322" cy="1121542"/>
              </a:xfrm>
            </p:grpSpPr>
            <p:sp>
              <p:nvSpPr>
                <p:cNvPr id="48" name="任意多边形 116">
                  <a:extLst>
                    <a:ext uri="{FF2B5EF4-FFF2-40B4-BE49-F238E27FC236}">
                      <a16:creationId xmlns:a16="http://schemas.microsoft.com/office/drawing/2014/main" id="{F4B9A561-FAA9-4470-BB3C-12C880798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任意多边形 117">
                  <a:extLst>
                    <a:ext uri="{FF2B5EF4-FFF2-40B4-BE49-F238E27FC236}">
                      <a16:creationId xmlns:a16="http://schemas.microsoft.com/office/drawing/2014/main" id="{F8084AC3-556E-4440-B0D6-8A99E1020C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7" name="PA_组合 118">
                <a:extLst>
                  <a:ext uri="{FF2B5EF4-FFF2-40B4-BE49-F238E27FC236}">
                    <a16:creationId xmlns:a16="http://schemas.microsoft.com/office/drawing/2014/main" id="{32C12665-1F67-4F4B-B44D-4DF03E924A01}"/>
                  </a:ext>
                </a:extLst>
              </p:cNvPr>
              <p:cNvGrpSpPr>
                <a:grpSpLocks/>
              </p:cNvGrpSpPr>
              <p:nvPr>
                <p:custDataLst>
                  <p:tags r:id="rId24"/>
                </p:custDataLst>
              </p:nvPr>
            </p:nvGrpSpPr>
            <p:grpSpPr bwMode="auto">
              <a:xfrm>
                <a:off x="2479682" y="4480232"/>
                <a:ext cx="5006786" cy="1136650"/>
                <a:chOff x="0" y="0"/>
                <a:chExt cx="5770322" cy="1136374"/>
              </a:xfrm>
            </p:grpSpPr>
            <p:sp>
              <p:nvSpPr>
                <p:cNvPr id="46" name="任意多边形 119">
                  <a:extLst>
                    <a:ext uri="{FF2B5EF4-FFF2-40B4-BE49-F238E27FC236}">
                      <a16:creationId xmlns:a16="http://schemas.microsoft.com/office/drawing/2014/main" id="{8ED69604-3F9E-4CE1-9A36-77E16EE4F8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0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F456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任意多边形 120">
                  <a:extLst>
                    <a:ext uri="{FF2B5EF4-FFF2-40B4-BE49-F238E27FC236}">
                      <a16:creationId xmlns:a16="http://schemas.microsoft.com/office/drawing/2014/main" id="{FCACFA07-A2FE-4E10-86AF-EBC3492AA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24349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F456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8" name="PA_矩形 132">
                <a:extLst>
                  <a:ext uri="{FF2B5EF4-FFF2-40B4-BE49-F238E27FC236}">
                    <a16:creationId xmlns:a16="http://schemas.microsoft.com/office/drawing/2014/main" id="{B7FF4E0A-A481-4A9A-B89D-AA58F75B75A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-180000">
                <a:off x="2388213" y="2027150"/>
                <a:ext cx="5052553" cy="696912"/>
              </a:xfrm>
              <a:prstGeom prst="rect">
                <a:avLst/>
              </a:pr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9" name="PA_矩形 133">
                <a:extLst>
                  <a:ext uri="{FF2B5EF4-FFF2-40B4-BE49-F238E27FC236}">
                    <a16:creationId xmlns:a16="http://schemas.microsoft.com/office/drawing/2014/main" id="{86AEA556-8284-4285-95EB-997E851DB92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 rot="-180000">
                <a:off x="2383122" y="3097772"/>
                <a:ext cx="5088596" cy="696913"/>
              </a:xfrm>
              <a:prstGeom prst="rect">
                <a:avLst/>
              </a:pr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0" name="PA_矩形 134">
                <a:extLst>
                  <a:ext uri="{FF2B5EF4-FFF2-40B4-BE49-F238E27FC236}">
                    <a16:creationId xmlns:a16="http://schemas.microsoft.com/office/drawing/2014/main" id="{C435CB57-2BD7-4B9E-86BA-FD591BFD048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 rot="-180000">
                <a:off x="2495261" y="4180589"/>
                <a:ext cx="4970016" cy="695325"/>
              </a:xfrm>
              <a:prstGeom prst="rect">
                <a:avLst/>
              </a:pr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1" name="PA_矩形 135">
                <a:extLst>
                  <a:ext uri="{FF2B5EF4-FFF2-40B4-BE49-F238E27FC236}">
                    <a16:creationId xmlns:a16="http://schemas.microsoft.com/office/drawing/2014/main" id="{BDEF92D3-345A-4B73-A497-D01D0A892E0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 rot="-180000">
                <a:off x="2494476" y="5229849"/>
                <a:ext cx="5025094" cy="696913"/>
              </a:xfrm>
              <a:prstGeom prst="rect">
                <a:avLst/>
              </a:prstGeom>
              <a:solidFill>
                <a:srgbClr val="F8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" name="PA_矩形 136">
                <a:extLst>
                  <a:ext uri="{FF2B5EF4-FFF2-40B4-BE49-F238E27FC236}">
                    <a16:creationId xmlns:a16="http://schemas.microsoft.com/office/drawing/2014/main" id="{2A98D8B1-591A-4AD2-9872-D86D2EB26F4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 rot="21360000">
                <a:off x="3690388" y="2166561"/>
                <a:ext cx="24846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七、配置管理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PA_矩形 137">
                <a:extLst>
                  <a:ext uri="{FF2B5EF4-FFF2-40B4-BE49-F238E27FC236}">
                    <a16:creationId xmlns:a16="http://schemas.microsoft.com/office/drawing/2014/main" id="{E4EDC20D-D732-49D8-BAF5-CA558070578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 rot="21360000">
                <a:off x="3695908" y="3233223"/>
                <a:ext cx="25518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八、会议纪要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" name="PA_矩形 138">
                <a:extLst>
                  <a:ext uri="{FF2B5EF4-FFF2-40B4-BE49-F238E27FC236}">
                    <a16:creationId xmlns:a16="http://schemas.microsoft.com/office/drawing/2014/main" id="{BC92E910-8CB8-408B-B263-2E988DF8A46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 rot="21360000">
                <a:off x="3739502" y="4336952"/>
                <a:ext cx="25395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九、</a:t>
                </a: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组员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评分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" name="PA_矩形 139">
                <a:extLst>
                  <a:ext uri="{FF2B5EF4-FFF2-40B4-BE49-F238E27FC236}">
                    <a16:creationId xmlns:a16="http://schemas.microsoft.com/office/drawing/2014/main" id="{76474825-C7E9-475E-84A5-70E8D642B7B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 rot="21360000">
                <a:off x="3891911" y="5324465"/>
                <a:ext cx="24846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十、参考资料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78" name="PA_组合 121">
            <a:extLst>
              <a:ext uri="{FF2B5EF4-FFF2-40B4-BE49-F238E27FC236}">
                <a16:creationId xmlns:a16="http://schemas.microsoft.com/office/drawing/2014/main" id="{C2251572-0FD1-4884-AF78-08EAA88FA8C7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831352" y="-8791"/>
            <a:ext cx="1389063" cy="1287463"/>
            <a:chOff x="0" y="0"/>
            <a:chExt cx="2701935" cy="1257300"/>
          </a:xfrm>
        </p:grpSpPr>
        <p:sp>
          <p:nvSpPr>
            <p:cNvPr id="28693" name="矩形 122">
              <a:extLst>
                <a:ext uri="{FF2B5EF4-FFF2-40B4-BE49-F238E27FC236}">
                  <a16:creationId xmlns:a16="http://schemas.microsoft.com/office/drawing/2014/main" id="{12560491-7E76-4E3F-8C16-7F75C09E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4" name="矩形 123">
              <a:extLst>
                <a:ext uri="{FF2B5EF4-FFF2-40B4-BE49-F238E27FC236}">
                  <a16:creationId xmlns:a16="http://schemas.microsoft.com/office/drawing/2014/main" id="{D1EBB494-8A23-43C5-ABB3-4CB6838B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5" name="矩形 124">
              <a:extLst>
                <a:ext uri="{FF2B5EF4-FFF2-40B4-BE49-F238E27FC236}">
                  <a16:creationId xmlns:a16="http://schemas.microsoft.com/office/drawing/2014/main" id="{43A0F081-9DC7-449B-B10D-7DD065A3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6" name="矩形 125">
              <a:extLst>
                <a:ext uri="{FF2B5EF4-FFF2-40B4-BE49-F238E27FC236}">
                  <a16:creationId xmlns:a16="http://schemas.microsoft.com/office/drawing/2014/main" id="{830CBBB8-4153-445C-A381-B2E83B22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28679" name="PA_组合 126">
            <a:extLst>
              <a:ext uri="{FF2B5EF4-FFF2-40B4-BE49-F238E27FC236}">
                <a16:creationId xmlns:a16="http://schemas.microsoft.com/office/drawing/2014/main" id="{E70C0B6E-6B51-42EC-91CB-596A796E0280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28689" name="矩形 127">
              <a:extLst>
                <a:ext uri="{FF2B5EF4-FFF2-40B4-BE49-F238E27FC236}">
                  <a16:creationId xmlns:a16="http://schemas.microsoft.com/office/drawing/2014/main" id="{95F5AE17-4369-4B41-A4DC-D7FDD3D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0" name="矩形 128">
              <a:extLst>
                <a:ext uri="{FF2B5EF4-FFF2-40B4-BE49-F238E27FC236}">
                  <a16:creationId xmlns:a16="http://schemas.microsoft.com/office/drawing/2014/main" id="{3A3016D3-0994-4E40-A546-87E7CB67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1" name="矩形 129">
              <a:extLst>
                <a:ext uri="{FF2B5EF4-FFF2-40B4-BE49-F238E27FC236}">
                  <a16:creationId xmlns:a16="http://schemas.microsoft.com/office/drawing/2014/main" id="{02334742-80F2-4F19-91BD-43C09431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2" name="矩形 130">
              <a:extLst>
                <a:ext uri="{FF2B5EF4-FFF2-40B4-BE49-F238E27FC236}">
                  <a16:creationId xmlns:a16="http://schemas.microsoft.com/office/drawing/2014/main" id="{D0C12DE7-5EB1-482F-9738-59FC72B7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8680" name="PA_文本框 131">
            <a:extLst>
              <a:ext uri="{FF2B5EF4-FFF2-40B4-BE49-F238E27FC236}">
                <a16:creationId xmlns:a16="http://schemas.microsoft.com/office/drawing/2014/main" id="{B73A1CCB-8DC0-4934-8DF9-85F8F000CCA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74823" y="121152"/>
            <a:ext cx="15760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目录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7B5B93-34D1-4126-B976-EF84676921BB}"/>
              </a:ext>
            </a:extLst>
          </p:cNvPr>
          <p:cNvGrpSpPr/>
          <p:nvPr/>
        </p:nvGrpSpPr>
        <p:grpSpPr>
          <a:xfrm>
            <a:off x="1417693" y="1541440"/>
            <a:ext cx="3954865" cy="5484328"/>
            <a:chOff x="1818968" y="1588067"/>
            <a:chExt cx="4261626" cy="5484328"/>
          </a:xfrm>
        </p:grpSpPr>
        <p:sp>
          <p:nvSpPr>
            <p:cNvPr id="55" name="任意多边形 114">
              <a:extLst>
                <a:ext uri="{FF2B5EF4-FFF2-40B4-BE49-F238E27FC236}">
                  <a16:creationId xmlns:a16="http://schemas.microsoft.com/office/drawing/2014/main" id="{EA2FF396-DE86-4B57-839F-8E734BC0BE3F}"/>
                </a:ext>
              </a:extLst>
            </p:cNvPr>
            <p:cNvSpPr>
              <a:spLocks/>
            </p:cNvSpPr>
            <p:nvPr/>
          </p:nvSpPr>
          <p:spPr bwMode="auto">
            <a:xfrm rot="21420000">
              <a:off x="2314625" y="6148129"/>
              <a:ext cx="3636103" cy="924266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5D4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842DEFE-A544-4421-97B3-F9D8E3905A23}"/>
                </a:ext>
              </a:extLst>
            </p:cNvPr>
            <p:cNvGrpSpPr/>
            <p:nvPr/>
          </p:nvGrpSpPr>
          <p:grpSpPr>
            <a:xfrm>
              <a:off x="1818968" y="1588067"/>
              <a:ext cx="4232061" cy="4464634"/>
              <a:chOff x="2368370" y="2027150"/>
              <a:chExt cx="5151200" cy="4464634"/>
            </a:xfrm>
          </p:grpSpPr>
          <p:sp>
            <p:nvSpPr>
              <p:cNvPr id="28674" name="PA_任意多边形 111">
                <a:extLst>
                  <a:ext uri="{FF2B5EF4-FFF2-40B4-BE49-F238E27FC236}">
                    <a16:creationId xmlns:a16="http://schemas.microsoft.com/office/drawing/2014/main" id="{39F2C95D-A436-4766-BE04-3936B4F97E2B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 rot="20300013">
                <a:off x="3243428" y="5796459"/>
                <a:ext cx="4250407" cy="695325"/>
              </a:xfrm>
              <a:custGeom>
                <a:avLst/>
                <a:gdLst>
                  <a:gd name="T0" fmla="*/ 3880670 w 3877060"/>
                  <a:gd name="T1" fmla="*/ 0 h 696658"/>
                  <a:gd name="T2" fmla="*/ 3880670 w 3877060"/>
                  <a:gd name="T3" fmla="*/ 692667 h 696658"/>
                  <a:gd name="T4" fmla="*/ 1755247 w 3877060"/>
                  <a:gd name="T5" fmla="*/ 692667 h 696658"/>
                  <a:gd name="T6" fmla="*/ 0 w 3877060"/>
                  <a:gd name="T7" fmla="*/ 0 h 6966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77060"/>
                  <a:gd name="T13" fmla="*/ 0 h 696658"/>
                  <a:gd name="T14" fmla="*/ 3877060 w 3877060"/>
                  <a:gd name="T15" fmla="*/ 696658 h 6966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77060" h="696658">
                    <a:moveTo>
                      <a:pt x="3877060" y="0"/>
                    </a:moveTo>
                    <a:lnTo>
                      <a:pt x="3877060" y="696658"/>
                    </a:lnTo>
                    <a:lnTo>
                      <a:pt x="1753615" y="696658"/>
                    </a:lnTo>
                    <a:lnTo>
                      <a:pt x="0" y="0"/>
                    </a:lnTo>
                    <a:lnTo>
                      <a:pt x="3877060" y="0"/>
                    </a:lnTo>
                    <a:close/>
                  </a:path>
                </a:pathLst>
              </a:custGeom>
              <a:solidFill>
                <a:srgbClr val="F590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8675" name="PA_组合 112">
                <a:extLst>
                  <a:ext uri="{FF2B5EF4-FFF2-40B4-BE49-F238E27FC236}">
                    <a16:creationId xmlns:a16="http://schemas.microsoft.com/office/drawing/2014/main" id="{626E2F52-4BEF-401C-B5DC-384B1D30B7A3}"/>
                  </a:ext>
                </a:extLst>
              </p:cNvPr>
              <p:cNvGrpSpPr>
                <a:grpSpLocks/>
              </p:cNvGrpSpPr>
              <p:nvPr>
                <p:custDataLst>
                  <p:tags r:id="rId7"/>
                </p:custDataLst>
              </p:nvPr>
            </p:nvGrpSpPr>
            <p:grpSpPr bwMode="auto">
              <a:xfrm>
                <a:off x="2368370" y="2349374"/>
                <a:ext cx="5083474" cy="1116446"/>
                <a:chOff x="0" y="5913"/>
                <a:chExt cx="5788780" cy="1115629"/>
              </a:xfrm>
            </p:grpSpPr>
            <p:sp>
              <p:nvSpPr>
                <p:cNvPr id="28701" name="任意多边形 113">
                  <a:extLst>
                    <a:ext uri="{FF2B5EF4-FFF2-40B4-BE49-F238E27FC236}">
                      <a16:creationId xmlns:a16="http://schemas.microsoft.com/office/drawing/2014/main" id="{A01976F1-C8B3-4408-9704-D1FBE6B993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702" name="任意多边形 114">
                  <a:extLst>
                    <a:ext uri="{FF2B5EF4-FFF2-40B4-BE49-F238E27FC236}">
                      <a16:creationId xmlns:a16="http://schemas.microsoft.com/office/drawing/2014/main" id="{933C5384-CCB2-4570-92E9-8EFC7EAEDB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420000">
                  <a:off x="355280" y="5913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8676" name="PA_组合 115">
                <a:extLst>
                  <a:ext uri="{FF2B5EF4-FFF2-40B4-BE49-F238E27FC236}">
                    <a16:creationId xmlns:a16="http://schemas.microsoft.com/office/drawing/2014/main" id="{26E431FC-0EAB-41C5-9A2B-4C6F945A3E37}"/>
                  </a:ext>
                </a:extLst>
              </p:cNvPr>
              <p:cNvGrpSpPr>
                <a:grpSpLocks/>
              </p:cNvGrpSpPr>
              <p:nvPr>
                <p:custDataLst>
                  <p:tags r:id="rId8"/>
                </p:custDataLst>
              </p:nvPr>
            </p:nvGrpSpPr>
            <p:grpSpPr bwMode="auto">
              <a:xfrm>
                <a:off x="2450311" y="3419782"/>
                <a:ext cx="5005230" cy="1120775"/>
                <a:chOff x="0" y="0"/>
                <a:chExt cx="5770322" cy="1121542"/>
              </a:xfrm>
            </p:grpSpPr>
            <p:sp>
              <p:nvSpPr>
                <p:cNvPr id="28699" name="任意多边形 116">
                  <a:extLst>
                    <a:ext uri="{FF2B5EF4-FFF2-40B4-BE49-F238E27FC236}">
                      <a16:creationId xmlns:a16="http://schemas.microsoft.com/office/drawing/2014/main" id="{86B9425C-9EAA-416B-9E61-3977D6D33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700" name="任意多边形 117">
                  <a:extLst>
                    <a:ext uri="{FF2B5EF4-FFF2-40B4-BE49-F238E27FC236}">
                      <a16:creationId xmlns:a16="http://schemas.microsoft.com/office/drawing/2014/main" id="{899717ED-12C3-4910-B48B-B7E925DC2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8677" name="PA_组合 118">
                <a:extLst>
                  <a:ext uri="{FF2B5EF4-FFF2-40B4-BE49-F238E27FC236}">
                    <a16:creationId xmlns:a16="http://schemas.microsoft.com/office/drawing/2014/main" id="{4A8E973C-097D-4DE6-B720-774B35855B05}"/>
                  </a:ext>
                </a:extLst>
              </p:cNvPr>
              <p:cNvGrpSpPr>
                <a:grpSpLocks/>
              </p:cNvGrpSpPr>
              <p:nvPr>
                <p:custDataLst>
                  <p:tags r:id="rId9"/>
                </p:custDataLst>
              </p:nvPr>
            </p:nvGrpSpPr>
            <p:grpSpPr bwMode="auto">
              <a:xfrm>
                <a:off x="2479682" y="4480232"/>
                <a:ext cx="5006786" cy="1136650"/>
                <a:chOff x="0" y="0"/>
                <a:chExt cx="5770322" cy="1136374"/>
              </a:xfrm>
            </p:grpSpPr>
            <p:sp>
              <p:nvSpPr>
                <p:cNvPr id="28697" name="任意多边形 119">
                  <a:extLst>
                    <a:ext uri="{FF2B5EF4-FFF2-40B4-BE49-F238E27FC236}">
                      <a16:creationId xmlns:a16="http://schemas.microsoft.com/office/drawing/2014/main" id="{2A39B3E9-6D49-42C6-A438-D437A2724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0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F456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698" name="任意多边形 120">
                  <a:extLst>
                    <a:ext uri="{FF2B5EF4-FFF2-40B4-BE49-F238E27FC236}">
                      <a16:creationId xmlns:a16="http://schemas.microsoft.com/office/drawing/2014/main" id="{3DDA641E-2D44-48D3-9034-80E289C778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24349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F456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8681" name="PA_矩形 132">
                <a:extLst>
                  <a:ext uri="{FF2B5EF4-FFF2-40B4-BE49-F238E27FC236}">
                    <a16:creationId xmlns:a16="http://schemas.microsoft.com/office/drawing/2014/main" id="{C5D0226F-840E-4F16-836E-F11A8FE4E82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 rot="21420000">
                <a:off x="2388212" y="2027150"/>
                <a:ext cx="5052553" cy="696912"/>
              </a:xfrm>
              <a:prstGeom prst="rect">
                <a:avLst/>
              </a:pr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28682" name="PA_矩形 133">
                <a:extLst>
                  <a:ext uri="{FF2B5EF4-FFF2-40B4-BE49-F238E27FC236}">
                    <a16:creationId xmlns:a16="http://schemas.microsoft.com/office/drawing/2014/main" id="{AB3485AE-13D8-490B-9665-E4AA6C7668F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 rot="-180000">
                <a:off x="2383122" y="3097772"/>
                <a:ext cx="5088596" cy="696913"/>
              </a:xfrm>
              <a:prstGeom prst="rect">
                <a:avLst/>
              </a:pr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28683" name="PA_矩形 134">
                <a:extLst>
                  <a:ext uri="{FF2B5EF4-FFF2-40B4-BE49-F238E27FC236}">
                    <a16:creationId xmlns:a16="http://schemas.microsoft.com/office/drawing/2014/main" id="{2E4C91E4-0258-41E4-BE45-F4F6453B930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 rot="-180000">
                <a:off x="2495261" y="4180589"/>
                <a:ext cx="4970016" cy="695325"/>
              </a:xfrm>
              <a:prstGeom prst="rect">
                <a:avLst/>
              </a:pr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28684" name="PA_矩形 135">
                <a:extLst>
                  <a:ext uri="{FF2B5EF4-FFF2-40B4-BE49-F238E27FC236}">
                    <a16:creationId xmlns:a16="http://schemas.microsoft.com/office/drawing/2014/main" id="{1DEF6987-D40E-431B-A443-661E69CD20FD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 rot="-180000">
                <a:off x="2494476" y="5229849"/>
                <a:ext cx="5025094" cy="696913"/>
              </a:xfrm>
              <a:prstGeom prst="rect">
                <a:avLst/>
              </a:prstGeom>
              <a:solidFill>
                <a:srgbClr val="F8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28685" name="PA_矩形 136">
                <a:extLst>
                  <a:ext uri="{FF2B5EF4-FFF2-40B4-BE49-F238E27FC236}">
                    <a16:creationId xmlns:a16="http://schemas.microsoft.com/office/drawing/2014/main" id="{740D565C-C5B1-4A5C-B12C-89584CD1E53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 rot="21360000">
                <a:off x="3920133" y="2119253"/>
                <a:ext cx="203132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一、项目介绍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686" name="PA_矩形 137">
                <a:extLst>
                  <a:ext uri="{FF2B5EF4-FFF2-40B4-BE49-F238E27FC236}">
                    <a16:creationId xmlns:a16="http://schemas.microsoft.com/office/drawing/2014/main" id="{8EDD3FCD-F663-4B6B-B4E6-027641F91F9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 rot="21360000">
                <a:off x="3646537" y="3233223"/>
                <a:ext cx="26505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二、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WBS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模型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687" name="PA_矩形 138">
                <a:extLst>
                  <a:ext uri="{FF2B5EF4-FFF2-40B4-BE49-F238E27FC236}">
                    <a16:creationId xmlns:a16="http://schemas.microsoft.com/office/drawing/2014/main" id="{B676C328-AD13-47AC-A29A-E93D37CC5A2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 rot="21360000">
                <a:off x="3211094" y="4336952"/>
                <a:ext cx="35963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三、甘特图、网络图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688" name="PA_矩形 139">
                <a:extLst>
                  <a:ext uri="{FF2B5EF4-FFF2-40B4-BE49-F238E27FC236}">
                    <a16:creationId xmlns:a16="http://schemas.microsoft.com/office/drawing/2014/main" id="{274C0FEE-3681-4542-8059-E6A17303555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 rot="21360000">
                <a:off x="3148744" y="5324465"/>
                <a:ext cx="39709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四、风险、措施与预算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53" name="PA_矩形 132">
              <a:extLst>
                <a:ext uri="{FF2B5EF4-FFF2-40B4-BE49-F238E27FC236}">
                  <a16:creationId xmlns:a16="http://schemas.microsoft.com/office/drawing/2014/main" id="{22C6A64D-C6AB-467F-A688-95B7A8503D24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21420000">
              <a:off x="1949868" y="5750646"/>
              <a:ext cx="4130726" cy="696912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4" name="PA_矩形 136">
              <a:extLst>
                <a:ext uri="{FF2B5EF4-FFF2-40B4-BE49-F238E27FC236}">
                  <a16:creationId xmlns:a16="http://schemas.microsoft.com/office/drawing/2014/main" id="{176CD8FB-6D4B-468C-8FB2-FB29CF0CCAE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21360000">
              <a:off x="2772387" y="5842749"/>
              <a:ext cx="252053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五、项目干系人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其他文档</a:t>
            </a:r>
          </a:p>
        </p:txBody>
      </p:sp>
      <p:sp>
        <p:nvSpPr>
          <p:cNvPr id="8" name="PA_矩形 13">
            <a:extLst>
              <a:ext uri="{FF2B5EF4-FFF2-40B4-BE49-F238E27FC236}">
                <a16:creationId xmlns:a16="http://schemas.microsoft.com/office/drawing/2014/main" id="{2DACEC01-0471-44CE-8448-ACF7E17D645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" y="1509712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PA_矩形 14">
            <a:extLst>
              <a:ext uri="{FF2B5EF4-FFF2-40B4-BE49-F238E27FC236}">
                <a16:creationId xmlns:a16="http://schemas.microsoft.com/office/drawing/2014/main" id="{A16E8875-35A6-4DEF-A6D0-71A3B5DD526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7200" y="2732087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PA_矩形 15">
            <a:extLst>
              <a:ext uri="{FF2B5EF4-FFF2-40B4-BE49-F238E27FC236}">
                <a16:creationId xmlns:a16="http://schemas.microsoft.com/office/drawing/2014/main" id="{A0315C42-0E59-468C-86A4-099D8055FED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7200" y="395446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PA_矩形 17">
            <a:extLst>
              <a:ext uri="{FF2B5EF4-FFF2-40B4-BE49-F238E27FC236}">
                <a16:creationId xmlns:a16="http://schemas.microsoft.com/office/drawing/2014/main" id="{ED8C9DA2-ED8F-4916-970A-8B1ADA69769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711324" y="1509712"/>
            <a:ext cx="5739103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" name="PA_矩形 18">
            <a:extLst>
              <a:ext uri="{FF2B5EF4-FFF2-40B4-BE49-F238E27FC236}">
                <a16:creationId xmlns:a16="http://schemas.microsoft.com/office/drawing/2014/main" id="{90E0418D-B10C-4037-988E-9407704E01C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19261" y="2732087"/>
            <a:ext cx="5731165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4" name="PA_矩形 19">
            <a:extLst>
              <a:ext uri="{FF2B5EF4-FFF2-40B4-BE49-F238E27FC236}">
                <a16:creationId xmlns:a16="http://schemas.microsoft.com/office/drawing/2014/main" id="{3BDD55EB-03F5-45FC-A01D-C4E593BB691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719262" y="3954462"/>
            <a:ext cx="5731164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16" name="PA_图片 21">
            <a:extLst>
              <a:ext uri="{FF2B5EF4-FFF2-40B4-BE49-F238E27FC236}">
                <a16:creationId xmlns:a16="http://schemas.microsoft.com/office/drawing/2014/main" id="{82F14485-D36C-4BE3-AEB3-D72B788DC5AA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" y="1677987"/>
            <a:ext cx="48577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A_图片 22">
            <a:extLst>
              <a:ext uri="{FF2B5EF4-FFF2-40B4-BE49-F238E27FC236}">
                <a16:creationId xmlns:a16="http://schemas.microsoft.com/office/drawing/2014/main" id="{1BCD790D-222D-4C22-8293-7C3D558A72BA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" y="2901949"/>
            <a:ext cx="62388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A_图片 23">
            <a:extLst>
              <a:ext uri="{FF2B5EF4-FFF2-40B4-BE49-F238E27FC236}">
                <a16:creationId xmlns:a16="http://schemas.microsoft.com/office/drawing/2014/main" id="{8881A03B-801E-4A43-957A-B62A971A6863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4194174"/>
            <a:ext cx="5873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PA_文本框 25">
            <a:extLst>
              <a:ext uri="{FF2B5EF4-FFF2-40B4-BE49-F238E27FC236}">
                <a16:creationId xmlns:a16="http://schemas.microsoft.com/office/drawing/2014/main" id="{5C0938F0-F3EB-441E-AA3B-F86863BB655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>
            <a:off x="2055812" y="1628774"/>
            <a:ext cx="2965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项目章程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0.0</a:t>
            </a:r>
            <a:r>
              <a:rPr lang="en-US" altLang="zh-CN" sz="3200" dirty="0">
                <a:solidFill>
                  <a:srgbClr val="FFFFFF"/>
                </a:solidFill>
              </a:rPr>
              <a:t>.1</a:t>
            </a:r>
            <a:r>
              <a:rPr lang="en-US" altLang="zh-CN" sz="3200" baseline="30000" dirty="0">
                <a:solidFill>
                  <a:srgbClr val="FFFFFF"/>
                </a:solidFill>
              </a:rPr>
              <a:t>[2]</a:t>
            </a:r>
            <a:endParaRPr kumimoji="0" lang="en-US" altLang="zh-CN" sz="32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PA_文本框 26">
            <a:extLst>
              <a:ext uri="{FF2B5EF4-FFF2-40B4-BE49-F238E27FC236}">
                <a16:creationId xmlns:a16="http://schemas.microsoft.com/office/drawing/2014/main" id="{54F5596C-3EAD-45A3-A23F-E46688EEEFA8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1848719" y="2894585"/>
            <a:ext cx="4352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可行性分析文档</a:t>
            </a:r>
            <a:r>
              <a:rPr lang="en-US" altLang="zh-CN" sz="3200" dirty="0">
                <a:solidFill>
                  <a:srgbClr val="FFFFFF"/>
                </a:solidFill>
              </a:rPr>
              <a:t>0.0.1</a:t>
            </a:r>
            <a:r>
              <a:rPr lang="en-US" altLang="zh-CN" sz="3200" baseline="30000" dirty="0">
                <a:solidFill>
                  <a:srgbClr val="FFFFFF"/>
                </a:solidFill>
              </a:rPr>
              <a:t>[4]</a:t>
            </a:r>
            <a:endParaRPr kumimoji="0" lang="en-US" altLang="zh-CN" sz="32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PA_文本框 27">
            <a:extLst>
              <a:ext uri="{FF2B5EF4-FFF2-40B4-BE49-F238E27FC236}">
                <a16:creationId xmlns:a16="http://schemas.microsoft.com/office/drawing/2014/main" id="{2EA35F86-C99F-40B2-966F-6ED85C20912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flipH="1">
            <a:off x="2055812" y="4090987"/>
            <a:ext cx="3376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项目计划书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0.0.1</a:t>
            </a:r>
            <a:r>
              <a:rPr kumimoji="0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[1]</a:t>
            </a:r>
            <a:endParaRPr lang="en-US" altLang="zh-CN" sz="2000" baseline="300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7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7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06180" y="1816784"/>
            <a:ext cx="2246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配置管理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78DBE9-F77B-4149-9AC1-00A7DC735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451" y="939530"/>
            <a:ext cx="11519924" cy="53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8B9681-00C2-4F63-9AA0-84A7E246B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9" y="669175"/>
            <a:ext cx="10289458" cy="51794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65300B-E040-465C-ADF2-2589851357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504" y="3339458"/>
            <a:ext cx="7482348" cy="34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noProof="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8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会议纪要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会议纪要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2D96BB-3985-470A-AB5F-0B97F5685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84" y="665468"/>
            <a:ext cx="5234134" cy="63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noProof="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9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组员评分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8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组员评分</a:t>
            </a:r>
          </a:p>
        </p:txBody>
      </p:sp>
      <p:sp>
        <p:nvSpPr>
          <p:cNvPr id="7" name="PA_文本框 21">
            <a:extLst>
              <a:ext uri="{FF2B5EF4-FFF2-40B4-BE49-F238E27FC236}">
                <a16:creationId xmlns:a16="http://schemas.microsoft.com/office/drawing/2014/main" id="{BD9CC17D-2859-4364-B3A8-E410AF6EBB2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75926" y="1273790"/>
            <a:ext cx="28829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邵美芝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编写甘特图，</a:t>
            </a:r>
            <a:r>
              <a:rPr lang="en-US" altLang="zh-CN" sz="2000" dirty="0">
                <a:solidFill>
                  <a:srgbClr val="000000"/>
                </a:solidFill>
              </a:rPr>
              <a:t>PPT</a:t>
            </a:r>
            <a:r>
              <a:rPr lang="zh-CN" altLang="en-US" sz="2000" dirty="0">
                <a:solidFill>
                  <a:srgbClr val="000000"/>
                </a:solidFill>
              </a:rPr>
              <a:t>的制作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PA_文本框 22">
            <a:extLst>
              <a:ext uri="{FF2B5EF4-FFF2-40B4-BE49-F238E27FC236}">
                <a16:creationId xmlns:a16="http://schemas.microsoft.com/office/drawing/2014/main" id="{9EFDA646-6691-4BC4-A1CE-22BF7571B7A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75926" y="2808903"/>
            <a:ext cx="32656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曹未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编写可行性分析报告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3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项目章程</a:t>
            </a:r>
            <a:r>
              <a:rPr lang="en-US" altLang="zh-CN" sz="2000" dirty="0">
                <a:solidFill>
                  <a:srgbClr val="000000"/>
                </a:solidFill>
              </a:rPr>
              <a:t>1~3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PA_文本框 23">
            <a:extLst>
              <a:ext uri="{FF2B5EF4-FFF2-40B4-BE49-F238E27FC236}">
                <a16:creationId xmlns:a16="http://schemas.microsoft.com/office/drawing/2014/main" id="{6CDF7D20-7401-407C-BC68-78ABC375EF9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44176" y="4453553"/>
            <a:ext cx="351891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王心怡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会议纪要的编写，编写可行性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分析报告</a:t>
            </a:r>
            <a:r>
              <a:rPr lang="en-US" altLang="zh-CN" sz="2000" dirty="0">
                <a:solidFill>
                  <a:srgbClr val="000000"/>
                </a:solidFill>
              </a:rPr>
              <a:t>5~8</a:t>
            </a:r>
            <a:r>
              <a:rPr lang="zh-CN" altLang="en-US" sz="2000" dirty="0">
                <a:solidFill>
                  <a:srgbClr val="000000"/>
                </a:solidFill>
              </a:rPr>
              <a:t>，项目章程</a:t>
            </a:r>
            <a:r>
              <a:rPr lang="en-US" altLang="zh-CN" sz="2000" dirty="0">
                <a:solidFill>
                  <a:srgbClr val="000000"/>
                </a:solidFill>
              </a:rPr>
              <a:t>7~13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PA_文本框 24">
            <a:extLst>
              <a:ext uri="{FF2B5EF4-FFF2-40B4-BE49-F238E27FC236}">
                <a16:creationId xmlns:a16="http://schemas.microsoft.com/office/drawing/2014/main" id="{1B96B6F7-3847-4433-A2D8-84410F3DDE3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94088" y="1269028"/>
            <a:ext cx="37850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李晓菁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负责创建</a:t>
            </a:r>
            <a:r>
              <a:rPr lang="en-US" altLang="zh-CN" sz="2000" dirty="0">
                <a:solidFill>
                  <a:srgbClr val="000000"/>
                </a:solidFill>
              </a:rPr>
              <a:t>git</a:t>
            </a:r>
            <a:r>
              <a:rPr lang="zh-CN" altLang="en-US" sz="2000" dirty="0">
                <a:solidFill>
                  <a:srgbClr val="000000"/>
                </a:solidFill>
              </a:rPr>
              <a:t>仓库，编写项目计划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PA_文本框 25">
            <a:extLst>
              <a:ext uri="{FF2B5EF4-FFF2-40B4-BE49-F238E27FC236}">
                <a16:creationId xmlns:a16="http://schemas.microsoft.com/office/drawing/2014/main" id="{7E3AD5ED-F61E-40F3-A0A7-59FDB3794F9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94088" y="2808903"/>
            <a:ext cx="32656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豆欣童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编写可行性分析报告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4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项目章程</a:t>
            </a:r>
            <a:r>
              <a:rPr lang="en-US" altLang="zh-CN" sz="2000" dirty="0">
                <a:solidFill>
                  <a:srgbClr val="000000"/>
                </a:solidFill>
              </a:rPr>
              <a:t>4~6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5" name="PA_图片 29">
            <a:extLst>
              <a:ext uri="{FF2B5EF4-FFF2-40B4-BE49-F238E27FC236}">
                <a16:creationId xmlns:a16="http://schemas.microsoft.com/office/drawing/2014/main" id="{F40B71D9-7B84-45A7-9632-1BD17F6F49C0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63" y="158970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A_图片 29">
            <a:extLst>
              <a:ext uri="{FF2B5EF4-FFF2-40B4-BE49-F238E27FC236}">
                <a16:creationId xmlns:a16="http://schemas.microsoft.com/office/drawing/2014/main" id="{3645AA6D-8734-472F-A4D6-2CA58FF19FE3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58970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A_图片 29">
            <a:extLst>
              <a:ext uri="{FF2B5EF4-FFF2-40B4-BE49-F238E27FC236}">
                <a16:creationId xmlns:a16="http://schemas.microsoft.com/office/drawing/2014/main" id="{2D7CFC56-66A5-41DC-921E-ECEB36EE81C0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311608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A_图片 29">
            <a:extLst>
              <a:ext uri="{FF2B5EF4-FFF2-40B4-BE49-F238E27FC236}">
                <a16:creationId xmlns:a16="http://schemas.microsoft.com/office/drawing/2014/main" id="{79646D74-DF04-4AB8-98D9-120AA0B54D06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4704378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A_图片 29">
            <a:extLst>
              <a:ext uri="{FF2B5EF4-FFF2-40B4-BE49-F238E27FC236}">
                <a16:creationId xmlns:a16="http://schemas.microsoft.com/office/drawing/2014/main" id="{F9EACF24-1548-4953-AD00-102389976870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63" y="3050356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91008" y="1315690"/>
            <a:ext cx="2755883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noProof="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10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参考资料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参考资料</a:t>
            </a:r>
          </a:p>
        </p:txBody>
      </p:sp>
      <p:grpSp>
        <p:nvGrpSpPr>
          <p:cNvPr id="10" name="PA_组合 30">
            <a:extLst>
              <a:ext uri="{FF2B5EF4-FFF2-40B4-BE49-F238E27FC236}">
                <a16:creationId xmlns:a16="http://schemas.microsoft.com/office/drawing/2014/main" id="{B1EA7BF7-D57C-4E36-AC79-7C045F0F7EA2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57597" y="2941039"/>
            <a:ext cx="1057275" cy="1603922"/>
            <a:chOff x="0" y="0"/>
            <a:chExt cx="1056192" cy="743368"/>
          </a:xfrm>
        </p:grpSpPr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1E9160AA-381F-4537-B65D-291C5ACF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8" name="矩形 14">
              <a:extLst>
                <a:ext uri="{FF2B5EF4-FFF2-40B4-BE49-F238E27FC236}">
                  <a16:creationId xmlns:a16="http://schemas.microsoft.com/office/drawing/2014/main" id="{6D0CEA91-5071-420B-8587-9D2252314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9" name="矩形 15">
              <a:extLst>
                <a:ext uri="{FF2B5EF4-FFF2-40B4-BE49-F238E27FC236}">
                  <a16:creationId xmlns:a16="http://schemas.microsoft.com/office/drawing/2014/main" id="{508FBD7F-D352-4C95-99C1-4956E9EEF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矩形 16">
              <a:extLst>
                <a:ext uri="{FF2B5EF4-FFF2-40B4-BE49-F238E27FC236}">
                  <a16:creationId xmlns:a16="http://schemas.microsoft.com/office/drawing/2014/main" id="{D8755831-D5AD-4131-85B4-9C23134AB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1" name="PA_组合 29">
            <a:extLst>
              <a:ext uri="{FF2B5EF4-FFF2-40B4-BE49-F238E27FC236}">
                <a16:creationId xmlns:a16="http://schemas.microsoft.com/office/drawing/2014/main" id="{F647F2E2-64A6-4096-B2F5-152A78956510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0236468" y="2941039"/>
            <a:ext cx="1038225" cy="1576770"/>
            <a:chOff x="0" y="0"/>
            <a:chExt cx="1039259" cy="743368"/>
          </a:xfrm>
        </p:grpSpPr>
        <p:sp>
          <p:nvSpPr>
            <p:cNvPr id="13" name="矩形 23">
              <a:extLst>
                <a:ext uri="{FF2B5EF4-FFF2-40B4-BE49-F238E27FC236}">
                  <a16:creationId xmlns:a16="http://schemas.microsoft.com/office/drawing/2014/main" id="{A250697F-4F33-40AA-841B-4F076742DB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17C13F18-843B-4639-BB23-D6042A459D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2FE5F066-092B-42CC-9FF6-198E06A49F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矩形 26">
              <a:extLst>
                <a:ext uri="{FF2B5EF4-FFF2-40B4-BE49-F238E27FC236}">
                  <a16:creationId xmlns:a16="http://schemas.microsoft.com/office/drawing/2014/main" id="{68A10FE6-7CA1-493E-95FD-F3B69E3802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2" name="PA_文本框 28">
            <a:extLst>
              <a:ext uri="{FF2B5EF4-FFF2-40B4-BE49-F238E27FC236}">
                <a16:creationId xmlns:a16="http://schemas.microsoft.com/office/drawing/2014/main" id="{3DFE87F0-4921-41D1-99EB-0017D23DD10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82590" y="3087329"/>
            <a:ext cx="8465402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RogerS.Pressman,Bruce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R.Maxim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软件工程原书第八版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[M].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机械工业出版社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北京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,2017:1</a:t>
            </a:r>
            <a:r>
              <a:rPr lang="en-US" altLang="zh-CN" sz="17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endParaRPr lang="en-US" altLang="zh-CN" sz="17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[2]Karl </a:t>
            </a:r>
            <a:r>
              <a:rPr lang="en-US" altLang="zh-CN" sz="1700" kern="100" dirty="0" err="1">
                <a:latin typeface="Times New Roman" panose="02020603050405020304" pitchFamily="18" charset="0"/>
              </a:rPr>
              <a:t>Wiegers,Joy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 Beatty.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软件需求（第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3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版）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,2016:1.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[3]2019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年浙江省全社会单位就业人员年平均工资统计公报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[EB/OL].http://tjj.zj.gov.cn/art/2020/5/29/art_1619603_44349516.html,2020-05-29.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[4]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张海藩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软件工程导论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,2013:8.</a:t>
            </a:r>
          </a:p>
        </p:txBody>
      </p:sp>
    </p:spTree>
    <p:extLst>
      <p:ext uri="{BB962C8B-B14F-4D97-AF65-F5344CB8AC3E}">
        <p14:creationId xmlns:p14="http://schemas.microsoft.com/office/powerpoint/2010/main" val="30752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项目介绍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3A2274-B726-431F-B8A2-BFAE864FE538}"/>
              </a:ext>
            </a:extLst>
          </p:cNvPr>
          <p:cNvGrpSpPr/>
          <p:nvPr/>
        </p:nvGrpSpPr>
        <p:grpSpPr>
          <a:xfrm>
            <a:off x="3500072" y="1908175"/>
            <a:ext cx="6588125" cy="2019300"/>
            <a:chOff x="3578225" y="1730375"/>
            <a:chExt cx="6588125" cy="2019300"/>
          </a:xfrm>
        </p:grpSpPr>
        <p:sp>
          <p:nvSpPr>
            <p:cNvPr id="62466" name="PA_矩形 6">
              <a:extLst>
                <a:ext uri="{FF2B5EF4-FFF2-40B4-BE49-F238E27FC236}">
                  <a16:creationId xmlns:a16="http://schemas.microsoft.com/office/drawing/2014/main" id="{0B30DF64-FE27-484C-9FE6-09FE136F857B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2467" name="PA_任意多边形 44">
              <a:extLst>
                <a:ext uri="{FF2B5EF4-FFF2-40B4-BE49-F238E27FC236}">
                  <a16:creationId xmlns:a16="http://schemas.microsoft.com/office/drawing/2014/main" id="{32EDFC93-549B-42D6-8711-9E36690ACF5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8" name="PA_任意多边形 43">
              <a:extLst>
                <a:ext uri="{FF2B5EF4-FFF2-40B4-BE49-F238E27FC236}">
                  <a16:creationId xmlns:a16="http://schemas.microsoft.com/office/drawing/2014/main" id="{B985EFF9-F2E0-434B-8239-12CAF7489E5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9" name="PA_矩形 31">
              <a:extLst>
                <a:ext uri="{FF2B5EF4-FFF2-40B4-BE49-F238E27FC236}">
                  <a16:creationId xmlns:a16="http://schemas.microsoft.com/office/drawing/2014/main" id="{4EEE5176-1211-432C-BE6E-46230C92201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62470" name="PA_文本框 32">
            <a:extLst>
              <a:ext uri="{FF2B5EF4-FFF2-40B4-BE49-F238E27FC236}">
                <a16:creationId xmlns:a16="http://schemas.microsoft.com/office/drawing/2014/main" id="{D7EDCF36-F7A2-4986-AA20-FCBDED616E8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35313" y="3940175"/>
            <a:ext cx="50930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感谢      观看</a:t>
            </a:r>
          </a:p>
        </p:txBody>
      </p:sp>
    </p:spTree>
    <p:extLst>
      <p:ext uri="{BB962C8B-B14F-4D97-AF65-F5344CB8AC3E}">
        <p14:creationId xmlns:p14="http://schemas.microsoft.com/office/powerpoint/2010/main" val="10665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auto"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A_矩形 1">
            <a:extLst>
              <a:ext uri="{FF2B5EF4-FFF2-40B4-BE49-F238E27FC236}">
                <a16:creationId xmlns:a16="http://schemas.microsoft.com/office/drawing/2014/main" id="{7EC47EDF-7FD5-4D8A-AFF2-5DCF57E01BB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7" name="PA_矩形 2">
            <a:extLst>
              <a:ext uri="{FF2B5EF4-FFF2-40B4-BE49-F238E27FC236}">
                <a16:creationId xmlns:a16="http://schemas.microsoft.com/office/drawing/2014/main" id="{7BD7E145-F192-41E7-9310-8232B94CB86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8" name="PA_矩形 3">
            <a:extLst>
              <a:ext uri="{FF2B5EF4-FFF2-40B4-BE49-F238E27FC236}">
                <a16:creationId xmlns:a16="http://schemas.microsoft.com/office/drawing/2014/main" id="{E9252018-156D-42DB-B06D-C0BC6AE1329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9" name="PA_矩形 4">
            <a:extLst>
              <a:ext uri="{FF2B5EF4-FFF2-40B4-BE49-F238E27FC236}">
                <a16:creationId xmlns:a16="http://schemas.microsoft.com/office/drawing/2014/main" id="{A8266310-69E3-42B7-ADEC-DE4A116CDBD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90" name="PA_矩形 9">
            <a:extLst>
              <a:ext uri="{FF2B5EF4-FFF2-40B4-BE49-F238E27FC236}">
                <a16:creationId xmlns:a16="http://schemas.microsoft.com/office/drawing/2014/main" id="{5F43C59D-DBD1-4144-AF66-E42F9C10EDD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991" name="PA_任意多边形 47">
            <a:extLst>
              <a:ext uri="{FF2B5EF4-FFF2-40B4-BE49-F238E27FC236}">
                <a16:creationId xmlns:a16="http://schemas.microsoft.com/office/drawing/2014/main" id="{F5393280-5CA7-4CE1-9DD4-CF68EBB3727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rot="21480000" flipH="1">
            <a:off x="3038475" y="2651125"/>
            <a:ext cx="1901825" cy="1133475"/>
          </a:xfrm>
          <a:custGeom>
            <a:avLst/>
            <a:gdLst>
              <a:gd name="T0" fmla="*/ 0 w 2262142"/>
              <a:gd name="T1" fmla="*/ 0 h 1396256"/>
              <a:gd name="T2" fmla="*/ 44430 w 2262142"/>
              <a:gd name="T3" fmla="*/ 746974 h 1396256"/>
              <a:gd name="T4" fmla="*/ 1344225 w 2262142"/>
              <a:gd name="T5" fmla="*/ 746974 h 1396256"/>
              <a:gd name="T6" fmla="*/ 0 60000 65536"/>
              <a:gd name="T7" fmla="*/ 0 60000 65536"/>
              <a:gd name="T8" fmla="*/ 0 60000 65536"/>
              <a:gd name="T9" fmla="*/ 0 w 2262142"/>
              <a:gd name="T10" fmla="*/ 0 h 1396256"/>
              <a:gd name="T11" fmla="*/ 2262142 w 2262142"/>
              <a:gd name="T12" fmla="*/ 1396256 h 1396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2142" h="1396256">
                <a:moveTo>
                  <a:pt x="0" y="0"/>
                </a:moveTo>
                <a:lnTo>
                  <a:pt x="74770" y="1396256"/>
                </a:lnTo>
                <a:lnTo>
                  <a:pt x="2262142" y="1396256"/>
                </a:lnTo>
                <a:lnTo>
                  <a:pt x="0" y="0"/>
                </a:lnTo>
                <a:close/>
              </a:path>
            </a:pathLst>
          </a:custGeom>
          <a:solidFill>
            <a:srgbClr val="F34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2" name="PA_任意多边形 51">
            <a:extLst>
              <a:ext uri="{FF2B5EF4-FFF2-40B4-BE49-F238E27FC236}">
                <a16:creationId xmlns:a16="http://schemas.microsoft.com/office/drawing/2014/main" id="{32ADC768-3740-4057-AA1A-382A1BB4D2F9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95850" y="2625725"/>
            <a:ext cx="1428750" cy="11334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34249 h 1344593"/>
              <a:gd name="T6" fmla="*/ 1009899 w 1699399"/>
              <a:gd name="T7" fmla="*/ 671230 h 1344593"/>
              <a:gd name="T8" fmla="*/ 876722 w 1699399"/>
              <a:gd name="T9" fmla="*/ 805479 h 1344593"/>
              <a:gd name="T10" fmla="*/ 0 w 1699399"/>
              <a:gd name="T11" fmla="*/ 805479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3" name="PA_任意多边形 63">
            <a:extLst>
              <a:ext uri="{FF2B5EF4-FFF2-40B4-BE49-F238E27FC236}">
                <a16:creationId xmlns:a16="http://schemas.microsoft.com/office/drawing/2014/main" id="{34CA39E8-5110-467A-B747-AB2421BC36D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120000" flipH="1" flipV="1">
            <a:off x="3038475" y="3841750"/>
            <a:ext cx="1901825" cy="1128713"/>
          </a:xfrm>
          <a:custGeom>
            <a:avLst/>
            <a:gdLst>
              <a:gd name="T0" fmla="*/ 1901553 w 1901961"/>
              <a:gd name="T1" fmla="*/ 1129087 h 1128526"/>
              <a:gd name="T2" fmla="*/ 62563 w 1901961"/>
              <a:gd name="T3" fmla="*/ 1129087 h 1128526"/>
              <a:gd name="T4" fmla="*/ 0 w 1901961"/>
              <a:gd name="T5" fmla="*/ 290 h 1128526"/>
              <a:gd name="T6" fmla="*/ 8286 w 1901961"/>
              <a:gd name="T7" fmla="*/ 0 h 1128526"/>
              <a:gd name="T8" fmla="*/ 0 60000 65536"/>
              <a:gd name="T9" fmla="*/ 0 60000 65536"/>
              <a:gd name="T10" fmla="*/ 0 60000 65536"/>
              <a:gd name="T11" fmla="*/ 0 60000 65536"/>
              <a:gd name="T12" fmla="*/ 0 w 1901961"/>
              <a:gd name="T13" fmla="*/ 0 h 1128526"/>
              <a:gd name="T14" fmla="*/ 1901961 w 1901961"/>
              <a:gd name="T15" fmla="*/ 1128526 h 11285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1961" h="1128526">
                <a:moveTo>
                  <a:pt x="1901961" y="1128526"/>
                </a:moveTo>
                <a:lnTo>
                  <a:pt x="62575" y="1128526"/>
                </a:lnTo>
                <a:lnTo>
                  <a:pt x="0" y="290"/>
                </a:lnTo>
                <a:lnTo>
                  <a:pt x="8289" y="0"/>
                </a:lnTo>
                <a:lnTo>
                  <a:pt x="1901961" y="1128526"/>
                </a:lnTo>
                <a:close/>
              </a:path>
            </a:pathLst>
          </a:custGeom>
          <a:solidFill>
            <a:srgbClr val="B24C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4" name="PA_任意多边形 53">
            <a:extLst>
              <a:ext uri="{FF2B5EF4-FFF2-40B4-BE49-F238E27FC236}">
                <a16:creationId xmlns:a16="http://schemas.microsoft.com/office/drawing/2014/main" id="{A3C36F27-6D6E-4B47-BEE9-B438083FCF96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4878388" y="3867150"/>
            <a:ext cx="1428750" cy="11207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9787 h 1344593"/>
              <a:gd name="T6" fmla="*/ 1009899 w 1699399"/>
              <a:gd name="T7" fmla="*/ 648919 h 1344593"/>
              <a:gd name="T8" fmla="*/ 876722 w 1699399"/>
              <a:gd name="T9" fmla="*/ 778706 h 1344593"/>
              <a:gd name="T10" fmla="*/ 0 w 1699399"/>
              <a:gd name="T11" fmla="*/ 778706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5" name="PA_任意多边形 55">
            <a:extLst>
              <a:ext uri="{FF2B5EF4-FFF2-40B4-BE49-F238E27FC236}">
                <a16:creationId xmlns:a16="http://schemas.microsoft.com/office/drawing/2014/main" id="{B635D84A-964D-49DF-A94C-266CE087EDEB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13105210" flipV="1">
            <a:off x="2508250" y="4537075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594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6" name="PA_任意多边形 56">
            <a:extLst>
              <a:ext uri="{FF2B5EF4-FFF2-40B4-BE49-F238E27FC236}">
                <a16:creationId xmlns:a16="http://schemas.microsoft.com/office/drawing/2014/main" id="{9C7EA7CD-FA6E-4C8B-8B79-D463166ED530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flipV="1">
            <a:off x="4878388" y="5114925"/>
            <a:ext cx="1428750" cy="1116013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140 h 1344593"/>
              <a:gd name="T6" fmla="*/ 1009899 w 1699399"/>
              <a:gd name="T7" fmla="*/ 640682 h 1344593"/>
              <a:gd name="T8" fmla="*/ 876722 w 1699399"/>
              <a:gd name="T9" fmla="*/ 768822 h 1344593"/>
              <a:gd name="T10" fmla="*/ 0 w 1699399"/>
              <a:gd name="T11" fmla="*/ 768822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7" name="PA_任意多边形 58">
            <a:extLst>
              <a:ext uri="{FF2B5EF4-FFF2-40B4-BE49-F238E27FC236}">
                <a16:creationId xmlns:a16="http://schemas.microsoft.com/office/drawing/2014/main" id="{529EFC9F-F84E-42AB-BFF6-C809E3A2BF7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 rot="8494790">
            <a:off x="2508250" y="2197100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F588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8" name="PA_任意多边形 59">
            <a:extLst>
              <a:ext uri="{FF2B5EF4-FFF2-40B4-BE49-F238E27FC236}">
                <a16:creationId xmlns:a16="http://schemas.microsoft.com/office/drawing/2014/main" id="{C5D537FA-18EB-4590-8EB7-403EF35EDA35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895850" y="1374775"/>
            <a:ext cx="1428750" cy="1117600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687 h 1344593"/>
              <a:gd name="T6" fmla="*/ 1009899 w 1699399"/>
              <a:gd name="T7" fmla="*/ 643420 h 1344593"/>
              <a:gd name="T8" fmla="*/ 876722 w 1699399"/>
              <a:gd name="T9" fmla="*/ 772107 h 1344593"/>
              <a:gd name="T10" fmla="*/ 0 w 1699399"/>
              <a:gd name="T11" fmla="*/ 772107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999" name="PA_组合 27">
            <a:extLst>
              <a:ext uri="{FF2B5EF4-FFF2-40B4-BE49-F238E27FC236}">
                <a16:creationId xmlns:a16="http://schemas.microsoft.com/office/drawing/2014/main" id="{E421AFE1-873F-4237-8AA9-593B2632DB8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716088" y="3241675"/>
            <a:ext cx="1368425" cy="1374775"/>
            <a:chOff x="0" y="0"/>
            <a:chExt cx="1375837" cy="1380067"/>
          </a:xfrm>
        </p:grpSpPr>
        <p:grpSp>
          <p:nvGrpSpPr>
            <p:cNvPr id="42008" name="组合 25">
              <a:extLst>
                <a:ext uri="{FF2B5EF4-FFF2-40B4-BE49-F238E27FC236}">
                  <a16:creationId xmlns:a16="http://schemas.microsoft.com/office/drawing/2014/main" id="{3667B5B3-B4C2-4D6E-B083-FEE0F0B9A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75837" cy="1380067"/>
              <a:chOff x="0" y="0"/>
              <a:chExt cx="1375837" cy="1380067"/>
            </a:xfrm>
          </p:grpSpPr>
          <p:sp>
            <p:nvSpPr>
              <p:cNvPr id="42010" name="矩形 11">
                <a:extLst>
                  <a:ext uri="{FF2B5EF4-FFF2-40B4-BE49-F238E27FC236}">
                    <a16:creationId xmlns:a16="http://schemas.microsoft.com/office/drawing/2014/main" id="{5D23F6AB-5A1A-44E9-979A-6570062CE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4000"/>
                <a:ext cx="795866" cy="626533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1" name="矩形 12">
                <a:extLst>
                  <a:ext uri="{FF2B5EF4-FFF2-40B4-BE49-F238E27FC236}">
                    <a16:creationId xmlns:a16="http://schemas.microsoft.com/office/drawing/2014/main" id="{2F26B6FF-3F6A-4924-848A-6B5426A87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59857" cy="254000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2" name="矩形 13">
                <a:extLst>
                  <a:ext uri="{FF2B5EF4-FFF2-40B4-BE49-F238E27FC236}">
                    <a16:creationId xmlns:a16="http://schemas.microsoft.com/office/drawing/2014/main" id="{B70F5D39-A67D-4439-9971-A10AEC1B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733" y="287867"/>
                <a:ext cx="29540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3" name="任意多边形 18">
                <a:extLst>
                  <a:ext uri="{FF2B5EF4-FFF2-40B4-BE49-F238E27FC236}">
                    <a16:creationId xmlns:a16="http://schemas.microsoft.com/office/drawing/2014/main" id="{4F6310CF-C189-464E-9215-70427C139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761" y="143317"/>
                <a:ext cx="219076" cy="839485"/>
              </a:xfrm>
              <a:custGeom>
                <a:avLst/>
                <a:gdLst>
                  <a:gd name="T0" fmla="*/ 226157 w 215619"/>
                  <a:gd name="T1" fmla="*/ 0 h 839485"/>
                  <a:gd name="T2" fmla="*/ 226157 w 215619"/>
                  <a:gd name="T3" fmla="*/ 839485 h 839485"/>
                  <a:gd name="T4" fmla="*/ 0 w 215619"/>
                  <a:gd name="T5" fmla="*/ 691923 h 839485"/>
                  <a:gd name="T6" fmla="*/ 0 w 215619"/>
                  <a:gd name="T7" fmla="*/ 147562 h 8394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5619"/>
                  <a:gd name="T13" fmla="*/ 0 h 839485"/>
                  <a:gd name="T14" fmla="*/ 215619 w 215619"/>
                  <a:gd name="T15" fmla="*/ 839485 h 8394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5619" h="839485">
                    <a:moveTo>
                      <a:pt x="215619" y="0"/>
                    </a:moveTo>
                    <a:lnTo>
                      <a:pt x="215619" y="839485"/>
                    </a:lnTo>
                    <a:lnTo>
                      <a:pt x="0" y="691923"/>
                    </a:lnTo>
                    <a:lnTo>
                      <a:pt x="0" y="147562"/>
                    </a:lnTo>
                    <a:lnTo>
                      <a:pt x="215619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4" name="任意多边形 21">
                <a:extLst>
                  <a:ext uri="{FF2B5EF4-FFF2-40B4-BE49-F238E27FC236}">
                    <a16:creationId xmlns:a16="http://schemas.microsoft.com/office/drawing/2014/main" id="{D3C732FD-54B6-4F5F-9E5F-192DC4A55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09" y="821266"/>
                <a:ext cx="431799" cy="558801"/>
              </a:xfrm>
              <a:custGeom>
                <a:avLst/>
                <a:gdLst>
                  <a:gd name="T0" fmla="*/ 62411 w 431799"/>
                  <a:gd name="T1" fmla="*/ 80767 h 558801"/>
                  <a:gd name="T2" fmla="*/ 62411 w 431799"/>
                  <a:gd name="T3" fmla="*/ 478032 h 558801"/>
                  <a:gd name="T4" fmla="*/ 369387 w 431799"/>
                  <a:gd name="T5" fmla="*/ 478032 h 558801"/>
                  <a:gd name="T6" fmla="*/ 369387 w 431799"/>
                  <a:gd name="T7" fmla="*/ 80767 h 558801"/>
                  <a:gd name="T8" fmla="*/ 0 w 431799"/>
                  <a:gd name="T9" fmla="*/ 0 h 558801"/>
                  <a:gd name="T10" fmla="*/ 431799 w 431799"/>
                  <a:gd name="T11" fmla="*/ 0 h 558801"/>
                  <a:gd name="T12" fmla="*/ 431799 w 431799"/>
                  <a:gd name="T13" fmla="*/ 558801 h 558801"/>
                  <a:gd name="T14" fmla="*/ 0 w 431799"/>
                  <a:gd name="T15" fmla="*/ 558801 h 5588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1799"/>
                  <a:gd name="T25" fmla="*/ 0 h 558801"/>
                  <a:gd name="T26" fmla="*/ 431799 w 431799"/>
                  <a:gd name="T27" fmla="*/ 558801 h 5588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1799" h="558801">
                    <a:moveTo>
                      <a:pt x="62411" y="80767"/>
                    </a:moveTo>
                    <a:lnTo>
                      <a:pt x="62411" y="478032"/>
                    </a:lnTo>
                    <a:lnTo>
                      <a:pt x="369387" y="478032"/>
                    </a:lnTo>
                    <a:lnTo>
                      <a:pt x="369387" y="80767"/>
                    </a:lnTo>
                    <a:lnTo>
                      <a:pt x="62411" y="80767"/>
                    </a:lnTo>
                    <a:close/>
                    <a:moveTo>
                      <a:pt x="0" y="0"/>
                    </a:moveTo>
                    <a:lnTo>
                      <a:pt x="431799" y="0"/>
                    </a:lnTo>
                    <a:lnTo>
                      <a:pt x="431799" y="558801"/>
                    </a:lnTo>
                    <a:lnTo>
                      <a:pt x="0" y="5588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5" name="椭圆 22">
                <a:extLst>
                  <a:ext uri="{FF2B5EF4-FFF2-40B4-BE49-F238E27FC236}">
                    <a16:creationId xmlns:a16="http://schemas.microsoft.com/office/drawing/2014/main" id="{919D409B-04E7-4229-9D67-67D7A943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00" y="1004001"/>
                <a:ext cx="376066" cy="376066"/>
              </a:xfrm>
              <a:prstGeom prst="ellipse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6" name="矩形 23">
                <a:extLst>
                  <a:ext uri="{FF2B5EF4-FFF2-40B4-BE49-F238E27FC236}">
                    <a16:creationId xmlns:a16="http://schemas.microsoft.com/office/drawing/2014/main" id="{E20FEAD9-18E7-4A96-94DA-F8D0C1CDE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97" y="812801"/>
                <a:ext cx="16778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2009" name="椭圆 26">
              <a:extLst>
                <a:ext uri="{FF2B5EF4-FFF2-40B4-BE49-F238E27FC236}">
                  <a16:creationId xmlns:a16="http://schemas.microsoft.com/office/drawing/2014/main" id="{1E4273DB-FB3D-4F18-9A88-1A24CE5CE8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892" y="1071836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42000" name="PA_文本框 68">
            <a:extLst>
              <a:ext uri="{FF2B5EF4-FFF2-40B4-BE49-F238E27FC236}">
                <a16:creationId xmlns:a16="http://schemas.microsoft.com/office/drawing/2014/main" id="{008D6E31-3B3D-40F7-9B18-797738A1141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11975" y="1435100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1" name="PA_文本框 69">
            <a:extLst>
              <a:ext uri="{FF2B5EF4-FFF2-40B4-BE49-F238E27FC236}">
                <a16:creationId xmlns:a16="http://schemas.microsoft.com/office/drawing/2014/main" id="{69B9D050-7FAF-4DD8-B56A-AE87AFDCA0A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11975" y="2632075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2" name="PA_文本框 70">
            <a:extLst>
              <a:ext uri="{FF2B5EF4-FFF2-40B4-BE49-F238E27FC236}">
                <a16:creationId xmlns:a16="http://schemas.microsoft.com/office/drawing/2014/main" id="{0ED6EC22-C47E-416C-87DB-95C8D618DF1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11975" y="3829050"/>
            <a:ext cx="34782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3" name="PA_文本框 71">
            <a:extLst>
              <a:ext uri="{FF2B5EF4-FFF2-40B4-BE49-F238E27FC236}">
                <a16:creationId xmlns:a16="http://schemas.microsoft.com/office/drawing/2014/main" id="{C4B0D1E3-973D-45F8-8253-F35E696EB30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911975" y="5040313"/>
            <a:ext cx="347821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4" name="PA_文本框 10">
            <a:extLst>
              <a:ext uri="{FF2B5EF4-FFF2-40B4-BE49-F238E27FC236}">
                <a16:creationId xmlns:a16="http://schemas.microsoft.com/office/drawing/2014/main" id="{A2C8103F-7086-433E-93CB-2F7A4D5E3C39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45100" y="1366838"/>
            <a:ext cx="695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S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5" name="PA_文本框 37">
            <a:extLst>
              <a:ext uri="{FF2B5EF4-FFF2-40B4-BE49-F238E27FC236}">
                <a16:creationId xmlns:a16="http://schemas.microsoft.com/office/drawing/2014/main" id="{F534F684-F4C6-497C-9443-937A2AC927FF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5088" y="2754313"/>
            <a:ext cx="930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W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6" name="PA_文本框 38">
            <a:extLst>
              <a:ext uri="{FF2B5EF4-FFF2-40B4-BE49-F238E27FC236}">
                <a16:creationId xmlns:a16="http://schemas.microsoft.com/office/drawing/2014/main" id="{ADBD5FF6-443A-4133-84A0-3993A0837E85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97475" y="3922713"/>
            <a:ext cx="8159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O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7" name="PA_文本框 39">
            <a:extLst>
              <a:ext uri="{FF2B5EF4-FFF2-40B4-BE49-F238E27FC236}">
                <a16:creationId xmlns:a16="http://schemas.microsoft.com/office/drawing/2014/main" id="{A89F62CC-3AD7-411A-9266-31167AE886B4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275263" y="5210175"/>
            <a:ext cx="665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7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89" grpId="0" animBg="1"/>
      <p:bldP spid="41990" grpId="0"/>
      <p:bldP spid="41991" grpId="0" animBg="1"/>
      <p:bldP spid="41992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41998" grpId="0" animBg="1"/>
      <p:bldP spid="42000" grpId="0"/>
      <p:bldP spid="42001" grpId="0"/>
      <p:bldP spid="42002" grpId="0"/>
      <p:bldP spid="42003" grpId="0"/>
      <p:bldP spid="42004" grpId="0"/>
      <p:bldP spid="42005" grpId="0"/>
      <p:bldP spid="42006" grpId="0"/>
      <p:bldP spid="420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3341" y="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项目介绍</a:t>
            </a:r>
          </a:p>
        </p:txBody>
      </p:sp>
      <p:sp>
        <p:nvSpPr>
          <p:cNvPr id="33" name="PA_文本框 95">
            <a:extLst>
              <a:ext uri="{FF2B5EF4-FFF2-40B4-BE49-F238E27FC236}">
                <a16:creationId xmlns:a16="http://schemas.microsoft.com/office/drawing/2014/main" id="{E2D8EC51-C2CD-44A0-8FA5-267F05766A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6341" y="1050022"/>
            <a:ext cx="652322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      </a:t>
            </a:r>
            <a:r>
              <a:rPr lang="zh-CN" altLang="en-US" sz="2000" dirty="0">
                <a:solidFill>
                  <a:srgbClr val="000000"/>
                </a:solidFill>
              </a:rPr>
              <a:t>一款软件工程教学、学习、交流的</a:t>
            </a:r>
            <a:r>
              <a:rPr lang="en-US" altLang="zh-CN" sz="2000" dirty="0">
                <a:solidFill>
                  <a:srgbClr val="000000"/>
                </a:solidFill>
              </a:rPr>
              <a:t>APP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2E98BE3-F14A-4723-A7D8-57B494B7C438}"/>
              </a:ext>
            </a:extLst>
          </p:cNvPr>
          <p:cNvGrpSpPr/>
          <p:nvPr/>
        </p:nvGrpSpPr>
        <p:grpSpPr>
          <a:xfrm>
            <a:off x="767633" y="2121669"/>
            <a:ext cx="10970479" cy="3967162"/>
            <a:chOff x="1298575" y="1335088"/>
            <a:chExt cx="10970479" cy="3967162"/>
          </a:xfrm>
        </p:grpSpPr>
        <p:sp>
          <p:nvSpPr>
            <p:cNvPr id="41" name="PA_任意多边形 10">
              <a:extLst>
                <a:ext uri="{FF2B5EF4-FFF2-40B4-BE49-F238E27FC236}">
                  <a16:creationId xmlns:a16="http://schemas.microsoft.com/office/drawing/2014/main" id="{57578B15-931E-48CE-9718-4D66AA2E9BF2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7168152">
              <a:off x="1146175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PA_任意多边形 11">
              <a:extLst>
                <a:ext uri="{FF2B5EF4-FFF2-40B4-BE49-F238E27FC236}">
                  <a16:creationId xmlns:a16="http://schemas.microsoft.com/office/drawing/2014/main" id="{772D13DD-08B9-4C92-BED7-01D28311713C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7168152" flipH="1">
              <a:off x="3568700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PA_任意多边形 8">
              <a:extLst>
                <a:ext uri="{FF2B5EF4-FFF2-40B4-BE49-F238E27FC236}">
                  <a16:creationId xmlns:a16="http://schemas.microsoft.com/office/drawing/2014/main" id="{88E2613F-39AC-4A81-B45E-77F7DF1B788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355850" y="1335088"/>
              <a:ext cx="2046288" cy="1744662"/>
            </a:xfrm>
            <a:custGeom>
              <a:avLst/>
              <a:gdLst>
                <a:gd name="T0" fmla="*/ 505061 w 2908954"/>
                <a:gd name="T1" fmla="*/ 0 h 2477358"/>
                <a:gd name="T2" fmla="*/ 588782 w 2908954"/>
                <a:gd name="T3" fmla="*/ 34797 h 2477358"/>
                <a:gd name="T4" fmla="*/ 600913 w 2908954"/>
                <a:gd name="T5" fmla="*/ 49551 h 2477358"/>
                <a:gd name="T6" fmla="*/ 590838 w 2908954"/>
                <a:gd name="T7" fmla="*/ 32121 h 2477358"/>
                <a:gd name="T8" fmla="*/ 590844 w 2908954"/>
                <a:gd name="T9" fmla="*/ 32125 h 2477358"/>
                <a:gd name="T10" fmla="*/ 1012573 w 2908954"/>
                <a:gd name="T11" fmla="*/ 761725 h 2477358"/>
                <a:gd name="T12" fmla="*/ 833327 w 2908954"/>
                <a:gd name="T13" fmla="*/ 865279 h 2477358"/>
                <a:gd name="T14" fmla="*/ 829595 w 2908954"/>
                <a:gd name="T15" fmla="*/ 860274 h 2477358"/>
                <a:gd name="T16" fmla="*/ 505063 w 2908954"/>
                <a:gd name="T17" fmla="*/ 706703 h 2477358"/>
                <a:gd name="T18" fmla="*/ 180531 w 2908954"/>
                <a:gd name="T19" fmla="*/ 860274 h 2477358"/>
                <a:gd name="T20" fmla="*/ 179741 w 2908954"/>
                <a:gd name="T21" fmla="*/ 861334 h 2477358"/>
                <a:gd name="T22" fmla="*/ 0 w 2908954"/>
                <a:gd name="T23" fmla="*/ 757494 h 2477358"/>
                <a:gd name="T24" fmla="*/ 409220 w 2908954"/>
                <a:gd name="T25" fmla="*/ 49538 h 2477358"/>
                <a:gd name="T26" fmla="*/ 421341 w 2908954"/>
                <a:gd name="T27" fmla="*/ 34797 h 2477358"/>
                <a:gd name="T28" fmla="*/ 505061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PA_椭圆 9">
              <a:extLst>
                <a:ext uri="{FF2B5EF4-FFF2-40B4-BE49-F238E27FC236}">
                  <a16:creationId xmlns:a16="http://schemas.microsoft.com/office/drawing/2014/main" id="{11AE552E-FE53-44A8-86D3-EF3F93786E9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0488" y="2841625"/>
              <a:ext cx="1497012" cy="1497013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5" name="PA_文本框 24">
              <a:extLst>
                <a:ext uri="{FF2B5EF4-FFF2-40B4-BE49-F238E27FC236}">
                  <a16:creationId xmlns:a16="http://schemas.microsoft.com/office/drawing/2014/main" id="{FF9B7733-E1C0-4AC3-9FB4-4F7304AB2BC4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7902" y="2207362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教师模块</a:t>
              </a:r>
            </a:p>
          </p:txBody>
        </p:sp>
        <p:sp>
          <p:nvSpPr>
            <p:cNvPr id="46" name="PA_文本框 25">
              <a:extLst>
                <a:ext uri="{FF2B5EF4-FFF2-40B4-BE49-F238E27FC236}">
                  <a16:creationId xmlns:a16="http://schemas.microsoft.com/office/drawing/2014/main" id="{4E0717AC-296B-43C7-B9EB-5D138B1D1F41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67187" y="4241090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学生模块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7" name="PA_文本框 26">
              <a:extLst>
                <a:ext uri="{FF2B5EF4-FFF2-40B4-BE49-F238E27FC236}">
                  <a16:creationId xmlns:a16="http://schemas.microsoft.com/office/drawing/2014/main" id="{0FAEF78D-5EC8-4224-A181-EB8F4FA32D5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02474" y="4289864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管理员模块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8" name="PA_椭圆 51">
              <a:extLst>
                <a:ext uri="{FF2B5EF4-FFF2-40B4-BE49-F238E27FC236}">
                  <a16:creationId xmlns:a16="http://schemas.microsoft.com/office/drawing/2014/main" id="{1AF0A007-0E26-47F3-B533-278AB269E727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125024" y="1621815"/>
              <a:ext cx="447675" cy="44767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PA_椭圆 52">
              <a:extLst>
                <a:ext uri="{FF2B5EF4-FFF2-40B4-BE49-F238E27FC236}">
                  <a16:creationId xmlns:a16="http://schemas.microsoft.com/office/drawing/2014/main" id="{B53AFDFD-B6E9-4A26-AAEF-23B168B99F86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125024" y="3245911"/>
              <a:ext cx="447675" cy="447675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0" name="PA_椭圆 53">
              <a:extLst>
                <a:ext uri="{FF2B5EF4-FFF2-40B4-BE49-F238E27FC236}">
                  <a16:creationId xmlns:a16="http://schemas.microsoft.com/office/drawing/2014/main" id="{1E5FD958-6932-4C47-95AD-EBFDDBF7D336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5025" y="4441825"/>
              <a:ext cx="447675" cy="44767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1" name="PA_文本框 54">
              <a:extLst>
                <a:ext uri="{FF2B5EF4-FFF2-40B4-BE49-F238E27FC236}">
                  <a16:creationId xmlns:a16="http://schemas.microsoft.com/office/drawing/2014/main" id="{6533F5B1-5353-4074-A0BD-B326BFD9DC62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734177" y="1370503"/>
              <a:ext cx="553487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教师模块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创建和管理课程，发布相关课程资料，发布作业和批改作业，与学生进行交流互动。论坛交流。个人信息管理。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PA_文本框 55">
              <a:extLst>
                <a:ext uri="{FF2B5EF4-FFF2-40B4-BE49-F238E27FC236}">
                  <a16:creationId xmlns:a16="http://schemas.microsoft.com/office/drawing/2014/main" id="{951E0921-57E6-46D4-B755-B6DA4E56E441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681186" y="2813568"/>
              <a:ext cx="539573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学生模块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查询课程、选课，下载课程学习资料，上传作业，小组讨论，论坛交流。个人信息管理。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PA_文本框 56">
              <a:extLst>
                <a:ext uri="{FF2B5EF4-FFF2-40B4-BE49-F238E27FC236}">
                  <a16:creationId xmlns:a16="http://schemas.microsoft.com/office/drawing/2014/main" id="{8AD027A6-8BD9-4CC2-89C8-AEF4B78958C9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681186" y="4096275"/>
              <a:ext cx="490390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C5B7B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管理员模块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管理学生、教室、课程等基本信息，发送系统通知。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7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2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217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WBS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模型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04589" y="60980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WBS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模型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瀑布模型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908B68-6411-4F0D-B429-75F5AD6B7C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44" y="1004579"/>
            <a:ext cx="96297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3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01040" y="1612989"/>
            <a:ext cx="20377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甘特图、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网络图</a:t>
            </a:r>
            <a:endParaRPr lang="en-US" altLang="zh-CN" sz="3600" b="1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2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5418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甘特图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CACF4B-F889-428E-8547-748491A0C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042" y="815749"/>
            <a:ext cx="10853737" cy="57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9137" y="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资源使用状况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9C36E9-1A6B-4973-A5ED-35470C021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396180"/>
            <a:ext cx="12071447" cy="39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1089</Words>
  <Application>Microsoft Office PowerPoint</Application>
  <PresentationFormat>宽屏</PresentationFormat>
  <Paragraphs>278</Paragraphs>
  <Slides>31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等线 Light</vt:lpstr>
      <vt:lpstr>方正姚体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邵美芝</dc:creator>
  <cp:lastModifiedBy>邵 美芝</cp:lastModifiedBy>
  <cp:revision>61</cp:revision>
  <dcterms:created xsi:type="dcterms:W3CDTF">2016-08-30T15:41:43Z</dcterms:created>
  <dcterms:modified xsi:type="dcterms:W3CDTF">2021-03-14T03:49:31Z</dcterms:modified>
</cp:coreProperties>
</file>