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4"/>
  </p:sldMasterIdLst>
  <p:notesMasterIdLst>
    <p:notesMasterId r:id="rId29"/>
  </p:notesMasterIdLst>
  <p:sldIdLst>
    <p:sldId id="256" r:id="rId5"/>
    <p:sldId id="283" r:id="rId6"/>
    <p:sldId id="284" r:id="rId7"/>
    <p:sldId id="285" r:id="rId8"/>
    <p:sldId id="286" r:id="rId9"/>
    <p:sldId id="287" r:id="rId10"/>
    <p:sldId id="258" r:id="rId11"/>
    <p:sldId id="261" r:id="rId12"/>
    <p:sldId id="259" r:id="rId13"/>
    <p:sldId id="260" r:id="rId14"/>
    <p:sldId id="262" r:id="rId15"/>
    <p:sldId id="263" r:id="rId16"/>
    <p:sldId id="264" r:id="rId17"/>
    <p:sldId id="265" r:id="rId18"/>
    <p:sldId id="266" r:id="rId19"/>
    <p:sldId id="281" r:id="rId20"/>
    <p:sldId id="282" r:id="rId21"/>
    <p:sldId id="269" r:id="rId22"/>
    <p:sldId id="270" r:id="rId23"/>
    <p:sldId id="271" r:id="rId24"/>
    <p:sldId id="272" r:id="rId25"/>
    <p:sldId id="273" r:id="rId26"/>
    <p:sldId id="274" r:id="rId27"/>
    <p:sldId id="2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F3A86-999D-47F5-B180-43D7EC657F6E}" v="255" dt="2020-12-07T22:13:30.598"/>
    <p1510:client id="{31BDA7B2-1C89-4248-9803-C33ED74581B5}" v="233" dt="2020-12-07T22:24:43.153"/>
    <p1510:client id="{50CD56AF-077B-6464-AD9B-9B41785736FE}" v="643" dt="2020-12-08T15:44:07.544"/>
    <p1510:client id="{5F4339E0-EF54-492B-92A7-76FAEBDFA5E4}" v="39" dt="2020-12-08T21:19:46.386"/>
    <p1510:client id="{6189149D-485C-8434-B102-50E94762D011}" v="42" dt="2020-12-08T21:43:01.244"/>
    <p1510:client id="{6A579220-4CA8-4A75-9B4E-BCEED2AAA0CE}" v="72" dt="2020-12-08T20:42:59.245"/>
    <p1510:client id="{71991536-54CB-C794-1A26-B61373524943}" v="49" dt="2020-12-07T22:28:13.755"/>
    <p1510:client id="{83341C85-6A71-486A-A6E5-BEA8FF63D9B2}" v="1551" dt="2020-12-07T22:06:11.807"/>
    <p1510:client id="{84E9DCEC-A74A-4AC5-9F2E-8467D14A16BA}" v="25" dt="2020-12-07T20:58:15.108"/>
    <p1510:client id="{851FCF9C-D126-CDD0-27F9-94B7A63F9900}" v="63" dt="2020-12-08T21:59:58.777"/>
    <p1510:client id="{935B442D-C228-439C-820F-C9427FF2AE6D}" v="28" dt="2020-12-08T20:35:06.140"/>
    <p1510:client id="{A9F16A0F-D695-6872-0125-19595E574579}" v="1295" dt="2020-12-08T20:53:09.159"/>
    <p1510:client id="{B60DD007-3192-4E72-AAF1-A1B0A72DAF7E}" v="56" dt="2020-12-08T20:32:53.357"/>
    <p1510:client id="{E7B01435-6637-4DD3-ADE1-B27EC5351454}" v="62" dt="2020-12-07T22:24:47.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lass, Dylan" userId="S::djg5812@psu.edu::c5e16065-1ae6-4df5-b02c-8535e9a530b3" providerId="AD" clId="Web-{E7B01435-6637-4DD3-ADE1-B27EC5351454}"/>
    <pc:docChg chg="modSld">
      <pc:chgData name="Glass, Dylan" userId="S::djg5812@psu.edu::c5e16065-1ae6-4df5-b02c-8535e9a530b3" providerId="AD" clId="Web-{E7B01435-6637-4DD3-ADE1-B27EC5351454}" dt="2020-12-07T22:24:46.595" v="58" actId="20577"/>
      <pc:docMkLst>
        <pc:docMk/>
      </pc:docMkLst>
      <pc:sldChg chg="modSp">
        <pc:chgData name="Glass, Dylan" userId="S::djg5812@psu.edu::c5e16065-1ae6-4df5-b02c-8535e9a530b3" providerId="AD" clId="Web-{E7B01435-6637-4DD3-ADE1-B27EC5351454}" dt="2020-12-07T22:23:47.812" v="20" actId="20577"/>
        <pc:sldMkLst>
          <pc:docMk/>
          <pc:sldMk cId="3311909926" sldId="260"/>
        </pc:sldMkLst>
        <pc:spChg chg="mod">
          <ac:chgData name="Glass, Dylan" userId="S::djg5812@psu.edu::c5e16065-1ae6-4df5-b02c-8535e9a530b3" providerId="AD" clId="Web-{E7B01435-6637-4DD3-ADE1-B27EC5351454}" dt="2020-12-07T22:23:47.812" v="20" actId="20577"/>
          <ac:spMkLst>
            <pc:docMk/>
            <pc:sldMk cId="3311909926" sldId="260"/>
            <ac:spMk id="2" creationId="{A9E3B832-B536-4BB9-B1C7-03EFC8F71F27}"/>
          </ac:spMkLst>
        </pc:spChg>
      </pc:sldChg>
      <pc:sldChg chg="modSp">
        <pc:chgData name="Glass, Dylan" userId="S::djg5812@psu.edu::c5e16065-1ae6-4df5-b02c-8535e9a530b3" providerId="AD" clId="Web-{E7B01435-6637-4DD3-ADE1-B27EC5351454}" dt="2020-12-07T22:23:54.937" v="31" actId="20577"/>
        <pc:sldMkLst>
          <pc:docMk/>
          <pc:sldMk cId="2514616613" sldId="262"/>
        </pc:sldMkLst>
        <pc:spChg chg="mod">
          <ac:chgData name="Glass, Dylan" userId="S::djg5812@psu.edu::c5e16065-1ae6-4df5-b02c-8535e9a530b3" providerId="AD" clId="Web-{E7B01435-6637-4DD3-ADE1-B27EC5351454}" dt="2020-12-07T22:23:54.937" v="31" actId="20577"/>
          <ac:spMkLst>
            <pc:docMk/>
            <pc:sldMk cId="2514616613" sldId="262"/>
            <ac:spMk id="2" creationId="{22672B8D-6A44-4134-8ACA-C642A37A102F}"/>
          </ac:spMkLst>
        </pc:spChg>
      </pc:sldChg>
      <pc:sldChg chg="modSp">
        <pc:chgData name="Glass, Dylan" userId="S::djg5812@psu.edu::c5e16065-1ae6-4df5-b02c-8535e9a530b3" providerId="AD" clId="Web-{E7B01435-6637-4DD3-ADE1-B27EC5351454}" dt="2020-12-07T22:24:29.641" v="40" actId="20577"/>
        <pc:sldMkLst>
          <pc:docMk/>
          <pc:sldMk cId="2057129291" sldId="265"/>
        </pc:sldMkLst>
        <pc:spChg chg="mod">
          <ac:chgData name="Glass, Dylan" userId="S::djg5812@psu.edu::c5e16065-1ae6-4df5-b02c-8535e9a530b3" providerId="AD" clId="Web-{E7B01435-6637-4DD3-ADE1-B27EC5351454}" dt="2020-12-07T22:24:29.641" v="40" actId="20577"/>
          <ac:spMkLst>
            <pc:docMk/>
            <pc:sldMk cId="2057129291" sldId="265"/>
            <ac:spMk id="2" creationId="{4DF55824-C770-4F73-AC26-E9721CBFEF66}"/>
          </ac:spMkLst>
        </pc:spChg>
      </pc:sldChg>
      <pc:sldChg chg="modSp">
        <pc:chgData name="Glass, Dylan" userId="S::djg5812@psu.edu::c5e16065-1ae6-4df5-b02c-8535e9a530b3" providerId="AD" clId="Web-{E7B01435-6637-4DD3-ADE1-B27EC5351454}" dt="2020-12-07T22:24:45.563" v="56" actId="20577"/>
        <pc:sldMkLst>
          <pc:docMk/>
          <pc:sldMk cId="2091738504" sldId="274"/>
        </pc:sldMkLst>
        <pc:spChg chg="mod">
          <ac:chgData name="Glass, Dylan" userId="S::djg5812@psu.edu::c5e16065-1ae6-4df5-b02c-8535e9a530b3" providerId="AD" clId="Web-{E7B01435-6637-4DD3-ADE1-B27EC5351454}" dt="2020-12-07T22:24:45.563" v="56" actId="20577"/>
          <ac:spMkLst>
            <pc:docMk/>
            <pc:sldMk cId="2091738504" sldId="274"/>
            <ac:spMk id="2" creationId="{6E313A40-A057-44E6-91BB-A2C094E23BC0}"/>
          </ac:spMkLst>
        </pc:spChg>
        <pc:picChg chg="mod">
          <ac:chgData name="Glass, Dylan" userId="S::djg5812@psu.edu::c5e16065-1ae6-4df5-b02c-8535e9a530b3" providerId="AD" clId="Web-{E7B01435-6637-4DD3-ADE1-B27EC5351454}" dt="2020-12-07T22:15:39.031" v="8" actId="1076"/>
          <ac:picMkLst>
            <pc:docMk/>
            <pc:sldMk cId="2091738504" sldId="274"/>
            <ac:picMk id="4" creationId="{0AF050A0-4497-4C4F-BCAA-9CCD09FF4D9A}"/>
          </ac:picMkLst>
        </pc:picChg>
      </pc:sldChg>
      <pc:sldChg chg="addSp modSp mod setBg">
        <pc:chgData name="Glass, Dylan" userId="S::djg5812@psu.edu::c5e16065-1ae6-4df5-b02c-8535e9a530b3" providerId="AD" clId="Web-{E7B01435-6637-4DD3-ADE1-B27EC5351454}" dt="2020-12-07T22:14:37.357" v="5" actId="1076"/>
        <pc:sldMkLst>
          <pc:docMk/>
          <pc:sldMk cId="1074874835" sldId="275"/>
        </pc:sldMkLst>
        <pc:spChg chg="mod">
          <ac:chgData name="Glass, Dylan" userId="S::djg5812@psu.edu::c5e16065-1ae6-4df5-b02c-8535e9a530b3" providerId="AD" clId="Web-{E7B01435-6637-4DD3-ADE1-B27EC5351454}" dt="2020-12-07T22:14:37.357" v="5" actId="1076"/>
          <ac:spMkLst>
            <pc:docMk/>
            <pc:sldMk cId="1074874835" sldId="275"/>
            <ac:spMk id="2" creationId="{0C251CA0-42A5-4877-9D9E-D1A9D2B3E3C4}"/>
          </ac:spMkLst>
        </pc:spChg>
        <pc:grpChg chg="add">
          <ac:chgData name="Glass, Dylan" userId="S::djg5812@psu.edu::c5e16065-1ae6-4df5-b02c-8535e9a530b3" providerId="AD" clId="Web-{E7B01435-6637-4DD3-ADE1-B27EC5351454}" dt="2020-12-07T22:14:17.794" v="0"/>
          <ac:grpSpMkLst>
            <pc:docMk/>
            <pc:sldMk cId="1074874835" sldId="275"/>
            <ac:grpSpMk id="7" creationId="{0B799415-C8A1-4AF4-937A-39B3E588AEEB}"/>
          </ac:grpSpMkLst>
        </pc:grpChg>
        <pc:picChg chg="mod">
          <ac:chgData name="Glass, Dylan" userId="S::djg5812@psu.edu::c5e16065-1ae6-4df5-b02c-8535e9a530b3" providerId="AD" clId="Web-{E7B01435-6637-4DD3-ADE1-B27EC5351454}" dt="2020-12-07T22:14:31.669" v="4" actId="1076"/>
          <ac:picMkLst>
            <pc:docMk/>
            <pc:sldMk cId="1074874835" sldId="275"/>
            <ac:picMk id="4" creationId="{DA0A3F76-6627-4905-82B2-A29F115AA521}"/>
          </ac:picMkLst>
        </pc:picChg>
        <pc:picChg chg="mod">
          <ac:chgData name="Glass, Dylan" userId="S::djg5812@psu.edu::c5e16065-1ae6-4df5-b02c-8535e9a530b3" providerId="AD" clId="Web-{E7B01435-6637-4DD3-ADE1-B27EC5351454}" dt="2020-12-07T22:14:25.575" v="2" actId="1076"/>
          <ac:picMkLst>
            <pc:docMk/>
            <pc:sldMk cId="1074874835" sldId="275"/>
            <ac:picMk id="5" creationId="{707B7283-7878-41A5-A938-924A619F3E54}"/>
          </ac:picMkLst>
        </pc:picChg>
      </pc:sldChg>
      <pc:sldChg chg="modSp">
        <pc:chgData name="Glass, Dylan" userId="S::djg5812@psu.edu::c5e16065-1ae6-4df5-b02c-8535e9a530b3" providerId="AD" clId="Web-{E7B01435-6637-4DD3-ADE1-B27EC5351454}" dt="2020-12-07T22:15:59.563" v="9" actId="14100"/>
        <pc:sldMkLst>
          <pc:docMk/>
          <pc:sldMk cId="997448053" sldId="282"/>
        </pc:sldMkLst>
        <pc:picChg chg="mod">
          <ac:chgData name="Glass, Dylan" userId="S::djg5812@psu.edu::c5e16065-1ae6-4df5-b02c-8535e9a530b3" providerId="AD" clId="Web-{E7B01435-6637-4DD3-ADE1-B27EC5351454}" dt="2020-12-07T22:15:59.563" v="9" actId="14100"/>
          <ac:picMkLst>
            <pc:docMk/>
            <pc:sldMk cId="997448053" sldId="282"/>
            <ac:picMk id="3" creationId="{BCC8BD93-3F79-48F3-BF93-87D26FE5C501}"/>
          </ac:picMkLst>
        </pc:picChg>
      </pc:sldChg>
    </pc:docChg>
  </pc:docChgLst>
  <pc:docChgLst>
    <pc:chgData name="Justin" userId="59a00299-0e57-43cd-bd45-87ad7d591cdb" providerId="ADAL" clId="{14E2558F-55C4-464A-8D33-3FC897CFB5B0}"/>
    <pc:docChg chg="undo redo custSel addSld delSld modSld">
      <pc:chgData name="Justin" userId="59a00299-0e57-43cd-bd45-87ad7d591cdb" providerId="ADAL" clId="{14E2558F-55C4-464A-8D33-3FC897CFB5B0}" dt="2020-12-08T20:35:38.635" v="1502" actId="27636"/>
      <pc:docMkLst>
        <pc:docMk/>
      </pc:docMkLst>
      <pc:sldChg chg="delSp mod">
        <pc:chgData name="Justin" userId="59a00299-0e57-43cd-bd45-87ad7d591cdb" providerId="ADAL" clId="{14E2558F-55C4-464A-8D33-3FC897CFB5B0}" dt="2020-12-08T20:25:45.283" v="1324" actId="478"/>
        <pc:sldMkLst>
          <pc:docMk/>
          <pc:sldMk cId="109857222" sldId="256"/>
        </pc:sldMkLst>
        <pc:spChg chg="del">
          <ac:chgData name="Justin" userId="59a00299-0e57-43cd-bd45-87ad7d591cdb" providerId="ADAL" clId="{14E2558F-55C4-464A-8D33-3FC897CFB5B0}" dt="2020-12-08T20:25:45.283" v="1324" actId="478"/>
          <ac:spMkLst>
            <pc:docMk/>
            <pc:sldMk cId="109857222" sldId="256"/>
            <ac:spMk id="4" creationId="{7E74588F-EC8F-4AC5-8562-81F30FF2F022}"/>
          </ac:spMkLst>
        </pc:spChg>
      </pc:sldChg>
      <pc:sldChg chg="modSp add del mod">
        <pc:chgData name="Justin" userId="59a00299-0e57-43cd-bd45-87ad7d591cdb" providerId="ADAL" clId="{14E2558F-55C4-464A-8D33-3FC897CFB5B0}" dt="2020-12-08T20:35:24.312" v="1499" actId="2696"/>
        <pc:sldMkLst>
          <pc:docMk/>
          <pc:sldMk cId="3793798959" sldId="257"/>
        </pc:sldMkLst>
        <pc:spChg chg="mod">
          <ac:chgData name="Justin" userId="59a00299-0e57-43cd-bd45-87ad7d591cdb" providerId="ADAL" clId="{14E2558F-55C4-464A-8D33-3FC897CFB5B0}" dt="2020-12-08T20:26:54.967" v="1391" actId="20577"/>
          <ac:spMkLst>
            <pc:docMk/>
            <pc:sldMk cId="3793798959" sldId="257"/>
            <ac:spMk id="2" creationId="{F9D38E50-F66A-484E-8FA7-2A5633CCEFE5}"/>
          </ac:spMkLst>
        </pc:spChg>
        <pc:spChg chg="mod">
          <ac:chgData name="Justin" userId="59a00299-0e57-43cd-bd45-87ad7d591cdb" providerId="ADAL" clId="{14E2558F-55C4-464A-8D33-3FC897CFB5B0}" dt="2020-12-08T20:26:56.561" v="1392" actId="20577"/>
          <ac:spMkLst>
            <pc:docMk/>
            <pc:sldMk cId="3793798959" sldId="257"/>
            <ac:spMk id="4" creationId="{C48CBE8A-2907-435B-A818-2C7C002EA6C9}"/>
          </ac:spMkLst>
        </pc:spChg>
      </pc:sldChg>
      <pc:sldChg chg="modSp mod">
        <pc:chgData name="Justin" userId="59a00299-0e57-43cd-bd45-87ad7d591cdb" providerId="ADAL" clId="{14E2558F-55C4-464A-8D33-3FC897CFB5B0}" dt="2020-12-08T20:26:50.607" v="1385" actId="20577"/>
        <pc:sldMkLst>
          <pc:docMk/>
          <pc:sldMk cId="1206528940" sldId="258"/>
        </pc:sldMkLst>
        <pc:spChg chg="mod">
          <ac:chgData name="Justin" userId="59a00299-0e57-43cd-bd45-87ad7d591cdb" providerId="ADAL" clId="{14E2558F-55C4-464A-8D33-3FC897CFB5B0}" dt="2020-12-08T20:26:50.607" v="1385" actId="20577"/>
          <ac:spMkLst>
            <pc:docMk/>
            <pc:sldMk cId="1206528940" sldId="258"/>
            <ac:spMk id="2" creationId="{04FAD654-0C5A-43DC-B463-6934204ED461}"/>
          </ac:spMkLst>
        </pc:spChg>
        <pc:spChg chg="mod">
          <ac:chgData name="Justin" userId="59a00299-0e57-43cd-bd45-87ad7d591cdb" providerId="ADAL" clId="{14E2558F-55C4-464A-8D33-3FC897CFB5B0}" dt="2020-12-08T20:26:16.696" v="1349" actId="20577"/>
          <ac:spMkLst>
            <pc:docMk/>
            <pc:sldMk cId="1206528940" sldId="258"/>
            <ac:spMk id="4" creationId="{472C5C99-B5D0-4C76-AEB8-A1397B100914}"/>
          </ac:spMkLst>
        </pc:spChg>
      </pc:sldChg>
      <pc:sldChg chg="modSp mod">
        <pc:chgData name="Justin" userId="59a00299-0e57-43cd-bd45-87ad7d591cdb" providerId="ADAL" clId="{14E2558F-55C4-464A-8D33-3FC897CFB5B0}" dt="2020-12-08T20:26:45.168" v="1381" actId="20577"/>
        <pc:sldMkLst>
          <pc:docMk/>
          <pc:sldMk cId="924205766" sldId="259"/>
        </pc:sldMkLst>
        <pc:spChg chg="mod">
          <ac:chgData name="Justin" userId="59a00299-0e57-43cd-bd45-87ad7d591cdb" providerId="ADAL" clId="{14E2558F-55C4-464A-8D33-3FC897CFB5B0}" dt="2020-12-08T20:26:45.168" v="1381" actId="20577"/>
          <ac:spMkLst>
            <pc:docMk/>
            <pc:sldMk cId="924205766" sldId="259"/>
            <ac:spMk id="2" creationId="{A204FC81-252F-44E5-A921-C8DBA550088A}"/>
          </ac:spMkLst>
        </pc:spChg>
        <pc:spChg chg="mod">
          <ac:chgData name="Justin" userId="59a00299-0e57-43cd-bd45-87ad7d591cdb" providerId="ADAL" clId="{14E2558F-55C4-464A-8D33-3FC897CFB5B0}" dt="2020-12-08T20:26:26.785" v="1355" actId="20577"/>
          <ac:spMkLst>
            <pc:docMk/>
            <pc:sldMk cId="924205766" sldId="259"/>
            <ac:spMk id="3" creationId="{AA460059-5E8B-428F-BAE6-1F2169813302}"/>
          </ac:spMkLst>
        </pc:spChg>
      </pc:sldChg>
      <pc:sldChg chg="modSp mod">
        <pc:chgData name="Justin" userId="59a00299-0e57-43cd-bd45-87ad7d591cdb" providerId="ADAL" clId="{14E2558F-55C4-464A-8D33-3FC897CFB5B0}" dt="2020-12-08T20:26:35.067" v="1374" actId="20577"/>
        <pc:sldMkLst>
          <pc:docMk/>
          <pc:sldMk cId="3311909926" sldId="260"/>
        </pc:sldMkLst>
        <pc:spChg chg="mod">
          <ac:chgData name="Justin" userId="59a00299-0e57-43cd-bd45-87ad7d591cdb" providerId="ADAL" clId="{14E2558F-55C4-464A-8D33-3FC897CFB5B0}" dt="2020-12-08T20:26:35.067" v="1374" actId="20577"/>
          <ac:spMkLst>
            <pc:docMk/>
            <pc:sldMk cId="3311909926" sldId="260"/>
            <ac:spMk id="2" creationId="{A9E3B832-B536-4BB9-B1C7-03EFC8F71F27}"/>
          </ac:spMkLst>
        </pc:spChg>
        <pc:spChg chg="mod">
          <ac:chgData name="Justin" userId="59a00299-0e57-43cd-bd45-87ad7d591cdb" providerId="ADAL" clId="{14E2558F-55C4-464A-8D33-3FC897CFB5B0}" dt="2020-12-08T20:26:32.646" v="1368" actId="20577"/>
          <ac:spMkLst>
            <pc:docMk/>
            <pc:sldMk cId="3311909926" sldId="260"/>
            <ac:spMk id="3" creationId="{3F4036E2-CB73-47A7-B1DC-7923E5234E14}"/>
          </ac:spMkLst>
        </pc:spChg>
      </pc:sldChg>
      <pc:sldChg chg="modSp mod">
        <pc:chgData name="Justin" userId="59a00299-0e57-43cd-bd45-87ad7d591cdb" providerId="ADAL" clId="{14E2558F-55C4-464A-8D33-3FC897CFB5B0}" dt="2020-12-08T20:26:41.463" v="1378" actId="20577"/>
        <pc:sldMkLst>
          <pc:docMk/>
          <pc:sldMk cId="3665132404" sldId="261"/>
        </pc:sldMkLst>
        <pc:spChg chg="mod">
          <ac:chgData name="Justin" userId="59a00299-0e57-43cd-bd45-87ad7d591cdb" providerId="ADAL" clId="{14E2558F-55C4-464A-8D33-3FC897CFB5B0}" dt="2020-12-08T20:26:41.463" v="1378" actId="20577"/>
          <ac:spMkLst>
            <pc:docMk/>
            <pc:sldMk cId="3665132404" sldId="261"/>
            <ac:spMk id="2" creationId="{F4B80CA3-FC95-46D7-9C8E-982A9DD310F9}"/>
          </ac:spMkLst>
        </pc:spChg>
        <pc:spChg chg="mod">
          <ac:chgData name="Justin" userId="59a00299-0e57-43cd-bd45-87ad7d591cdb" providerId="ADAL" clId="{14E2558F-55C4-464A-8D33-3FC897CFB5B0}" dt="2020-12-08T20:26:22.078" v="1352" actId="20577"/>
          <ac:spMkLst>
            <pc:docMk/>
            <pc:sldMk cId="3665132404" sldId="261"/>
            <ac:spMk id="5" creationId="{F6E9B201-52DF-4B94-BB02-48361DE422BF}"/>
          </ac:spMkLst>
        </pc:spChg>
      </pc:sldChg>
      <pc:sldChg chg="modSp mod">
        <pc:chgData name="Justin" userId="59a00299-0e57-43cd-bd45-87ad7d591cdb" providerId="ADAL" clId="{14E2558F-55C4-464A-8D33-3FC897CFB5B0}" dt="2020-12-08T20:27:13.651" v="1403" actId="20577"/>
        <pc:sldMkLst>
          <pc:docMk/>
          <pc:sldMk cId="2514616613" sldId="262"/>
        </pc:sldMkLst>
        <pc:spChg chg="mod">
          <ac:chgData name="Justin" userId="59a00299-0e57-43cd-bd45-87ad7d591cdb" providerId="ADAL" clId="{14E2558F-55C4-464A-8D33-3FC897CFB5B0}" dt="2020-12-08T20:27:13.651" v="1403" actId="20577"/>
          <ac:spMkLst>
            <pc:docMk/>
            <pc:sldMk cId="2514616613" sldId="262"/>
            <ac:spMk id="2" creationId="{22672B8D-6A44-4134-8ACA-C642A37A102F}"/>
          </ac:spMkLst>
        </pc:spChg>
        <pc:spChg chg="mod">
          <ac:chgData name="Justin" userId="59a00299-0e57-43cd-bd45-87ad7d591cdb" providerId="ADAL" clId="{14E2558F-55C4-464A-8D33-3FC897CFB5B0}" dt="2020-12-08T20:27:09.228" v="1397" actId="20577"/>
          <ac:spMkLst>
            <pc:docMk/>
            <pc:sldMk cId="2514616613" sldId="262"/>
            <ac:spMk id="4" creationId="{B50F07B3-C8D6-4D5C-BD3E-70EF98A73CAF}"/>
          </ac:spMkLst>
        </pc:spChg>
      </pc:sldChg>
      <pc:sldChg chg="modSp mod">
        <pc:chgData name="Justin" userId="59a00299-0e57-43cd-bd45-87ad7d591cdb" providerId="ADAL" clId="{14E2558F-55C4-464A-8D33-3FC897CFB5B0}" dt="2020-12-08T20:27:20.652" v="1414" actId="20577"/>
        <pc:sldMkLst>
          <pc:docMk/>
          <pc:sldMk cId="4190569834" sldId="263"/>
        </pc:sldMkLst>
        <pc:spChg chg="mod">
          <ac:chgData name="Justin" userId="59a00299-0e57-43cd-bd45-87ad7d591cdb" providerId="ADAL" clId="{14E2558F-55C4-464A-8D33-3FC897CFB5B0}" dt="2020-12-08T20:27:20.652" v="1414" actId="20577"/>
          <ac:spMkLst>
            <pc:docMk/>
            <pc:sldMk cId="4190569834" sldId="263"/>
            <ac:spMk id="2" creationId="{4BA2B850-E0EA-4394-90DB-14D647F68F1C}"/>
          </ac:spMkLst>
        </pc:spChg>
        <pc:spChg chg="mod">
          <ac:chgData name="Justin" userId="59a00299-0e57-43cd-bd45-87ad7d591cdb" providerId="ADAL" clId="{14E2558F-55C4-464A-8D33-3FC897CFB5B0}" dt="2020-12-08T20:27:17.821" v="1408" actId="20577"/>
          <ac:spMkLst>
            <pc:docMk/>
            <pc:sldMk cId="4190569834" sldId="263"/>
            <ac:spMk id="3" creationId="{B6BA431A-9A4F-456C-8651-F61836D9219C}"/>
          </ac:spMkLst>
        </pc:spChg>
      </pc:sldChg>
      <pc:sldChg chg="delSp mod">
        <pc:chgData name="Justin" userId="59a00299-0e57-43cd-bd45-87ad7d591cdb" providerId="ADAL" clId="{14E2558F-55C4-464A-8D33-3FC897CFB5B0}" dt="2020-12-08T20:27:25.556" v="1415" actId="478"/>
        <pc:sldMkLst>
          <pc:docMk/>
          <pc:sldMk cId="3535885642" sldId="264"/>
        </pc:sldMkLst>
        <pc:spChg chg="del">
          <ac:chgData name="Justin" userId="59a00299-0e57-43cd-bd45-87ad7d591cdb" providerId="ADAL" clId="{14E2558F-55C4-464A-8D33-3FC897CFB5B0}" dt="2020-12-08T20:27:25.556" v="1415" actId="478"/>
          <ac:spMkLst>
            <pc:docMk/>
            <pc:sldMk cId="3535885642" sldId="264"/>
            <ac:spMk id="3" creationId="{C915D6F0-5A4B-4B13-8463-83B247DFEEFB}"/>
          </ac:spMkLst>
        </pc:spChg>
      </pc:sldChg>
      <pc:sldChg chg="modSp mod">
        <pc:chgData name="Justin" userId="59a00299-0e57-43cd-bd45-87ad7d591cdb" providerId="ADAL" clId="{14E2558F-55C4-464A-8D33-3FC897CFB5B0}" dt="2020-12-08T20:27:31.362" v="1425" actId="20577"/>
        <pc:sldMkLst>
          <pc:docMk/>
          <pc:sldMk cId="2057129291" sldId="265"/>
        </pc:sldMkLst>
        <pc:spChg chg="mod">
          <ac:chgData name="Justin" userId="59a00299-0e57-43cd-bd45-87ad7d591cdb" providerId="ADAL" clId="{14E2558F-55C4-464A-8D33-3FC897CFB5B0}" dt="2020-12-08T20:27:29.304" v="1420" actId="20577"/>
          <ac:spMkLst>
            <pc:docMk/>
            <pc:sldMk cId="2057129291" sldId="265"/>
            <ac:spMk id="2" creationId="{4DF55824-C770-4F73-AC26-E9721CBFEF66}"/>
          </ac:spMkLst>
        </pc:spChg>
        <pc:spChg chg="mod">
          <ac:chgData name="Justin" userId="59a00299-0e57-43cd-bd45-87ad7d591cdb" providerId="ADAL" clId="{14E2558F-55C4-464A-8D33-3FC897CFB5B0}" dt="2020-12-08T20:27:31.362" v="1425" actId="20577"/>
          <ac:spMkLst>
            <pc:docMk/>
            <pc:sldMk cId="2057129291" sldId="265"/>
            <ac:spMk id="3" creationId="{BEE97A65-ADE6-429F-8B71-EDEBB963D915}"/>
          </ac:spMkLst>
        </pc:spChg>
      </pc:sldChg>
      <pc:sldChg chg="modSp mod">
        <pc:chgData name="Justin" userId="59a00299-0e57-43cd-bd45-87ad7d591cdb" providerId="ADAL" clId="{14E2558F-55C4-464A-8D33-3FC897CFB5B0}" dt="2020-12-08T20:27:41.510" v="1432" actId="20577"/>
        <pc:sldMkLst>
          <pc:docMk/>
          <pc:sldMk cId="1812165633" sldId="266"/>
        </pc:sldMkLst>
        <pc:spChg chg="mod">
          <ac:chgData name="Justin" userId="59a00299-0e57-43cd-bd45-87ad7d591cdb" providerId="ADAL" clId="{14E2558F-55C4-464A-8D33-3FC897CFB5B0}" dt="2020-12-08T20:27:41.510" v="1432" actId="20577"/>
          <ac:spMkLst>
            <pc:docMk/>
            <pc:sldMk cId="1812165633" sldId="266"/>
            <ac:spMk id="3" creationId="{CC90BBC9-CC00-4BA6-A42A-2A835777ED26}"/>
          </ac:spMkLst>
        </pc:spChg>
      </pc:sldChg>
      <pc:sldChg chg="modSp mod">
        <pc:chgData name="Justin" userId="59a00299-0e57-43cd-bd45-87ad7d591cdb" providerId="ADAL" clId="{14E2558F-55C4-464A-8D33-3FC897CFB5B0}" dt="2020-12-08T20:27:56.403" v="1455" actId="20577"/>
        <pc:sldMkLst>
          <pc:docMk/>
          <pc:sldMk cId="4058976287" sldId="269"/>
        </pc:sldMkLst>
        <pc:spChg chg="mod">
          <ac:chgData name="Justin" userId="59a00299-0e57-43cd-bd45-87ad7d591cdb" providerId="ADAL" clId="{14E2558F-55C4-464A-8D33-3FC897CFB5B0}" dt="2020-12-08T20:27:56.403" v="1455" actId="20577"/>
          <ac:spMkLst>
            <pc:docMk/>
            <pc:sldMk cId="4058976287" sldId="269"/>
            <ac:spMk id="2" creationId="{0F0572C6-22A7-4CFF-A9BD-D7435ACB4249}"/>
          </ac:spMkLst>
        </pc:spChg>
        <pc:spChg chg="mod">
          <ac:chgData name="Justin" userId="59a00299-0e57-43cd-bd45-87ad7d591cdb" providerId="ADAL" clId="{14E2558F-55C4-464A-8D33-3FC897CFB5B0}" dt="2020-12-08T20:27:53.440" v="1449" actId="20577"/>
          <ac:spMkLst>
            <pc:docMk/>
            <pc:sldMk cId="4058976287" sldId="269"/>
            <ac:spMk id="3" creationId="{F2AA3D61-1ECB-4097-9DC2-36AA6EC1B039}"/>
          </ac:spMkLst>
        </pc:spChg>
      </pc:sldChg>
      <pc:sldChg chg="modSp mod">
        <pc:chgData name="Justin" userId="59a00299-0e57-43cd-bd45-87ad7d591cdb" providerId="ADAL" clId="{14E2558F-55C4-464A-8D33-3FC897CFB5B0}" dt="2020-12-08T20:28:08.373" v="1467" actId="20577"/>
        <pc:sldMkLst>
          <pc:docMk/>
          <pc:sldMk cId="3725260014" sldId="272"/>
        </pc:sldMkLst>
        <pc:spChg chg="mod">
          <ac:chgData name="Justin" userId="59a00299-0e57-43cd-bd45-87ad7d591cdb" providerId="ADAL" clId="{14E2558F-55C4-464A-8D33-3FC897CFB5B0}" dt="2020-12-08T20:28:06.486" v="1462" actId="20577"/>
          <ac:spMkLst>
            <pc:docMk/>
            <pc:sldMk cId="3725260014" sldId="272"/>
            <ac:spMk id="2" creationId="{9E2AC5A3-63C9-484F-A0F8-FAF7A03D1AA5}"/>
          </ac:spMkLst>
        </pc:spChg>
        <pc:spChg chg="mod">
          <ac:chgData name="Justin" userId="59a00299-0e57-43cd-bd45-87ad7d591cdb" providerId="ADAL" clId="{14E2558F-55C4-464A-8D33-3FC897CFB5B0}" dt="2020-12-08T20:28:08.373" v="1467" actId="20577"/>
          <ac:spMkLst>
            <pc:docMk/>
            <pc:sldMk cId="3725260014" sldId="272"/>
            <ac:spMk id="4" creationId="{E79D8424-9E7D-4D6A-A21B-3A9BD96D54E1}"/>
          </ac:spMkLst>
        </pc:spChg>
      </pc:sldChg>
      <pc:sldChg chg="modSp mod">
        <pc:chgData name="Justin" userId="59a00299-0e57-43cd-bd45-87ad7d591cdb" providerId="ADAL" clId="{14E2558F-55C4-464A-8D33-3FC897CFB5B0}" dt="2020-12-08T20:28:22.735" v="1477" actId="20577"/>
        <pc:sldMkLst>
          <pc:docMk/>
          <pc:sldMk cId="2091738504" sldId="274"/>
        </pc:sldMkLst>
        <pc:spChg chg="mod">
          <ac:chgData name="Justin" userId="59a00299-0e57-43cd-bd45-87ad7d591cdb" providerId="ADAL" clId="{14E2558F-55C4-464A-8D33-3FC897CFB5B0}" dt="2020-12-08T20:28:20.281" v="1472" actId="20577"/>
          <ac:spMkLst>
            <pc:docMk/>
            <pc:sldMk cId="2091738504" sldId="274"/>
            <ac:spMk id="2" creationId="{6E313A40-A057-44E6-91BB-A2C094E23BC0}"/>
          </ac:spMkLst>
        </pc:spChg>
        <pc:spChg chg="mod">
          <ac:chgData name="Justin" userId="59a00299-0e57-43cd-bd45-87ad7d591cdb" providerId="ADAL" clId="{14E2558F-55C4-464A-8D33-3FC897CFB5B0}" dt="2020-12-08T20:28:22.735" v="1477" actId="20577"/>
          <ac:spMkLst>
            <pc:docMk/>
            <pc:sldMk cId="2091738504" sldId="274"/>
            <ac:spMk id="3" creationId="{08460D33-CC4F-4864-9AEC-24D3AE868B63}"/>
          </ac:spMkLst>
        </pc:spChg>
      </pc:sldChg>
      <pc:sldChg chg="modSp mod">
        <pc:chgData name="Justin" userId="59a00299-0e57-43cd-bd45-87ad7d591cdb" providerId="ADAL" clId="{14E2558F-55C4-464A-8D33-3FC897CFB5B0}" dt="2020-12-08T20:28:40.108" v="1496" actId="20577"/>
        <pc:sldMkLst>
          <pc:docMk/>
          <pc:sldMk cId="1074874835" sldId="275"/>
        </pc:sldMkLst>
        <pc:spChg chg="mod">
          <ac:chgData name="Justin" userId="59a00299-0e57-43cd-bd45-87ad7d591cdb" providerId="ADAL" clId="{14E2558F-55C4-464A-8D33-3FC897CFB5B0}" dt="2020-12-08T20:28:40.108" v="1496" actId="20577"/>
          <ac:spMkLst>
            <pc:docMk/>
            <pc:sldMk cId="1074874835" sldId="275"/>
            <ac:spMk id="3" creationId="{C46557EA-73F0-4CC3-B330-639DB5B7A2B1}"/>
          </ac:spMkLst>
        </pc:spChg>
      </pc:sldChg>
      <pc:sldChg chg="modSp mod">
        <pc:chgData name="Justin" userId="59a00299-0e57-43cd-bd45-87ad7d591cdb" providerId="ADAL" clId="{14E2558F-55C4-464A-8D33-3FC897CFB5B0}" dt="2020-12-08T20:27:45.819" v="1437" actId="20577"/>
        <pc:sldMkLst>
          <pc:docMk/>
          <pc:sldMk cId="670153810" sldId="281"/>
        </pc:sldMkLst>
        <pc:spChg chg="mod">
          <ac:chgData name="Justin" userId="59a00299-0e57-43cd-bd45-87ad7d591cdb" providerId="ADAL" clId="{14E2558F-55C4-464A-8D33-3FC897CFB5B0}" dt="2020-12-08T20:27:45.819" v="1437" actId="20577"/>
          <ac:spMkLst>
            <pc:docMk/>
            <pc:sldMk cId="670153810" sldId="281"/>
            <ac:spMk id="4" creationId="{026D484C-99B8-4D26-831B-5FB653F50824}"/>
          </ac:spMkLst>
        </pc:spChg>
      </pc:sldChg>
      <pc:sldChg chg="modSp mod">
        <pc:chgData name="Justin" userId="59a00299-0e57-43cd-bd45-87ad7d591cdb" providerId="ADAL" clId="{14E2558F-55C4-464A-8D33-3FC897CFB5B0}" dt="2020-12-08T20:27:49.249" v="1442" actId="20577"/>
        <pc:sldMkLst>
          <pc:docMk/>
          <pc:sldMk cId="997448053" sldId="282"/>
        </pc:sldMkLst>
        <pc:spChg chg="mod">
          <ac:chgData name="Justin" userId="59a00299-0e57-43cd-bd45-87ad7d591cdb" providerId="ADAL" clId="{14E2558F-55C4-464A-8D33-3FC897CFB5B0}" dt="2020-12-08T20:27:49.249" v="1442" actId="20577"/>
          <ac:spMkLst>
            <pc:docMk/>
            <pc:sldMk cId="997448053" sldId="282"/>
            <ac:spMk id="4" creationId="{55F54153-6C86-4B71-B346-4DC1CC364A8E}"/>
          </ac:spMkLst>
        </pc:spChg>
      </pc:sldChg>
      <pc:sldChg chg="modSp new mod">
        <pc:chgData name="Justin" userId="59a00299-0e57-43cd-bd45-87ad7d591cdb" providerId="ADAL" clId="{14E2558F-55C4-464A-8D33-3FC897CFB5B0}" dt="2020-12-08T20:25:37.812" v="1323" actId="20577"/>
        <pc:sldMkLst>
          <pc:docMk/>
          <pc:sldMk cId="3954370095" sldId="283"/>
        </pc:sldMkLst>
        <pc:spChg chg="mod">
          <ac:chgData name="Justin" userId="59a00299-0e57-43cd-bd45-87ad7d591cdb" providerId="ADAL" clId="{14E2558F-55C4-464A-8D33-3FC897CFB5B0}" dt="2020-12-08T20:04:31.820" v="46" actId="20577"/>
          <ac:spMkLst>
            <pc:docMk/>
            <pc:sldMk cId="3954370095" sldId="283"/>
            <ac:spMk id="2" creationId="{32192495-2E95-421E-8AC6-7447EF82D859}"/>
          </ac:spMkLst>
        </pc:spChg>
        <pc:spChg chg="mod">
          <ac:chgData name="Justin" userId="59a00299-0e57-43cd-bd45-87ad7d591cdb" providerId="ADAL" clId="{14E2558F-55C4-464A-8D33-3FC897CFB5B0}" dt="2020-12-08T20:09:37.469" v="211" actId="20577"/>
          <ac:spMkLst>
            <pc:docMk/>
            <pc:sldMk cId="3954370095" sldId="283"/>
            <ac:spMk id="3" creationId="{C0A520DF-AA93-4DE0-A0C4-06AEE2550C52}"/>
          </ac:spMkLst>
        </pc:spChg>
        <pc:spChg chg="mod">
          <ac:chgData name="Justin" userId="59a00299-0e57-43cd-bd45-87ad7d591cdb" providerId="ADAL" clId="{14E2558F-55C4-464A-8D33-3FC897CFB5B0}" dt="2020-12-08T20:25:37.812" v="1323" actId="20577"/>
          <ac:spMkLst>
            <pc:docMk/>
            <pc:sldMk cId="3954370095" sldId="283"/>
            <ac:spMk id="4" creationId="{F3725951-CA5C-4572-B6E8-41836DCF05E2}"/>
          </ac:spMkLst>
        </pc:spChg>
      </pc:sldChg>
      <pc:sldChg chg="addSp modSp new mod modNotesTx">
        <pc:chgData name="Justin" userId="59a00299-0e57-43cd-bd45-87ad7d591cdb" providerId="ADAL" clId="{14E2558F-55C4-464A-8D33-3FC897CFB5B0}" dt="2020-12-08T20:25:49.426" v="1330" actId="20577"/>
        <pc:sldMkLst>
          <pc:docMk/>
          <pc:sldMk cId="2542415531" sldId="284"/>
        </pc:sldMkLst>
        <pc:spChg chg="mod">
          <ac:chgData name="Justin" userId="59a00299-0e57-43cd-bd45-87ad7d591cdb" providerId="ADAL" clId="{14E2558F-55C4-464A-8D33-3FC897CFB5B0}" dt="2020-12-08T20:10:38.335" v="245" actId="1076"/>
          <ac:spMkLst>
            <pc:docMk/>
            <pc:sldMk cId="2542415531" sldId="284"/>
            <ac:spMk id="2" creationId="{E5350ECA-D579-483F-984B-91FBA9861BB6}"/>
          </ac:spMkLst>
        </pc:spChg>
        <pc:spChg chg="mod">
          <ac:chgData name="Justin" userId="59a00299-0e57-43cd-bd45-87ad7d591cdb" providerId="ADAL" clId="{14E2558F-55C4-464A-8D33-3FC897CFB5B0}" dt="2020-12-08T20:25:10.407" v="1315" actId="20577"/>
          <ac:spMkLst>
            <pc:docMk/>
            <pc:sldMk cId="2542415531" sldId="284"/>
            <ac:spMk id="3" creationId="{9D1A9F63-1693-43F5-8DBE-816215CEBFDC}"/>
          </ac:spMkLst>
        </pc:spChg>
        <pc:spChg chg="mod">
          <ac:chgData name="Justin" userId="59a00299-0e57-43cd-bd45-87ad7d591cdb" providerId="ADAL" clId="{14E2558F-55C4-464A-8D33-3FC897CFB5B0}" dt="2020-12-08T20:25:49.426" v="1330" actId="20577"/>
          <ac:spMkLst>
            <pc:docMk/>
            <pc:sldMk cId="2542415531" sldId="284"/>
            <ac:spMk id="4" creationId="{A0B10DDD-C47B-4CFE-929D-E66A93263B4B}"/>
          </ac:spMkLst>
        </pc:spChg>
        <pc:picChg chg="add mod">
          <ac:chgData name="Justin" userId="59a00299-0e57-43cd-bd45-87ad7d591cdb" providerId="ADAL" clId="{14E2558F-55C4-464A-8D33-3FC897CFB5B0}" dt="2020-12-08T20:12:33.375" v="272" actId="1076"/>
          <ac:picMkLst>
            <pc:docMk/>
            <pc:sldMk cId="2542415531" sldId="284"/>
            <ac:picMk id="1026" creationId="{93C194F2-10BC-478B-A84B-E6C3A80B36F8}"/>
          </ac:picMkLst>
        </pc:picChg>
      </pc:sldChg>
      <pc:sldChg chg="addSp modSp new mod">
        <pc:chgData name="Justin" userId="59a00299-0e57-43cd-bd45-87ad7d591cdb" providerId="ADAL" clId="{14E2558F-55C4-464A-8D33-3FC897CFB5B0}" dt="2020-12-08T20:25:52.860" v="1336" actId="20577"/>
        <pc:sldMkLst>
          <pc:docMk/>
          <pc:sldMk cId="100501658" sldId="285"/>
        </pc:sldMkLst>
        <pc:spChg chg="mod">
          <ac:chgData name="Justin" userId="59a00299-0e57-43cd-bd45-87ad7d591cdb" providerId="ADAL" clId="{14E2558F-55C4-464A-8D33-3FC897CFB5B0}" dt="2020-12-08T20:13:16.389" v="333" actId="20577"/>
          <ac:spMkLst>
            <pc:docMk/>
            <pc:sldMk cId="100501658" sldId="285"/>
            <ac:spMk id="2" creationId="{AC664850-6A43-452F-B1BB-5892DFAB69A5}"/>
          </ac:spMkLst>
        </pc:spChg>
        <pc:spChg chg="mod">
          <ac:chgData name="Justin" userId="59a00299-0e57-43cd-bd45-87ad7d591cdb" providerId="ADAL" clId="{14E2558F-55C4-464A-8D33-3FC897CFB5B0}" dt="2020-12-08T20:14:35.682" v="336" actId="14100"/>
          <ac:spMkLst>
            <pc:docMk/>
            <pc:sldMk cId="100501658" sldId="285"/>
            <ac:spMk id="3" creationId="{93C77C48-61D0-4F87-85CA-5E5D5BF1A0C9}"/>
          </ac:spMkLst>
        </pc:spChg>
        <pc:spChg chg="mod">
          <ac:chgData name="Justin" userId="59a00299-0e57-43cd-bd45-87ad7d591cdb" providerId="ADAL" clId="{14E2558F-55C4-464A-8D33-3FC897CFB5B0}" dt="2020-12-08T20:25:52.860" v="1336" actId="20577"/>
          <ac:spMkLst>
            <pc:docMk/>
            <pc:sldMk cId="100501658" sldId="285"/>
            <ac:spMk id="4" creationId="{F91B6F02-A902-49E5-A7C7-E70DABE2B759}"/>
          </ac:spMkLst>
        </pc:spChg>
        <pc:picChg chg="add mod">
          <ac:chgData name="Justin" userId="59a00299-0e57-43cd-bd45-87ad7d591cdb" providerId="ADAL" clId="{14E2558F-55C4-464A-8D33-3FC897CFB5B0}" dt="2020-12-08T20:21:29.559" v="685"/>
          <ac:picMkLst>
            <pc:docMk/>
            <pc:sldMk cId="100501658" sldId="285"/>
            <ac:picMk id="2050" creationId="{9354E858-13C9-4C4F-87D6-8F3A3473C574}"/>
          </ac:picMkLst>
        </pc:picChg>
      </pc:sldChg>
      <pc:sldChg chg="modSp new mod">
        <pc:chgData name="Justin" userId="59a00299-0e57-43cd-bd45-87ad7d591cdb" providerId="ADAL" clId="{14E2558F-55C4-464A-8D33-3FC897CFB5B0}" dt="2020-12-08T20:25:56.614" v="1342" actId="20577"/>
        <pc:sldMkLst>
          <pc:docMk/>
          <pc:sldMk cId="963599229" sldId="286"/>
        </pc:sldMkLst>
        <pc:spChg chg="mod">
          <ac:chgData name="Justin" userId="59a00299-0e57-43cd-bd45-87ad7d591cdb" providerId="ADAL" clId="{14E2558F-55C4-464A-8D33-3FC897CFB5B0}" dt="2020-12-08T20:19:40.147" v="426" actId="20577"/>
          <ac:spMkLst>
            <pc:docMk/>
            <pc:sldMk cId="963599229" sldId="286"/>
            <ac:spMk id="2" creationId="{2C4D4925-C78E-4F27-95FA-423ABC0370DA}"/>
          </ac:spMkLst>
        </pc:spChg>
        <pc:spChg chg="mod">
          <ac:chgData name="Justin" userId="59a00299-0e57-43cd-bd45-87ad7d591cdb" providerId="ADAL" clId="{14E2558F-55C4-464A-8D33-3FC897CFB5B0}" dt="2020-12-08T20:20:24.372" v="613" actId="20577"/>
          <ac:spMkLst>
            <pc:docMk/>
            <pc:sldMk cId="963599229" sldId="286"/>
            <ac:spMk id="3" creationId="{2E31682A-5365-46FA-A259-BF28880D725D}"/>
          </ac:spMkLst>
        </pc:spChg>
        <pc:spChg chg="mod">
          <ac:chgData name="Justin" userId="59a00299-0e57-43cd-bd45-87ad7d591cdb" providerId="ADAL" clId="{14E2558F-55C4-464A-8D33-3FC897CFB5B0}" dt="2020-12-08T20:25:56.614" v="1342" actId="20577"/>
          <ac:spMkLst>
            <pc:docMk/>
            <pc:sldMk cId="963599229" sldId="286"/>
            <ac:spMk id="4" creationId="{CED6DE16-DC71-43B5-B99E-AC4D9303AEAA}"/>
          </ac:spMkLst>
        </pc:spChg>
      </pc:sldChg>
      <pc:sldChg chg="modSp new mod">
        <pc:chgData name="Justin" userId="59a00299-0e57-43cd-bd45-87ad7d591cdb" providerId="ADAL" clId="{14E2558F-55C4-464A-8D33-3FC897CFB5B0}" dt="2020-12-08T20:26:03.720" v="1348" actId="20577"/>
        <pc:sldMkLst>
          <pc:docMk/>
          <pc:sldMk cId="2373146415" sldId="287"/>
        </pc:sldMkLst>
        <pc:spChg chg="mod">
          <ac:chgData name="Justin" userId="59a00299-0e57-43cd-bd45-87ad7d591cdb" providerId="ADAL" clId="{14E2558F-55C4-464A-8D33-3FC897CFB5B0}" dt="2020-12-08T20:21:38.585" v="687" actId="20577"/>
          <ac:spMkLst>
            <pc:docMk/>
            <pc:sldMk cId="2373146415" sldId="287"/>
            <ac:spMk id="2" creationId="{8581F09C-4410-4FA3-8CE3-E7345AD813EC}"/>
          </ac:spMkLst>
        </pc:spChg>
        <pc:spChg chg="mod">
          <ac:chgData name="Justin" userId="59a00299-0e57-43cd-bd45-87ad7d591cdb" providerId="ADAL" clId="{14E2558F-55C4-464A-8D33-3FC897CFB5B0}" dt="2020-12-08T20:26:03.720" v="1348" actId="20577"/>
          <ac:spMkLst>
            <pc:docMk/>
            <pc:sldMk cId="2373146415" sldId="287"/>
            <ac:spMk id="6" creationId="{2798446E-05C7-4845-8430-156F15EB889D}"/>
          </ac:spMkLst>
        </pc:spChg>
      </pc:sldChg>
      <pc:sldChg chg="modSp mod">
        <pc:chgData name="Justin" userId="59a00299-0e57-43cd-bd45-87ad7d591cdb" providerId="ADAL" clId="{14E2558F-55C4-464A-8D33-3FC897CFB5B0}" dt="2020-12-08T20:35:38.635" v="1502" actId="27636"/>
        <pc:sldMkLst>
          <pc:docMk/>
          <pc:sldMk cId="1851745248" sldId="288"/>
        </pc:sldMkLst>
        <pc:spChg chg="mod">
          <ac:chgData name="Justin" userId="59a00299-0e57-43cd-bd45-87ad7d591cdb" providerId="ADAL" clId="{14E2558F-55C4-464A-8D33-3FC897CFB5B0}" dt="2020-12-08T20:35:38.635" v="1502" actId="27636"/>
          <ac:spMkLst>
            <pc:docMk/>
            <pc:sldMk cId="1851745248" sldId="288"/>
            <ac:spMk id="3" creationId="{257A936A-3C9D-47E6-8CD7-3D754AD72362}"/>
          </ac:spMkLst>
        </pc:spChg>
        <pc:spChg chg="mod">
          <ac:chgData name="Justin" userId="59a00299-0e57-43cd-bd45-87ad7d591cdb" providerId="ADAL" clId="{14E2558F-55C4-464A-8D33-3FC897CFB5B0}" dt="2020-12-08T20:35:25.324" v="1500" actId="20577"/>
          <ac:spMkLst>
            <pc:docMk/>
            <pc:sldMk cId="1851745248" sldId="288"/>
            <ac:spMk id="4" creationId="{8D6E979F-8FD3-4F3A-9700-0AD61BEE56E1}"/>
          </ac:spMkLst>
        </pc:spChg>
      </pc:sldChg>
    </pc:docChg>
  </pc:docChgLst>
  <pc:docChgLst>
    <pc:chgData name="Glass, Dylan" userId="S::djg5812@psu.edu::c5e16065-1ae6-4df5-b02c-8535e9a530b3" providerId="AD" clId="Web-{1EBF3A86-999D-47F5-B180-43D7EC657F6E}"/>
    <pc:docChg chg="addSld delSld modSld">
      <pc:chgData name="Glass, Dylan" userId="S::djg5812@psu.edu::c5e16065-1ae6-4df5-b02c-8535e9a530b3" providerId="AD" clId="Web-{1EBF3A86-999D-47F5-B180-43D7EC657F6E}" dt="2020-12-07T22:13:30.598" v="245" actId="1076"/>
      <pc:docMkLst>
        <pc:docMk/>
      </pc:docMkLst>
      <pc:sldChg chg="addSp delSp modSp mod setBg setClrOvrMap">
        <pc:chgData name="Glass, Dylan" userId="S::djg5812@psu.edu::c5e16065-1ae6-4df5-b02c-8535e9a530b3" providerId="AD" clId="Web-{1EBF3A86-999D-47F5-B180-43D7EC657F6E}" dt="2020-12-07T22:08:44.950" v="52" actId="1076"/>
        <pc:sldMkLst>
          <pc:docMk/>
          <pc:sldMk cId="1812165633" sldId="266"/>
        </pc:sldMkLst>
        <pc:spChg chg="mod">
          <ac:chgData name="Glass, Dylan" userId="S::djg5812@psu.edu::c5e16065-1ae6-4df5-b02c-8535e9a530b3" providerId="AD" clId="Web-{1EBF3A86-999D-47F5-B180-43D7EC657F6E}" dt="2020-12-07T22:07:51.386" v="3" actId="20577"/>
          <ac:spMkLst>
            <pc:docMk/>
            <pc:sldMk cId="1812165633" sldId="266"/>
            <ac:spMk id="2" creationId="{593D7189-9087-4E20-B7B9-F40BAF4E8F1C}"/>
          </ac:spMkLst>
        </pc:spChg>
        <pc:spChg chg="add del">
          <ac:chgData name="Glass, Dylan" userId="S::djg5812@psu.edu::c5e16065-1ae6-4df5-b02c-8535e9a530b3" providerId="AD" clId="Web-{1EBF3A86-999D-47F5-B180-43D7EC657F6E}" dt="2020-12-07T22:07:32.292" v="1"/>
          <ac:spMkLst>
            <pc:docMk/>
            <pc:sldMk cId="1812165633" sldId="266"/>
            <ac:spMk id="8" creationId="{153DE0A0-27A6-45D8-9069-AB3123254A07}"/>
          </ac:spMkLst>
        </pc:spChg>
        <pc:spChg chg="add">
          <ac:chgData name="Glass, Dylan" userId="S::djg5812@psu.edu::c5e16065-1ae6-4df5-b02c-8535e9a530b3" providerId="AD" clId="Web-{1EBF3A86-999D-47F5-B180-43D7EC657F6E}" dt="2020-12-07T22:07:28.729" v="0"/>
          <ac:spMkLst>
            <pc:docMk/>
            <pc:sldMk cId="1812165633" sldId="266"/>
            <ac:spMk id="11" creationId="{9F4444CE-BC8D-4D61-B303-4C05614E62AB}"/>
          </ac:spMkLst>
        </pc:spChg>
        <pc:spChg chg="add">
          <ac:chgData name="Glass, Dylan" userId="S::djg5812@psu.edu::c5e16065-1ae6-4df5-b02c-8535e9a530b3" providerId="AD" clId="Web-{1EBF3A86-999D-47F5-B180-43D7EC657F6E}" dt="2020-12-07T22:07:28.729" v="0"/>
          <ac:spMkLst>
            <pc:docMk/>
            <pc:sldMk cId="1812165633" sldId="266"/>
            <ac:spMk id="13" creationId="{62423CA5-E2E1-4789-B759-9906C1C94063}"/>
          </ac:spMkLst>
        </pc:spChg>
        <pc:spChg chg="add">
          <ac:chgData name="Glass, Dylan" userId="S::djg5812@psu.edu::c5e16065-1ae6-4df5-b02c-8535e9a530b3" providerId="AD" clId="Web-{1EBF3A86-999D-47F5-B180-43D7EC657F6E}" dt="2020-12-07T22:07:28.729" v="0"/>
          <ac:spMkLst>
            <pc:docMk/>
            <pc:sldMk cId="1812165633" sldId="266"/>
            <ac:spMk id="15" creationId="{73772B81-181F-48B7-8826-4D9686D15DF5}"/>
          </ac:spMkLst>
        </pc:spChg>
        <pc:spChg chg="add">
          <ac:chgData name="Glass, Dylan" userId="S::djg5812@psu.edu::c5e16065-1ae6-4df5-b02c-8535e9a530b3" providerId="AD" clId="Web-{1EBF3A86-999D-47F5-B180-43D7EC657F6E}" dt="2020-12-07T22:07:28.729" v="0"/>
          <ac:spMkLst>
            <pc:docMk/>
            <pc:sldMk cId="1812165633" sldId="266"/>
            <ac:spMk id="17" creationId="{B2205F6E-03C6-4E92-877C-E2482F6599AA}"/>
          </ac:spMkLst>
        </pc:spChg>
        <pc:picChg chg="mod">
          <ac:chgData name="Glass, Dylan" userId="S::djg5812@psu.edu::c5e16065-1ae6-4df5-b02c-8535e9a530b3" providerId="AD" clId="Web-{1EBF3A86-999D-47F5-B180-43D7EC657F6E}" dt="2020-12-07T22:08:44.950" v="52" actId="1076"/>
          <ac:picMkLst>
            <pc:docMk/>
            <pc:sldMk cId="1812165633" sldId="266"/>
            <ac:picMk id="4" creationId="{FF73B527-DC91-4A15-A69E-FD2648FAC670}"/>
          </ac:picMkLst>
        </pc:picChg>
      </pc:sldChg>
      <pc:sldChg chg="del">
        <pc:chgData name="Glass, Dylan" userId="S::djg5812@psu.edu::c5e16065-1ae6-4df5-b02c-8535e9a530b3" providerId="AD" clId="Web-{1EBF3A86-999D-47F5-B180-43D7EC657F6E}" dt="2020-12-07T22:07:58.574" v="8"/>
        <pc:sldMkLst>
          <pc:docMk/>
          <pc:sldMk cId="1919176936" sldId="267"/>
        </pc:sldMkLst>
      </pc:sldChg>
      <pc:sldChg chg="del">
        <pc:chgData name="Glass, Dylan" userId="S::djg5812@psu.edu::c5e16065-1ae6-4df5-b02c-8535e9a530b3" providerId="AD" clId="Web-{1EBF3A86-999D-47F5-B180-43D7EC657F6E}" dt="2020-12-07T22:08:00.074" v="9"/>
        <pc:sldMkLst>
          <pc:docMk/>
          <pc:sldMk cId="1568863925" sldId="268"/>
        </pc:sldMkLst>
      </pc:sldChg>
      <pc:sldChg chg="modSp">
        <pc:chgData name="Glass, Dylan" userId="S::djg5812@psu.edu::c5e16065-1ae6-4df5-b02c-8535e9a530b3" providerId="AD" clId="Web-{1EBF3A86-999D-47F5-B180-43D7EC657F6E}" dt="2020-12-07T22:09:59.686" v="88" actId="20577"/>
        <pc:sldMkLst>
          <pc:docMk/>
          <pc:sldMk cId="4058976287" sldId="269"/>
        </pc:sldMkLst>
        <pc:spChg chg="mod">
          <ac:chgData name="Glass, Dylan" userId="S::djg5812@psu.edu::c5e16065-1ae6-4df5-b02c-8535e9a530b3" providerId="AD" clId="Web-{1EBF3A86-999D-47F5-B180-43D7EC657F6E}" dt="2020-12-07T22:09:59.686" v="88" actId="20577"/>
          <ac:spMkLst>
            <pc:docMk/>
            <pc:sldMk cId="4058976287" sldId="269"/>
            <ac:spMk id="2" creationId="{0F0572C6-22A7-4CFF-A9BD-D7435ACB4249}"/>
          </ac:spMkLst>
        </pc:spChg>
      </pc:sldChg>
      <pc:sldChg chg="modSp">
        <pc:chgData name="Glass, Dylan" userId="S::djg5812@psu.edu::c5e16065-1ae6-4df5-b02c-8535e9a530b3" providerId="AD" clId="Web-{1EBF3A86-999D-47F5-B180-43D7EC657F6E}" dt="2020-12-07T22:10:17.046" v="118" actId="20577"/>
        <pc:sldMkLst>
          <pc:docMk/>
          <pc:sldMk cId="3420166606" sldId="271"/>
        </pc:sldMkLst>
        <pc:spChg chg="mod">
          <ac:chgData name="Glass, Dylan" userId="S::djg5812@psu.edu::c5e16065-1ae6-4df5-b02c-8535e9a530b3" providerId="AD" clId="Web-{1EBF3A86-999D-47F5-B180-43D7EC657F6E}" dt="2020-12-07T22:10:17.046" v="118" actId="20577"/>
          <ac:spMkLst>
            <pc:docMk/>
            <pc:sldMk cId="3420166606" sldId="271"/>
            <ac:spMk id="2" creationId="{CD76A0AE-CB84-4446-801A-662A7479B23C}"/>
          </ac:spMkLst>
        </pc:spChg>
      </pc:sldChg>
      <pc:sldChg chg="modSp">
        <pc:chgData name="Glass, Dylan" userId="S::djg5812@psu.edu::c5e16065-1ae6-4df5-b02c-8535e9a530b3" providerId="AD" clId="Web-{1EBF3A86-999D-47F5-B180-43D7EC657F6E}" dt="2020-12-07T22:10:43.016" v="143" actId="20577"/>
        <pc:sldMkLst>
          <pc:docMk/>
          <pc:sldMk cId="3725260014" sldId="272"/>
        </pc:sldMkLst>
        <pc:spChg chg="mod">
          <ac:chgData name="Glass, Dylan" userId="S::djg5812@psu.edu::c5e16065-1ae6-4df5-b02c-8535e9a530b3" providerId="AD" clId="Web-{1EBF3A86-999D-47F5-B180-43D7EC657F6E}" dt="2020-12-07T22:10:43.016" v="143" actId="20577"/>
          <ac:spMkLst>
            <pc:docMk/>
            <pc:sldMk cId="3725260014" sldId="272"/>
            <ac:spMk id="2" creationId="{9E2AC5A3-63C9-484F-A0F8-FAF7A03D1AA5}"/>
          </ac:spMkLst>
        </pc:spChg>
      </pc:sldChg>
      <pc:sldChg chg="modSp">
        <pc:chgData name="Glass, Dylan" userId="S::djg5812@psu.edu::c5e16065-1ae6-4df5-b02c-8535e9a530b3" providerId="AD" clId="Web-{1EBF3A86-999D-47F5-B180-43D7EC657F6E}" dt="2020-12-07T22:10:49.328" v="155" actId="20577"/>
        <pc:sldMkLst>
          <pc:docMk/>
          <pc:sldMk cId="3825674227" sldId="273"/>
        </pc:sldMkLst>
        <pc:spChg chg="mod">
          <ac:chgData name="Glass, Dylan" userId="S::djg5812@psu.edu::c5e16065-1ae6-4df5-b02c-8535e9a530b3" providerId="AD" clId="Web-{1EBF3A86-999D-47F5-B180-43D7EC657F6E}" dt="2020-12-07T22:10:49.328" v="155" actId="20577"/>
          <ac:spMkLst>
            <pc:docMk/>
            <pc:sldMk cId="3825674227" sldId="273"/>
            <ac:spMk id="2" creationId="{C2BE69D1-B02F-4856-A2DA-A45837913A6D}"/>
          </ac:spMkLst>
        </pc:spChg>
      </pc:sldChg>
      <pc:sldChg chg="addSp delSp modSp">
        <pc:chgData name="Glass, Dylan" userId="S::djg5812@psu.edu::c5e16065-1ae6-4df5-b02c-8535e9a530b3" providerId="AD" clId="Web-{1EBF3A86-999D-47F5-B180-43D7EC657F6E}" dt="2020-12-07T22:12:01.690" v="198" actId="1076"/>
        <pc:sldMkLst>
          <pc:docMk/>
          <pc:sldMk cId="2091738504" sldId="274"/>
        </pc:sldMkLst>
        <pc:spChg chg="mod">
          <ac:chgData name="Glass, Dylan" userId="S::djg5812@psu.edu::c5e16065-1ae6-4df5-b02c-8535e9a530b3" providerId="AD" clId="Web-{1EBF3A86-999D-47F5-B180-43D7EC657F6E}" dt="2020-12-07T22:11:11.016" v="189" actId="20577"/>
          <ac:spMkLst>
            <pc:docMk/>
            <pc:sldMk cId="2091738504" sldId="274"/>
            <ac:spMk id="2" creationId="{6E313A40-A057-44E6-91BB-A2C094E23BC0}"/>
          </ac:spMkLst>
        </pc:spChg>
        <pc:spChg chg="del">
          <ac:chgData name="Glass, Dylan" userId="S::djg5812@psu.edu::c5e16065-1ae6-4df5-b02c-8535e9a530b3" providerId="AD" clId="Web-{1EBF3A86-999D-47F5-B180-43D7EC657F6E}" dt="2020-12-07T22:11:17.532" v="192"/>
          <ac:spMkLst>
            <pc:docMk/>
            <pc:sldMk cId="2091738504" sldId="274"/>
            <ac:spMk id="3" creationId="{DEC1BBE2-0CD5-4B7F-B014-7AE45B596787}"/>
          </ac:spMkLst>
        </pc:spChg>
        <pc:picChg chg="add mod ord">
          <ac:chgData name="Glass, Dylan" userId="S::djg5812@psu.edu::c5e16065-1ae6-4df5-b02c-8535e9a530b3" providerId="AD" clId="Web-{1EBF3A86-999D-47F5-B180-43D7EC657F6E}" dt="2020-12-07T22:12:01.690" v="198" actId="1076"/>
          <ac:picMkLst>
            <pc:docMk/>
            <pc:sldMk cId="2091738504" sldId="274"/>
            <ac:picMk id="4" creationId="{0AF050A0-4497-4C4F-BCAA-9CCD09FF4D9A}"/>
          </ac:picMkLst>
        </pc:picChg>
      </pc:sldChg>
      <pc:sldChg chg="addSp delSp modSp mod setBg">
        <pc:chgData name="Glass, Dylan" userId="S::djg5812@psu.edu::c5e16065-1ae6-4df5-b02c-8535e9a530b3" providerId="AD" clId="Web-{1EBF3A86-999D-47F5-B180-43D7EC657F6E}" dt="2020-12-07T22:13:30.598" v="245" actId="1076"/>
        <pc:sldMkLst>
          <pc:docMk/>
          <pc:sldMk cId="1074874835" sldId="275"/>
        </pc:sldMkLst>
        <pc:spChg chg="mod">
          <ac:chgData name="Glass, Dylan" userId="S::djg5812@psu.edu::c5e16065-1ae6-4df5-b02c-8535e9a530b3" providerId="AD" clId="Web-{1EBF3A86-999D-47F5-B180-43D7EC657F6E}" dt="2020-12-07T22:12:56.222" v="236"/>
          <ac:spMkLst>
            <pc:docMk/>
            <pc:sldMk cId="1074874835" sldId="275"/>
            <ac:spMk id="2" creationId="{0C251CA0-42A5-4877-9D9E-D1A9D2B3E3C4}"/>
          </ac:spMkLst>
        </pc:spChg>
        <pc:spChg chg="del">
          <ac:chgData name="Glass, Dylan" userId="S::djg5812@psu.edu::c5e16065-1ae6-4df5-b02c-8535e9a530b3" providerId="AD" clId="Web-{1EBF3A86-999D-47F5-B180-43D7EC657F6E}" dt="2020-12-07T22:12:22.362" v="233"/>
          <ac:spMkLst>
            <pc:docMk/>
            <pc:sldMk cId="1074874835" sldId="275"/>
            <ac:spMk id="3" creationId="{4FEC29DD-7519-497A-A8D9-C4FF0C26003A}"/>
          </ac:spMkLst>
        </pc:spChg>
        <pc:grpChg chg="add del">
          <ac:chgData name="Glass, Dylan" userId="S::djg5812@psu.edu::c5e16065-1ae6-4df5-b02c-8535e9a530b3" providerId="AD" clId="Web-{1EBF3A86-999D-47F5-B180-43D7EC657F6E}" dt="2020-12-07T22:12:56.222" v="236"/>
          <ac:grpSpMkLst>
            <pc:docMk/>
            <pc:sldMk cId="1074874835" sldId="275"/>
            <ac:grpSpMk id="10" creationId="{0B799415-C8A1-4AF4-937A-39B3E588AEEB}"/>
          </ac:grpSpMkLst>
        </pc:grpChg>
        <pc:picChg chg="add mod ord">
          <ac:chgData name="Glass, Dylan" userId="S::djg5812@psu.edu::c5e16065-1ae6-4df5-b02c-8535e9a530b3" providerId="AD" clId="Web-{1EBF3A86-999D-47F5-B180-43D7EC657F6E}" dt="2020-12-07T22:13:30.598" v="245" actId="1076"/>
          <ac:picMkLst>
            <pc:docMk/>
            <pc:sldMk cId="1074874835" sldId="275"/>
            <ac:picMk id="4" creationId="{DA0A3F76-6627-4905-82B2-A29F115AA521}"/>
          </ac:picMkLst>
        </pc:picChg>
        <pc:picChg chg="add mod">
          <ac:chgData name="Glass, Dylan" userId="S::djg5812@psu.edu::c5e16065-1ae6-4df5-b02c-8535e9a530b3" providerId="AD" clId="Web-{1EBF3A86-999D-47F5-B180-43D7EC657F6E}" dt="2020-12-07T22:13:22.957" v="244" actId="14100"/>
          <ac:picMkLst>
            <pc:docMk/>
            <pc:sldMk cId="1074874835" sldId="275"/>
            <ac:picMk id="5" creationId="{707B7283-7878-41A5-A938-924A619F3E54}"/>
          </ac:picMkLst>
        </pc:picChg>
      </pc:sldChg>
      <pc:sldChg chg="addSp delSp modSp add replId">
        <pc:chgData name="Glass, Dylan" userId="S::djg5812@psu.edu::c5e16065-1ae6-4df5-b02c-8535e9a530b3" providerId="AD" clId="Web-{1EBF3A86-999D-47F5-B180-43D7EC657F6E}" dt="2020-12-07T22:08:38.278" v="49" actId="1076"/>
        <pc:sldMkLst>
          <pc:docMk/>
          <pc:sldMk cId="670153810" sldId="281"/>
        </pc:sldMkLst>
        <pc:spChg chg="mod">
          <ac:chgData name="Glass, Dylan" userId="S::djg5812@psu.edu::c5e16065-1ae6-4df5-b02c-8535e9a530b3" providerId="AD" clId="Web-{1EBF3A86-999D-47F5-B180-43D7EC657F6E}" dt="2020-12-07T22:08:14.996" v="40" actId="20577"/>
          <ac:spMkLst>
            <pc:docMk/>
            <pc:sldMk cId="670153810" sldId="281"/>
            <ac:spMk id="2" creationId="{593D7189-9087-4E20-B7B9-F40BAF4E8F1C}"/>
          </ac:spMkLst>
        </pc:spChg>
        <pc:picChg chg="add mod">
          <ac:chgData name="Glass, Dylan" userId="S::djg5812@psu.edu::c5e16065-1ae6-4df5-b02c-8535e9a530b3" providerId="AD" clId="Web-{1EBF3A86-999D-47F5-B180-43D7EC657F6E}" dt="2020-12-07T22:08:38.278" v="49" actId="1076"/>
          <ac:picMkLst>
            <pc:docMk/>
            <pc:sldMk cId="670153810" sldId="281"/>
            <ac:picMk id="3" creationId="{5D1F1CCD-B99F-48BF-B3CD-8B7682163495}"/>
          </ac:picMkLst>
        </pc:picChg>
        <pc:picChg chg="del">
          <ac:chgData name="Glass, Dylan" userId="S::djg5812@psu.edu::c5e16065-1ae6-4df5-b02c-8535e9a530b3" providerId="AD" clId="Web-{1EBF3A86-999D-47F5-B180-43D7EC657F6E}" dt="2020-12-07T22:08:21.543" v="43"/>
          <ac:picMkLst>
            <pc:docMk/>
            <pc:sldMk cId="670153810" sldId="281"/>
            <ac:picMk id="4" creationId="{FF73B527-DC91-4A15-A69E-FD2648FAC670}"/>
          </ac:picMkLst>
        </pc:picChg>
      </pc:sldChg>
      <pc:sldChg chg="addSp delSp modSp add replId">
        <pc:chgData name="Glass, Dylan" userId="S::djg5812@psu.edu::c5e16065-1ae6-4df5-b02c-8535e9a530b3" providerId="AD" clId="Web-{1EBF3A86-999D-47F5-B180-43D7EC657F6E}" dt="2020-12-07T22:09:37.936" v="72" actId="14100"/>
        <pc:sldMkLst>
          <pc:docMk/>
          <pc:sldMk cId="997448053" sldId="282"/>
        </pc:sldMkLst>
        <pc:spChg chg="mod">
          <ac:chgData name="Glass, Dylan" userId="S::djg5812@psu.edu::c5e16065-1ae6-4df5-b02c-8535e9a530b3" providerId="AD" clId="Web-{1EBF3A86-999D-47F5-B180-43D7EC657F6E}" dt="2020-12-07T22:09:04.857" v="63" actId="20577"/>
          <ac:spMkLst>
            <pc:docMk/>
            <pc:sldMk cId="997448053" sldId="282"/>
            <ac:spMk id="2" creationId="{593D7189-9087-4E20-B7B9-F40BAF4E8F1C}"/>
          </ac:spMkLst>
        </pc:spChg>
        <pc:picChg chg="add mod">
          <ac:chgData name="Glass, Dylan" userId="S::djg5812@psu.edu::c5e16065-1ae6-4df5-b02c-8535e9a530b3" providerId="AD" clId="Web-{1EBF3A86-999D-47F5-B180-43D7EC657F6E}" dt="2020-12-07T22:09:37.936" v="72" actId="14100"/>
          <ac:picMkLst>
            <pc:docMk/>
            <pc:sldMk cId="997448053" sldId="282"/>
            <ac:picMk id="3" creationId="{BCC8BD93-3F79-48F3-BF93-87D26FE5C501}"/>
          </ac:picMkLst>
        </pc:picChg>
        <pc:picChg chg="del">
          <ac:chgData name="Glass, Dylan" userId="S::djg5812@psu.edu::c5e16065-1ae6-4df5-b02c-8535e9a530b3" providerId="AD" clId="Web-{1EBF3A86-999D-47F5-B180-43D7EC657F6E}" dt="2020-12-07T22:09:06.560" v="65"/>
          <ac:picMkLst>
            <pc:docMk/>
            <pc:sldMk cId="997448053" sldId="282"/>
            <ac:picMk id="4" creationId="{FF73B527-DC91-4A15-A69E-FD2648FAC670}"/>
          </ac:picMkLst>
        </pc:picChg>
      </pc:sldChg>
    </pc:docChg>
  </pc:docChgLst>
  <pc:docChgLst>
    <pc:chgData name="Lee, Quijhanae A" userId="S::qal5012@psu.edu::950326ac-1267-412a-87fb-f6aaf90acbee" providerId="AD" clId="Web-{71991536-54CB-C794-1A26-B61373524943}"/>
    <pc:docChg chg="modSld">
      <pc:chgData name="Lee, Quijhanae A" userId="S::qal5012@psu.edu::950326ac-1267-412a-87fb-f6aaf90acbee" providerId="AD" clId="Web-{71991536-54CB-C794-1A26-B61373524943}" dt="2020-12-07T22:28:13.755" v="44"/>
      <pc:docMkLst>
        <pc:docMk/>
      </pc:docMkLst>
      <pc:sldChg chg="modSp">
        <pc:chgData name="Lee, Quijhanae A" userId="S::qal5012@psu.edu::950326ac-1267-412a-87fb-f6aaf90acbee" providerId="AD" clId="Web-{71991536-54CB-C794-1A26-B61373524943}" dt="2020-12-07T22:23:59.796" v="8" actId="20577"/>
        <pc:sldMkLst>
          <pc:docMk/>
          <pc:sldMk cId="3793798959" sldId="257"/>
        </pc:sldMkLst>
        <pc:spChg chg="mod">
          <ac:chgData name="Lee, Quijhanae A" userId="S::qal5012@psu.edu::950326ac-1267-412a-87fb-f6aaf90acbee" providerId="AD" clId="Web-{71991536-54CB-C794-1A26-B61373524943}" dt="2020-12-07T22:23:59.796" v="8" actId="20577"/>
          <ac:spMkLst>
            <pc:docMk/>
            <pc:sldMk cId="3793798959" sldId="257"/>
            <ac:spMk id="2" creationId="{F9D38E50-F66A-484E-8FA7-2A5633CCEFE5}"/>
          </ac:spMkLst>
        </pc:spChg>
      </pc:sldChg>
      <pc:sldChg chg="modSp">
        <pc:chgData name="Lee, Quijhanae A" userId="S::qal5012@psu.edu::950326ac-1267-412a-87fb-f6aaf90acbee" providerId="AD" clId="Web-{71991536-54CB-C794-1A26-B61373524943}" dt="2020-12-07T22:24:06.999" v="19" actId="20577"/>
        <pc:sldMkLst>
          <pc:docMk/>
          <pc:sldMk cId="1206528940" sldId="258"/>
        </pc:sldMkLst>
        <pc:spChg chg="mod">
          <ac:chgData name="Lee, Quijhanae A" userId="S::qal5012@psu.edu::950326ac-1267-412a-87fb-f6aaf90acbee" providerId="AD" clId="Web-{71991536-54CB-C794-1A26-B61373524943}" dt="2020-12-07T22:24:06.999" v="19" actId="20577"/>
          <ac:spMkLst>
            <pc:docMk/>
            <pc:sldMk cId="1206528940" sldId="258"/>
            <ac:spMk id="2" creationId="{04FAD654-0C5A-43DC-B463-6934204ED461}"/>
          </ac:spMkLst>
        </pc:spChg>
      </pc:sldChg>
      <pc:sldChg chg="modSp">
        <pc:chgData name="Lee, Quijhanae A" userId="S::qal5012@psu.edu::950326ac-1267-412a-87fb-f6aaf90acbee" providerId="AD" clId="Web-{71991536-54CB-C794-1A26-B61373524943}" dt="2020-12-07T22:24:18.343" v="33" actId="20577"/>
        <pc:sldMkLst>
          <pc:docMk/>
          <pc:sldMk cId="924205766" sldId="259"/>
        </pc:sldMkLst>
        <pc:spChg chg="mod">
          <ac:chgData name="Lee, Quijhanae A" userId="S::qal5012@psu.edu::950326ac-1267-412a-87fb-f6aaf90acbee" providerId="AD" clId="Web-{71991536-54CB-C794-1A26-B61373524943}" dt="2020-12-07T22:24:18.343" v="33" actId="20577"/>
          <ac:spMkLst>
            <pc:docMk/>
            <pc:sldMk cId="924205766" sldId="259"/>
            <ac:spMk id="2" creationId="{A204FC81-252F-44E5-A921-C8DBA550088A}"/>
          </ac:spMkLst>
        </pc:spChg>
      </pc:sldChg>
      <pc:sldChg chg="modSp">
        <pc:chgData name="Lee, Quijhanae A" userId="S::qal5012@psu.edu::950326ac-1267-412a-87fb-f6aaf90acbee" providerId="AD" clId="Web-{71991536-54CB-C794-1A26-B61373524943}" dt="2020-12-07T22:24:10.499" v="26" actId="20577"/>
        <pc:sldMkLst>
          <pc:docMk/>
          <pc:sldMk cId="3665132404" sldId="261"/>
        </pc:sldMkLst>
        <pc:spChg chg="mod">
          <ac:chgData name="Lee, Quijhanae A" userId="S::qal5012@psu.edu::950326ac-1267-412a-87fb-f6aaf90acbee" providerId="AD" clId="Web-{71991536-54CB-C794-1A26-B61373524943}" dt="2020-12-07T22:24:10.499" v="26" actId="20577"/>
          <ac:spMkLst>
            <pc:docMk/>
            <pc:sldMk cId="3665132404" sldId="261"/>
            <ac:spMk id="2" creationId="{F4B80CA3-FC95-46D7-9C8E-982A9DD310F9}"/>
          </ac:spMkLst>
        </pc:spChg>
      </pc:sldChg>
      <pc:sldChg chg="addSp delSp modSp mod setBg setClrOvrMap">
        <pc:chgData name="Lee, Quijhanae A" userId="S::qal5012@psu.edu::950326ac-1267-412a-87fb-f6aaf90acbee" providerId="AD" clId="Web-{71991536-54CB-C794-1A26-B61373524943}" dt="2020-12-07T22:28:13.755" v="44"/>
        <pc:sldMkLst>
          <pc:docMk/>
          <pc:sldMk cId="4058976287" sldId="269"/>
        </pc:sldMkLst>
        <pc:spChg chg="mod">
          <ac:chgData name="Lee, Quijhanae A" userId="S::qal5012@psu.edu::950326ac-1267-412a-87fb-f6aaf90acbee" providerId="AD" clId="Web-{71991536-54CB-C794-1A26-B61373524943}" dt="2020-12-07T22:25:25.110" v="42" actId="20577"/>
          <ac:spMkLst>
            <pc:docMk/>
            <pc:sldMk cId="4058976287" sldId="269"/>
            <ac:spMk id="2" creationId="{0F0572C6-22A7-4CFF-A9BD-D7435ACB4249}"/>
          </ac:spMkLst>
        </pc:spChg>
        <pc:spChg chg="del">
          <ac:chgData name="Lee, Quijhanae A" userId="S::qal5012@psu.edu::950326ac-1267-412a-87fb-f6aaf90acbee" providerId="AD" clId="Web-{71991536-54CB-C794-1A26-B61373524943}" dt="2020-12-07T22:21:39.183" v="0"/>
          <ac:spMkLst>
            <pc:docMk/>
            <pc:sldMk cId="4058976287" sldId="269"/>
            <ac:spMk id="3" creationId="{E8DAE9F4-EE1C-48D2-87A5-97F519882AE0}"/>
          </ac:spMkLst>
        </pc:spChg>
        <pc:spChg chg="add del">
          <ac:chgData name="Lee, Quijhanae A" userId="S::qal5012@psu.edu::950326ac-1267-412a-87fb-f6aaf90acbee" providerId="AD" clId="Web-{71991536-54CB-C794-1A26-B61373524943}" dt="2020-12-07T22:28:13.755" v="44"/>
          <ac:spMkLst>
            <pc:docMk/>
            <pc:sldMk cId="4058976287" sldId="269"/>
            <ac:spMk id="8" creationId="{EF6B0F96-8C13-4998-9799-2D36BC7D2859}"/>
          </ac:spMkLst>
        </pc:spChg>
        <pc:spChg chg="add">
          <ac:chgData name="Lee, Quijhanae A" userId="S::qal5012@psu.edu::950326ac-1267-412a-87fb-f6aaf90acbee" providerId="AD" clId="Web-{71991536-54CB-C794-1A26-B61373524943}" dt="2020-12-07T22:22:15.449" v="1"/>
          <ac:spMkLst>
            <pc:docMk/>
            <pc:sldMk cId="4058976287" sldId="269"/>
            <ac:spMk id="11" creationId="{9F4444CE-BC8D-4D61-B303-4C05614E62AB}"/>
          </ac:spMkLst>
        </pc:spChg>
        <pc:spChg chg="add">
          <ac:chgData name="Lee, Quijhanae A" userId="S::qal5012@psu.edu::950326ac-1267-412a-87fb-f6aaf90acbee" providerId="AD" clId="Web-{71991536-54CB-C794-1A26-B61373524943}" dt="2020-12-07T22:22:15.449" v="1"/>
          <ac:spMkLst>
            <pc:docMk/>
            <pc:sldMk cId="4058976287" sldId="269"/>
            <ac:spMk id="13" creationId="{62423CA5-E2E1-4789-B759-9906C1C94063}"/>
          </ac:spMkLst>
        </pc:spChg>
        <pc:spChg chg="add">
          <ac:chgData name="Lee, Quijhanae A" userId="S::qal5012@psu.edu::950326ac-1267-412a-87fb-f6aaf90acbee" providerId="AD" clId="Web-{71991536-54CB-C794-1A26-B61373524943}" dt="2020-12-07T22:22:15.449" v="1"/>
          <ac:spMkLst>
            <pc:docMk/>
            <pc:sldMk cId="4058976287" sldId="269"/>
            <ac:spMk id="15" creationId="{73772B81-181F-48B7-8826-4D9686D15DF5}"/>
          </ac:spMkLst>
        </pc:spChg>
        <pc:spChg chg="add">
          <ac:chgData name="Lee, Quijhanae A" userId="S::qal5012@psu.edu::950326ac-1267-412a-87fb-f6aaf90acbee" providerId="AD" clId="Web-{71991536-54CB-C794-1A26-B61373524943}" dt="2020-12-07T22:22:15.449" v="1"/>
          <ac:spMkLst>
            <pc:docMk/>
            <pc:sldMk cId="4058976287" sldId="269"/>
            <ac:spMk id="17" creationId="{B2205F6E-03C6-4E92-877C-E2482F6599AA}"/>
          </ac:spMkLst>
        </pc:spChg>
        <pc:picChg chg="add mod ord">
          <ac:chgData name="Lee, Quijhanae A" userId="S::qal5012@psu.edu::950326ac-1267-412a-87fb-f6aaf90acbee" providerId="AD" clId="Web-{71991536-54CB-C794-1A26-B61373524943}" dt="2020-12-07T22:22:15.449" v="1"/>
          <ac:picMkLst>
            <pc:docMk/>
            <pc:sldMk cId="4058976287" sldId="269"/>
            <ac:picMk id="4" creationId="{F7F537F5-3B4A-49E6-AEB1-A8D6C9006F64}"/>
          </ac:picMkLst>
        </pc:picChg>
      </pc:sldChg>
    </pc:docChg>
  </pc:docChgLst>
  <pc:docChgLst>
    <pc:chgData name="Printz, Justin Andrew" userId="S::jap6300@psu.edu::59a00299-0e57-43cd-bd45-87ad7d591cdb" providerId="AD" clId="Web-{935B442D-C228-439C-820F-C9427FF2AE6D}"/>
    <pc:docChg chg="addSld modSld">
      <pc:chgData name="Printz, Justin Andrew" userId="S::jap6300@psu.edu::59a00299-0e57-43cd-bd45-87ad7d591cdb" providerId="AD" clId="Web-{935B442D-C228-439C-820F-C9427FF2AE6D}" dt="2020-12-08T20:35:06.140" v="27" actId="20577"/>
      <pc:docMkLst>
        <pc:docMk/>
      </pc:docMkLst>
      <pc:sldChg chg="delSp">
        <pc:chgData name="Printz, Justin Andrew" userId="S::jap6300@psu.edu::59a00299-0e57-43cd-bd45-87ad7d591cdb" providerId="AD" clId="Web-{935B442D-C228-439C-820F-C9427FF2AE6D}" dt="2020-12-08T20:33:36.124" v="0"/>
        <pc:sldMkLst>
          <pc:docMk/>
          <pc:sldMk cId="3793798959" sldId="257"/>
        </pc:sldMkLst>
        <pc:picChg chg="del">
          <ac:chgData name="Printz, Justin Andrew" userId="S::jap6300@psu.edu::59a00299-0e57-43cd-bd45-87ad7d591cdb" providerId="AD" clId="Web-{935B442D-C228-439C-820F-C9427FF2AE6D}" dt="2020-12-08T20:33:36.124" v="0"/>
          <ac:picMkLst>
            <pc:docMk/>
            <pc:sldMk cId="3793798959" sldId="257"/>
            <ac:picMk id="9" creationId="{F4F861BD-4A6E-4CB9-8AB9-4F8CFAD426B0}"/>
          </ac:picMkLst>
        </pc:picChg>
      </pc:sldChg>
      <pc:sldChg chg="addSp modSp mod setBg">
        <pc:chgData name="Printz, Justin Andrew" userId="S::jap6300@psu.edu::59a00299-0e57-43cd-bd45-87ad7d591cdb" providerId="AD" clId="Web-{935B442D-C228-439C-820F-C9427FF2AE6D}" dt="2020-12-08T20:33:49.124" v="2"/>
        <pc:sldMkLst>
          <pc:docMk/>
          <pc:sldMk cId="3954370095" sldId="283"/>
        </pc:sldMkLst>
        <pc:spChg chg="mod">
          <ac:chgData name="Printz, Justin Andrew" userId="S::jap6300@psu.edu::59a00299-0e57-43cd-bd45-87ad7d591cdb" providerId="AD" clId="Web-{935B442D-C228-439C-820F-C9427FF2AE6D}" dt="2020-12-08T20:33:49.124" v="2"/>
          <ac:spMkLst>
            <pc:docMk/>
            <pc:sldMk cId="3954370095" sldId="283"/>
            <ac:spMk id="2" creationId="{32192495-2E95-421E-8AC6-7447EF82D859}"/>
          </ac:spMkLst>
        </pc:spChg>
        <pc:spChg chg="mod">
          <ac:chgData name="Printz, Justin Andrew" userId="S::jap6300@psu.edu::59a00299-0e57-43cd-bd45-87ad7d591cdb" providerId="AD" clId="Web-{935B442D-C228-439C-820F-C9427FF2AE6D}" dt="2020-12-08T20:33:49.124" v="2"/>
          <ac:spMkLst>
            <pc:docMk/>
            <pc:sldMk cId="3954370095" sldId="283"/>
            <ac:spMk id="3" creationId="{C0A520DF-AA93-4DE0-A0C4-06AEE2550C52}"/>
          </ac:spMkLst>
        </pc:spChg>
        <pc:spChg chg="mod ord">
          <ac:chgData name="Printz, Justin Andrew" userId="S::jap6300@psu.edu::59a00299-0e57-43cd-bd45-87ad7d591cdb" providerId="AD" clId="Web-{935B442D-C228-439C-820F-C9427FF2AE6D}" dt="2020-12-08T20:33:49.124" v="2"/>
          <ac:spMkLst>
            <pc:docMk/>
            <pc:sldMk cId="3954370095" sldId="283"/>
            <ac:spMk id="4" creationId="{F3725951-CA5C-4572-B6E8-41836DCF05E2}"/>
          </ac:spMkLst>
        </pc:spChg>
        <pc:picChg chg="add mod">
          <ac:chgData name="Printz, Justin Andrew" userId="S::jap6300@psu.edu::59a00299-0e57-43cd-bd45-87ad7d591cdb" providerId="AD" clId="Web-{935B442D-C228-439C-820F-C9427FF2AE6D}" dt="2020-12-08T20:33:49.124" v="2"/>
          <ac:picMkLst>
            <pc:docMk/>
            <pc:sldMk cId="3954370095" sldId="283"/>
            <ac:picMk id="5" creationId="{DBAA1F0F-3F33-4B19-AFDB-3D32E5575531}"/>
          </ac:picMkLst>
        </pc:picChg>
      </pc:sldChg>
      <pc:sldChg chg="modSp new">
        <pc:chgData name="Printz, Justin Andrew" userId="S::jap6300@psu.edu::59a00299-0e57-43cd-bd45-87ad7d591cdb" providerId="AD" clId="Web-{935B442D-C228-439C-820F-C9427FF2AE6D}" dt="2020-12-08T20:35:03.921" v="26" actId="20577"/>
        <pc:sldMkLst>
          <pc:docMk/>
          <pc:sldMk cId="1851745248" sldId="288"/>
        </pc:sldMkLst>
        <pc:spChg chg="mod">
          <ac:chgData name="Printz, Justin Andrew" userId="S::jap6300@psu.edu::59a00299-0e57-43cd-bd45-87ad7d591cdb" providerId="AD" clId="Web-{935B442D-C228-439C-820F-C9427FF2AE6D}" dt="2020-12-08T20:34:24.265" v="10" actId="20577"/>
          <ac:spMkLst>
            <pc:docMk/>
            <pc:sldMk cId="1851745248" sldId="288"/>
            <ac:spMk id="2" creationId="{1B5B835F-7952-4B06-B223-3B53743C2B4B}"/>
          </ac:spMkLst>
        </pc:spChg>
        <pc:spChg chg="mod">
          <ac:chgData name="Printz, Justin Andrew" userId="S::jap6300@psu.edu::59a00299-0e57-43cd-bd45-87ad7d591cdb" providerId="AD" clId="Web-{935B442D-C228-439C-820F-C9427FF2AE6D}" dt="2020-12-08T20:35:03.921" v="26" actId="20577"/>
          <ac:spMkLst>
            <pc:docMk/>
            <pc:sldMk cId="1851745248" sldId="288"/>
            <ac:spMk id="3" creationId="{257A936A-3C9D-47E6-8CD7-3D754AD72362}"/>
          </ac:spMkLst>
        </pc:spChg>
      </pc:sldChg>
    </pc:docChg>
  </pc:docChgLst>
  <pc:docChgLst>
    <pc:chgData name="Glass, Dylan" userId="S::djg5812@psu.edu::c5e16065-1ae6-4df5-b02c-8535e9a530b3" providerId="AD" clId="Web-{6A579220-4CA8-4A75-9B4E-BCEED2AAA0CE}"/>
    <pc:docChg chg="modSld">
      <pc:chgData name="Glass, Dylan" userId="S::djg5812@psu.edu::c5e16065-1ae6-4df5-b02c-8535e9a530b3" providerId="AD" clId="Web-{6A579220-4CA8-4A75-9B4E-BCEED2AAA0CE}" dt="2020-12-08T20:42:59.245" v="54"/>
      <pc:docMkLst>
        <pc:docMk/>
      </pc:docMkLst>
      <pc:sldChg chg="modSp">
        <pc:chgData name="Glass, Dylan" userId="S::djg5812@psu.edu::c5e16065-1ae6-4df5-b02c-8535e9a530b3" providerId="AD" clId="Web-{6A579220-4CA8-4A75-9B4E-BCEED2AAA0CE}" dt="2020-12-08T20:33:54.462" v="35" actId="20577"/>
        <pc:sldMkLst>
          <pc:docMk/>
          <pc:sldMk cId="3793798959" sldId="257"/>
        </pc:sldMkLst>
        <pc:spChg chg="mod">
          <ac:chgData name="Glass, Dylan" userId="S::djg5812@psu.edu::c5e16065-1ae6-4df5-b02c-8535e9a530b3" providerId="AD" clId="Web-{6A579220-4CA8-4A75-9B4E-BCEED2AAA0CE}" dt="2020-12-08T20:33:54.462" v="35" actId="20577"/>
          <ac:spMkLst>
            <pc:docMk/>
            <pc:sldMk cId="3793798959" sldId="257"/>
            <ac:spMk id="6" creationId="{14A2F22C-FA07-4F53-8480-EDA2E40173D9}"/>
          </ac:spMkLst>
        </pc:spChg>
      </pc:sldChg>
      <pc:sldChg chg="modSp">
        <pc:chgData name="Glass, Dylan" userId="S::djg5812@psu.edu::c5e16065-1ae6-4df5-b02c-8535e9a530b3" providerId="AD" clId="Web-{6A579220-4CA8-4A75-9B4E-BCEED2AAA0CE}" dt="2020-12-08T20:28:02.498" v="0" actId="20577"/>
        <pc:sldMkLst>
          <pc:docMk/>
          <pc:sldMk cId="3311909926" sldId="260"/>
        </pc:sldMkLst>
        <pc:spChg chg="mod">
          <ac:chgData name="Glass, Dylan" userId="S::djg5812@psu.edu::c5e16065-1ae6-4df5-b02c-8535e9a530b3" providerId="AD" clId="Web-{6A579220-4CA8-4A75-9B4E-BCEED2AAA0CE}" dt="2020-12-08T20:28:02.498" v="0" actId="20577"/>
          <ac:spMkLst>
            <pc:docMk/>
            <pc:sldMk cId="3311909926" sldId="260"/>
            <ac:spMk id="2" creationId="{A9E3B832-B536-4BB9-B1C7-03EFC8F71F27}"/>
          </ac:spMkLst>
        </pc:spChg>
      </pc:sldChg>
      <pc:sldChg chg="modSp">
        <pc:chgData name="Glass, Dylan" userId="S::djg5812@psu.edu::c5e16065-1ae6-4df5-b02c-8535e9a530b3" providerId="AD" clId="Web-{6A579220-4CA8-4A75-9B4E-BCEED2AAA0CE}" dt="2020-12-08T20:28:07.951" v="3" actId="20577"/>
        <pc:sldMkLst>
          <pc:docMk/>
          <pc:sldMk cId="2514616613" sldId="262"/>
        </pc:sldMkLst>
        <pc:spChg chg="mod">
          <ac:chgData name="Glass, Dylan" userId="S::djg5812@psu.edu::c5e16065-1ae6-4df5-b02c-8535e9a530b3" providerId="AD" clId="Web-{6A579220-4CA8-4A75-9B4E-BCEED2AAA0CE}" dt="2020-12-08T20:28:07.951" v="3" actId="20577"/>
          <ac:spMkLst>
            <pc:docMk/>
            <pc:sldMk cId="2514616613" sldId="262"/>
            <ac:spMk id="2" creationId="{22672B8D-6A44-4134-8ACA-C642A37A102F}"/>
          </ac:spMkLst>
        </pc:spChg>
      </pc:sldChg>
      <pc:sldChg chg="modSp">
        <pc:chgData name="Glass, Dylan" userId="S::djg5812@psu.edu::c5e16065-1ae6-4df5-b02c-8535e9a530b3" providerId="AD" clId="Web-{6A579220-4CA8-4A75-9B4E-BCEED2AAA0CE}" dt="2020-12-08T20:28:15.185" v="6" actId="20577"/>
        <pc:sldMkLst>
          <pc:docMk/>
          <pc:sldMk cId="4190569834" sldId="263"/>
        </pc:sldMkLst>
        <pc:spChg chg="mod">
          <ac:chgData name="Glass, Dylan" userId="S::djg5812@psu.edu::c5e16065-1ae6-4df5-b02c-8535e9a530b3" providerId="AD" clId="Web-{6A579220-4CA8-4A75-9B4E-BCEED2AAA0CE}" dt="2020-12-08T20:28:15.185" v="6" actId="20577"/>
          <ac:spMkLst>
            <pc:docMk/>
            <pc:sldMk cId="4190569834" sldId="263"/>
            <ac:spMk id="2" creationId="{4BA2B850-E0EA-4394-90DB-14D647F68F1C}"/>
          </ac:spMkLst>
        </pc:spChg>
      </pc:sldChg>
      <pc:sldChg chg="modSp">
        <pc:chgData name="Glass, Dylan" userId="S::djg5812@psu.edu::c5e16065-1ae6-4df5-b02c-8535e9a530b3" providerId="AD" clId="Web-{6A579220-4CA8-4A75-9B4E-BCEED2AAA0CE}" dt="2020-12-08T20:37:35.875" v="50"/>
        <pc:sldMkLst>
          <pc:docMk/>
          <pc:sldMk cId="2057129291" sldId="265"/>
        </pc:sldMkLst>
        <pc:spChg chg="mod">
          <ac:chgData name="Glass, Dylan" userId="S::djg5812@psu.edu::c5e16065-1ae6-4df5-b02c-8535e9a530b3" providerId="AD" clId="Web-{6A579220-4CA8-4A75-9B4E-BCEED2AAA0CE}" dt="2020-12-08T20:28:24.248" v="11" actId="20577"/>
          <ac:spMkLst>
            <pc:docMk/>
            <pc:sldMk cId="2057129291" sldId="265"/>
            <ac:spMk id="2" creationId="{4DF55824-C770-4F73-AC26-E9721CBFEF66}"/>
          </ac:spMkLst>
        </pc:spChg>
        <pc:graphicFrameChg chg="mod modGraphic">
          <ac:chgData name="Glass, Dylan" userId="S::djg5812@psu.edu::c5e16065-1ae6-4df5-b02c-8535e9a530b3" providerId="AD" clId="Web-{6A579220-4CA8-4A75-9B4E-BCEED2AAA0CE}" dt="2020-12-08T20:37:35.875" v="50"/>
          <ac:graphicFrameMkLst>
            <pc:docMk/>
            <pc:sldMk cId="2057129291" sldId="265"/>
            <ac:graphicFrameMk id="5" creationId="{71A2871E-B396-42E9-B377-57CB4966F462}"/>
          </ac:graphicFrameMkLst>
        </pc:graphicFrameChg>
      </pc:sldChg>
      <pc:sldChg chg="modSp">
        <pc:chgData name="Glass, Dylan" userId="S::djg5812@psu.edu::c5e16065-1ae6-4df5-b02c-8535e9a530b3" providerId="AD" clId="Web-{6A579220-4CA8-4A75-9B4E-BCEED2AAA0CE}" dt="2020-12-08T20:42:44.995" v="51" actId="20577"/>
        <pc:sldMkLst>
          <pc:docMk/>
          <pc:sldMk cId="1812165633" sldId="266"/>
        </pc:sldMkLst>
        <pc:spChg chg="mod">
          <ac:chgData name="Glass, Dylan" userId="S::djg5812@psu.edu::c5e16065-1ae6-4df5-b02c-8535e9a530b3" providerId="AD" clId="Web-{6A579220-4CA8-4A75-9B4E-BCEED2AAA0CE}" dt="2020-12-08T20:42:44.995" v="51" actId="20577"/>
          <ac:spMkLst>
            <pc:docMk/>
            <pc:sldMk cId="1812165633" sldId="266"/>
            <ac:spMk id="3" creationId="{CC90BBC9-CC00-4BA6-A42A-2A835777ED26}"/>
          </ac:spMkLst>
        </pc:spChg>
      </pc:sldChg>
      <pc:sldChg chg="modSp">
        <pc:chgData name="Glass, Dylan" userId="S::djg5812@psu.edu::c5e16065-1ae6-4df5-b02c-8535e9a530b3" providerId="AD" clId="Web-{6A579220-4CA8-4A75-9B4E-BCEED2AAA0CE}" dt="2020-12-08T20:42:59.245" v="54"/>
        <pc:sldMkLst>
          <pc:docMk/>
          <pc:sldMk cId="4058976287" sldId="269"/>
        </pc:sldMkLst>
        <pc:spChg chg="mod">
          <ac:chgData name="Glass, Dylan" userId="S::djg5812@psu.edu::c5e16065-1ae6-4df5-b02c-8535e9a530b3" providerId="AD" clId="Web-{6A579220-4CA8-4A75-9B4E-BCEED2AAA0CE}" dt="2020-12-08T20:28:33.983" v="15" actId="20577"/>
          <ac:spMkLst>
            <pc:docMk/>
            <pc:sldMk cId="4058976287" sldId="269"/>
            <ac:spMk id="2" creationId="{0F0572C6-22A7-4CFF-A9BD-D7435ACB4249}"/>
          </ac:spMkLst>
        </pc:spChg>
        <pc:spChg chg="mod">
          <ac:chgData name="Glass, Dylan" userId="S::djg5812@psu.edu::c5e16065-1ae6-4df5-b02c-8535e9a530b3" providerId="AD" clId="Web-{6A579220-4CA8-4A75-9B4E-BCEED2AAA0CE}" dt="2020-12-08T20:42:59.245" v="54"/>
          <ac:spMkLst>
            <pc:docMk/>
            <pc:sldMk cId="4058976287" sldId="269"/>
            <ac:spMk id="3" creationId="{F2AA3D61-1ECB-4097-9DC2-36AA6EC1B039}"/>
          </ac:spMkLst>
        </pc:spChg>
        <pc:picChg chg="mod">
          <ac:chgData name="Glass, Dylan" userId="S::djg5812@psu.edu::c5e16065-1ae6-4df5-b02c-8535e9a530b3" providerId="AD" clId="Web-{6A579220-4CA8-4A75-9B4E-BCEED2AAA0CE}" dt="2020-12-08T20:30:58.925" v="28" actId="14100"/>
          <ac:picMkLst>
            <pc:docMk/>
            <pc:sldMk cId="4058976287" sldId="269"/>
            <ac:picMk id="4" creationId="{F7F537F5-3B4A-49E6-AEB1-A8D6C9006F64}"/>
          </ac:picMkLst>
        </pc:picChg>
      </pc:sldChg>
      <pc:sldChg chg="modSp">
        <pc:chgData name="Glass, Dylan" userId="S::djg5812@psu.edu::c5e16065-1ae6-4df5-b02c-8535e9a530b3" providerId="AD" clId="Web-{6A579220-4CA8-4A75-9B4E-BCEED2AAA0CE}" dt="2020-12-08T20:29:23.766" v="19" actId="20577"/>
        <pc:sldMkLst>
          <pc:docMk/>
          <pc:sldMk cId="3725260014" sldId="272"/>
        </pc:sldMkLst>
        <pc:spChg chg="mod">
          <ac:chgData name="Glass, Dylan" userId="S::djg5812@psu.edu::c5e16065-1ae6-4df5-b02c-8535e9a530b3" providerId="AD" clId="Web-{6A579220-4CA8-4A75-9B4E-BCEED2AAA0CE}" dt="2020-12-08T20:29:23.766" v="19" actId="20577"/>
          <ac:spMkLst>
            <pc:docMk/>
            <pc:sldMk cId="3725260014" sldId="272"/>
            <ac:spMk id="2" creationId="{9E2AC5A3-63C9-484F-A0F8-FAF7A03D1AA5}"/>
          </ac:spMkLst>
        </pc:spChg>
      </pc:sldChg>
      <pc:sldChg chg="modSp">
        <pc:chgData name="Glass, Dylan" userId="S::djg5812@psu.edu::c5e16065-1ae6-4df5-b02c-8535e9a530b3" providerId="AD" clId="Web-{6A579220-4CA8-4A75-9B4E-BCEED2AAA0CE}" dt="2020-12-08T20:42:51.167" v="52"/>
        <pc:sldMkLst>
          <pc:docMk/>
          <pc:sldMk cId="670153810" sldId="281"/>
        </pc:sldMkLst>
        <pc:spChg chg="mod">
          <ac:chgData name="Glass, Dylan" userId="S::djg5812@psu.edu::c5e16065-1ae6-4df5-b02c-8535e9a530b3" providerId="AD" clId="Web-{6A579220-4CA8-4A75-9B4E-BCEED2AAA0CE}" dt="2020-12-08T20:42:51.167" v="52"/>
          <ac:spMkLst>
            <pc:docMk/>
            <pc:sldMk cId="670153810" sldId="281"/>
            <ac:spMk id="4" creationId="{026D484C-99B8-4D26-831B-5FB653F50824}"/>
          </ac:spMkLst>
        </pc:spChg>
      </pc:sldChg>
      <pc:sldChg chg="modSp">
        <pc:chgData name="Glass, Dylan" userId="S::djg5812@psu.edu::c5e16065-1ae6-4df5-b02c-8535e9a530b3" providerId="AD" clId="Web-{6A579220-4CA8-4A75-9B4E-BCEED2AAA0CE}" dt="2020-12-08T20:42:55.698" v="53"/>
        <pc:sldMkLst>
          <pc:docMk/>
          <pc:sldMk cId="997448053" sldId="282"/>
        </pc:sldMkLst>
        <pc:spChg chg="mod">
          <ac:chgData name="Glass, Dylan" userId="S::djg5812@psu.edu::c5e16065-1ae6-4df5-b02c-8535e9a530b3" providerId="AD" clId="Web-{6A579220-4CA8-4A75-9B4E-BCEED2AAA0CE}" dt="2020-12-08T20:42:55.698" v="53"/>
          <ac:spMkLst>
            <pc:docMk/>
            <pc:sldMk cId="997448053" sldId="282"/>
            <ac:spMk id="4" creationId="{55F54153-6C86-4B71-B346-4DC1CC364A8E}"/>
          </ac:spMkLst>
        </pc:spChg>
      </pc:sldChg>
    </pc:docChg>
  </pc:docChgLst>
  <pc:docChgLst>
    <pc:chgData name="Printz, Justin Andrew" userId="S::jap6300@psu.edu::59a00299-0e57-43cd-bd45-87ad7d591cdb" providerId="AD" clId="Web-{A9F16A0F-D695-6872-0125-19595E574579}"/>
    <pc:docChg chg="addSld delSld modSld">
      <pc:chgData name="Printz, Justin Andrew" userId="S::jap6300@psu.edu::59a00299-0e57-43cd-bd45-87ad7d591cdb" providerId="AD" clId="Web-{A9F16A0F-D695-6872-0125-19595E574579}" dt="2020-12-08T20:53:09.159" v="1266" actId="1076"/>
      <pc:docMkLst>
        <pc:docMk/>
      </pc:docMkLst>
      <pc:sldChg chg="modSp">
        <pc:chgData name="Printz, Justin Andrew" userId="S::jap6300@psu.edu::59a00299-0e57-43cd-bd45-87ad7d591cdb" providerId="AD" clId="Web-{A9F16A0F-D695-6872-0125-19595E574579}" dt="2020-12-08T20:46:39.948" v="1100" actId="20577"/>
        <pc:sldMkLst>
          <pc:docMk/>
          <pc:sldMk cId="1206528940" sldId="258"/>
        </pc:sldMkLst>
        <pc:spChg chg="mod">
          <ac:chgData name="Printz, Justin Andrew" userId="S::jap6300@psu.edu::59a00299-0e57-43cd-bd45-87ad7d591cdb" providerId="AD" clId="Web-{A9F16A0F-D695-6872-0125-19595E574579}" dt="2020-12-08T20:46:39.948" v="1100" actId="20577"/>
          <ac:spMkLst>
            <pc:docMk/>
            <pc:sldMk cId="1206528940" sldId="258"/>
            <ac:spMk id="3" creationId="{6BA72995-43C4-4DB8-8070-A3B8C0B753D9}"/>
          </ac:spMkLst>
        </pc:spChg>
      </pc:sldChg>
      <pc:sldChg chg="modSp">
        <pc:chgData name="Printz, Justin Andrew" userId="S::jap6300@psu.edu::59a00299-0e57-43cd-bd45-87ad7d591cdb" providerId="AD" clId="Web-{A9F16A0F-D695-6872-0125-19595E574579}" dt="2020-12-08T20:46:48.948" v="1105" actId="20577"/>
        <pc:sldMkLst>
          <pc:docMk/>
          <pc:sldMk cId="3311909926" sldId="260"/>
        </pc:sldMkLst>
        <pc:spChg chg="mod">
          <ac:chgData name="Printz, Justin Andrew" userId="S::jap6300@psu.edu::59a00299-0e57-43cd-bd45-87ad7d591cdb" providerId="AD" clId="Web-{A9F16A0F-D695-6872-0125-19595E574579}" dt="2020-12-08T20:46:48.948" v="1105" actId="20577"/>
          <ac:spMkLst>
            <pc:docMk/>
            <pc:sldMk cId="3311909926" sldId="260"/>
            <ac:spMk id="7" creationId="{E775614A-6F80-4505-93FB-3C43EE0690A0}"/>
          </ac:spMkLst>
        </pc:spChg>
      </pc:sldChg>
      <pc:sldChg chg="modSp">
        <pc:chgData name="Printz, Justin Andrew" userId="S::jap6300@psu.edu::59a00299-0e57-43cd-bd45-87ad7d591cdb" providerId="AD" clId="Web-{A9F16A0F-D695-6872-0125-19595E574579}" dt="2020-12-08T20:49:40.171" v="1154" actId="20577"/>
        <pc:sldMkLst>
          <pc:docMk/>
          <pc:sldMk cId="2514616613" sldId="262"/>
        </pc:sldMkLst>
        <pc:spChg chg="mod">
          <ac:chgData name="Printz, Justin Andrew" userId="S::jap6300@psu.edu::59a00299-0e57-43cd-bd45-87ad7d591cdb" providerId="AD" clId="Web-{A9F16A0F-D695-6872-0125-19595E574579}" dt="2020-12-08T20:49:40.171" v="1154" actId="20577"/>
          <ac:spMkLst>
            <pc:docMk/>
            <pc:sldMk cId="2514616613" sldId="262"/>
            <ac:spMk id="3" creationId="{6EAFA293-D40A-4394-9CBE-55A96C8D56DD}"/>
          </ac:spMkLst>
        </pc:spChg>
      </pc:sldChg>
      <pc:sldChg chg="modSp">
        <pc:chgData name="Printz, Justin Andrew" userId="S::jap6300@psu.edu::59a00299-0e57-43cd-bd45-87ad7d591cdb" providerId="AD" clId="Web-{A9F16A0F-D695-6872-0125-19595E574579}" dt="2020-12-08T20:47:04.527" v="1106" actId="20577"/>
        <pc:sldMkLst>
          <pc:docMk/>
          <pc:sldMk cId="3725260014" sldId="272"/>
        </pc:sldMkLst>
        <pc:spChg chg="mod">
          <ac:chgData name="Printz, Justin Andrew" userId="S::jap6300@psu.edu::59a00299-0e57-43cd-bd45-87ad7d591cdb" providerId="AD" clId="Web-{A9F16A0F-D695-6872-0125-19595E574579}" dt="2020-12-08T20:47:04.527" v="1106" actId="20577"/>
          <ac:spMkLst>
            <pc:docMk/>
            <pc:sldMk cId="3725260014" sldId="272"/>
            <ac:spMk id="3" creationId="{9AB92034-E3C2-44A0-8C0C-4B68AA431B31}"/>
          </ac:spMkLst>
        </pc:spChg>
      </pc:sldChg>
      <pc:sldChg chg="modSp">
        <pc:chgData name="Printz, Justin Andrew" userId="S::jap6300@psu.edu::59a00299-0e57-43cd-bd45-87ad7d591cdb" providerId="AD" clId="Web-{A9F16A0F-D695-6872-0125-19595E574579}" dt="2020-12-08T20:47:10.792" v="1109" actId="20577"/>
        <pc:sldMkLst>
          <pc:docMk/>
          <pc:sldMk cId="3825674227" sldId="273"/>
        </pc:sldMkLst>
        <pc:spChg chg="mod">
          <ac:chgData name="Printz, Justin Andrew" userId="S::jap6300@psu.edu::59a00299-0e57-43cd-bd45-87ad7d591cdb" providerId="AD" clId="Web-{A9F16A0F-D695-6872-0125-19595E574579}" dt="2020-12-08T20:47:10.792" v="1109" actId="20577"/>
          <ac:spMkLst>
            <pc:docMk/>
            <pc:sldMk cId="3825674227" sldId="273"/>
            <ac:spMk id="3" creationId="{6516DD93-E1B1-40A9-ABA9-3723E408C916}"/>
          </ac:spMkLst>
        </pc:spChg>
      </pc:sldChg>
      <pc:sldChg chg="modSp">
        <pc:chgData name="Printz, Justin Andrew" userId="S::jap6300@psu.edu::59a00299-0e57-43cd-bd45-87ad7d591cdb" providerId="AD" clId="Web-{A9F16A0F-D695-6872-0125-19595E574579}" dt="2020-12-08T20:48:43.076" v="1142" actId="1076"/>
        <pc:sldMkLst>
          <pc:docMk/>
          <pc:sldMk cId="2091738504" sldId="274"/>
        </pc:sldMkLst>
        <pc:spChg chg="mod">
          <ac:chgData name="Printz, Justin Andrew" userId="S::jap6300@psu.edu::59a00299-0e57-43cd-bd45-87ad7d591cdb" providerId="AD" clId="Web-{A9F16A0F-D695-6872-0125-19595E574579}" dt="2020-12-08T20:48:24.122" v="1134" actId="20577"/>
          <ac:spMkLst>
            <pc:docMk/>
            <pc:sldMk cId="2091738504" sldId="274"/>
            <ac:spMk id="2" creationId="{6E313A40-A057-44E6-91BB-A2C094E23BC0}"/>
          </ac:spMkLst>
        </pc:spChg>
        <pc:picChg chg="mod">
          <ac:chgData name="Printz, Justin Andrew" userId="S::jap6300@psu.edu::59a00299-0e57-43cd-bd45-87ad7d591cdb" providerId="AD" clId="Web-{A9F16A0F-D695-6872-0125-19595E574579}" dt="2020-12-08T20:48:43.076" v="1142" actId="1076"/>
          <ac:picMkLst>
            <pc:docMk/>
            <pc:sldMk cId="2091738504" sldId="274"/>
            <ac:picMk id="4" creationId="{0AF050A0-4497-4C4F-BCAA-9CCD09FF4D9A}"/>
          </ac:picMkLst>
        </pc:picChg>
      </pc:sldChg>
      <pc:sldChg chg="del">
        <pc:chgData name="Printz, Justin Andrew" userId="S::jap6300@psu.edu::59a00299-0e57-43cd-bd45-87ad7d591cdb" providerId="AD" clId="Web-{A9F16A0F-D695-6872-0125-19595E574579}" dt="2020-12-08T20:48:32.091" v="1139"/>
        <pc:sldMkLst>
          <pc:docMk/>
          <pc:sldMk cId="1074874835" sldId="275"/>
        </pc:sldMkLst>
      </pc:sldChg>
      <pc:sldChg chg="addSp delSp modSp">
        <pc:chgData name="Printz, Justin Andrew" userId="S::jap6300@psu.edu::59a00299-0e57-43cd-bd45-87ad7d591cdb" providerId="AD" clId="Web-{A9F16A0F-D695-6872-0125-19595E574579}" dt="2020-12-08T20:53:09.159" v="1266" actId="1076"/>
        <pc:sldMkLst>
          <pc:docMk/>
          <pc:sldMk cId="3954370095" sldId="283"/>
        </pc:sldMkLst>
        <pc:spChg chg="mod">
          <ac:chgData name="Printz, Justin Andrew" userId="S::jap6300@psu.edu::59a00299-0e57-43cd-bd45-87ad7d591cdb" providerId="AD" clId="Web-{A9F16A0F-D695-6872-0125-19595E574579}" dt="2020-12-08T20:53:09.159" v="1266" actId="1076"/>
          <ac:spMkLst>
            <pc:docMk/>
            <pc:sldMk cId="3954370095" sldId="283"/>
            <ac:spMk id="2" creationId="{32192495-2E95-421E-8AC6-7447EF82D859}"/>
          </ac:spMkLst>
        </pc:spChg>
        <pc:spChg chg="mod">
          <ac:chgData name="Printz, Justin Andrew" userId="S::jap6300@psu.edu::59a00299-0e57-43cd-bd45-87ad7d591cdb" providerId="AD" clId="Web-{A9F16A0F-D695-6872-0125-19595E574579}" dt="2020-12-08T20:53:00.269" v="1264"/>
          <ac:spMkLst>
            <pc:docMk/>
            <pc:sldMk cId="3954370095" sldId="283"/>
            <ac:spMk id="3" creationId="{C0A520DF-AA93-4DE0-A0C4-06AEE2550C52}"/>
          </ac:spMkLst>
        </pc:spChg>
        <pc:spChg chg="mod">
          <ac:chgData name="Printz, Justin Andrew" userId="S::jap6300@psu.edu::59a00299-0e57-43cd-bd45-87ad7d591cdb" providerId="AD" clId="Web-{A9F16A0F-D695-6872-0125-19595E574579}" dt="2020-12-08T20:53:00.269" v="1264"/>
          <ac:spMkLst>
            <pc:docMk/>
            <pc:sldMk cId="3954370095" sldId="283"/>
            <ac:spMk id="4" creationId="{F3725951-CA5C-4572-B6E8-41836DCF05E2}"/>
          </ac:spMkLst>
        </pc:spChg>
        <pc:picChg chg="del">
          <ac:chgData name="Printz, Justin Andrew" userId="S::jap6300@psu.edu::59a00299-0e57-43cd-bd45-87ad7d591cdb" providerId="AD" clId="Web-{A9F16A0F-D695-6872-0125-19595E574579}" dt="2020-12-08T20:52:44.253" v="1254"/>
          <ac:picMkLst>
            <pc:docMk/>
            <pc:sldMk cId="3954370095" sldId="283"/>
            <ac:picMk id="5" creationId="{DBAA1F0F-3F33-4B19-AFDB-3D32E5575531}"/>
          </ac:picMkLst>
        </pc:picChg>
        <pc:picChg chg="add del mod">
          <ac:chgData name="Printz, Justin Andrew" userId="S::jap6300@psu.edu::59a00299-0e57-43cd-bd45-87ad7d591cdb" providerId="AD" clId="Web-{A9F16A0F-D695-6872-0125-19595E574579}" dt="2020-12-08T20:52:51.565" v="1258"/>
          <ac:picMkLst>
            <pc:docMk/>
            <pc:sldMk cId="3954370095" sldId="283"/>
            <ac:picMk id="6" creationId="{D46A637C-7ECE-4119-944F-52E4FE9F780A}"/>
          </ac:picMkLst>
        </pc:picChg>
        <pc:picChg chg="add mod ord">
          <ac:chgData name="Printz, Justin Andrew" userId="S::jap6300@psu.edu::59a00299-0e57-43cd-bd45-87ad7d591cdb" providerId="AD" clId="Web-{A9F16A0F-D695-6872-0125-19595E574579}" dt="2020-12-08T20:53:00.269" v="1264"/>
          <ac:picMkLst>
            <pc:docMk/>
            <pc:sldMk cId="3954370095" sldId="283"/>
            <ac:picMk id="7" creationId="{65FE06B3-6AA9-47EA-9FEE-6D4D1970B37F}"/>
          </ac:picMkLst>
        </pc:picChg>
      </pc:sldChg>
      <pc:sldChg chg="modSp mod setBg">
        <pc:chgData name="Printz, Justin Andrew" userId="S::jap6300@psu.edu::59a00299-0e57-43cd-bd45-87ad7d591cdb" providerId="AD" clId="Web-{A9F16A0F-D695-6872-0125-19595E574579}" dt="2020-12-08T20:44:29.195" v="647" actId="1076"/>
        <pc:sldMkLst>
          <pc:docMk/>
          <pc:sldMk cId="2542415531" sldId="284"/>
        </pc:sldMkLst>
        <pc:spChg chg="mod">
          <ac:chgData name="Printz, Justin Andrew" userId="S::jap6300@psu.edu::59a00299-0e57-43cd-bd45-87ad7d591cdb" providerId="AD" clId="Web-{A9F16A0F-D695-6872-0125-19595E574579}" dt="2020-12-08T20:44:09.257" v="641"/>
          <ac:spMkLst>
            <pc:docMk/>
            <pc:sldMk cId="2542415531" sldId="284"/>
            <ac:spMk id="2" creationId="{E5350ECA-D579-483F-984B-91FBA9861BB6}"/>
          </ac:spMkLst>
        </pc:spChg>
        <pc:spChg chg="mod">
          <ac:chgData name="Printz, Justin Andrew" userId="S::jap6300@psu.edu::59a00299-0e57-43cd-bd45-87ad7d591cdb" providerId="AD" clId="Web-{A9F16A0F-D695-6872-0125-19595E574579}" dt="2020-12-08T20:44:09.257" v="641"/>
          <ac:spMkLst>
            <pc:docMk/>
            <pc:sldMk cId="2542415531" sldId="284"/>
            <ac:spMk id="3" creationId="{9D1A9F63-1693-43F5-8DBE-816215CEBFDC}"/>
          </ac:spMkLst>
        </pc:spChg>
        <pc:spChg chg="mod">
          <ac:chgData name="Printz, Justin Andrew" userId="S::jap6300@psu.edu::59a00299-0e57-43cd-bd45-87ad7d591cdb" providerId="AD" clId="Web-{A9F16A0F-D695-6872-0125-19595E574579}" dt="2020-12-08T20:44:09.257" v="641"/>
          <ac:spMkLst>
            <pc:docMk/>
            <pc:sldMk cId="2542415531" sldId="284"/>
            <ac:spMk id="4" creationId="{A0B10DDD-C47B-4CFE-929D-E66A93263B4B}"/>
          </ac:spMkLst>
        </pc:spChg>
        <pc:picChg chg="mod">
          <ac:chgData name="Printz, Justin Andrew" userId="S::jap6300@psu.edu::59a00299-0e57-43cd-bd45-87ad7d591cdb" providerId="AD" clId="Web-{A9F16A0F-D695-6872-0125-19595E574579}" dt="2020-12-08T20:44:29.195" v="647" actId="1076"/>
          <ac:picMkLst>
            <pc:docMk/>
            <pc:sldMk cId="2542415531" sldId="284"/>
            <ac:picMk id="1026" creationId="{93C194F2-10BC-478B-A84B-E6C3A80B36F8}"/>
          </ac:picMkLst>
        </pc:picChg>
      </pc:sldChg>
      <pc:sldChg chg="modSp mod setBg">
        <pc:chgData name="Printz, Justin Andrew" userId="S::jap6300@psu.edu::59a00299-0e57-43cd-bd45-87ad7d591cdb" providerId="AD" clId="Web-{A9F16A0F-D695-6872-0125-19595E574579}" dt="2020-12-08T20:44:00.054" v="639" actId="1076"/>
        <pc:sldMkLst>
          <pc:docMk/>
          <pc:sldMk cId="100501658" sldId="285"/>
        </pc:sldMkLst>
        <pc:spChg chg="mod">
          <ac:chgData name="Printz, Justin Andrew" userId="S::jap6300@psu.edu::59a00299-0e57-43cd-bd45-87ad7d591cdb" providerId="AD" clId="Web-{A9F16A0F-D695-6872-0125-19595E574579}" dt="2020-12-08T20:43:48.773" v="636"/>
          <ac:spMkLst>
            <pc:docMk/>
            <pc:sldMk cId="100501658" sldId="285"/>
            <ac:spMk id="2" creationId="{AC664850-6A43-452F-B1BB-5892DFAB69A5}"/>
          </ac:spMkLst>
        </pc:spChg>
        <pc:spChg chg="mod">
          <ac:chgData name="Printz, Justin Andrew" userId="S::jap6300@psu.edu::59a00299-0e57-43cd-bd45-87ad7d591cdb" providerId="AD" clId="Web-{A9F16A0F-D695-6872-0125-19595E574579}" dt="2020-12-08T20:43:48.773" v="636"/>
          <ac:spMkLst>
            <pc:docMk/>
            <pc:sldMk cId="100501658" sldId="285"/>
            <ac:spMk id="3" creationId="{93C77C48-61D0-4F87-85CA-5E5D5BF1A0C9}"/>
          </ac:spMkLst>
        </pc:spChg>
        <pc:spChg chg="mod">
          <ac:chgData name="Printz, Justin Andrew" userId="S::jap6300@psu.edu::59a00299-0e57-43cd-bd45-87ad7d591cdb" providerId="AD" clId="Web-{A9F16A0F-D695-6872-0125-19595E574579}" dt="2020-12-08T20:43:48.773" v="636"/>
          <ac:spMkLst>
            <pc:docMk/>
            <pc:sldMk cId="100501658" sldId="285"/>
            <ac:spMk id="4" creationId="{F91B6F02-A902-49E5-A7C7-E70DABE2B759}"/>
          </ac:spMkLst>
        </pc:spChg>
        <pc:picChg chg="mod">
          <ac:chgData name="Printz, Justin Andrew" userId="S::jap6300@psu.edu::59a00299-0e57-43cd-bd45-87ad7d591cdb" providerId="AD" clId="Web-{A9F16A0F-D695-6872-0125-19595E574579}" dt="2020-12-08T20:44:00.054" v="639" actId="1076"/>
          <ac:picMkLst>
            <pc:docMk/>
            <pc:sldMk cId="100501658" sldId="285"/>
            <ac:picMk id="2050" creationId="{9354E858-13C9-4C4F-87D6-8F3A3473C574}"/>
          </ac:picMkLst>
        </pc:picChg>
      </pc:sldChg>
      <pc:sldChg chg="modSp">
        <pc:chgData name="Printz, Justin Andrew" userId="S::jap6300@psu.edu::59a00299-0e57-43cd-bd45-87ad7d591cdb" providerId="AD" clId="Web-{A9F16A0F-D695-6872-0125-19595E574579}" dt="2020-12-08T20:45:38.369" v="1092" actId="20577"/>
        <pc:sldMkLst>
          <pc:docMk/>
          <pc:sldMk cId="963599229" sldId="286"/>
        </pc:sldMkLst>
        <pc:spChg chg="mod">
          <ac:chgData name="Printz, Justin Andrew" userId="S::jap6300@psu.edu::59a00299-0e57-43cd-bd45-87ad7d591cdb" providerId="AD" clId="Web-{A9F16A0F-D695-6872-0125-19595E574579}" dt="2020-12-08T20:45:38.369" v="1092" actId="20577"/>
          <ac:spMkLst>
            <pc:docMk/>
            <pc:sldMk cId="963599229" sldId="286"/>
            <ac:spMk id="3" creationId="{2E31682A-5365-46FA-A259-BF28880D725D}"/>
          </ac:spMkLst>
        </pc:spChg>
      </pc:sldChg>
      <pc:sldChg chg="modSp">
        <pc:chgData name="Printz, Justin Andrew" userId="S::jap6300@psu.edu::59a00299-0e57-43cd-bd45-87ad7d591cdb" providerId="AD" clId="Web-{A9F16A0F-D695-6872-0125-19595E574579}" dt="2020-12-08T20:37:28.843" v="335" actId="20577"/>
        <pc:sldMkLst>
          <pc:docMk/>
          <pc:sldMk cId="2373146415" sldId="287"/>
        </pc:sldMkLst>
        <pc:spChg chg="mod">
          <ac:chgData name="Printz, Justin Andrew" userId="S::jap6300@psu.edu::59a00299-0e57-43cd-bd45-87ad7d591cdb" providerId="AD" clId="Web-{A9F16A0F-D695-6872-0125-19595E574579}" dt="2020-12-08T20:37:28.843" v="335" actId="20577"/>
          <ac:spMkLst>
            <pc:docMk/>
            <pc:sldMk cId="2373146415" sldId="287"/>
            <ac:spMk id="3" creationId="{65C78F37-9BE5-4A07-A6F4-80A63055B96E}"/>
          </ac:spMkLst>
        </pc:spChg>
      </pc:sldChg>
      <pc:sldChg chg="addSp delSp modSp">
        <pc:chgData name="Printz, Justin Andrew" userId="S::jap6300@psu.edu::59a00299-0e57-43cd-bd45-87ad7d591cdb" providerId="AD" clId="Web-{A9F16A0F-D695-6872-0125-19595E574579}" dt="2020-12-08T20:52:25.955" v="1253"/>
        <pc:sldMkLst>
          <pc:docMk/>
          <pc:sldMk cId="1851745248" sldId="288"/>
        </pc:sldMkLst>
        <pc:spChg chg="mod">
          <ac:chgData name="Printz, Justin Andrew" userId="S::jap6300@psu.edu::59a00299-0e57-43cd-bd45-87ad7d591cdb" providerId="AD" clId="Web-{A9F16A0F-D695-6872-0125-19595E574579}" dt="2020-12-08T20:52:18.643" v="1252" actId="20577"/>
          <ac:spMkLst>
            <pc:docMk/>
            <pc:sldMk cId="1851745248" sldId="288"/>
            <ac:spMk id="3" creationId="{257A936A-3C9D-47E6-8CD7-3D754AD72362}"/>
          </ac:spMkLst>
        </pc:spChg>
        <pc:spChg chg="add del mod">
          <ac:chgData name="Printz, Justin Andrew" userId="S::jap6300@psu.edu::59a00299-0e57-43cd-bd45-87ad7d591cdb" providerId="AD" clId="Web-{A9F16A0F-D695-6872-0125-19595E574579}" dt="2020-12-08T20:52:25.955" v="1253"/>
          <ac:spMkLst>
            <pc:docMk/>
            <pc:sldMk cId="1851745248" sldId="288"/>
            <ac:spMk id="6" creationId="{A3782081-E4A9-4277-AB80-AED7D8552FD2}"/>
          </ac:spMkLst>
        </pc:spChg>
      </pc:sldChg>
      <pc:sldChg chg="addSp delSp modSp new">
        <pc:chgData name="Printz, Justin Andrew" userId="S::jap6300@psu.edu::59a00299-0e57-43cd-bd45-87ad7d591cdb" providerId="AD" clId="Web-{A9F16A0F-D695-6872-0125-19595E574579}" dt="2020-12-08T20:48:57.717" v="1146" actId="14100"/>
        <pc:sldMkLst>
          <pc:docMk/>
          <pc:sldMk cId="1340775035" sldId="289"/>
        </pc:sldMkLst>
        <pc:spChg chg="mod">
          <ac:chgData name="Printz, Justin Andrew" userId="S::jap6300@psu.edu::59a00299-0e57-43cd-bd45-87ad7d591cdb" providerId="AD" clId="Web-{A9F16A0F-D695-6872-0125-19595E574579}" dt="2020-12-08T20:48:25.263" v="1136" actId="20577"/>
          <ac:spMkLst>
            <pc:docMk/>
            <pc:sldMk cId="1340775035" sldId="289"/>
            <ac:spMk id="2" creationId="{428A9C97-4516-4C2D-85EF-7527453EA124}"/>
          </ac:spMkLst>
        </pc:spChg>
        <pc:spChg chg="del">
          <ac:chgData name="Printz, Justin Andrew" userId="S::jap6300@psu.edu::59a00299-0e57-43cd-bd45-87ad7d591cdb" providerId="AD" clId="Web-{A9F16A0F-D695-6872-0125-19595E574579}" dt="2020-12-08T20:48:17.638" v="1129"/>
          <ac:spMkLst>
            <pc:docMk/>
            <pc:sldMk cId="1340775035" sldId="289"/>
            <ac:spMk id="3" creationId="{1E946679-AC4E-4028-8035-3B1103AE3796}"/>
          </ac:spMkLst>
        </pc:spChg>
        <pc:spChg chg="mod">
          <ac:chgData name="Printz, Justin Andrew" userId="S::jap6300@psu.edu::59a00299-0e57-43cd-bd45-87ad7d591cdb" providerId="AD" clId="Web-{A9F16A0F-D695-6872-0125-19595E574579}" dt="2020-12-08T20:48:16.294" v="1128" actId="20577"/>
          <ac:spMkLst>
            <pc:docMk/>
            <pc:sldMk cId="1340775035" sldId="289"/>
            <ac:spMk id="4" creationId="{79FE321C-DE61-4021-9298-2311B3A3ABDE}"/>
          </ac:spMkLst>
        </pc:spChg>
        <pc:picChg chg="add del">
          <ac:chgData name="Printz, Justin Andrew" userId="S::jap6300@psu.edu::59a00299-0e57-43cd-bd45-87ad7d591cdb" providerId="AD" clId="Web-{A9F16A0F-D695-6872-0125-19595E574579}" dt="2020-12-08T20:48:06.012" v="1116"/>
          <ac:picMkLst>
            <pc:docMk/>
            <pc:sldMk cId="1340775035" sldId="289"/>
            <ac:picMk id="6" creationId="{E7B226E1-58B2-4106-9FDF-D462EAA31127}"/>
          </ac:picMkLst>
        </pc:picChg>
        <pc:picChg chg="add del">
          <ac:chgData name="Printz, Justin Andrew" userId="S::jap6300@psu.edu::59a00299-0e57-43cd-bd45-87ad7d591cdb" providerId="AD" clId="Web-{A9F16A0F-D695-6872-0125-19595E574579}" dt="2020-12-08T20:48:06.012" v="1115"/>
          <ac:picMkLst>
            <pc:docMk/>
            <pc:sldMk cId="1340775035" sldId="289"/>
            <ac:picMk id="8" creationId="{FC351020-92EB-4ACA-9CCC-FCA931DEBF0C}"/>
          </ac:picMkLst>
        </pc:picChg>
        <pc:picChg chg="add mod">
          <ac:chgData name="Printz, Justin Andrew" userId="S::jap6300@psu.edu::59a00299-0e57-43cd-bd45-87ad7d591cdb" providerId="AD" clId="Web-{A9F16A0F-D695-6872-0125-19595E574579}" dt="2020-12-08T20:48:48.857" v="1143" actId="1076"/>
          <ac:picMkLst>
            <pc:docMk/>
            <pc:sldMk cId="1340775035" sldId="289"/>
            <ac:picMk id="10" creationId="{94FAB9B3-71DE-4D01-89F8-7A059E07CABC}"/>
          </ac:picMkLst>
        </pc:picChg>
        <pc:picChg chg="add mod">
          <ac:chgData name="Printz, Justin Andrew" userId="S::jap6300@psu.edu::59a00299-0e57-43cd-bd45-87ad7d591cdb" providerId="AD" clId="Web-{A9F16A0F-D695-6872-0125-19595E574579}" dt="2020-12-08T20:48:57.717" v="1146" actId="14100"/>
          <ac:picMkLst>
            <pc:docMk/>
            <pc:sldMk cId="1340775035" sldId="289"/>
            <ac:picMk id="12" creationId="{A07F103A-48EC-41A5-A58F-BF65426EBD39}"/>
          </ac:picMkLst>
        </pc:picChg>
      </pc:sldChg>
    </pc:docChg>
  </pc:docChgLst>
  <pc:docChgLst>
    <pc:chgData name="Buitrago, Jason" userId="S::jpb6070@psu.edu::99dc8034-2348-40df-a756-9d185dee037b" providerId="AD" clId="Web-{31BDA7B2-1C89-4248-9803-C33ED74581B5}"/>
    <pc:docChg chg="addSld delSld modSld">
      <pc:chgData name="Buitrago, Jason" userId="S::jpb6070@psu.edu::99dc8034-2348-40df-a756-9d185dee037b" providerId="AD" clId="Web-{31BDA7B2-1C89-4248-9803-C33ED74581B5}" dt="2020-12-07T22:24:46.763" v="241"/>
      <pc:docMkLst>
        <pc:docMk/>
      </pc:docMkLst>
      <pc:sldChg chg="addSp delSp modSp new mod setBg modNotes">
        <pc:chgData name="Buitrago, Jason" userId="S::jpb6070@psu.edu::99dc8034-2348-40df-a756-9d185dee037b" providerId="AD" clId="Web-{31BDA7B2-1C89-4248-9803-C33ED74581B5}" dt="2020-12-07T22:24:46.763" v="241"/>
        <pc:sldMkLst>
          <pc:docMk/>
          <pc:sldMk cId="4190569834" sldId="263"/>
        </pc:sldMkLst>
        <pc:spChg chg="mod">
          <ac:chgData name="Buitrago, Jason" userId="S::jpb6070@psu.edu::99dc8034-2348-40df-a756-9d185dee037b" providerId="AD" clId="Web-{31BDA7B2-1C89-4248-9803-C33ED74581B5}" dt="2020-12-07T22:24:46.763" v="241"/>
          <ac:spMkLst>
            <pc:docMk/>
            <pc:sldMk cId="4190569834" sldId="263"/>
            <ac:spMk id="2" creationId="{4BA2B850-E0EA-4394-90DB-14D647F68F1C}"/>
          </ac:spMkLst>
        </pc:spChg>
        <pc:spChg chg="del mod">
          <ac:chgData name="Buitrago, Jason" userId="S::jpb6070@psu.edu::99dc8034-2348-40df-a756-9d185dee037b" providerId="AD" clId="Web-{31BDA7B2-1C89-4248-9803-C33ED74581B5}" dt="2020-12-07T22:24:43.153" v="240"/>
          <ac:spMkLst>
            <pc:docMk/>
            <pc:sldMk cId="4190569834" sldId="263"/>
            <ac:spMk id="3" creationId="{92B8DA0C-7A5E-43C3-A716-DE3DC117D8C7}"/>
          </ac:spMkLst>
        </pc:spChg>
        <pc:spChg chg="add">
          <ac:chgData name="Buitrago, Jason" userId="S::jpb6070@psu.edu::99dc8034-2348-40df-a756-9d185dee037b" providerId="AD" clId="Web-{31BDA7B2-1C89-4248-9803-C33ED74581B5}" dt="2020-12-07T22:24:46.763" v="241"/>
          <ac:spMkLst>
            <pc:docMk/>
            <pc:sldMk cId="4190569834" sldId="263"/>
            <ac:spMk id="10" creationId="{14D16F1A-5D78-4402-81FF-31A98AFD6BBD}"/>
          </ac:spMkLst>
        </pc:spChg>
        <pc:spChg chg="add">
          <ac:chgData name="Buitrago, Jason" userId="S::jpb6070@psu.edu::99dc8034-2348-40df-a756-9d185dee037b" providerId="AD" clId="Web-{31BDA7B2-1C89-4248-9803-C33ED74581B5}" dt="2020-12-07T22:24:46.763" v="241"/>
          <ac:spMkLst>
            <pc:docMk/>
            <pc:sldMk cId="4190569834" sldId="263"/>
            <ac:spMk id="12" creationId="{1B2FB7F0-6A45-43E8-88A7-48E46E6D48CA}"/>
          </ac:spMkLst>
        </pc:spChg>
        <pc:spChg chg="add">
          <ac:chgData name="Buitrago, Jason" userId="S::jpb6070@psu.edu::99dc8034-2348-40df-a756-9d185dee037b" providerId="AD" clId="Web-{31BDA7B2-1C89-4248-9803-C33ED74581B5}" dt="2020-12-07T22:24:46.763" v="241"/>
          <ac:spMkLst>
            <pc:docMk/>
            <pc:sldMk cId="4190569834" sldId="263"/>
            <ac:spMk id="14" creationId="{6BA9C607-662B-4FBB-A3F3-CF593AD736CD}"/>
          </ac:spMkLst>
        </pc:spChg>
        <pc:graphicFrameChg chg="add mod ord modGraphic">
          <ac:chgData name="Buitrago, Jason" userId="S::jpb6070@psu.edu::99dc8034-2348-40df-a756-9d185dee037b" providerId="AD" clId="Web-{31BDA7B2-1C89-4248-9803-C33ED74581B5}" dt="2020-12-07T22:24:46.763" v="241"/>
          <ac:graphicFrameMkLst>
            <pc:docMk/>
            <pc:sldMk cId="4190569834" sldId="263"/>
            <ac:graphicFrameMk id="5" creationId="{9FD5CB16-BB9B-4C14-93B3-9F8FB6BCBDD6}"/>
          </ac:graphicFrameMkLst>
        </pc:graphicFrameChg>
      </pc:sldChg>
      <pc:sldChg chg="new">
        <pc:chgData name="Buitrago, Jason" userId="S::jpb6070@psu.edu::99dc8034-2348-40df-a756-9d185dee037b" providerId="AD" clId="Web-{31BDA7B2-1C89-4248-9803-C33ED74581B5}" dt="2020-12-07T21:48:11.815" v="1"/>
        <pc:sldMkLst>
          <pc:docMk/>
          <pc:sldMk cId="3535885642" sldId="264"/>
        </pc:sldMkLst>
      </pc:sldChg>
      <pc:sldChg chg="new">
        <pc:chgData name="Buitrago, Jason" userId="S::jpb6070@psu.edu::99dc8034-2348-40df-a756-9d185dee037b" providerId="AD" clId="Web-{31BDA7B2-1C89-4248-9803-C33ED74581B5}" dt="2020-12-07T21:48:15.065" v="2"/>
        <pc:sldMkLst>
          <pc:docMk/>
          <pc:sldMk cId="2057129291" sldId="265"/>
        </pc:sldMkLst>
      </pc:sldChg>
      <pc:sldChg chg="new">
        <pc:chgData name="Buitrago, Jason" userId="S::jpb6070@psu.edu::99dc8034-2348-40df-a756-9d185dee037b" providerId="AD" clId="Web-{31BDA7B2-1C89-4248-9803-C33ED74581B5}" dt="2020-12-07T21:48:19.675" v="3"/>
        <pc:sldMkLst>
          <pc:docMk/>
          <pc:sldMk cId="1812165633" sldId="266"/>
        </pc:sldMkLst>
      </pc:sldChg>
      <pc:sldChg chg="new">
        <pc:chgData name="Buitrago, Jason" userId="S::jpb6070@psu.edu::99dc8034-2348-40df-a756-9d185dee037b" providerId="AD" clId="Web-{31BDA7B2-1C89-4248-9803-C33ED74581B5}" dt="2020-12-07T21:48:22.675" v="4"/>
        <pc:sldMkLst>
          <pc:docMk/>
          <pc:sldMk cId="1919176936" sldId="267"/>
        </pc:sldMkLst>
      </pc:sldChg>
      <pc:sldChg chg="new">
        <pc:chgData name="Buitrago, Jason" userId="S::jpb6070@psu.edu::99dc8034-2348-40df-a756-9d185dee037b" providerId="AD" clId="Web-{31BDA7B2-1C89-4248-9803-C33ED74581B5}" dt="2020-12-07T21:48:26.066" v="5"/>
        <pc:sldMkLst>
          <pc:docMk/>
          <pc:sldMk cId="1568863925" sldId="268"/>
        </pc:sldMkLst>
      </pc:sldChg>
      <pc:sldChg chg="new">
        <pc:chgData name="Buitrago, Jason" userId="S::jpb6070@psu.edu::99dc8034-2348-40df-a756-9d185dee037b" providerId="AD" clId="Web-{31BDA7B2-1C89-4248-9803-C33ED74581B5}" dt="2020-12-07T22:00:58.028" v="154"/>
        <pc:sldMkLst>
          <pc:docMk/>
          <pc:sldMk cId="4058976287" sldId="269"/>
        </pc:sldMkLst>
      </pc:sldChg>
      <pc:sldChg chg="addSp delSp modSp new mod setBg modNotes">
        <pc:chgData name="Buitrago, Jason" userId="S::jpb6070@psu.edu::99dc8034-2348-40df-a756-9d185dee037b" providerId="AD" clId="Web-{31BDA7B2-1C89-4248-9803-C33ED74581B5}" dt="2020-12-07T22:20:41.880" v="232"/>
        <pc:sldMkLst>
          <pc:docMk/>
          <pc:sldMk cId="2408615321" sldId="270"/>
        </pc:sldMkLst>
        <pc:spChg chg="mod">
          <ac:chgData name="Buitrago, Jason" userId="S::jpb6070@psu.edu::99dc8034-2348-40df-a756-9d185dee037b" providerId="AD" clId="Web-{31BDA7B2-1C89-4248-9803-C33ED74581B5}" dt="2020-12-07T22:17:25.123" v="222" actId="20577"/>
          <ac:spMkLst>
            <pc:docMk/>
            <pc:sldMk cId="2408615321" sldId="270"/>
            <ac:spMk id="2" creationId="{58D5D742-9DD7-477D-8D36-EA6F2C861F09}"/>
          </ac:spMkLst>
        </pc:spChg>
        <pc:spChg chg="del">
          <ac:chgData name="Buitrago, Jason" userId="S::jpb6070@psu.edu::99dc8034-2348-40df-a756-9d185dee037b" providerId="AD" clId="Web-{31BDA7B2-1C89-4248-9803-C33ED74581B5}" dt="2020-12-07T22:04:24.472" v="169"/>
          <ac:spMkLst>
            <pc:docMk/>
            <pc:sldMk cId="2408615321" sldId="270"/>
            <ac:spMk id="3" creationId="{A79A6410-2F86-4609-B3B2-7217CEE614D6}"/>
          </ac:spMkLst>
        </pc:spChg>
        <pc:spChg chg="add del mod">
          <ac:chgData name="Buitrago, Jason" userId="S::jpb6070@psu.edu::99dc8034-2348-40df-a756-9d185dee037b" providerId="AD" clId="Web-{31BDA7B2-1C89-4248-9803-C33ED74581B5}" dt="2020-12-07T22:05:11.333" v="172"/>
          <ac:spMkLst>
            <pc:docMk/>
            <pc:sldMk cId="2408615321" sldId="270"/>
            <ac:spMk id="7" creationId="{698D0898-899E-4ADD-8C09-0A887126C2BD}"/>
          </ac:spMkLst>
        </pc:spChg>
        <pc:spChg chg="add del">
          <ac:chgData name="Buitrago, Jason" userId="S::jpb6070@psu.edu::99dc8034-2348-40df-a756-9d185dee037b" providerId="AD" clId="Web-{31BDA7B2-1C89-4248-9803-C33ED74581B5}" dt="2020-12-07T22:05:13.302" v="173"/>
          <ac:spMkLst>
            <pc:docMk/>
            <pc:sldMk cId="2408615321" sldId="270"/>
            <ac:spMk id="10" creationId="{14D16F1A-5D78-4402-81FF-31A98AFD6BBD}"/>
          </ac:spMkLst>
        </pc:spChg>
        <pc:spChg chg="add del">
          <ac:chgData name="Buitrago, Jason" userId="S::jpb6070@psu.edu::99dc8034-2348-40df-a756-9d185dee037b" providerId="AD" clId="Web-{31BDA7B2-1C89-4248-9803-C33ED74581B5}" dt="2020-12-07T22:05:13.302" v="173"/>
          <ac:spMkLst>
            <pc:docMk/>
            <pc:sldMk cId="2408615321" sldId="270"/>
            <ac:spMk id="12" creationId="{1B2FB7F0-6A45-43E8-88A7-48E46E6D48CA}"/>
          </ac:spMkLst>
        </pc:spChg>
        <pc:spChg chg="add del">
          <ac:chgData name="Buitrago, Jason" userId="S::jpb6070@psu.edu::99dc8034-2348-40df-a756-9d185dee037b" providerId="AD" clId="Web-{31BDA7B2-1C89-4248-9803-C33ED74581B5}" dt="2020-12-07T22:05:13.302" v="173"/>
          <ac:spMkLst>
            <pc:docMk/>
            <pc:sldMk cId="2408615321" sldId="270"/>
            <ac:spMk id="14" creationId="{6BA9C607-662B-4FBB-A3F3-CF593AD736CD}"/>
          </ac:spMkLst>
        </pc:spChg>
        <pc:spChg chg="add">
          <ac:chgData name="Buitrago, Jason" userId="S::jpb6070@psu.edu::99dc8034-2348-40df-a756-9d185dee037b" providerId="AD" clId="Web-{31BDA7B2-1C89-4248-9803-C33ED74581B5}" dt="2020-12-07T22:05:13.302" v="173"/>
          <ac:spMkLst>
            <pc:docMk/>
            <pc:sldMk cId="2408615321" sldId="270"/>
            <ac:spMk id="19" creationId="{14D16F1A-5D78-4402-81FF-31A98AFD6BBD}"/>
          </ac:spMkLst>
        </pc:spChg>
        <pc:spChg chg="add">
          <ac:chgData name="Buitrago, Jason" userId="S::jpb6070@psu.edu::99dc8034-2348-40df-a756-9d185dee037b" providerId="AD" clId="Web-{31BDA7B2-1C89-4248-9803-C33ED74581B5}" dt="2020-12-07T22:05:13.302" v="173"/>
          <ac:spMkLst>
            <pc:docMk/>
            <pc:sldMk cId="2408615321" sldId="270"/>
            <ac:spMk id="21" creationId="{1B2FB7F0-6A45-43E8-88A7-48E46E6D48CA}"/>
          </ac:spMkLst>
        </pc:spChg>
        <pc:spChg chg="add">
          <ac:chgData name="Buitrago, Jason" userId="S::jpb6070@psu.edu::99dc8034-2348-40df-a756-9d185dee037b" providerId="AD" clId="Web-{31BDA7B2-1C89-4248-9803-C33ED74581B5}" dt="2020-12-07T22:05:13.302" v="173"/>
          <ac:spMkLst>
            <pc:docMk/>
            <pc:sldMk cId="2408615321" sldId="270"/>
            <ac:spMk id="23" creationId="{6BA9C607-662B-4FBB-A3F3-CF593AD736CD}"/>
          </ac:spMkLst>
        </pc:spChg>
        <pc:graphicFrameChg chg="add del mod ord modGraphic">
          <ac:chgData name="Buitrago, Jason" userId="S::jpb6070@psu.edu::99dc8034-2348-40df-a756-9d185dee037b" providerId="AD" clId="Web-{31BDA7B2-1C89-4248-9803-C33ED74581B5}" dt="2020-12-07T22:04:55.301" v="171"/>
          <ac:graphicFrameMkLst>
            <pc:docMk/>
            <pc:sldMk cId="2408615321" sldId="270"/>
            <ac:graphicFrameMk id="5" creationId="{F33A7971-FA3A-4B36-A8EE-AB35441B38EB}"/>
          </ac:graphicFrameMkLst>
        </pc:graphicFrameChg>
        <pc:graphicFrameChg chg="add mod ord modGraphic">
          <ac:chgData name="Buitrago, Jason" userId="S::jpb6070@psu.edu::99dc8034-2348-40df-a756-9d185dee037b" providerId="AD" clId="Web-{31BDA7B2-1C89-4248-9803-C33ED74581B5}" dt="2020-12-07T22:05:13.302" v="173"/>
          <ac:graphicFrameMkLst>
            <pc:docMk/>
            <pc:sldMk cId="2408615321" sldId="270"/>
            <ac:graphicFrameMk id="9" creationId="{76C68A2B-CA92-4627-940E-E929CDC839A1}"/>
          </ac:graphicFrameMkLst>
        </pc:graphicFrameChg>
      </pc:sldChg>
      <pc:sldChg chg="new">
        <pc:chgData name="Buitrago, Jason" userId="S::jpb6070@psu.edu::99dc8034-2348-40df-a756-9d185dee037b" providerId="AD" clId="Web-{31BDA7B2-1C89-4248-9803-C33ED74581B5}" dt="2020-12-07T22:01:02.669" v="156"/>
        <pc:sldMkLst>
          <pc:docMk/>
          <pc:sldMk cId="3420166606" sldId="271"/>
        </pc:sldMkLst>
      </pc:sldChg>
      <pc:sldChg chg="new">
        <pc:chgData name="Buitrago, Jason" userId="S::jpb6070@psu.edu::99dc8034-2348-40df-a756-9d185dee037b" providerId="AD" clId="Web-{31BDA7B2-1C89-4248-9803-C33ED74581B5}" dt="2020-12-07T22:01:05.263" v="157"/>
        <pc:sldMkLst>
          <pc:docMk/>
          <pc:sldMk cId="3725260014" sldId="272"/>
        </pc:sldMkLst>
      </pc:sldChg>
      <pc:sldChg chg="new">
        <pc:chgData name="Buitrago, Jason" userId="S::jpb6070@psu.edu::99dc8034-2348-40df-a756-9d185dee037b" providerId="AD" clId="Web-{31BDA7B2-1C89-4248-9803-C33ED74581B5}" dt="2020-12-07T22:01:07.903" v="158"/>
        <pc:sldMkLst>
          <pc:docMk/>
          <pc:sldMk cId="3825674227" sldId="273"/>
        </pc:sldMkLst>
      </pc:sldChg>
      <pc:sldChg chg="new">
        <pc:chgData name="Buitrago, Jason" userId="S::jpb6070@psu.edu::99dc8034-2348-40df-a756-9d185dee037b" providerId="AD" clId="Web-{31BDA7B2-1C89-4248-9803-C33ED74581B5}" dt="2020-12-07T22:01:10.075" v="159"/>
        <pc:sldMkLst>
          <pc:docMk/>
          <pc:sldMk cId="2091738504" sldId="274"/>
        </pc:sldMkLst>
      </pc:sldChg>
      <pc:sldChg chg="new">
        <pc:chgData name="Buitrago, Jason" userId="S::jpb6070@psu.edu::99dc8034-2348-40df-a756-9d185dee037b" providerId="AD" clId="Web-{31BDA7B2-1C89-4248-9803-C33ED74581B5}" dt="2020-12-07T22:03:04.517" v="163"/>
        <pc:sldMkLst>
          <pc:docMk/>
          <pc:sldMk cId="1074874835" sldId="275"/>
        </pc:sldMkLst>
      </pc:sldChg>
      <pc:sldChg chg="new">
        <pc:chgData name="Buitrago, Jason" userId="S::jpb6070@psu.edu::99dc8034-2348-40df-a756-9d185dee037b" providerId="AD" clId="Web-{31BDA7B2-1C89-4248-9803-C33ED74581B5}" dt="2020-12-07T22:03:07.673" v="164"/>
        <pc:sldMkLst>
          <pc:docMk/>
          <pc:sldMk cId="3401678358" sldId="276"/>
        </pc:sldMkLst>
      </pc:sldChg>
      <pc:sldChg chg="new del">
        <pc:chgData name="Buitrago, Jason" userId="S::jpb6070@psu.edu::99dc8034-2348-40df-a756-9d185dee037b" providerId="AD" clId="Web-{31BDA7B2-1C89-4248-9803-C33ED74581B5}" dt="2020-12-07T22:22:27.867" v="236"/>
        <pc:sldMkLst>
          <pc:docMk/>
          <pc:sldMk cId="1828223653" sldId="277"/>
        </pc:sldMkLst>
      </pc:sldChg>
      <pc:sldChg chg="new del">
        <pc:chgData name="Buitrago, Jason" userId="S::jpb6070@psu.edu::99dc8034-2348-40df-a756-9d185dee037b" providerId="AD" clId="Web-{31BDA7B2-1C89-4248-9803-C33ED74581B5}" dt="2020-12-07T22:22:25.133" v="233"/>
        <pc:sldMkLst>
          <pc:docMk/>
          <pc:sldMk cId="2353947820" sldId="278"/>
        </pc:sldMkLst>
      </pc:sldChg>
      <pc:sldChg chg="new del">
        <pc:chgData name="Buitrago, Jason" userId="S::jpb6070@psu.edu::99dc8034-2348-40df-a756-9d185dee037b" providerId="AD" clId="Web-{31BDA7B2-1C89-4248-9803-C33ED74581B5}" dt="2020-12-07T22:22:25.914" v="234"/>
        <pc:sldMkLst>
          <pc:docMk/>
          <pc:sldMk cId="3616137138" sldId="279"/>
        </pc:sldMkLst>
      </pc:sldChg>
      <pc:sldChg chg="new del">
        <pc:chgData name="Buitrago, Jason" userId="S::jpb6070@psu.edu::99dc8034-2348-40df-a756-9d185dee037b" providerId="AD" clId="Web-{31BDA7B2-1C89-4248-9803-C33ED74581B5}" dt="2020-12-07T22:22:26.711" v="235"/>
        <pc:sldMkLst>
          <pc:docMk/>
          <pc:sldMk cId="2907064018" sldId="280"/>
        </pc:sldMkLst>
      </pc:sldChg>
    </pc:docChg>
  </pc:docChgLst>
  <pc:docChgLst>
    <pc:chgData name="Printz, Justin Andrew" userId="S::jap6300@psu.edu::59a00299-0e57-43cd-bd45-87ad7d591cdb" providerId="AD" clId="Web-{B60DD007-3192-4E72-AAF1-A1B0A72DAF7E}"/>
    <pc:docChg chg="modSld">
      <pc:chgData name="Printz, Justin Andrew" userId="S::jap6300@psu.edu::59a00299-0e57-43cd-bd45-87ad7d591cdb" providerId="AD" clId="Web-{B60DD007-3192-4E72-AAF1-A1B0A72DAF7E}" dt="2020-12-08T20:32:53.029" v="50" actId="20577"/>
      <pc:docMkLst>
        <pc:docMk/>
      </pc:docMkLst>
      <pc:sldChg chg="modSp">
        <pc:chgData name="Printz, Justin Andrew" userId="S::jap6300@psu.edu::59a00299-0e57-43cd-bd45-87ad7d591cdb" providerId="AD" clId="Web-{B60DD007-3192-4E72-AAF1-A1B0A72DAF7E}" dt="2020-12-08T20:32:52.029" v="48" actId="20577"/>
        <pc:sldMkLst>
          <pc:docMk/>
          <pc:sldMk cId="3793798959" sldId="257"/>
        </pc:sldMkLst>
        <pc:spChg chg="mod">
          <ac:chgData name="Printz, Justin Andrew" userId="S::jap6300@psu.edu::59a00299-0e57-43cd-bd45-87ad7d591cdb" providerId="AD" clId="Web-{B60DD007-3192-4E72-AAF1-A1B0A72DAF7E}" dt="2020-12-08T20:32:52.029" v="48" actId="20577"/>
          <ac:spMkLst>
            <pc:docMk/>
            <pc:sldMk cId="3793798959" sldId="257"/>
            <ac:spMk id="2" creationId="{F9D38E50-F66A-484E-8FA7-2A5633CCEFE5}"/>
          </ac:spMkLst>
        </pc:spChg>
      </pc:sldChg>
      <pc:sldChg chg="modSp">
        <pc:chgData name="Printz, Justin Andrew" userId="S::jap6300@psu.edu::59a00299-0e57-43cd-bd45-87ad7d591cdb" providerId="AD" clId="Web-{B60DD007-3192-4E72-AAF1-A1B0A72DAF7E}" dt="2020-12-08T20:32:50.014" v="43" actId="20577"/>
        <pc:sldMkLst>
          <pc:docMk/>
          <pc:sldMk cId="1206528940" sldId="258"/>
        </pc:sldMkLst>
        <pc:spChg chg="mod">
          <ac:chgData name="Printz, Justin Andrew" userId="S::jap6300@psu.edu::59a00299-0e57-43cd-bd45-87ad7d591cdb" providerId="AD" clId="Web-{B60DD007-3192-4E72-AAF1-A1B0A72DAF7E}" dt="2020-12-08T20:32:50.014" v="43" actId="20577"/>
          <ac:spMkLst>
            <pc:docMk/>
            <pc:sldMk cId="1206528940" sldId="258"/>
            <ac:spMk id="2" creationId="{04FAD654-0C5A-43DC-B463-6934204ED461}"/>
          </ac:spMkLst>
        </pc:spChg>
      </pc:sldChg>
      <pc:sldChg chg="modSp">
        <pc:chgData name="Printz, Justin Andrew" userId="S::jap6300@psu.edu::59a00299-0e57-43cd-bd45-87ad7d591cdb" providerId="AD" clId="Web-{B60DD007-3192-4E72-AAF1-A1B0A72DAF7E}" dt="2020-12-08T20:32:45.498" v="35" actId="20577"/>
        <pc:sldMkLst>
          <pc:docMk/>
          <pc:sldMk cId="924205766" sldId="259"/>
        </pc:sldMkLst>
        <pc:spChg chg="mod">
          <ac:chgData name="Printz, Justin Andrew" userId="S::jap6300@psu.edu::59a00299-0e57-43cd-bd45-87ad7d591cdb" providerId="AD" clId="Web-{B60DD007-3192-4E72-AAF1-A1B0A72DAF7E}" dt="2020-12-08T20:32:45.498" v="35" actId="20577"/>
          <ac:spMkLst>
            <pc:docMk/>
            <pc:sldMk cId="924205766" sldId="259"/>
            <ac:spMk id="2" creationId="{A204FC81-252F-44E5-A921-C8DBA550088A}"/>
          </ac:spMkLst>
        </pc:spChg>
      </pc:sldChg>
      <pc:sldChg chg="modSp">
        <pc:chgData name="Printz, Justin Andrew" userId="S::jap6300@psu.edu::59a00299-0e57-43cd-bd45-87ad7d591cdb" providerId="AD" clId="Web-{B60DD007-3192-4E72-AAF1-A1B0A72DAF7E}" dt="2020-12-08T20:32:47.982" v="38" actId="20577"/>
        <pc:sldMkLst>
          <pc:docMk/>
          <pc:sldMk cId="3665132404" sldId="261"/>
        </pc:sldMkLst>
        <pc:spChg chg="mod">
          <ac:chgData name="Printz, Justin Andrew" userId="S::jap6300@psu.edu::59a00299-0e57-43cd-bd45-87ad7d591cdb" providerId="AD" clId="Web-{B60DD007-3192-4E72-AAF1-A1B0A72DAF7E}" dt="2020-12-08T20:32:47.982" v="38" actId="20577"/>
          <ac:spMkLst>
            <pc:docMk/>
            <pc:sldMk cId="3665132404" sldId="261"/>
            <ac:spMk id="2" creationId="{F4B80CA3-FC95-46D7-9C8E-982A9DD310F9}"/>
          </ac:spMkLst>
        </pc:spChg>
      </pc:sldChg>
      <pc:sldChg chg="modSp">
        <pc:chgData name="Printz, Justin Andrew" userId="S::jap6300@psu.edu::59a00299-0e57-43cd-bd45-87ad7d591cdb" providerId="AD" clId="Web-{B60DD007-3192-4E72-AAF1-A1B0A72DAF7E}" dt="2020-12-08T20:32:29.388" v="28" actId="20577"/>
        <pc:sldMkLst>
          <pc:docMk/>
          <pc:sldMk cId="2408615321" sldId="270"/>
        </pc:sldMkLst>
        <pc:spChg chg="mod">
          <ac:chgData name="Printz, Justin Andrew" userId="S::jap6300@psu.edu::59a00299-0e57-43cd-bd45-87ad7d591cdb" providerId="AD" clId="Web-{B60DD007-3192-4E72-AAF1-A1B0A72DAF7E}" dt="2020-12-08T20:32:25.998" v="15" actId="20577"/>
          <ac:spMkLst>
            <pc:docMk/>
            <pc:sldMk cId="2408615321" sldId="270"/>
            <ac:spMk id="2" creationId="{58D5D742-9DD7-477D-8D36-EA6F2C861F09}"/>
          </ac:spMkLst>
        </pc:spChg>
        <pc:spChg chg="mod">
          <ac:chgData name="Printz, Justin Andrew" userId="S::jap6300@psu.edu::59a00299-0e57-43cd-bd45-87ad7d591cdb" providerId="AD" clId="Web-{B60DD007-3192-4E72-AAF1-A1B0A72DAF7E}" dt="2020-12-08T20:32:29.388" v="28" actId="20577"/>
          <ac:spMkLst>
            <pc:docMk/>
            <pc:sldMk cId="2408615321" sldId="270"/>
            <ac:spMk id="3" creationId="{AF920288-11ED-4380-BAFF-078D693441F3}"/>
          </ac:spMkLst>
        </pc:spChg>
      </pc:sldChg>
      <pc:sldChg chg="modSp">
        <pc:chgData name="Printz, Justin Andrew" userId="S::jap6300@psu.edu::59a00299-0e57-43cd-bd45-87ad7d591cdb" providerId="AD" clId="Web-{B60DD007-3192-4E72-AAF1-A1B0A72DAF7E}" dt="2020-12-08T20:32:19.029" v="2" actId="20577"/>
        <pc:sldMkLst>
          <pc:docMk/>
          <pc:sldMk cId="2091738504" sldId="274"/>
        </pc:sldMkLst>
        <pc:spChg chg="mod">
          <ac:chgData name="Printz, Justin Andrew" userId="S::jap6300@psu.edu::59a00299-0e57-43cd-bd45-87ad7d591cdb" providerId="AD" clId="Web-{B60DD007-3192-4E72-AAF1-A1B0A72DAF7E}" dt="2020-12-08T20:32:19.029" v="2" actId="20577"/>
          <ac:spMkLst>
            <pc:docMk/>
            <pc:sldMk cId="2091738504" sldId="274"/>
            <ac:spMk id="2" creationId="{6E313A40-A057-44E6-91BB-A2C094E23BC0}"/>
          </ac:spMkLst>
        </pc:spChg>
      </pc:sldChg>
    </pc:docChg>
  </pc:docChgLst>
  <pc:docChgLst>
    <pc:chgData name="Buitrago, Jason" userId="S::jpb6070@psu.edu::99dc8034-2348-40df-a756-9d185dee037b" providerId="AD" clId="Web-{5F4339E0-EF54-492B-92A7-76FAEBDFA5E4}"/>
    <pc:docChg chg="modSld">
      <pc:chgData name="Buitrago, Jason" userId="S::jpb6070@psu.edu::99dc8034-2348-40df-a756-9d185dee037b" providerId="AD" clId="Web-{5F4339E0-EF54-492B-92A7-76FAEBDFA5E4}" dt="2020-12-08T21:19:46.386" v="38"/>
      <pc:docMkLst>
        <pc:docMk/>
      </pc:docMkLst>
      <pc:sldChg chg="modSp">
        <pc:chgData name="Buitrago, Jason" userId="S::jpb6070@psu.edu::99dc8034-2348-40df-a756-9d185dee037b" providerId="AD" clId="Web-{5F4339E0-EF54-492B-92A7-76FAEBDFA5E4}" dt="2020-12-08T21:19:46.386" v="38"/>
        <pc:sldMkLst>
          <pc:docMk/>
          <pc:sldMk cId="3420166606" sldId="271"/>
        </pc:sldMkLst>
        <pc:spChg chg="mod">
          <ac:chgData name="Buitrago, Jason" userId="S::jpb6070@psu.edu::99dc8034-2348-40df-a756-9d185dee037b" providerId="AD" clId="Web-{5F4339E0-EF54-492B-92A7-76FAEBDFA5E4}" dt="2020-12-08T20:43:16.727" v="28" actId="20577"/>
          <ac:spMkLst>
            <pc:docMk/>
            <pc:sldMk cId="3420166606" sldId="271"/>
            <ac:spMk id="3" creationId="{E0DCC8C3-773D-4B12-A5A9-97464341ED8D}"/>
          </ac:spMkLst>
        </pc:spChg>
        <pc:graphicFrameChg chg="mod modGraphic">
          <ac:chgData name="Buitrago, Jason" userId="S::jpb6070@psu.edu::99dc8034-2348-40df-a756-9d185dee037b" providerId="AD" clId="Web-{5F4339E0-EF54-492B-92A7-76FAEBDFA5E4}" dt="2020-12-08T21:19:46.386" v="38"/>
          <ac:graphicFrameMkLst>
            <pc:docMk/>
            <pc:sldMk cId="3420166606" sldId="271"/>
            <ac:graphicFrameMk id="5" creationId="{CBBFD85D-3FC4-4887-A98C-9C95C2830085}"/>
          </ac:graphicFrameMkLst>
        </pc:graphicFrameChg>
      </pc:sldChg>
      <pc:sldChg chg="modSp">
        <pc:chgData name="Buitrago, Jason" userId="S::jpb6070@psu.edu::99dc8034-2348-40df-a756-9d185dee037b" providerId="AD" clId="Web-{5F4339E0-EF54-492B-92A7-76FAEBDFA5E4}" dt="2020-12-08T20:27:20.920" v="4" actId="20577"/>
        <pc:sldMkLst>
          <pc:docMk/>
          <pc:sldMk cId="3725260014" sldId="272"/>
        </pc:sldMkLst>
        <pc:spChg chg="mod">
          <ac:chgData name="Buitrago, Jason" userId="S::jpb6070@psu.edu::99dc8034-2348-40df-a756-9d185dee037b" providerId="AD" clId="Web-{5F4339E0-EF54-492B-92A7-76FAEBDFA5E4}" dt="2020-12-08T20:27:20.920" v="4" actId="20577"/>
          <ac:spMkLst>
            <pc:docMk/>
            <pc:sldMk cId="3725260014" sldId="272"/>
            <ac:spMk id="2" creationId="{9E2AC5A3-63C9-484F-A0F8-FAF7A03D1AA5}"/>
          </ac:spMkLst>
        </pc:spChg>
      </pc:sldChg>
      <pc:sldChg chg="modSp">
        <pc:chgData name="Buitrago, Jason" userId="S::jpb6070@psu.edu::99dc8034-2348-40df-a756-9d185dee037b" providerId="AD" clId="Web-{5F4339E0-EF54-492B-92A7-76FAEBDFA5E4}" dt="2020-12-08T20:35:23.808" v="25" actId="20577"/>
        <pc:sldMkLst>
          <pc:docMk/>
          <pc:sldMk cId="3825674227" sldId="273"/>
        </pc:sldMkLst>
        <pc:spChg chg="mod">
          <ac:chgData name="Buitrago, Jason" userId="S::jpb6070@psu.edu::99dc8034-2348-40df-a756-9d185dee037b" providerId="AD" clId="Web-{5F4339E0-EF54-492B-92A7-76FAEBDFA5E4}" dt="2020-12-08T20:31:51.436" v="20" actId="20577"/>
          <ac:spMkLst>
            <pc:docMk/>
            <pc:sldMk cId="3825674227" sldId="273"/>
            <ac:spMk id="2" creationId="{C2BE69D1-B02F-4856-A2DA-A45837913A6D}"/>
          </ac:spMkLst>
        </pc:spChg>
        <pc:spChg chg="mod">
          <ac:chgData name="Buitrago, Jason" userId="S::jpb6070@psu.edu::99dc8034-2348-40df-a756-9d185dee037b" providerId="AD" clId="Web-{5F4339E0-EF54-492B-92A7-76FAEBDFA5E4}" dt="2020-12-08T20:35:23.808" v="25" actId="20577"/>
          <ac:spMkLst>
            <pc:docMk/>
            <pc:sldMk cId="3825674227" sldId="273"/>
            <ac:spMk id="4" creationId="{7788C5C9-E5A4-4BE9-BBB7-FDF3ADCD7A49}"/>
          </ac:spMkLst>
        </pc:spChg>
      </pc:sldChg>
    </pc:docChg>
  </pc:docChgLst>
  <pc:docChgLst>
    <pc:chgData name="Lee, Quijhanae A" userId="S::qal5012@psu.edu::950326ac-1267-412a-87fb-f6aaf90acbee" providerId="AD" clId="Web-{50CD56AF-077B-6464-AD9B-9B41785736FE}"/>
    <pc:docChg chg="modSld">
      <pc:chgData name="Lee, Quijhanae A" userId="S::qal5012@psu.edu::950326ac-1267-412a-87fb-f6aaf90acbee" providerId="AD" clId="Web-{50CD56AF-077B-6464-AD9B-9B41785736FE}" dt="2020-12-08T15:44:07.544" v="621"/>
      <pc:docMkLst>
        <pc:docMk/>
      </pc:docMkLst>
      <pc:sldChg chg="modSp">
        <pc:chgData name="Lee, Quijhanae A" userId="S::qal5012@psu.edu::950326ac-1267-412a-87fb-f6aaf90acbee" providerId="AD" clId="Web-{50CD56AF-077B-6464-AD9B-9B41785736FE}" dt="2020-12-08T15:42:38.011" v="611" actId="20577"/>
        <pc:sldMkLst>
          <pc:docMk/>
          <pc:sldMk cId="3793798959" sldId="257"/>
        </pc:sldMkLst>
        <pc:spChg chg="mod">
          <ac:chgData name="Lee, Quijhanae A" userId="S::qal5012@psu.edu::950326ac-1267-412a-87fb-f6aaf90acbee" providerId="AD" clId="Web-{50CD56AF-077B-6464-AD9B-9B41785736FE}" dt="2020-12-08T15:42:38.011" v="611" actId="20577"/>
          <ac:spMkLst>
            <pc:docMk/>
            <pc:sldMk cId="3793798959" sldId="257"/>
            <ac:spMk id="2" creationId="{F9D38E50-F66A-484E-8FA7-2A5633CCEFE5}"/>
          </ac:spMkLst>
        </pc:spChg>
      </pc:sldChg>
      <pc:sldChg chg="addSp delSp modSp mod setBg">
        <pc:chgData name="Lee, Quijhanae A" userId="S::qal5012@psu.edu::950326ac-1267-412a-87fb-f6aaf90acbee" providerId="AD" clId="Web-{50CD56AF-077B-6464-AD9B-9B41785736FE}" dt="2020-12-08T15:44:07.544" v="621"/>
        <pc:sldMkLst>
          <pc:docMk/>
          <pc:sldMk cId="924205766" sldId="259"/>
        </pc:sldMkLst>
        <pc:spChg chg="mod">
          <ac:chgData name="Lee, Quijhanae A" userId="S::qal5012@psu.edu::950326ac-1267-412a-87fb-f6aaf90acbee" providerId="AD" clId="Web-{50CD56AF-077B-6464-AD9B-9B41785736FE}" dt="2020-12-08T15:43:51.825" v="620"/>
          <ac:spMkLst>
            <pc:docMk/>
            <pc:sldMk cId="924205766" sldId="259"/>
            <ac:spMk id="2" creationId="{A204FC81-252F-44E5-A921-C8DBA550088A}"/>
          </ac:spMkLst>
        </pc:spChg>
        <pc:spChg chg="add del">
          <ac:chgData name="Lee, Quijhanae A" userId="S::qal5012@psu.edu::950326ac-1267-412a-87fb-f6aaf90acbee" providerId="AD" clId="Web-{50CD56AF-077B-6464-AD9B-9B41785736FE}" dt="2020-12-08T15:43:51.825" v="620"/>
          <ac:spMkLst>
            <pc:docMk/>
            <pc:sldMk cId="924205766" sldId="259"/>
            <ac:spMk id="3" creationId="{D0BD3292-5D43-4D03-9DB5-EF7FD449322B}"/>
          </ac:spMkLst>
        </pc:spChg>
        <pc:spChg chg="add del">
          <ac:chgData name="Lee, Quijhanae A" userId="S::qal5012@psu.edu::950326ac-1267-412a-87fb-f6aaf90acbee" providerId="AD" clId="Web-{50CD56AF-077B-6464-AD9B-9B41785736FE}" dt="2020-12-08T15:43:37.996" v="617"/>
          <ac:spMkLst>
            <pc:docMk/>
            <pc:sldMk cId="924205766" sldId="259"/>
            <ac:spMk id="6" creationId="{14D16F1A-5D78-4402-81FF-31A98AFD6BBD}"/>
          </ac:spMkLst>
        </pc:spChg>
        <pc:spChg chg="add del">
          <ac:chgData name="Lee, Quijhanae A" userId="S::qal5012@psu.edu::950326ac-1267-412a-87fb-f6aaf90acbee" providerId="AD" clId="Web-{50CD56AF-077B-6464-AD9B-9B41785736FE}" dt="2020-12-08T15:43:37.996" v="617"/>
          <ac:spMkLst>
            <pc:docMk/>
            <pc:sldMk cId="924205766" sldId="259"/>
            <ac:spMk id="7" creationId="{1B2FB7F0-6A45-43E8-88A7-48E46E6D48CA}"/>
          </ac:spMkLst>
        </pc:spChg>
        <pc:spChg chg="add del">
          <ac:chgData name="Lee, Quijhanae A" userId="S::qal5012@psu.edu::950326ac-1267-412a-87fb-f6aaf90acbee" providerId="AD" clId="Web-{50CD56AF-077B-6464-AD9B-9B41785736FE}" dt="2020-12-08T15:43:27.856" v="615"/>
          <ac:spMkLst>
            <pc:docMk/>
            <pc:sldMk cId="924205766" sldId="259"/>
            <ac:spMk id="9" creationId="{1DA27254-207B-4B52-973B-03A6D7C253A8}"/>
          </ac:spMkLst>
        </pc:spChg>
        <pc:spChg chg="add del">
          <ac:chgData name="Lee, Quijhanae A" userId="S::qal5012@psu.edu::950326ac-1267-412a-87fb-f6aaf90acbee" providerId="AD" clId="Web-{50CD56AF-077B-6464-AD9B-9B41785736FE}" dt="2020-12-08T15:43:51.778" v="619"/>
          <ac:spMkLst>
            <pc:docMk/>
            <pc:sldMk cId="924205766" sldId="259"/>
            <ac:spMk id="10" creationId="{1DA27254-207B-4B52-973B-03A6D7C253A8}"/>
          </ac:spMkLst>
        </pc:spChg>
        <pc:spChg chg="add del">
          <ac:chgData name="Lee, Quijhanae A" userId="S::qal5012@psu.edu::950326ac-1267-412a-87fb-f6aaf90acbee" providerId="AD" clId="Web-{50CD56AF-077B-6464-AD9B-9B41785736FE}" dt="2020-12-08T15:44:07.544" v="621"/>
          <ac:spMkLst>
            <pc:docMk/>
            <pc:sldMk cId="924205766" sldId="259"/>
            <ac:spMk id="12" creationId="{14D16F1A-5D78-4402-81FF-31A98AFD6BBD}"/>
          </ac:spMkLst>
        </pc:spChg>
        <pc:spChg chg="add del">
          <ac:chgData name="Lee, Quijhanae A" userId="S::qal5012@psu.edu::950326ac-1267-412a-87fb-f6aaf90acbee" providerId="AD" clId="Web-{50CD56AF-077B-6464-AD9B-9B41785736FE}" dt="2020-12-08T15:43:37.996" v="617"/>
          <ac:spMkLst>
            <pc:docMk/>
            <pc:sldMk cId="924205766" sldId="259"/>
            <ac:spMk id="13" creationId="{6BA9C607-662B-4FBB-A3F3-CF593AD736CD}"/>
          </ac:spMkLst>
        </pc:spChg>
        <pc:spChg chg="add del">
          <ac:chgData name="Lee, Quijhanae A" userId="S::qal5012@psu.edu::950326ac-1267-412a-87fb-f6aaf90acbee" providerId="AD" clId="Web-{50CD56AF-077B-6464-AD9B-9B41785736FE}" dt="2020-12-08T15:44:07.544" v="621"/>
          <ac:spMkLst>
            <pc:docMk/>
            <pc:sldMk cId="924205766" sldId="259"/>
            <ac:spMk id="14" creationId="{1B2FB7F0-6A45-43E8-88A7-48E46E6D48CA}"/>
          </ac:spMkLst>
        </pc:spChg>
        <pc:spChg chg="add del">
          <ac:chgData name="Lee, Quijhanae A" userId="S::qal5012@psu.edu::950326ac-1267-412a-87fb-f6aaf90acbee" providerId="AD" clId="Web-{50CD56AF-077B-6464-AD9B-9B41785736FE}" dt="2020-12-08T15:44:07.544" v="621"/>
          <ac:spMkLst>
            <pc:docMk/>
            <pc:sldMk cId="924205766" sldId="259"/>
            <ac:spMk id="15" creationId="{6BA9C607-662B-4FBB-A3F3-CF593AD736CD}"/>
          </ac:spMkLst>
        </pc:spChg>
        <pc:spChg chg="add">
          <ac:chgData name="Lee, Quijhanae A" userId="S::qal5012@psu.edu::950326ac-1267-412a-87fb-f6aaf90acbee" providerId="AD" clId="Web-{50CD56AF-077B-6464-AD9B-9B41785736FE}" dt="2020-12-08T15:44:07.544" v="621"/>
          <ac:spMkLst>
            <pc:docMk/>
            <pc:sldMk cId="924205766" sldId="259"/>
            <ac:spMk id="18" creationId="{14D16F1A-5D78-4402-81FF-31A98AFD6BBD}"/>
          </ac:spMkLst>
        </pc:spChg>
        <pc:spChg chg="add">
          <ac:chgData name="Lee, Quijhanae A" userId="S::qal5012@psu.edu::950326ac-1267-412a-87fb-f6aaf90acbee" providerId="AD" clId="Web-{50CD56AF-077B-6464-AD9B-9B41785736FE}" dt="2020-12-08T15:44:07.544" v="621"/>
          <ac:spMkLst>
            <pc:docMk/>
            <pc:sldMk cId="924205766" sldId="259"/>
            <ac:spMk id="19" creationId="{6BA9C607-662B-4FBB-A3F3-CF593AD736CD}"/>
          </ac:spMkLst>
        </pc:spChg>
        <pc:spChg chg="add del">
          <ac:chgData name="Lee, Quijhanae A" userId="S::qal5012@psu.edu::950326ac-1267-412a-87fb-f6aaf90acbee" providerId="AD" clId="Web-{50CD56AF-077B-6464-AD9B-9B41785736FE}" dt="2020-12-08T15:43:27.856" v="615"/>
          <ac:spMkLst>
            <pc:docMk/>
            <pc:sldMk cId="924205766" sldId="259"/>
            <ac:spMk id="22" creationId="{D6188152-70CA-4742-AA0D-863A7FDB4793}"/>
          </ac:spMkLst>
        </pc:spChg>
        <pc:spChg chg="add">
          <ac:chgData name="Lee, Quijhanae A" userId="S::qal5012@psu.edu::950326ac-1267-412a-87fb-f6aaf90acbee" providerId="AD" clId="Web-{50CD56AF-077B-6464-AD9B-9B41785736FE}" dt="2020-12-08T15:44:07.544" v="621"/>
          <ac:spMkLst>
            <pc:docMk/>
            <pc:sldMk cId="924205766" sldId="259"/>
            <ac:spMk id="23" creationId="{1B2FB7F0-6A45-43E8-88A7-48E46E6D48CA}"/>
          </ac:spMkLst>
        </pc:spChg>
        <pc:spChg chg="add del">
          <ac:chgData name="Lee, Quijhanae A" userId="S::qal5012@psu.edu::950326ac-1267-412a-87fb-f6aaf90acbee" providerId="AD" clId="Web-{50CD56AF-077B-6464-AD9B-9B41785736FE}" dt="2020-12-08T15:43:51.778" v="619"/>
          <ac:spMkLst>
            <pc:docMk/>
            <pc:sldMk cId="924205766" sldId="259"/>
            <ac:spMk id="24" creationId="{D6188152-70CA-4742-AA0D-863A7FDB4793}"/>
          </ac:spMkLst>
        </pc:spChg>
        <pc:grpChg chg="add del">
          <ac:chgData name="Lee, Quijhanae A" userId="S::qal5012@psu.edu::950326ac-1267-412a-87fb-f6aaf90acbee" providerId="AD" clId="Web-{50CD56AF-077B-6464-AD9B-9B41785736FE}" dt="2020-12-08T15:43:27.856" v="615"/>
          <ac:grpSpMkLst>
            <pc:docMk/>
            <pc:sldMk cId="924205766" sldId="259"/>
            <ac:grpSpMk id="11" creationId="{AE3358E8-FEB4-4E5C-903A-92C75E6BDD18}"/>
          </ac:grpSpMkLst>
        </pc:grpChg>
        <pc:grpChg chg="add del">
          <ac:chgData name="Lee, Quijhanae A" userId="S::qal5012@psu.edu::950326ac-1267-412a-87fb-f6aaf90acbee" providerId="AD" clId="Web-{50CD56AF-077B-6464-AD9B-9B41785736FE}" dt="2020-12-08T15:43:51.778" v="619"/>
          <ac:grpSpMkLst>
            <pc:docMk/>
            <pc:sldMk cId="924205766" sldId="259"/>
            <ac:grpSpMk id="21" creationId="{AE3358E8-FEB4-4E5C-903A-92C75E6BDD18}"/>
          </ac:grpSpMkLst>
        </pc:grpChg>
        <pc:graphicFrameChg chg="add del">
          <ac:chgData name="Lee, Quijhanae A" userId="S::qal5012@psu.edu::950326ac-1267-412a-87fb-f6aaf90acbee" providerId="AD" clId="Web-{50CD56AF-077B-6464-AD9B-9B41785736FE}" dt="2020-12-08T15:43:27.856" v="615"/>
          <ac:graphicFrameMkLst>
            <pc:docMk/>
            <pc:sldMk cId="924205766" sldId="259"/>
            <ac:graphicFrameMk id="5" creationId="{34B9D824-2603-4F86-81AA-9A454F6A2D52}"/>
          </ac:graphicFrameMkLst>
        </pc:graphicFrameChg>
        <pc:graphicFrameChg chg="add del">
          <ac:chgData name="Lee, Quijhanae A" userId="S::qal5012@psu.edu::950326ac-1267-412a-87fb-f6aaf90acbee" providerId="AD" clId="Web-{50CD56AF-077B-6464-AD9B-9B41785736FE}" dt="2020-12-08T15:43:37.996" v="617"/>
          <ac:graphicFrameMkLst>
            <pc:docMk/>
            <pc:sldMk cId="924205766" sldId="259"/>
            <ac:graphicFrameMk id="8" creationId="{F8FE8039-4921-4B4C-B836-83412577DEF1}"/>
          </ac:graphicFrameMkLst>
        </pc:graphicFrameChg>
        <pc:graphicFrameChg chg="add mod modGraphic">
          <ac:chgData name="Lee, Quijhanae A" userId="S::qal5012@psu.edu::950326ac-1267-412a-87fb-f6aaf90acbee" providerId="AD" clId="Web-{50CD56AF-077B-6464-AD9B-9B41785736FE}" dt="2020-12-08T15:44:07.544" v="621"/>
          <ac:graphicFrameMkLst>
            <pc:docMk/>
            <pc:sldMk cId="924205766" sldId="259"/>
            <ac:graphicFrameMk id="16" creationId="{F8FE8039-4921-4B4C-B836-83412577DEF1}"/>
          </ac:graphicFrameMkLst>
        </pc:graphicFrameChg>
        <pc:graphicFrameChg chg="add del">
          <ac:chgData name="Lee, Quijhanae A" userId="S::qal5012@psu.edu::950326ac-1267-412a-87fb-f6aaf90acbee" providerId="AD" clId="Web-{50CD56AF-077B-6464-AD9B-9B41785736FE}" dt="2020-12-08T15:43:51.778" v="619"/>
          <ac:graphicFrameMkLst>
            <pc:docMk/>
            <pc:sldMk cId="924205766" sldId="259"/>
            <ac:graphicFrameMk id="25" creationId="{16419990-8EEB-4F6C-8A0D-B8CE6DC54643}"/>
          </ac:graphicFrameMkLst>
        </pc:graphicFrameChg>
      </pc:sldChg>
      <pc:sldChg chg="addSp delSp modSp">
        <pc:chgData name="Lee, Quijhanae A" userId="S::qal5012@psu.edu::950326ac-1267-412a-87fb-f6aaf90acbee" providerId="AD" clId="Web-{50CD56AF-077B-6464-AD9B-9B41785736FE}" dt="2020-12-08T15:26:04.523" v="600"/>
        <pc:sldMkLst>
          <pc:docMk/>
          <pc:sldMk cId="3420166606" sldId="271"/>
        </pc:sldMkLst>
        <pc:spChg chg="del">
          <ac:chgData name="Lee, Quijhanae A" userId="S::qal5012@psu.edu::950326ac-1267-412a-87fb-f6aaf90acbee" providerId="AD" clId="Web-{50CD56AF-077B-6464-AD9B-9B41785736FE}" dt="2020-12-08T15:07:36.517" v="0"/>
          <ac:spMkLst>
            <pc:docMk/>
            <pc:sldMk cId="3420166606" sldId="271"/>
            <ac:spMk id="3" creationId="{0E8B443B-7972-4EFB-9990-5FD48E8545B1}"/>
          </ac:spMkLst>
        </pc:spChg>
        <pc:spChg chg="add del mod">
          <ac:chgData name="Lee, Quijhanae A" userId="S::qal5012@psu.edu::950326ac-1267-412a-87fb-f6aaf90acbee" providerId="AD" clId="Web-{50CD56AF-077B-6464-AD9B-9B41785736FE}" dt="2020-12-08T15:24:28.568" v="585"/>
          <ac:spMkLst>
            <pc:docMk/>
            <pc:sldMk cId="3420166606" sldId="271"/>
            <ac:spMk id="7" creationId="{8420D95B-AD0A-4B6C-BBA9-6804052B330B}"/>
          </ac:spMkLst>
        </pc:spChg>
        <pc:graphicFrameChg chg="add mod modGraphic">
          <ac:chgData name="Lee, Quijhanae A" userId="S::qal5012@psu.edu::950326ac-1267-412a-87fb-f6aaf90acbee" providerId="AD" clId="Web-{50CD56AF-077B-6464-AD9B-9B41785736FE}" dt="2020-12-08T15:26:04.523" v="600"/>
          <ac:graphicFrameMkLst>
            <pc:docMk/>
            <pc:sldMk cId="3420166606" sldId="271"/>
            <ac:graphicFrameMk id="5" creationId="{CBBFD85D-3FC4-4887-A98C-9C95C2830085}"/>
          </ac:graphicFrameMkLst>
        </pc:graphicFrameChg>
        <pc:picChg chg="add del mod ord">
          <ac:chgData name="Lee, Quijhanae A" userId="S::qal5012@psu.edu::950326ac-1267-412a-87fb-f6aaf90acbee" providerId="AD" clId="Web-{50CD56AF-077B-6464-AD9B-9B41785736FE}" dt="2020-12-08T15:24:24.833" v="584"/>
          <ac:picMkLst>
            <pc:docMk/>
            <pc:sldMk cId="3420166606" sldId="271"/>
            <ac:picMk id="4" creationId="{F53D10F4-A2B1-4BE7-B7EE-BFE9626EFD0F}"/>
          </ac:picMkLst>
        </pc:picChg>
      </pc:sldChg>
      <pc:sldChg chg="modSp">
        <pc:chgData name="Lee, Quijhanae A" userId="S::qal5012@psu.edu::950326ac-1267-412a-87fb-f6aaf90acbee" providerId="AD" clId="Web-{50CD56AF-077B-6464-AD9B-9B41785736FE}" dt="2020-12-08T15:19:11.280" v="45" actId="20577"/>
        <pc:sldMkLst>
          <pc:docMk/>
          <pc:sldMk cId="3725260014" sldId="272"/>
        </pc:sldMkLst>
        <pc:spChg chg="mod">
          <ac:chgData name="Lee, Quijhanae A" userId="S::qal5012@psu.edu::950326ac-1267-412a-87fb-f6aaf90acbee" providerId="AD" clId="Web-{50CD56AF-077B-6464-AD9B-9B41785736FE}" dt="2020-12-08T15:19:11.280" v="45" actId="20577"/>
          <ac:spMkLst>
            <pc:docMk/>
            <pc:sldMk cId="3725260014" sldId="272"/>
            <ac:spMk id="3" creationId="{9AB92034-E3C2-44A0-8C0C-4B68AA431B31}"/>
          </ac:spMkLst>
        </pc:spChg>
      </pc:sldChg>
      <pc:sldChg chg="addSp modSp mod setBg">
        <pc:chgData name="Lee, Quijhanae A" userId="S::qal5012@psu.edu::950326ac-1267-412a-87fb-f6aaf90acbee" providerId="AD" clId="Web-{50CD56AF-077B-6464-AD9B-9B41785736FE}" dt="2020-12-08T15:26:32.242" v="609" actId="20577"/>
        <pc:sldMkLst>
          <pc:docMk/>
          <pc:sldMk cId="3825674227" sldId="273"/>
        </pc:sldMkLst>
        <pc:spChg chg="mod">
          <ac:chgData name="Lee, Quijhanae A" userId="S::qal5012@psu.edu::950326ac-1267-412a-87fb-f6aaf90acbee" providerId="AD" clId="Web-{50CD56AF-077B-6464-AD9B-9B41785736FE}" dt="2020-12-08T15:08:54.659" v="9"/>
          <ac:spMkLst>
            <pc:docMk/>
            <pc:sldMk cId="3825674227" sldId="273"/>
            <ac:spMk id="2" creationId="{C2BE69D1-B02F-4856-A2DA-A45837913A6D}"/>
          </ac:spMkLst>
        </pc:spChg>
        <pc:spChg chg="mod">
          <ac:chgData name="Lee, Quijhanae A" userId="S::qal5012@psu.edu::950326ac-1267-412a-87fb-f6aaf90acbee" providerId="AD" clId="Web-{50CD56AF-077B-6464-AD9B-9B41785736FE}" dt="2020-12-08T15:26:32.242" v="609" actId="20577"/>
          <ac:spMkLst>
            <pc:docMk/>
            <pc:sldMk cId="3825674227" sldId="273"/>
            <ac:spMk id="3" creationId="{6516DD93-E1B1-40A9-ABA9-3723E408C916}"/>
          </ac:spMkLst>
        </pc:spChg>
        <pc:spChg chg="add">
          <ac:chgData name="Lee, Quijhanae A" userId="S::qal5012@psu.edu::950326ac-1267-412a-87fb-f6aaf90acbee" providerId="AD" clId="Web-{50CD56AF-077B-6464-AD9B-9B41785736FE}" dt="2020-12-08T15:08:54.659" v="9"/>
          <ac:spMkLst>
            <pc:docMk/>
            <pc:sldMk cId="3825674227" sldId="273"/>
            <ac:spMk id="8" creationId="{603AE127-802C-459A-A612-DB85B67F0DC0}"/>
          </ac:spMkLst>
        </pc:spChg>
        <pc:spChg chg="add">
          <ac:chgData name="Lee, Quijhanae A" userId="S::qal5012@psu.edu::950326ac-1267-412a-87fb-f6aaf90acbee" providerId="AD" clId="Web-{50CD56AF-077B-6464-AD9B-9B41785736FE}" dt="2020-12-08T15:08:54.659" v="9"/>
          <ac:spMkLst>
            <pc:docMk/>
            <pc:sldMk cId="3825674227" sldId="273"/>
            <ac:spMk id="10" creationId="{9323D83D-50D6-4040-A58B-FCEA340F886A}"/>
          </ac:spMkLst>
        </pc:spChg>
        <pc:spChg chg="add">
          <ac:chgData name="Lee, Quijhanae A" userId="S::qal5012@psu.edu::950326ac-1267-412a-87fb-f6aaf90acbee" providerId="AD" clId="Web-{50CD56AF-077B-6464-AD9B-9B41785736FE}" dt="2020-12-08T15:08:54.659" v="9"/>
          <ac:spMkLst>
            <pc:docMk/>
            <pc:sldMk cId="3825674227" sldId="273"/>
            <ac:spMk id="14" creationId="{F10FD715-4DCE-4779-B634-EC78315EA213}"/>
          </ac:spMkLst>
        </pc:spChg>
        <pc:cxnChg chg="add">
          <ac:chgData name="Lee, Quijhanae A" userId="S::qal5012@psu.edu::950326ac-1267-412a-87fb-f6aaf90acbee" providerId="AD" clId="Web-{50CD56AF-077B-6464-AD9B-9B41785736FE}" dt="2020-12-08T15:08:54.659" v="9"/>
          <ac:cxnSpMkLst>
            <pc:docMk/>
            <pc:sldMk cId="3825674227" sldId="273"/>
            <ac:cxnSpMk id="12" creationId="{1A1FE6BB-DFB2-4080-9B5E-076EF5DDE67B}"/>
          </ac:cxnSpMkLst>
        </pc:cxnChg>
      </pc:sldChg>
    </pc:docChg>
  </pc:docChgLst>
  <pc:docChgLst>
    <pc:chgData name="Printz, Justin Andrew" userId="S::jap6300@psu.edu::59a00299-0e57-43cd-bd45-87ad7d591cdb" providerId="AD" clId="Web-{6189149D-485C-8434-B102-50E94762D011}"/>
    <pc:docChg chg="modSld">
      <pc:chgData name="Printz, Justin Andrew" userId="S::jap6300@psu.edu::59a00299-0e57-43cd-bd45-87ad7d591cdb" providerId="AD" clId="Web-{6189149D-485C-8434-B102-50E94762D011}" dt="2020-12-08T21:43:01.244" v="26" actId="1076"/>
      <pc:docMkLst>
        <pc:docMk/>
      </pc:docMkLst>
      <pc:sldChg chg="addSp delSp modSp mod setBg setClrOvrMap">
        <pc:chgData name="Printz, Justin Andrew" userId="S::jap6300@psu.edu::59a00299-0e57-43cd-bd45-87ad7d591cdb" providerId="AD" clId="Web-{6189149D-485C-8434-B102-50E94762D011}" dt="2020-12-08T21:43:01.244" v="26" actId="1076"/>
        <pc:sldMkLst>
          <pc:docMk/>
          <pc:sldMk cId="1851745248" sldId="288"/>
        </pc:sldMkLst>
        <pc:spChg chg="mod">
          <ac:chgData name="Printz, Justin Andrew" userId="S::jap6300@psu.edu::59a00299-0e57-43cd-bd45-87ad7d591cdb" providerId="AD" clId="Web-{6189149D-485C-8434-B102-50E94762D011}" dt="2020-12-08T21:42:54.197" v="24"/>
          <ac:spMkLst>
            <pc:docMk/>
            <pc:sldMk cId="1851745248" sldId="288"/>
            <ac:spMk id="2" creationId="{1B5B835F-7952-4B06-B223-3B53743C2B4B}"/>
          </ac:spMkLst>
        </pc:spChg>
        <pc:spChg chg="mod">
          <ac:chgData name="Printz, Justin Andrew" userId="S::jap6300@psu.edu::59a00299-0e57-43cd-bd45-87ad7d591cdb" providerId="AD" clId="Web-{6189149D-485C-8434-B102-50E94762D011}" dt="2020-12-08T21:42:58.760" v="25" actId="14100"/>
          <ac:spMkLst>
            <pc:docMk/>
            <pc:sldMk cId="1851745248" sldId="288"/>
            <ac:spMk id="3" creationId="{257A936A-3C9D-47E6-8CD7-3D754AD72362}"/>
          </ac:spMkLst>
        </pc:spChg>
        <pc:spChg chg="mod ord">
          <ac:chgData name="Printz, Justin Andrew" userId="S::jap6300@psu.edu::59a00299-0e57-43cd-bd45-87ad7d591cdb" providerId="AD" clId="Web-{6189149D-485C-8434-B102-50E94762D011}" dt="2020-12-08T21:42:54.197" v="24"/>
          <ac:spMkLst>
            <pc:docMk/>
            <pc:sldMk cId="1851745248" sldId="288"/>
            <ac:spMk id="4" creationId="{8D6E979F-8FD3-4F3A-9700-0AD61BEE56E1}"/>
          </ac:spMkLst>
        </pc:spChg>
        <pc:spChg chg="add del">
          <ac:chgData name="Printz, Justin Andrew" userId="S::jap6300@psu.edu::59a00299-0e57-43cd-bd45-87ad7d591cdb" providerId="AD" clId="Web-{6189149D-485C-8434-B102-50E94762D011}" dt="2020-12-08T21:42:29.228" v="12"/>
          <ac:spMkLst>
            <pc:docMk/>
            <pc:sldMk cId="1851745248" sldId="288"/>
            <ac:spMk id="10" creationId="{9F4444CE-BC8D-4D61-B303-4C05614E62AB}"/>
          </ac:spMkLst>
        </pc:spChg>
        <pc:spChg chg="add del">
          <ac:chgData name="Printz, Justin Andrew" userId="S::jap6300@psu.edu::59a00299-0e57-43cd-bd45-87ad7d591cdb" providerId="AD" clId="Web-{6189149D-485C-8434-B102-50E94762D011}" dt="2020-12-08T21:42:29.228" v="12"/>
          <ac:spMkLst>
            <pc:docMk/>
            <pc:sldMk cId="1851745248" sldId="288"/>
            <ac:spMk id="12" creationId="{62423CA5-E2E1-4789-B759-9906C1C94063}"/>
          </ac:spMkLst>
        </pc:spChg>
        <pc:spChg chg="add del">
          <ac:chgData name="Printz, Justin Andrew" userId="S::jap6300@psu.edu::59a00299-0e57-43cd-bd45-87ad7d591cdb" providerId="AD" clId="Web-{6189149D-485C-8434-B102-50E94762D011}" dt="2020-12-08T21:42:29.228" v="12"/>
          <ac:spMkLst>
            <pc:docMk/>
            <pc:sldMk cId="1851745248" sldId="288"/>
            <ac:spMk id="14" creationId="{73772B81-181F-48B7-8826-4D9686D15DF5}"/>
          </ac:spMkLst>
        </pc:spChg>
        <pc:spChg chg="add del">
          <ac:chgData name="Printz, Justin Andrew" userId="S::jap6300@psu.edu::59a00299-0e57-43cd-bd45-87ad7d591cdb" providerId="AD" clId="Web-{6189149D-485C-8434-B102-50E94762D011}" dt="2020-12-08T21:42:29.228" v="12"/>
          <ac:spMkLst>
            <pc:docMk/>
            <pc:sldMk cId="1851745248" sldId="288"/>
            <ac:spMk id="16" creationId="{B2205F6E-03C6-4E92-877C-E2482F6599AA}"/>
          </ac:spMkLst>
        </pc:spChg>
        <pc:picChg chg="add del mod">
          <ac:chgData name="Printz, Justin Andrew" userId="S::jap6300@psu.edu::59a00299-0e57-43cd-bd45-87ad7d591cdb" providerId="AD" clId="Web-{6189149D-485C-8434-B102-50E94762D011}" dt="2020-12-08T21:42:30.446" v="13"/>
          <ac:picMkLst>
            <pc:docMk/>
            <pc:sldMk cId="1851745248" sldId="288"/>
            <ac:picMk id="5" creationId="{B7FC5C0D-0939-492E-AF10-BA62F79D6ECA}"/>
          </ac:picMkLst>
        </pc:picChg>
        <pc:picChg chg="add mod">
          <ac:chgData name="Printz, Justin Andrew" userId="S::jap6300@psu.edu::59a00299-0e57-43cd-bd45-87ad7d591cdb" providerId="AD" clId="Web-{6189149D-485C-8434-B102-50E94762D011}" dt="2020-12-08T21:43:01.244" v="26" actId="1076"/>
          <ac:picMkLst>
            <pc:docMk/>
            <pc:sldMk cId="1851745248" sldId="288"/>
            <ac:picMk id="6" creationId="{087E0159-2B88-40F3-AD8E-F52E04AA3E60}"/>
          </ac:picMkLst>
        </pc:picChg>
      </pc:sldChg>
    </pc:docChg>
  </pc:docChgLst>
  <pc:docChgLst>
    <pc:chgData name="Lee, Quijhanae A" userId="S::qal5012@psu.edu::950326ac-1267-412a-87fb-f6aaf90acbee" providerId="AD" clId="Web-{851FCF9C-D126-CDD0-27F9-94B7A63F9900}"/>
    <pc:docChg chg="delSld modSld">
      <pc:chgData name="Lee, Quijhanae A" userId="S::qal5012@psu.edu::950326ac-1267-412a-87fb-f6aaf90acbee" providerId="AD" clId="Web-{851FCF9C-D126-CDD0-27F9-94B7A63F9900}" dt="2020-12-08T21:59:58.777" v="61" actId="20577"/>
      <pc:docMkLst>
        <pc:docMk/>
      </pc:docMkLst>
      <pc:sldChg chg="modSp">
        <pc:chgData name="Lee, Quijhanae A" userId="S::qal5012@psu.edu::950326ac-1267-412a-87fb-f6aaf90acbee" providerId="AD" clId="Web-{851FCF9C-D126-CDD0-27F9-94B7A63F9900}" dt="2020-12-08T20:24:46.036" v="21" actId="20577"/>
        <pc:sldMkLst>
          <pc:docMk/>
          <pc:sldMk cId="3793798959" sldId="257"/>
        </pc:sldMkLst>
        <pc:spChg chg="mod">
          <ac:chgData name="Lee, Quijhanae A" userId="S::qal5012@psu.edu::950326ac-1267-412a-87fb-f6aaf90acbee" providerId="AD" clId="Web-{851FCF9C-D126-CDD0-27F9-94B7A63F9900}" dt="2020-12-08T20:24:46.036" v="21" actId="20577"/>
          <ac:spMkLst>
            <pc:docMk/>
            <pc:sldMk cId="3793798959" sldId="257"/>
            <ac:spMk id="2" creationId="{F9D38E50-F66A-484E-8FA7-2A5633CCEFE5}"/>
          </ac:spMkLst>
        </pc:spChg>
      </pc:sldChg>
      <pc:sldChg chg="modSp">
        <pc:chgData name="Lee, Quijhanae A" userId="S::qal5012@psu.edu::950326ac-1267-412a-87fb-f6aaf90acbee" providerId="AD" clId="Web-{851FCF9C-D126-CDD0-27F9-94B7A63F9900}" dt="2020-12-08T21:59:03.588" v="59" actId="20577"/>
        <pc:sldMkLst>
          <pc:docMk/>
          <pc:sldMk cId="1206528940" sldId="258"/>
        </pc:sldMkLst>
        <pc:spChg chg="mod">
          <ac:chgData name="Lee, Quijhanae A" userId="S::qal5012@psu.edu::950326ac-1267-412a-87fb-f6aaf90acbee" providerId="AD" clId="Web-{851FCF9C-D126-CDD0-27F9-94B7A63F9900}" dt="2020-12-08T20:24:41.286" v="16" actId="20577"/>
          <ac:spMkLst>
            <pc:docMk/>
            <pc:sldMk cId="1206528940" sldId="258"/>
            <ac:spMk id="2" creationId="{04FAD654-0C5A-43DC-B463-6934204ED461}"/>
          </ac:spMkLst>
        </pc:spChg>
        <pc:spChg chg="mod">
          <ac:chgData name="Lee, Quijhanae A" userId="S::qal5012@psu.edu::950326ac-1267-412a-87fb-f6aaf90acbee" providerId="AD" clId="Web-{851FCF9C-D126-CDD0-27F9-94B7A63F9900}" dt="2020-12-08T21:59:03.588" v="59" actId="20577"/>
          <ac:spMkLst>
            <pc:docMk/>
            <pc:sldMk cId="1206528940" sldId="258"/>
            <ac:spMk id="3" creationId="{6BA72995-43C4-4DB8-8070-A3B8C0B753D9}"/>
          </ac:spMkLst>
        </pc:spChg>
      </pc:sldChg>
      <pc:sldChg chg="modSp">
        <pc:chgData name="Lee, Quijhanae A" userId="S::qal5012@psu.edu::950326ac-1267-412a-87fb-f6aaf90acbee" providerId="AD" clId="Web-{851FCF9C-D126-CDD0-27F9-94B7A63F9900}" dt="2020-12-08T20:54:02.530" v="41" actId="20577"/>
        <pc:sldMkLst>
          <pc:docMk/>
          <pc:sldMk cId="924205766" sldId="259"/>
        </pc:sldMkLst>
        <pc:graphicFrameChg chg="modGraphic">
          <ac:chgData name="Lee, Quijhanae A" userId="S::qal5012@psu.edu::950326ac-1267-412a-87fb-f6aaf90acbee" providerId="AD" clId="Web-{851FCF9C-D126-CDD0-27F9-94B7A63F9900}" dt="2020-12-08T20:54:02.530" v="41" actId="20577"/>
          <ac:graphicFrameMkLst>
            <pc:docMk/>
            <pc:sldMk cId="924205766" sldId="259"/>
            <ac:graphicFrameMk id="16" creationId="{F8FE8039-4921-4B4C-B836-83412577DEF1}"/>
          </ac:graphicFrameMkLst>
        </pc:graphicFrameChg>
      </pc:sldChg>
      <pc:sldChg chg="modSp">
        <pc:chgData name="Lee, Quijhanae A" userId="S::qal5012@psu.edu::950326ac-1267-412a-87fb-f6aaf90acbee" providerId="AD" clId="Web-{851FCF9C-D126-CDD0-27F9-94B7A63F9900}" dt="2020-12-08T15:45:48.334" v="0" actId="1076"/>
        <pc:sldMkLst>
          <pc:docMk/>
          <pc:sldMk cId="3311909926" sldId="260"/>
        </pc:sldMkLst>
        <pc:graphicFrameChg chg="mod">
          <ac:chgData name="Lee, Quijhanae A" userId="S::qal5012@psu.edu::950326ac-1267-412a-87fb-f6aaf90acbee" providerId="AD" clId="Web-{851FCF9C-D126-CDD0-27F9-94B7A63F9900}" dt="2020-12-08T15:45:48.334" v="0" actId="1076"/>
          <ac:graphicFrameMkLst>
            <pc:docMk/>
            <pc:sldMk cId="3311909926" sldId="260"/>
            <ac:graphicFrameMk id="5" creationId="{8CC1484A-0E87-4FA4-AA7B-01AC267D0E67}"/>
          </ac:graphicFrameMkLst>
        </pc:graphicFrameChg>
      </pc:sldChg>
      <pc:sldChg chg="modSp">
        <pc:chgData name="Lee, Quijhanae A" userId="S::qal5012@psu.edu::950326ac-1267-412a-87fb-f6aaf90acbee" providerId="AD" clId="Web-{851FCF9C-D126-CDD0-27F9-94B7A63F9900}" dt="2020-12-08T15:46:13.600" v="1" actId="20577"/>
        <pc:sldMkLst>
          <pc:docMk/>
          <pc:sldMk cId="4058976287" sldId="269"/>
        </pc:sldMkLst>
        <pc:spChg chg="mod">
          <ac:chgData name="Lee, Quijhanae A" userId="S::qal5012@psu.edu::950326ac-1267-412a-87fb-f6aaf90acbee" providerId="AD" clId="Web-{851FCF9C-D126-CDD0-27F9-94B7A63F9900}" dt="2020-12-08T15:46:13.600" v="1" actId="20577"/>
          <ac:spMkLst>
            <pc:docMk/>
            <pc:sldMk cId="4058976287" sldId="269"/>
            <ac:spMk id="2" creationId="{0F0572C6-22A7-4CFF-A9BD-D7435ACB4249}"/>
          </ac:spMkLst>
        </pc:spChg>
      </pc:sldChg>
      <pc:sldChg chg="modSp">
        <pc:chgData name="Lee, Quijhanae A" userId="S::qal5012@psu.edu::950326ac-1267-412a-87fb-f6aaf90acbee" providerId="AD" clId="Web-{851FCF9C-D126-CDD0-27F9-94B7A63F9900}" dt="2020-12-08T15:46:50.367" v="7" actId="1076"/>
        <pc:sldMkLst>
          <pc:docMk/>
          <pc:sldMk cId="3420166606" sldId="271"/>
        </pc:sldMkLst>
        <pc:graphicFrameChg chg="mod modGraphic">
          <ac:chgData name="Lee, Quijhanae A" userId="S::qal5012@psu.edu::950326ac-1267-412a-87fb-f6aaf90acbee" providerId="AD" clId="Web-{851FCF9C-D126-CDD0-27F9-94B7A63F9900}" dt="2020-12-08T15:46:50.367" v="7" actId="1076"/>
          <ac:graphicFrameMkLst>
            <pc:docMk/>
            <pc:sldMk cId="3420166606" sldId="271"/>
            <ac:graphicFrameMk id="5" creationId="{CBBFD85D-3FC4-4887-A98C-9C95C2830085}"/>
          </ac:graphicFrameMkLst>
        </pc:graphicFrameChg>
      </pc:sldChg>
      <pc:sldChg chg="del">
        <pc:chgData name="Lee, Quijhanae A" userId="S::qal5012@psu.edu::950326ac-1267-412a-87fb-f6aaf90acbee" providerId="AD" clId="Web-{851FCF9C-D126-CDD0-27F9-94B7A63F9900}" dt="2020-12-08T15:49:10.136" v="8"/>
        <pc:sldMkLst>
          <pc:docMk/>
          <pc:sldMk cId="3401678358" sldId="276"/>
        </pc:sldMkLst>
      </pc:sldChg>
      <pc:sldChg chg="del">
        <pc:chgData name="Lee, Quijhanae A" userId="S::qal5012@psu.edu::950326ac-1267-412a-87fb-f6aaf90acbee" providerId="AD" clId="Web-{851FCF9C-D126-CDD0-27F9-94B7A63F9900}" dt="2020-12-08T21:51:35.781" v="42"/>
        <pc:sldMkLst>
          <pc:docMk/>
          <pc:sldMk cId="1851745248" sldId="288"/>
        </pc:sldMkLst>
      </pc:sldChg>
    </pc:docChg>
  </pc:docChgLst>
  <pc:docChgLst>
    <pc:chgData name="Glass, Dylan" userId="S::djg5812@psu.edu::c5e16065-1ae6-4df5-b02c-8535e9a530b3" providerId="AD" clId="Web-{84E9DCEC-A74A-4AC5-9F2E-8467D14A16BA}"/>
    <pc:docChg chg="modSld">
      <pc:chgData name="Glass, Dylan" userId="S::djg5812@psu.edu::c5e16065-1ae6-4df5-b02c-8535e9a530b3" providerId="AD" clId="Web-{84E9DCEC-A74A-4AC5-9F2E-8467D14A16BA}" dt="2020-12-07T20:58:15.108" v="24" actId="20577"/>
      <pc:docMkLst>
        <pc:docMk/>
      </pc:docMkLst>
      <pc:sldChg chg="modSp">
        <pc:chgData name="Glass, Dylan" userId="S::djg5812@psu.edu::c5e16065-1ae6-4df5-b02c-8535e9a530b3" providerId="AD" clId="Web-{84E9DCEC-A74A-4AC5-9F2E-8467D14A16BA}" dt="2020-12-07T20:58:15.077" v="22" actId="20577"/>
        <pc:sldMkLst>
          <pc:docMk/>
          <pc:sldMk cId="109857222" sldId="256"/>
        </pc:sldMkLst>
        <pc:spChg chg="mod">
          <ac:chgData name="Glass, Dylan" userId="S::djg5812@psu.edu::c5e16065-1ae6-4df5-b02c-8535e9a530b3" providerId="AD" clId="Web-{84E9DCEC-A74A-4AC5-9F2E-8467D14A16BA}" dt="2020-12-07T20:58:15.077" v="22" actId="20577"/>
          <ac:spMkLst>
            <pc:docMk/>
            <pc:sldMk cId="109857222" sldId="256"/>
            <ac:spMk id="2" creationId="{00000000-0000-0000-0000-000000000000}"/>
          </ac:spMkLst>
        </pc:spChg>
      </pc:sldChg>
    </pc:docChg>
  </pc:docChgLst>
  <pc:docChgLst>
    <pc:chgData name="Glass, Dylan" userId="S::djg5812@psu.edu::c5e16065-1ae6-4df5-b02c-8535e9a530b3" providerId="AD" clId="Web-{83341C85-6A71-486A-A6E5-BEA8FF63D9B2}"/>
    <pc:docChg chg="addSld modSld addMainMaster delMainMaster">
      <pc:chgData name="Glass, Dylan" userId="S::djg5812@psu.edu::c5e16065-1ae6-4df5-b02c-8535e9a530b3" providerId="AD" clId="Web-{83341C85-6A71-486A-A6E5-BEA8FF63D9B2}" dt="2020-12-07T22:06:11.807" v="1458" actId="20577"/>
      <pc:docMkLst>
        <pc:docMk/>
      </pc:docMkLst>
      <pc:sldChg chg="modSp mod modClrScheme chgLayout">
        <pc:chgData name="Glass, Dylan" userId="S::djg5812@psu.edu::c5e16065-1ae6-4df5-b02c-8535e9a530b3" providerId="AD" clId="Web-{83341C85-6A71-486A-A6E5-BEA8FF63D9B2}" dt="2020-12-07T21:15:00.718" v="178"/>
        <pc:sldMkLst>
          <pc:docMk/>
          <pc:sldMk cId="109857222" sldId="256"/>
        </pc:sldMkLst>
        <pc:spChg chg="mod ord">
          <ac:chgData name="Glass, Dylan" userId="S::djg5812@psu.edu::c5e16065-1ae6-4df5-b02c-8535e9a530b3" providerId="AD" clId="Web-{83341C85-6A71-486A-A6E5-BEA8FF63D9B2}" dt="2020-12-07T21:15:00.718" v="178"/>
          <ac:spMkLst>
            <pc:docMk/>
            <pc:sldMk cId="109857222" sldId="256"/>
            <ac:spMk id="2" creationId="{00000000-0000-0000-0000-000000000000}"/>
          </ac:spMkLst>
        </pc:spChg>
        <pc:spChg chg="mod ord">
          <ac:chgData name="Glass, Dylan" userId="S::djg5812@psu.edu::c5e16065-1ae6-4df5-b02c-8535e9a530b3" providerId="AD" clId="Web-{83341C85-6A71-486A-A6E5-BEA8FF63D9B2}" dt="2020-12-07T21:15:00.718" v="178"/>
          <ac:spMkLst>
            <pc:docMk/>
            <pc:sldMk cId="109857222" sldId="256"/>
            <ac:spMk id="3" creationId="{00000000-0000-0000-0000-000000000000}"/>
          </ac:spMkLst>
        </pc:spChg>
      </pc:sldChg>
      <pc:sldChg chg="addSp delSp modSp new mod modClrScheme chgLayout">
        <pc:chgData name="Glass, Dylan" userId="S::djg5812@psu.edu::c5e16065-1ae6-4df5-b02c-8535e9a530b3" providerId="AD" clId="Web-{83341C85-6A71-486A-A6E5-BEA8FF63D9B2}" dt="2020-12-07T21:24:48.384" v="197" actId="1076"/>
        <pc:sldMkLst>
          <pc:docMk/>
          <pc:sldMk cId="3793798959" sldId="257"/>
        </pc:sldMkLst>
        <pc:spChg chg="mod ord">
          <ac:chgData name="Glass, Dylan" userId="S::djg5812@psu.edu::c5e16065-1ae6-4df5-b02c-8535e9a530b3" providerId="AD" clId="Web-{83341C85-6A71-486A-A6E5-BEA8FF63D9B2}" dt="2020-12-07T21:15:00.718" v="178"/>
          <ac:spMkLst>
            <pc:docMk/>
            <pc:sldMk cId="3793798959" sldId="257"/>
            <ac:spMk id="2" creationId="{F9D38E50-F66A-484E-8FA7-2A5633CCEFE5}"/>
          </ac:spMkLst>
        </pc:spChg>
        <pc:spChg chg="mod ord">
          <ac:chgData name="Glass, Dylan" userId="S::djg5812@psu.edu::c5e16065-1ae6-4df5-b02c-8535e9a530b3" providerId="AD" clId="Web-{83341C85-6A71-486A-A6E5-BEA8FF63D9B2}" dt="2020-12-07T21:24:29.820" v="193" actId="14100"/>
          <ac:spMkLst>
            <pc:docMk/>
            <pc:sldMk cId="3793798959" sldId="257"/>
            <ac:spMk id="3" creationId="{CDF21EDB-3824-420E-8B2D-1773A4633117}"/>
          </ac:spMkLst>
        </pc:spChg>
        <pc:spChg chg="add mod">
          <ac:chgData name="Glass, Dylan" userId="S::djg5812@psu.edu::c5e16065-1ae6-4df5-b02c-8535e9a530b3" providerId="AD" clId="Web-{83341C85-6A71-486A-A6E5-BEA8FF63D9B2}" dt="2020-12-07T21:10:20.558" v="42" actId="1076"/>
          <ac:spMkLst>
            <pc:docMk/>
            <pc:sldMk cId="3793798959" sldId="257"/>
            <ac:spMk id="5" creationId="{9D8D9724-8F23-4AE1-ADC6-83EA33EEB391}"/>
          </ac:spMkLst>
        </pc:spChg>
        <pc:spChg chg="add mod">
          <ac:chgData name="Glass, Dylan" userId="S::djg5812@psu.edu::c5e16065-1ae6-4df5-b02c-8535e9a530b3" providerId="AD" clId="Web-{83341C85-6A71-486A-A6E5-BEA8FF63D9B2}" dt="2020-12-07T21:24:48.384" v="197" actId="1076"/>
          <ac:spMkLst>
            <pc:docMk/>
            <pc:sldMk cId="3793798959" sldId="257"/>
            <ac:spMk id="6" creationId="{14A2F22C-FA07-4F53-8480-EDA2E40173D9}"/>
          </ac:spMkLst>
        </pc:spChg>
        <pc:picChg chg="add del mod">
          <ac:chgData name="Glass, Dylan" userId="S::djg5812@psu.edu::c5e16065-1ae6-4df5-b02c-8535e9a530b3" providerId="AD" clId="Web-{83341C85-6A71-486A-A6E5-BEA8FF63D9B2}" dt="2020-12-07T21:15:47.127" v="181"/>
          <ac:picMkLst>
            <pc:docMk/>
            <pc:sldMk cId="3793798959" sldId="257"/>
            <ac:picMk id="7" creationId="{10C49EEA-5DBD-4584-9710-DCEB594C969C}"/>
          </ac:picMkLst>
        </pc:picChg>
        <pc:picChg chg="add del mod">
          <ac:chgData name="Glass, Dylan" userId="S::djg5812@psu.edu::c5e16065-1ae6-4df5-b02c-8535e9a530b3" providerId="AD" clId="Web-{83341C85-6A71-486A-A6E5-BEA8FF63D9B2}" dt="2020-12-07T21:16:28.693" v="183"/>
          <ac:picMkLst>
            <pc:docMk/>
            <pc:sldMk cId="3793798959" sldId="257"/>
            <ac:picMk id="8" creationId="{4D9F7525-491A-402C-A4AE-0C55C2805E0F}"/>
          </ac:picMkLst>
        </pc:picChg>
        <pc:picChg chg="add mod">
          <ac:chgData name="Glass, Dylan" userId="S::djg5812@psu.edu::c5e16065-1ae6-4df5-b02c-8535e9a530b3" providerId="AD" clId="Web-{83341C85-6A71-486A-A6E5-BEA8FF63D9B2}" dt="2020-12-07T21:24:17.304" v="187" actId="1076"/>
          <ac:picMkLst>
            <pc:docMk/>
            <pc:sldMk cId="3793798959" sldId="257"/>
            <ac:picMk id="9" creationId="{F4F861BD-4A6E-4CB9-8AB9-4F8CFAD426B0}"/>
          </ac:picMkLst>
        </pc:picChg>
      </pc:sldChg>
      <pc:sldChg chg="modSp new mod modClrScheme chgLayout">
        <pc:chgData name="Glass, Dylan" userId="S::djg5812@psu.edu::c5e16065-1ae6-4df5-b02c-8535e9a530b3" providerId="AD" clId="Web-{83341C85-6A71-486A-A6E5-BEA8FF63D9B2}" dt="2020-12-07T21:30:40.846" v="308" actId="20577"/>
        <pc:sldMkLst>
          <pc:docMk/>
          <pc:sldMk cId="1206528940" sldId="258"/>
        </pc:sldMkLst>
        <pc:spChg chg="mod ord">
          <ac:chgData name="Glass, Dylan" userId="S::djg5812@psu.edu::c5e16065-1ae6-4df5-b02c-8535e9a530b3" providerId="AD" clId="Web-{83341C85-6A71-486A-A6E5-BEA8FF63D9B2}" dt="2020-12-07T21:27:41.537" v="214" actId="20577"/>
          <ac:spMkLst>
            <pc:docMk/>
            <pc:sldMk cId="1206528940" sldId="258"/>
            <ac:spMk id="2" creationId="{04FAD654-0C5A-43DC-B463-6934204ED461}"/>
          </ac:spMkLst>
        </pc:spChg>
        <pc:spChg chg="mod ord">
          <ac:chgData name="Glass, Dylan" userId="S::djg5812@psu.edu::c5e16065-1ae6-4df5-b02c-8535e9a530b3" providerId="AD" clId="Web-{83341C85-6A71-486A-A6E5-BEA8FF63D9B2}" dt="2020-12-07T21:30:40.846" v="308" actId="20577"/>
          <ac:spMkLst>
            <pc:docMk/>
            <pc:sldMk cId="1206528940" sldId="258"/>
            <ac:spMk id="3" creationId="{6BA72995-43C4-4DB8-8070-A3B8C0B753D9}"/>
          </ac:spMkLst>
        </pc:spChg>
      </pc:sldChg>
      <pc:sldChg chg="modSp new mod modClrScheme chgLayout">
        <pc:chgData name="Glass, Dylan" userId="S::djg5812@psu.edu::c5e16065-1ae6-4df5-b02c-8535e9a530b3" providerId="AD" clId="Web-{83341C85-6A71-486A-A6E5-BEA8FF63D9B2}" dt="2020-12-07T21:39:54.557" v="511" actId="20577"/>
        <pc:sldMkLst>
          <pc:docMk/>
          <pc:sldMk cId="924205766" sldId="259"/>
        </pc:sldMkLst>
        <pc:spChg chg="mod ord">
          <ac:chgData name="Glass, Dylan" userId="S::djg5812@psu.edu::c5e16065-1ae6-4df5-b02c-8535e9a530b3" providerId="AD" clId="Web-{83341C85-6A71-486A-A6E5-BEA8FF63D9B2}" dt="2020-12-07T21:30:56.769" v="334" actId="20577"/>
          <ac:spMkLst>
            <pc:docMk/>
            <pc:sldMk cId="924205766" sldId="259"/>
            <ac:spMk id="2" creationId="{A204FC81-252F-44E5-A921-C8DBA550088A}"/>
          </ac:spMkLst>
        </pc:spChg>
        <pc:spChg chg="mod ord">
          <ac:chgData name="Glass, Dylan" userId="S::djg5812@psu.edu::c5e16065-1ae6-4df5-b02c-8535e9a530b3" providerId="AD" clId="Web-{83341C85-6A71-486A-A6E5-BEA8FF63D9B2}" dt="2020-12-07T21:39:54.557" v="511" actId="20577"/>
          <ac:spMkLst>
            <pc:docMk/>
            <pc:sldMk cId="924205766" sldId="259"/>
            <ac:spMk id="3" creationId="{D0BD3292-5D43-4D03-9DB5-EF7FD449322B}"/>
          </ac:spMkLst>
        </pc:spChg>
      </pc:sldChg>
      <pc:sldChg chg="addSp delSp modSp new mod setBg modClrScheme setClrOvrMap chgLayout">
        <pc:chgData name="Glass, Dylan" userId="S::djg5812@psu.edu::c5e16065-1ae6-4df5-b02c-8535e9a530b3" providerId="AD" clId="Web-{83341C85-6A71-486A-A6E5-BEA8FF63D9B2}" dt="2020-12-07T21:55:15.136" v="1088" actId="1076"/>
        <pc:sldMkLst>
          <pc:docMk/>
          <pc:sldMk cId="3311909926" sldId="260"/>
        </pc:sldMkLst>
        <pc:spChg chg="mod ord">
          <ac:chgData name="Glass, Dylan" userId="S::djg5812@psu.edu::c5e16065-1ae6-4df5-b02c-8535e9a530b3" providerId="AD" clId="Web-{83341C85-6A71-486A-A6E5-BEA8FF63D9B2}" dt="2020-12-07T21:54:55.932" v="1085"/>
          <ac:spMkLst>
            <pc:docMk/>
            <pc:sldMk cId="3311909926" sldId="260"/>
            <ac:spMk id="2" creationId="{A9E3B832-B536-4BB9-B1C7-03EFC8F71F27}"/>
          </ac:spMkLst>
        </pc:spChg>
        <pc:spChg chg="del mod ord">
          <ac:chgData name="Glass, Dylan" userId="S::djg5812@psu.edu::c5e16065-1ae6-4df5-b02c-8535e9a530b3" providerId="AD" clId="Web-{83341C85-6A71-486A-A6E5-BEA8FF63D9B2}" dt="2020-12-07T21:40:29.278" v="513"/>
          <ac:spMkLst>
            <pc:docMk/>
            <pc:sldMk cId="3311909926" sldId="260"/>
            <ac:spMk id="3" creationId="{FE4B9842-44DD-49E8-BD3C-B5B9E0BB60FC}"/>
          </ac:spMkLst>
        </pc:spChg>
        <pc:spChg chg="add mod">
          <ac:chgData name="Glass, Dylan" userId="S::djg5812@psu.edu::c5e16065-1ae6-4df5-b02c-8535e9a530b3" providerId="AD" clId="Web-{83341C85-6A71-486A-A6E5-BEA8FF63D9B2}" dt="2020-12-07T21:40:29.293" v="515"/>
          <ac:spMkLst>
            <pc:docMk/>
            <pc:sldMk cId="3311909926" sldId="260"/>
            <ac:spMk id="6" creationId="{393FA917-4B3A-4B22-A39B-9C6AB0C13F57}"/>
          </ac:spMkLst>
        </pc:spChg>
        <pc:spChg chg="add mod ord">
          <ac:chgData name="Glass, Dylan" userId="S::djg5812@psu.edu::c5e16065-1ae6-4df5-b02c-8535e9a530b3" providerId="AD" clId="Web-{83341C85-6A71-486A-A6E5-BEA8FF63D9B2}" dt="2020-12-07T21:54:55.932" v="1085"/>
          <ac:spMkLst>
            <pc:docMk/>
            <pc:sldMk cId="3311909926" sldId="260"/>
            <ac:spMk id="7" creationId="{E775614A-6F80-4505-93FB-3C43EE0690A0}"/>
          </ac:spMkLst>
        </pc:spChg>
        <pc:spChg chg="add del">
          <ac:chgData name="Glass, Dylan" userId="S::djg5812@psu.edu::c5e16065-1ae6-4df5-b02c-8535e9a530b3" providerId="AD" clId="Web-{83341C85-6A71-486A-A6E5-BEA8FF63D9B2}" dt="2020-12-07T21:41:49.690" v="570"/>
          <ac:spMkLst>
            <pc:docMk/>
            <pc:sldMk cId="3311909926" sldId="260"/>
            <ac:spMk id="8" creationId="{14D16F1A-5D78-4402-81FF-31A98AFD6BBD}"/>
          </ac:spMkLst>
        </pc:spChg>
        <pc:spChg chg="add del">
          <ac:chgData name="Glass, Dylan" userId="S::djg5812@psu.edu::c5e16065-1ae6-4df5-b02c-8535e9a530b3" providerId="AD" clId="Web-{83341C85-6A71-486A-A6E5-BEA8FF63D9B2}" dt="2020-12-07T21:41:49.690" v="570"/>
          <ac:spMkLst>
            <pc:docMk/>
            <pc:sldMk cId="3311909926" sldId="260"/>
            <ac:spMk id="9" creationId="{1B2FB7F0-6A45-43E8-88A7-48E46E6D48CA}"/>
          </ac:spMkLst>
        </pc:spChg>
        <pc:spChg chg="add del">
          <ac:chgData name="Glass, Dylan" userId="S::djg5812@psu.edu::c5e16065-1ae6-4df5-b02c-8535e9a530b3" providerId="AD" clId="Web-{83341C85-6A71-486A-A6E5-BEA8FF63D9B2}" dt="2020-12-07T21:41:49.690" v="570"/>
          <ac:spMkLst>
            <pc:docMk/>
            <pc:sldMk cId="3311909926" sldId="260"/>
            <ac:spMk id="10" creationId="{6BA9C607-662B-4FBB-A3F3-CF593AD736CD}"/>
          </ac:spMkLst>
        </pc:spChg>
        <pc:spChg chg="add del">
          <ac:chgData name="Glass, Dylan" userId="S::djg5812@psu.edu::c5e16065-1ae6-4df5-b02c-8535e9a530b3" providerId="AD" clId="Web-{83341C85-6A71-486A-A6E5-BEA8FF63D9B2}" dt="2020-12-07T21:41:07.515" v="556"/>
          <ac:spMkLst>
            <pc:docMk/>
            <pc:sldMk cId="3311909926" sldId="260"/>
            <ac:spMk id="11" creationId="{14D16F1A-5D78-4402-81FF-31A98AFD6BBD}"/>
          </ac:spMkLst>
        </pc:spChg>
        <pc:spChg chg="add del">
          <ac:chgData name="Glass, Dylan" userId="S::djg5812@psu.edu::c5e16065-1ae6-4df5-b02c-8535e9a530b3" providerId="AD" clId="Web-{83341C85-6A71-486A-A6E5-BEA8FF63D9B2}" dt="2020-12-07T21:41:43.845" v="565"/>
          <ac:spMkLst>
            <pc:docMk/>
            <pc:sldMk cId="3311909926" sldId="260"/>
            <ac:spMk id="12" creationId="{78BC2A89-4490-45BC-9F4F-C72587E17146}"/>
          </ac:spMkLst>
        </pc:spChg>
        <pc:spChg chg="add del">
          <ac:chgData name="Glass, Dylan" userId="S::djg5812@psu.edu::c5e16065-1ae6-4df5-b02c-8535e9a530b3" providerId="AD" clId="Web-{83341C85-6A71-486A-A6E5-BEA8FF63D9B2}" dt="2020-12-07T21:41:07.515" v="556"/>
          <ac:spMkLst>
            <pc:docMk/>
            <pc:sldMk cId="3311909926" sldId="260"/>
            <ac:spMk id="13" creationId="{1B2FB7F0-6A45-43E8-88A7-48E46E6D48CA}"/>
          </ac:spMkLst>
        </pc:spChg>
        <pc:spChg chg="add del">
          <ac:chgData name="Glass, Dylan" userId="S::djg5812@psu.edu::c5e16065-1ae6-4df5-b02c-8535e9a530b3" providerId="AD" clId="Web-{83341C85-6A71-486A-A6E5-BEA8FF63D9B2}" dt="2020-12-07T21:41:07.515" v="556"/>
          <ac:spMkLst>
            <pc:docMk/>
            <pc:sldMk cId="3311909926" sldId="260"/>
            <ac:spMk id="15" creationId="{6BA9C607-662B-4FBB-A3F3-CF593AD736CD}"/>
          </ac:spMkLst>
        </pc:spChg>
        <pc:spChg chg="add del">
          <ac:chgData name="Glass, Dylan" userId="S::djg5812@psu.edu::c5e16065-1ae6-4df5-b02c-8535e9a530b3" providerId="AD" clId="Web-{83341C85-6A71-486A-A6E5-BEA8FF63D9B2}" dt="2020-12-07T21:41:46.721" v="567"/>
          <ac:spMkLst>
            <pc:docMk/>
            <pc:sldMk cId="3311909926" sldId="260"/>
            <ac:spMk id="16" creationId="{A0BEF96C-E0E6-4B91-A975-0E84FA7200A9}"/>
          </ac:spMkLst>
        </pc:spChg>
        <pc:spChg chg="add del">
          <ac:chgData name="Glass, Dylan" userId="S::djg5812@psu.edu::c5e16065-1ae6-4df5-b02c-8535e9a530b3" providerId="AD" clId="Web-{83341C85-6A71-486A-A6E5-BEA8FF63D9B2}" dt="2020-12-07T21:41:49.658" v="569"/>
          <ac:spMkLst>
            <pc:docMk/>
            <pc:sldMk cId="3311909926" sldId="260"/>
            <ac:spMk id="18" creationId="{618FB002-1C4D-440C-B31C-3548E20DC017}"/>
          </ac:spMkLst>
        </pc:spChg>
        <pc:spChg chg="add del">
          <ac:chgData name="Glass, Dylan" userId="S::djg5812@psu.edu::c5e16065-1ae6-4df5-b02c-8535e9a530b3" providerId="AD" clId="Web-{83341C85-6A71-486A-A6E5-BEA8FF63D9B2}" dt="2020-12-07T21:53:26.660" v="1023"/>
          <ac:spMkLst>
            <pc:docMk/>
            <pc:sldMk cId="3311909926" sldId="260"/>
            <ac:spMk id="20" creationId="{14D16F1A-5D78-4402-81FF-31A98AFD6BBD}"/>
          </ac:spMkLst>
        </pc:spChg>
        <pc:spChg chg="add del">
          <ac:chgData name="Glass, Dylan" userId="S::djg5812@psu.edu::c5e16065-1ae6-4df5-b02c-8535e9a530b3" providerId="AD" clId="Web-{83341C85-6A71-486A-A6E5-BEA8FF63D9B2}" dt="2020-12-07T21:53:26.660" v="1023"/>
          <ac:spMkLst>
            <pc:docMk/>
            <pc:sldMk cId="3311909926" sldId="260"/>
            <ac:spMk id="21" creationId="{1B2FB7F0-6A45-43E8-88A7-48E46E6D48CA}"/>
          </ac:spMkLst>
        </pc:spChg>
        <pc:spChg chg="add del">
          <ac:chgData name="Glass, Dylan" userId="S::djg5812@psu.edu::c5e16065-1ae6-4df5-b02c-8535e9a530b3" providerId="AD" clId="Web-{83341C85-6A71-486A-A6E5-BEA8FF63D9B2}" dt="2020-12-07T21:53:26.660" v="1023"/>
          <ac:spMkLst>
            <pc:docMk/>
            <pc:sldMk cId="3311909926" sldId="260"/>
            <ac:spMk id="22" creationId="{6BA9C607-662B-4FBB-A3F3-CF593AD736CD}"/>
          </ac:spMkLst>
        </pc:spChg>
        <pc:spChg chg="add del">
          <ac:chgData name="Glass, Dylan" userId="S::djg5812@psu.edu::c5e16065-1ae6-4df5-b02c-8535e9a530b3" providerId="AD" clId="Web-{83341C85-6A71-486A-A6E5-BEA8FF63D9B2}" dt="2020-12-07T21:53:12.972" v="1016"/>
          <ac:spMkLst>
            <pc:docMk/>
            <pc:sldMk cId="3311909926" sldId="260"/>
            <ac:spMk id="27" creationId="{A65AC7D1-EAA9-48F5-B509-60A7F50BF703}"/>
          </ac:spMkLst>
        </pc:spChg>
        <pc:spChg chg="add del">
          <ac:chgData name="Glass, Dylan" userId="S::djg5812@psu.edu::c5e16065-1ae6-4df5-b02c-8535e9a530b3" providerId="AD" clId="Web-{83341C85-6A71-486A-A6E5-BEA8FF63D9B2}" dt="2020-12-07T21:41:46.721" v="567"/>
          <ac:spMkLst>
            <pc:docMk/>
            <pc:sldMk cId="3311909926" sldId="260"/>
            <ac:spMk id="28" creationId="{DC67364C-65B9-45BB-B0D2-A79026C41B33}"/>
          </ac:spMkLst>
        </pc:spChg>
        <pc:spChg chg="add del">
          <ac:chgData name="Glass, Dylan" userId="S::djg5812@psu.edu::c5e16065-1ae6-4df5-b02c-8535e9a530b3" providerId="AD" clId="Web-{83341C85-6A71-486A-A6E5-BEA8FF63D9B2}" dt="2020-12-07T21:53:12.972" v="1016"/>
          <ac:spMkLst>
            <pc:docMk/>
            <pc:sldMk cId="3311909926" sldId="260"/>
            <ac:spMk id="29" creationId="{D6320AF9-619A-4175-865B-5663E1AEF4C5}"/>
          </ac:spMkLst>
        </pc:spChg>
        <pc:spChg chg="add del">
          <ac:chgData name="Glass, Dylan" userId="S::djg5812@psu.edu::c5e16065-1ae6-4df5-b02c-8535e9a530b3" providerId="AD" clId="Web-{83341C85-6A71-486A-A6E5-BEA8FF63D9B2}" dt="2020-12-07T21:53:12.972" v="1016"/>
          <ac:spMkLst>
            <pc:docMk/>
            <pc:sldMk cId="3311909926" sldId="260"/>
            <ac:spMk id="35" creationId="{7E018740-5C2B-4A41-AC1A-7E68D1EC1954}"/>
          </ac:spMkLst>
        </pc:spChg>
        <pc:spChg chg="add del">
          <ac:chgData name="Glass, Dylan" userId="S::djg5812@psu.edu::c5e16065-1ae6-4df5-b02c-8535e9a530b3" providerId="AD" clId="Web-{83341C85-6A71-486A-A6E5-BEA8FF63D9B2}" dt="2020-12-07T21:53:12.972" v="1016"/>
          <ac:spMkLst>
            <pc:docMk/>
            <pc:sldMk cId="3311909926" sldId="260"/>
            <ac:spMk id="37" creationId="{166F75A4-C475-4941-8EE2-B80A06A2C1BB}"/>
          </ac:spMkLst>
        </pc:spChg>
        <pc:spChg chg="add del">
          <ac:chgData name="Glass, Dylan" userId="S::djg5812@psu.edu::c5e16065-1ae6-4df5-b02c-8535e9a530b3" providerId="AD" clId="Web-{83341C85-6A71-486A-A6E5-BEA8FF63D9B2}" dt="2020-12-07T21:53:12.972" v="1016"/>
          <ac:spMkLst>
            <pc:docMk/>
            <pc:sldMk cId="3311909926" sldId="260"/>
            <ac:spMk id="39" creationId="{A032553A-72E8-4B0D-8405-FF9771C9AF05}"/>
          </ac:spMkLst>
        </pc:spChg>
        <pc:spChg chg="add del">
          <ac:chgData name="Glass, Dylan" userId="S::djg5812@psu.edu::c5e16065-1ae6-4df5-b02c-8535e9a530b3" providerId="AD" clId="Web-{83341C85-6A71-486A-A6E5-BEA8FF63D9B2}" dt="2020-12-07T21:53:12.972" v="1016"/>
          <ac:spMkLst>
            <pc:docMk/>
            <pc:sldMk cId="3311909926" sldId="260"/>
            <ac:spMk id="41" creationId="{765800AC-C3B9-498E-87BC-29FAE4C76B21}"/>
          </ac:spMkLst>
        </pc:spChg>
        <pc:spChg chg="add del">
          <ac:chgData name="Glass, Dylan" userId="S::djg5812@psu.edu::c5e16065-1ae6-4df5-b02c-8535e9a530b3" providerId="AD" clId="Web-{83341C85-6A71-486A-A6E5-BEA8FF63D9B2}" dt="2020-12-07T21:53:12.972" v="1016"/>
          <ac:spMkLst>
            <pc:docMk/>
            <pc:sldMk cId="3311909926" sldId="260"/>
            <ac:spMk id="43" creationId="{1F9D6ACB-2FF4-49F9-978A-E0D5327FC635}"/>
          </ac:spMkLst>
        </pc:spChg>
        <pc:spChg chg="add del">
          <ac:chgData name="Glass, Dylan" userId="S::djg5812@psu.edu::c5e16065-1ae6-4df5-b02c-8535e9a530b3" providerId="AD" clId="Web-{83341C85-6A71-486A-A6E5-BEA8FF63D9B2}" dt="2020-12-07T21:53:12.972" v="1016"/>
          <ac:spMkLst>
            <pc:docMk/>
            <pc:sldMk cId="3311909926" sldId="260"/>
            <ac:spMk id="45" creationId="{A5EC319D-0FEA-4B95-A3EA-01E35672C95B}"/>
          </ac:spMkLst>
        </pc:spChg>
        <pc:grpChg chg="add del">
          <ac:chgData name="Glass, Dylan" userId="S::djg5812@psu.edu::c5e16065-1ae6-4df5-b02c-8535e9a530b3" providerId="AD" clId="Web-{83341C85-6A71-486A-A6E5-BEA8FF63D9B2}" dt="2020-12-07T21:41:46.721" v="567"/>
          <ac:grpSpMkLst>
            <pc:docMk/>
            <pc:sldMk cId="3311909926" sldId="260"/>
            <ac:grpSpMk id="17" creationId="{EA9D311C-F0FB-4EA0-897C-C2C53F4DCBD1}"/>
          </ac:grpSpMkLst>
        </pc:grpChg>
        <pc:graphicFrameChg chg="add del mod ord modGraphic">
          <ac:chgData name="Glass, Dylan" userId="S::djg5812@psu.edu::c5e16065-1ae6-4df5-b02c-8535e9a530b3" providerId="AD" clId="Web-{83341C85-6A71-486A-A6E5-BEA8FF63D9B2}" dt="2020-12-07T21:55:15.136" v="1088" actId="1076"/>
          <ac:graphicFrameMkLst>
            <pc:docMk/>
            <pc:sldMk cId="3311909926" sldId="260"/>
            <ac:graphicFrameMk id="5" creationId="{8CC1484A-0E87-4FA4-AA7B-01AC267D0E67}"/>
          </ac:graphicFrameMkLst>
        </pc:graphicFrameChg>
        <pc:graphicFrameChg chg="add del">
          <ac:chgData name="Glass, Dylan" userId="S::djg5812@psu.edu::c5e16065-1ae6-4df5-b02c-8535e9a530b3" providerId="AD" clId="Web-{83341C85-6A71-486A-A6E5-BEA8FF63D9B2}" dt="2020-12-07T21:41:43.845" v="565"/>
          <ac:graphicFrameMkLst>
            <pc:docMk/>
            <pc:sldMk cId="3311909926" sldId="260"/>
            <ac:graphicFrameMk id="14" creationId="{8CC1484A-0E87-4FA4-AA7B-01AC267D0E67}"/>
          </ac:graphicFrameMkLst>
        </pc:graphicFrameChg>
        <pc:graphicFrameChg chg="add del">
          <ac:chgData name="Glass, Dylan" userId="S::djg5812@psu.edu::c5e16065-1ae6-4df5-b02c-8535e9a530b3" providerId="AD" clId="Web-{83341C85-6A71-486A-A6E5-BEA8FF63D9B2}" dt="2020-12-07T21:41:49.658" v="569"/>
          <ac:graphicFrameMkLst>
            <pc:docMk/>
            <pc:sldMk cId="3311909926" sldId="260"/>
            <ac:graphicFrameMk id="19" creationId="{8CC1484A-0E87-4FA4-AA7B-01AC267D0E67}"/>
          </ac:graphicFrameMkLst>
        </pc:graphicFrameChg>
        <pc:cxnChg chg="add del">
          <ac:chgData name="Glass, Dylan" userId="S::djg5812@psu.edu::c5e16065-1ae6-4df5-b02c-8535e9a530b3" providerId="AD" clId="Web-{83341C85-6A71-486A-A6E5-BEA8FF63D9B2}" dt="2020-12-07T21:53:12.972" v="1016"/>
          <ac:cxnSpMkLst>
            <pc:docMk/>
            <pc:sldMk cId="3311909926" sldId="260"/>
            <ac:cxnSpMk id="31" creationId="{063B6EC6-D752-4EE7-908B-F8F19E8C7FEA}"/>
          </ac:cxnSpMkLst>
        </pc:cxnChg>
        <pc:cxnChg chg="add del">
          <ac:chgData name="Glass, Dylan" userId="S::djg5812@psu.edu::c5e16065-1ae6-4df5-b02c-8535e9a530b3" providerId="AD" clId="Web-{83341C85-6A71-486A-A6E5-BEA8FF63D9B2}" dt="2020-12-07T21:53:12.972" v="1016"/>
          <ac:cxnSpMkLst>
            <pc:docMk/>
            <pc:sldMk cId="3311909926" sldId="260"/>
            <ac:cxnSpMk id="33" creationId="{EFECD4E8-AD3E-4228-82A2-9461958EA94D}"/>
          </ac:cxnSpMkLst>
        </pc:cxnChg>
      </pc:sldChg>
      <pc:sldChg chg="addSp delSp modSp new mod setBg">
        <pc:chgData name="Glass, Dylan" userId="S::djg5812@psu.edu::c5e16065-1ae6-4df5-b02c-8535e9a530b3" providerId="AD" clId="Web-{83341C85-6A71-486A-A6E5-BEA8FF63D9B2}" dt="2020-12-07T21:34:19.533" v="399" actId="1076"/>
        <pc:sldMkLst>
          <pc:docMk/>
          <pc:sldMk cId="3665132404" sldId="261"/>
        </pc:sldMkLst>
        <pc:spChg chg="mod">
          <ac:chgData name="Glass, Dylan" userId="S::djg5812@psu.edu::c5e16065-1ae6-4df5-b02c-8535e9a530b3" providerId="AD" clId="Web-{83341C85-6A71-486A-A6E5-BEA8FF63D9B2}" dt="2020-12-07T21:33:33.061" v="383"/>
          <ac:spMkLst>
            <pc:docMk/>
            <pc:sldMk cId="3665132404" sldId="261"/>
            <ac:spMk id="2" creationId="{F4B80CA3-FC95-46D7-9C8E-982A9DD310F9}"/>
          </ac:spMkLst>
        </pc:spChg>
        <pc:spChg chg="mod">
          <ac:chgData name="Glass, Dylan" userId="S::djg5812@psu.edu::c5e16065-1ae6-4df5-b02c-8535e9a530b3" providerId="AD" clId="Web-{83341C85-6A71-486A-A6E5-BEA8FF63D9B2}" dt="2020-12-07T21:34:19.533" v="399" actId="1076"/>
          <ac:spMkLst>
            <pc:docMk/>
            <pc:sldMk cId="3665132404" sldId="261"/>
            <ac:spMk id="3" creationId="{258473A6-30CA-48DE-9900-063F4E19240C}"/>
          </ac:spMkLst>
        </pc:spChg>
        <pc:spChg chg="add del">
          <ac:chgData name="Glass, Dylan" userId="S::djg5812@psu.edu::c5e16065-1ae6-4df5-b02c-8535e9a530b3" providerId="AD" clId="Web-{83341C85-6A71-486A-A6E5-BEA8FF63D9B2}" dt="2020-12-07T21:32:59.059" v="355"/>
          <ac:spMkLst>
            <pc:docMk/>
            <pc:sldMk cId="3665132404" sldId="261"/>
            <ac:spMk id="7" creationId="{03D271DD-C9EA-4985-BA0C-037A88FA3040}"/>
          </ac:spMkLst>
        </pc:spChg>
        <pc:spChg chg="add del">
          <ac:chgData name="Glass, Dylan" userId="S::djg5812@psu.edu::c5e16065-1ae6-4df5-b02c-8535e9a530b3" providerId="AD" clId="Web-{83341C85-6A71-486A-A6E5-BEA8FF63D9B2}" dt="2020-12-07T21:33:03.340" v="357"/>
          <ac:spMkLst>
            <pc:docMk/>
            <pc:sldMk cId="3665132404" sldId="261"/>
            <ac:spMk id="8" creationId="{637F63F2-649A-41EF-BE19-652586482CF7}"/>
          </ac:spMkLst>
        </pc:spChg>
        <pc:spChg chg="add del">
          <ac:chgData name="Glass, Dylan" userId="S::djg5812@psu.edu::c5e16065-1ae6-4df5-b02c-8535e9a530b3" providerId="AD" clId="Web-{83341C85-6A71-486A-A6E5-BEA8FF63D9B2}" dt="2020-12-07T21:33:03.340" v="357"/>
          <ac:spMkLst>
            <pc:docMk/>
            <pc:sldMk cId="3665132404" sldId="261"/>
            <ac:spMk id="10" creationId="{E943A1EA-7FA0-4E82-9E41-7778E1659526}"/>
          </ac:spMkLst>
        </pc:spChg>
        <pc:spChg chg="add del">
          <ac:chgData name="Glass, Dylan" userId="S::djg5812@psu.edu::c5e16065-1ae6-4df5-b02c-8535e9a530b3" providerId="AD" clId="Web-{83341C85-6A71-486A-A6E5-BEA8FF63D9B2}" dt="2020-12-07T21:33:03.340" v="357"/>
          <ac:spMkLst>
            <pc:docMk/>
            <pc:sldMk cId="3665132404" sldId="261"/>
            <ac:spMk id="11" creationId="{054F7F79-F447-429D-8CB8-7459C972E489}"/>
          </ac:spMkLst>
        </pc:spChg>
        <pc:spChg chg="add del">
          <ac:chgData name="Glass, Dylan" userId="S::djg5812@psu.edu::c5e16065-1ae6-4df5-b02c-8535e9a530b3" providerId="AD" clId="Web-{83341C85-6A71-486A-A6E5-BEA8FF63D9B2}" dt="2020-12-07T21:33:03.340" v="357"/>
          <ac:spMkLst>
            <pc:docMk/>
            <pc:sldMk cId="3665132404" sldId="261"/>
            <ac:spMk id="12" creationId="{AFAAF75F-1732-434D-983C-04B19185B321}"/>
          </ac:spMkLst>
        </pc:spChg>
        <pc:spChg chg="add del">
          <ac:chgData name="Glass, Dylan" userId="S::djg5812@psu.edu::c5e16065-1ae6-4df5-b02c-8535e9a530b3" providerId="AD" clId="Web-{83341C85-6A71-486A-A6E5-BEA8FF63D9B2}" dt="2020-12-07T21:33:03.340" v="357"/>
          <ac:spMkLst>
            <pc:docMk/>
            <pc:sldMk cId="3665132404" sldId="261"/>
            <ac:spMk id="14" creationId="{B5721446-F8B2-46D7-B9FA-197016D0D534}"/>
          </ac:spMkLst>
        </pc:spChg>
        <pc:spChg chg="add del">
          <ac:chgData name="Glass, Dylan" userId="S::djg5812@psu.edu::c5e16065-1ae6-4df5-b02c-8535e9a530b3" providerId="AD" clId="Web-{83341C85-6A71-486A-A6E5-BEA8FF63D9B2}" dt="2020-12-07T21:33:03.340" v="357"/>
          <ac:spMkLst>
            <pc:docMk/>
            <pc:sldMk cId="3665132404" sldId="261"/>
            <ac:spMk id="16" creationId="{AF09704D-A239-4559-A447-A072A7E86816}"/>
          </ac:spMkLst>
        </pc:spChg>
        <pc:spChg chg="add del">
          <ac:chgData name="Glass, Dylan" userId="S::djg5812@psu.edu::c5e16065-1ae6-4df5-b02c-8535e9a530b3" providerId="AD" clId="Web-{83341C85-6A71-486A-A6E5-BEA8FF63D9B2}" dt="2020-12-07T21:33:03.340" v="357"/>
          <ac:spMkLst>
            <pc:docMk/>
            <pc:sldMk cId="3665132404" sldId="261"/>
            <ac:spMk id="17" creationId="{1D6D9E94-9FEE-4E26-AE7D-4E3E03A0650F}"/>
          </ac:spMkLst>
        </pc:spChg>
        <pc:spChg chg="add del">
          <ac:chgData name="Glass, Dylan" userId="S::djg5812@psu.edu::c5e16065-1ae6-4df5-b02c-8535e9a530b3" providerId="AD" clId="Web-{83341C85-6A71-486A-A6E5-BEA8FF63D9B2}" dt="2020-12-07T21:33:03.340" v="357"/>
          <ac:spMkLst>
            <pc:docMk/>
            <pc:sldMk cId="3665132404" sldId="261"/>
            <ac:spMk id="18" creationId="{CDB22AD5-4F36-43F4-985C-AF8CC39B9443}"/>
          </ac:spMkLst>
        </pc:spChg>
        <pc:spChg chg="add del">
          <ac:chgData name="Glass, Dylan" userId="S::djg5812@psu.edu::c5e16065-1ae6-4df5-b02c-8535e9a530b3" providerId="AD" clId="Web-{83341C85-6A71-486A-A6E5-BEA8FF63D9B2}" dt="2020-12-07T21:33:03.340" v="357"/>
          <ac:spMkLst>
            <pc:docMk/>
            <pc:sldMk cId="3665132404" sldId="261"/>
            <ac:spMk id="19" creationId="{0CC2471B-F98C-4D94-8777-C8D8912A961C}"/>
          </ac:spMkLst>
        </pc:spChg>
        <pc:spChg chg="add del">
          <ac:chgData name="Glass, Dylan" userId="S::djg5812@psu.edu::c5e16065-1ae6-4df5-b02c-8535e9a530b3" providerId="AD" clId="Web-{83341C85-6A71-486A-A6E5-BEA8FF63D9B2}" dt="2020-12-07T21:32:54.168" v="351"/>
          <ac:spMkLst>
            <pc:docMk/>
            <pc:sldMk cId="3665132404" sldId="261"/>
            <ac:spMk id="25" creationId="{66D61E08-70C3-48D8-BEA0-787111DC30DA}"/>
          </ac:spMkLst>
        </pc:spChg>
        <pc:spChg chg="add del">
          <ac:chgData name="Glass, Dylan" userId="S::djg5812@psu.edu::c5e16065-1ae6-4df5-b02c-8535e9a530b3" providerId="AD" clId="Web-{83341C85-6A71-486A-A6E5-BEA8FF63D9B2}" dt="2020-12-07T21:32:54.168" v="351"/>
          <ac:spMkLst>
            <pc:docMk/>
            <pc:sldMk cId="3665132404" sldId="261"/>
            <ac:spMk id="27" creationId="{FC55298F-0AE5-478E-AD2B-03C2614C5833}"/>
          </ac:spMkLst>
        </pc:spChg>
        <pc:spChg chg="add del">
          <ac:chgData name="Glass, Dylan" userId="S::djg5812@psu.edu::c5e16065-1ae6-4df5-b02c-8535e9a530b3" providerId="AD" clId="Web-{83341C85-6A71-486A-A6E5-BEA8FF63D9B2}" dt="2020-12-07T21:32:54.168" v="351"/>
          <ac:spMkLst>
            <pc:docMk/>
            <pc:sldMk cId="3665132404" sldId="261"/>
            <ac:spMk id="29" creationId="{C180E4EA-0B63-4779-A895-7E90E71088F3}"/>
          </ac:spMkLst>
        </pc:spChg>
        <pc:spChg chg="add del">
          <ac:chgData name="Glass, Dylan" userId="S::djg5812@psu.edu::c5e16065-1ae6-4df5-b02c-8535e9a530b3" providerId="AD" clId="Web-{83341C85-6A71-486A-A6E5-BEA8FF63D9B2}" dt="2020-12-07T21:32:54.168" v="351"/>
          <ac:spMkLst>
            <pc:docMk/>
            <pc:sldMk cId="3665132404" sldId="261"/>
            <ac:spMk id="31" creationId="{CEE01D9D-3DE8-4EED-B0D3-8F3C79CC7673}"/>
          </ac:spMkLst>
        </pc:spChg>
        <pc:spChg chg="add del">
          <ac:chgData name="Glass, Dylan" userId="S::djg5812@psu.edu::c5e16065-1ae6-4df5-b02c-8535e9a530b3" providerId="AD" clId="Web-{83341C85-6A71-486A-A6E5-BEA8FF63D9B2}" dt="2020-12-07T21:32:54.168" v="351"/>
          <ac:spMkLst>
            <pc:docMk/>
            <pc:sldMk cId="3665132404" sldId="261"/>
            <ac:spMk id="33" creationId="{89AF5CE9-607F-43F4-8983-DCD6DA4051FD}"/>
          </ac:spMkLst>
        </pc:spChg>
        <pc:spChg chg="add del">
          <ac:chgData name="Glass, Dylan" userId="S::djg5812@psu.edu::c5e16065-1ae6-4df5-b02c-8535e9a530b3" providerId="AD" clId="Web-{83341C85-6A71-486A-A6E5-BEA8FF63D9B2}" dt="2020-12-07T21:32:54.168" v="351"/>
          <ac:spMkLst>
            <pc:docMk/>
            <pc:sldMk cId="3665132404" sldId="261"/>
            <ac:spMk id="35" creationId="{6EEA2DBD-9E1E-4521-8C01-F32AD18A89E3}"/>
          </ac:spMkLst>
        </pc:spChg>
        <pc:spChg chg="add del">
          <ac:chgData name="Glass, Dylan" userId="S::djg5812@psu.edu::c5e16065-1ae6-4df5-b02c-8535e9a530b3" providerId="AD" clId="Web-{83341C85-6A71-486A-A6E5-BEA8FF63D9B2}" dt="2020-12-07T21:32:54.168" v="351"/>
          <ac:spMkLst>
            <pc:docMk/>
            <pc:sldMk cId="3665132404" sldId="261"/>
            <ac:spMk id="37" creationId="{15BBD2C1-BA9B-46A9-A27A-33498B169272}"/>
          </ac:spMkLst>
        </pc:spChg>
        <pc:spChg chg="add del">
          <ac:chgData name="Glass, Dylan" userId="S::djg5812@psu.edu::c5e16065-1ae6-4df5-b02c-8535e9a530b3" providerId="AD" clId="Web-{83341C85-6A71-486A-A6E5-BEA8FF63D9B2}" dt="2020-12-07T21:33:04.403" v="359"/>
          <ac:spMkLst>
            <pc:docMk/>
            <pc:sldMk cId="3665132404" sldId="261"/>
            <ac:spMk id="39" creationId="{92534681-4F90-4D14-B32A-6C2FB37C8760}"/>
          </ac:spMkLst>
        </pc:spChg>
        <pc:spChg chg="add del">
          <ac:chgData name="Glass, Dylan" userId="S::djg5812@psu.edu::c5e16065-1ae6-4df5-b02c-8535e9a530b3" providerId="AD" clId="Web-{83341C85-6A71-486A-A6E5-BEA8FF63D9B2}" dt="2020-12-07T21:33:04.403" v="359"/>
          <ac:spMkLst>
            <pc:docMk/>
            <pc:sldMk cId="3665132404" sldId="261"/>
            <ac:spMk id="41" creationId="{7F846794-611C-4DF8-A443-7C27A11C2912}"/>
          </ac:spMkLst>
        </pc:spChg>
        <pc:spChg chg="add del">
          <ac:chgData name="Glass, Dylan" userId="S::djg5812@psu.edu::c5e16065-1ae6-4df5-b02c-8535e9a530b3" providerId="AD" clId="Web-{83341C85-6A71-486A-A6E5-BEA8FF63D9B2}" dt="2020-12-07T21:33:04.403" v="359"/>
          <ac:spMkLst>
            <pc:docMk/>
            <pc:sldMk cId="3665132404" sldId="261"/>
            <ac:spMk id="42" creationId="{CC4083E7-7DB9-4FC5-B464-F3D93B8D8E9F}"/>
          </ac:spMkLst>
        </pc:spChg>
        <pc:spChg chg="add del">
          <ac:chgData name="Glass, Dylan" userId="S::djg5812@psu.edu::c5e16065-1ae6-4df5-b02c-8535e9a530b3" providerId="AD" clId="Web-{83341C85-6A71-486A-A6E5-BEA8FF63D9B2}" dt="2020-12-07T21:33:04.403" v="359"/>
          <ac:spMkLst>
            <pc:docMk/>
            <pc:sldMk cId="3665132404" sldId="261"/>
            <ac:spMk id="43" creationId="{3A31F45F-754F-4DE9-BB47-376D852F10F4}"/>
          </ac:spMkLst>
        </pc:spChg>
        <pc:spChg chg="add del">
          <ac:chgData name="Glass, Dylan" userId="S::djg5812@psu.edu::c5e16065-1ae6-4df5-b02c-8535e9a530b3" providerId="AD" clId="Web-{83341C85-6A71-486A-A6E5-BEA8FF63D9B2}" dt="2020-12-07T21:33:04.403" v="359"/>
          <ac:spMkLst>
            <pc:docMk/>
            <pc:sldMk cId="3665132404" sldId="261"/>
            <ac:spMk id="46" creationId="{926CA434-D0D7-4D87-925F-AADDDC5807E4}"/>
          </ac:spMkLst>
        </pc:spChg>
        <pc:spChg chg="add del">
          <ac:chgData name="Glass, Dylan" userId="S::djg5812@psu.edu::c5e16065-1ae6-4df5-b02c-8535e9a530b3" providerId="AD" clId="Web-{83341C85-6A71-486A-A6E5-BEA8FF63D9B2}" dt="2020-12-07T21:33:04.403" v="359"/>
          <ac:spMkLst>
            <pc:docMk/>
            <pc:sldMk cId="3665132404" sldId="261"/>
            <ac:spMk id="47" creationId="{321F9B9F-EF9D-471D-8682-32FC29FFD08B}"/>
          </ac:spMkLst>
        </pc:spChg>
        <pc:spChg chg="add del">
          <ac:chgData name="Glass, Dylan" userId="S::djg5812@psu.edu::c5e16065-1ae6-4df5-b02c-8535e9a530b3" providerId="AD" clId="Web-{83341C85-6A71-486A-A6E5-BEA8FF63D9B2}" dt="2020-12-07T21:33:04.403" v="359"/>
          <ac:spMkLst>
            <pc:docMk/>
            <pc:sldMk cId="3665132404" sldId="261"/>
            <ac:spMk id="48" creationId="{B3E64CAB-A26E-41D9-BDF3-C2126B5E8E04}"/>
          </ac:spMkLst>
        </pc:spChg>
        <pc:spChg chg="add del">
          <ac:chgData name="Glass, Dylan" userId="S::djg5812@psu.edu::c5e16065-1ae6-4df5-b02c-8535e9a530b3" providerId="AD" clId="Web-{83341C85-6A71-486A-A6E5-BEA8FF63D9B2}" dt="2020-12-07T21:33:04.403" v="359"/>
          <ac:spMkLst>
            <pc:docMk/>
            <pc:sldMk cId="3665132404" sldId="261"/>
            <ac:spMk id="49" creationId="{B514DF98-6EAD-4CC5-A489-A860CF56AD7D}"/>
          </ac:spMkLst>
        </pc:spChg>
        <pc:spChg chg="add del">
          <ac:chgData name="Glass, Dylan" userId="S::djg5812@psu.edu::c5e16065-1ae6-4df5-b02c-8535e9a530b3" providerId="AD" clId="Web-{83341C85-6A71-486A-A6E5-BEA8FF63D9B2}" dt="2020-12-07T21:33:04.403" v="359"/>
          <ac:spMkLst>
            <pc:docMk/>
            <pc:sldMk cId="3665132404" sldId="261"/>
            <ac:spMk id="50" creationId="{B4D87FD0-176F-488F-BAD6-5CB75827CEDC}"/>
          </ac:spMkLst>
        </pc:spChg>
        <pc:spChg chg="add del">
          <ac:chgData name="Glass, Dylan" userId="S::djg5812@psu.edu::c5e16065-1ae6-4df5-b02c-8535e9a530b3" providerId="AD" clId="Web-{83341C85-6A71-486A-A6E5-BEA8FF63D9B2}" dt="2020-12-07T21:33:09.450" v="363"/>
          <ac:spMkLst>
            <pc:docMk/>
            <pc:sldMk cId="3665132404" sldId="261"/>
            <ac:spMk id="53" creationId="{CC4083E7-7DB9-4FC5-B464-F3D93B8D8E9F}"/>
          </ac:spMkLst>
        </pc:spChg>
        <pc:spChg chg="add del">
          <ac:chgData name="Glass, Dylan" userId="S::djg5812@psu.edu::c5e16065-1ae6-4df5-b02c-8535e9a530b3" providerId="AD" clId="Web-{83341C85-6A71-486A-A6E5-BEA8FF63D9B2}" dt="2020-12-07T21:33:09.450" v="363"/>
          <ac:spMkLst>
            <pc:docMk/>
            <pc:sldMk cId="3665132404" sldId="261"/>
            <ac:spMk id="54" creationId="{3A31F45F-754F-4DE9-BB47-376D852F10F4}"/>
          </ac:spMkLst>
        </pc:spChg>
        <pc:spChg chg="add del">
          <ac:chgData name="Glass, Dylan" userId="S::djg5812@psu.edu::c5e16065-1ae6-4df5-b02c-8535e9a530b3" providerId="AD" clId="Web-{83341C85-6A71-486A-A6E5-BEA8FF63D9B2}" dt="2020-12-07T21:33:09.450" v="363"/>
          <ac:spMkLst>
            <pc:docMk/>
            <pc:sldMk cId="3665132404" sldId="261"/>
            <ac:spMk id="57" creationId="{926CA434-D0D7-4D87-925F-AADDDC5807E4}"/>
          </ac:spMkLst>
        </pc:spChg>
        <pc:spChg chg="add del">
          <ac:chgData name="Glass, Dylan" userId="S::djg5812@psu.edu::c5e16065-1ae6-4df5-b02c-8535e9a530b3" providerId="AD" clId="Web-{83341C85-6A71-486A-A6E5-BEA8FF63D9B2}" dt="2020-12-07T21:33:09.450" v="363"/>
          <ac:spMkLst>
            <pc:docMk/>
            <pc:sldMk cId="3665132404" sldId="261"/>
            <ac:spMk id="58" creationId="{321F9B9F-EF9D-471D-8682-32FC29FFD08B}"/>
          </ac:spMkLst>
        </pc:spChg>
        <pc:spChg chg="add del">
          <ac:chgData name="Glass, Dylan" userId="S::djg5812@psu.edu::c5e16065-1ae6-4df5-b02c-8535e9a530b3" providerId="AD" clId="Web-{83341C85-6A71-486A-A6E5-BEA8FF63D9B2}" dt="2020-12-07T21:33:09.450" v="363"/>
          <ac:spMkLst>
            <pc:docMk/>
            <pc:sldMk cId="3665132404" sldId="261"/>
            <ac:spMk id="59" creationId="{B3E64CAB-A26E-41D9-BDF3-C2126B5E8E04}"/>
          </ac:spMkLst>
        </pc:spChg>
        <pc:spChg chg="add del">
          <ac:chgData name="Glass, Dylan" userId="S::djg5812@psu.edu::c5e16065-1ae6-4df5-b02c-8535e9a530b3" providerId="AD" clId="Web-{83341C85-6A71-486A-A6E5-BEA8FF63D9B2}" dt="2020-12-07T21:33:09.450" v="363"/>
          <ac:spMkLst>
            <pc:docMk/>
            <pc:sldMk cId="3665132404" sldId="261"/>
            <ac:spMk id="60" creationId="{B514DF98-6EAD-4CC5-A489-A860CF56AD7D}"/>
          </ac:spMkLst>
        </pc:spChg>
        <pc:spChg chg="add del">
          <ac:chgData name="Glass, Dylan" userId="S::djg5812@psu.edu::c5e16065-1ae6-4df5-b02c-8535e9a530b3" providerId="AD" clId="Web-{83341C85-6A71-486A-A6E5-BEA8FF63D9B2}" dt="2020-12-07T21:33:09.450" v="363"/>
          <ac:spMkLst>
            <pc:docMk/>
            <pc:sldMk cId="3665132404" sldId="261"/>
            <ac:spMk id="61" creationId="{B4D87FD0-176F-488F-BAD6-5CB75827CEDC}"/>
          </ac:spMkLst>
        </pc:spChg>
        <pc:spChg chg="add del">
          <ac:chgData name="Glass, Dylan" userId="S::djg5812@psu.edu::c5e16065-1ae6-4df5-b02c-8535e9a530b3" providerId="AD" clId="Web-{83341C85-6A71-486A-A6E5-BEA8FF63D9B2}" dt="2020-12-07T21:33:09.450" v="363"/>
          <ac:spMkLst>
            <pc:docMk/>
            <pc:sldMk cId="3665132404" sldId="261"/>
            <ac:spMk id="62" creationId="{92534681-4F90-4D14-B32A-6C2FB37C8760}"/>
          </ac:spMkLst>
        </pc:spChg>
        <pc:spChg chg="add del">
          <ac:chgData name="Glass, Dylan" userId="S::djg5812@psu.edu::c5e16065-1ae6-4df5-b02c-8535e9a530b3" providerId="AD" clId="Web-{83341C85-6A71-486A-A6E5-BEA8FF63D9B2}" dt="2020-12-07T21:33:09.450" v="363"/>
          <ac:spMkLst>
            <pc:docMk/>
            <pc:sldMk cId="3665132404" sldId="261"/>
            <ac:spMk id="63" creationId="{7F846794-611C-4DF8-A443-7C27A11C2912}"/>
          </ac:spMkLst>
        </pc:spChg>
        <pc:spChg chg="add del">
          <ac:chgData name="Glass, Dylan" userId="S::djg5812@psu.edu::c5e16065-1ae6-4df5-b02c-8535e9a530b3" providerId="AD" clId="Web-{83341C85-6A71-486A-A6E5-BEA8FF63D9B2}" dt="2020-12-07T21:33:33.061" v="383"/>
          <ac:spMkLst>
            <pc:docMk/>
            <pc:sldMk cId="3665132404" sldId="261"/>
            <ac:spMk id="65" creationId="{643561E9-1291-4440-A6DF-5F15C8890C1E}"/>
          </ac:spMkLst>
        </pc:spChg>
        <pc:grpChg chg="add del">
          <ac:chgData name="Glass, Dylan" userId="S::djg5812@psu.edu::c5e16065-1ae6-4df5-b02c-8535e9a530b3" providerId="AD" clId="Web-{83341C85-6A71-486A-A6E5-BEA8FF63D9B2}" dt="2020-12-07T21:32:59.059" v="355"/>
          <ac:grpSpMkLst>
            <pc:docMk/>
            <pc:sldMk cId="3665132404" sldId="261"/>
            <ac:grpSpMk id="6" creationId="{E0BF35CA-8AA0-428F-ABED-5B77A6C39154}"/>
          </ac:grpSpMkLst>
        </pc:grpChg>
        <pc:grpChg chg="add del">
          <ac:chgData name="Glass, Dylan" userId="S::djg5812@psu.edu::c5e16065-1ae6-4df5-b02c-8535e9a530b3" providerId="AD" clId="Web-{83341C85-6A71-486A-A6E5-BEA8FF63D9B2}" dt="2020-12-07T21:32:54.168" v="351"/>
          <ac:grpSpMkLst>
            <pc:docMk/>
            <pc:sldMk cId="3665132404" sldId="261"/>
            <ac:grpSpMk id="9" creationId="{6A761A44-A936-4382-8A16-7ED6A2903DD0}"/>
          </ac:grpSpMkLst>
        </pc:grpChg>
        <pc:grpChg chg="add del">
          <ac:chgData name="Glass, Dylan" userId="S::djg5812@psu.edu::c5e16065-1ae6-4df5-b02c-8535e9a530b3" providerId="AD" clId="Web-{83341C85-6A71-486A-A6E5-BEA8FF63D9B2}" dt="2020-12-07T21:33:04.403" v="359"/>
          <ac:grpSpMkLst>
            <pc:docMk/>
            <pc:sldMk cId="3665132404" sldId="261"/>
            <ac:grpSpMk id="20" creationId="{6A761A44-A936-4382-8A16-7ED6A2903DD0}"/>
          </ac:grpSpMkLst>
        </pc:grpChg>
        <pc:grpChg chg="add del">
          <ac:chgData name="Glass, Dylan" userId="S::djg5812@psu.edu::c5e16065-1ae6-4df5-b02c-8535e9a530b3" providerId="AD" clId="Web-{83341C85-6A71-486A-A6E5-BEA8FF63D9B2}" dt="2020-12-07T21:33:06.856" v="361"/>
          <ac:grpSpMkLst>
            <pc:docMk/>
            <pc:sldMk cId="3665132404" sldId="261"/>
            <ac:grpSpMk id="22" creationId="{6A761A44-A936-4382-8A16-7ED6A2903DD0}"/>
          </ac:grpSpMkLst>
        </pc:grpChg>
        <pc:grpChg chg="add del">
          <ac:chgData name="Glass, Dylan" userId="S::djg5812@psu.edu::c5e16065-1ae6-4df5-b02c-8535e9a530b3" providerId="AD" clId="Web-{83341C85-6A71-486A-A6E5-BEA8FF63D9B2}" dt="2020-12-07T21:33:09.450" v="363"/>
          <ac:grpSpMkLst>
            <pc:docMk/>
            <pc:sldMk cId="3665132404" sldId="261"/>
            <ac:grpSpMk id="24" creationId="{6A761A44-A936-4382-8A16-7ED6A2903DD0}"/>
          </ac:grpSpMkLst>
        </pc:grpChg>
        <pc:grpChg chg="add del">
          <ac:chgData name="Glass, Dylan" userId="S::djg5812@psu.edu::c5e16065-1ae6-4df5-b02c-8535e9a530b3" providerId="AD" clId="Web-{83341C85-6A71-486A-A6E5-BEA8FF63D9B2}" dt="2020-12-07T21:33:33.061" v="383"/>
          <ac:grpSpMkLst>
            <pc:docMk/>
            <pc:sldMk cId="3665132404" sldId="261"/>
            <ac:grpSpMk id="26" creationId="{E0BF35CA-8AA0-428F-ABED-5B77A6C39154}"/>
          </ac:grpSpMkLst>
        </pc:grpChg>
        <pc:picChg chg="add mod ord">
          <ac:chgData name="Glass, Dylan" userId="S::djg5812@psu.edu::c5e16065-1ae6-4df5-b02c-8535e9a530b3" providerId="AD" clId="Web-{83341C85-6A71-486A-A6E5-BEA8FF63D9B2}" dt="2020-12-07T21:34:06.438" v="397" actId="1076"/>
          <ac:picMkLst>
            <pc:docMk/>
            <pc:sldMk cId="3665132404" sldId="261"/>
            <ac:picMk id="4" creationId="{FCA51304-280E-4473-ADDB-DEDAB5F151B6}"/>
          </ac:picMkLst>
        </pc:picChg>
        <pc:cxnChg chg="add del">
          <ac:chgData name="Glass, Dylan" userId="S::djg5812@psu.edu::c5e16065-1ae6-4df5-b02c-8535e9a530b3" providerId="AD" clId="Web-{83341C85-6A71-486A-A6E5-BEA8FF63D9B2}" dt="2020-12-07T21:33:03.340" v="357"/>
          <ac:cxnSpMkLst>
            <pc:docMk/>
            <pc:sldMk cId="3665132404" sldId="261"/>
            <ac:cxnSpMk id="13" creationId="{8C18954F-0B0F-44A8-91E0-847BF7010516}"/>
          </ac:cxnSpMkLst>
        </pc:cxnChg>
        <pc:cxnChg chg="add del">
          <ac:chgData name="Glass, Dylan" userId="S::djg5812@psu.edu::c5e16065-1ae6-4df5-b02c-8535e9a530b3" providerId="AD" clId="Web-{83341C85-6A71-486A-A6E5-BEA8FF63D9B2}" dt="2020-12-07T21:33:03.340" v="357"/>
          <ac:cxnSpMkLst>
            <pc:docMk/>
            <pc:sldMk cId="3665132404" sldId="261"/>
            <ac:cxnSpMk id="15" creationId="{7C0A67AA-69E1-4F6D-A8A6-E7A2EAB7E1AC}"/>
          </ac:cxnSpMkLst>
        </pc:cxnChg>
        <pc:cxnChg chg="add del">
          <ac:chgData name="Glass, Dylan" userId="S::djg5812@psu.edu::c5e16065-1ae6-4df5-b02c-8535e9a530b3" providerId="AD" clId="Web-{83341C85-6A71-486A-A6E5-BEA8FF63D9B2}" dt="2020-12-07T21:32:54.168" v="351"/>
          <ac:cxnSpMkLst>
            <pc:docMk/>
            <pc:sldMk cId="3665132404" sldId="261"/>
            <ac:cxnSpMk id="21" creationId="{A57C1A16-B8AB-4D99-A195-A38F556A6486}"/>
          </ac:cxnSpMkLst>
        </pc:cxnChg>
        <pc:cxnChg chg="add del">
          <ac:chgData name="Glass, Dylan" userId="S::djg5812@psu.edu::c5e16065-1ae6-4df5-b02c-8535e9a530b3" providerId="AD" clId="Web-{83341C85-6A71-486A-A6E5-BEA8FF63D9B2}" dt="2020-12-07T21:32:54.168" v="351"/>
          <ac:cxnSpMkLst>
            <pc:docMk/>
            <pc:sldMk cId="3665132404" sldId="261"/>
            <ac:cxnSpMk id="23" creationId="{F8A9B20B-D1DD-4573-B5EC-558029519236}"/>
          </ac:cxnSpMkLst>
        </pc:cxnChg>
        <pc:cxnChg chg="add del">
          <ac:chgData name="Glass, Dylan" userId="S::djg5812@psu.edu::c5e16065-1ae6-4df5-b02c-8535e9a530b3" providerId="AD" clId="Web-{83341C85-6A71-486A-A6E5-BEA8FF63D9B2}" dt="2020-12-07T21:33:04.403" v="359"/>
          <ac:cxnSpMkLst>
            <pc:docMk/>
            <pc:sldMk cId="3665132404" sldId="261"/>
            <ac:cxnSpMk id="44" creationId="{527EB943-755E-4000-849C-70B9070CB58A}"/>
          </ac:cxnSpMkLst>
        </pc:cxnChg>
        <pc:cxnChg chg="add del">
          <ac:chgData name="Glass, Dylan" userId="S::djg5812@psu.edu::c5e16065-1ae6-4df5-b02c-8535e9a530b3" providerId="AD" clId="Web-{83341C85-6A71-486A-A6E5-BEA8FF63D9B2}" dt="2020-12-07T21:33:04.403" v="359"/>
          <ac:cxnSpMkLst>
            <pc:docMk/>
            <pc:sldMk cId="3665132404" sldId="261"/>
            <ac:cxnSpMk id="45" creationId="{88C0E865-DD2F-4731-8827-462D0810D60C}"/>
          </ac:cxnSpMkLst>
        </pc:cxnChg>
        <pc:cxnChg chg="add del">
          <ac:chgData name="Glass, Dylan" userId="S::djg5812@psu.edu::c5e16065-1ae6-4df5-b02c-8535e9a530b3" providerId="AD" clId="Web-{83341C85-6A71-486A-A6E5-BEA8FF63D9B2}" dt="2020-12-07T21:33:09.450" v="363"/>
          <ac:cxnSpMkLst>
            <pc:docMk/>
            <pc:sldMk cId="3665132404" sldId="261"/>
            <ac:cxnSpMk id="55" creationId="{527EB943-755E-4000-849C-70B9070CB58A}"/>
          </ac:cxnSpMkLst>
        </pc:cxnChg>
        <pc:cxnChg chg="add del">
          <ac:chgData name="Glass, Dylan" userId="S::djg5812@psu.edu::c5e16065-1ae6-4df5-b02c-8535e9a530b3" providerId="AD" clId="Web-{83341C85-6A71-486A-A6E5-BEA8FF63D9B2}" dt="2020-12-07T21:33:09.450" v="363"/>
          <ac:cxnSpMkLst>
            <pc:docMk/>
            <pc:sldMk cId="3665132404" sldId="261"/>
            <ac:cxnSpMk id="56" creationId="{88C0E865-DD2F-4731-8827-462D0810D60C}"/>
          </ac:cxnSpMkLst>
        </pc:cxnChg>
      </pc:sldChg>
      <pc:sldChg chg="modSp new">
        <pc:chgData name="Glass, Dylan" userId="S::djg5812@psu.edu::c5e16065-1ae6-4df5-b02c-8535e9a530b3" providerId="AD" clId="Web-{83341C85-6A71-486A-A6E5-BEA8FF63D9B2}" dt="2020-12-07T21:58:57.339" v="1270" actId="20577"/>
        <pc:sldMkLst>
          <pc:docMk/>
          <pc:sldMk cId="2514616613" sldId="262"/>
        </pc:sldMkLst>
        <pc:spChg chg="mod">
          <ac:chgData name="Glass, Dylan" userId="S::djg5812@psu.edu::c5e16065-1ae6-4df5-b02c-8535e9a530b3" providerId="AD" clId="Web-{83341C85-6A71-486A-A6E5-BEA8FF63D9B2}" dt="2020-12-07T21:42:41.803" v="602" actId="20577"/>
          <ac:spMkLst>
            <pc:docMk/>
            <pc:sldMk cId="2514616613" sldId="262"/>
            <ac:spMk id="2" creationId="{22672B8D-6A44-4134-8ACA-C642A37A102F}"/>
          </ac:spMkLst>
        </pc:spChg>
        <pc:spChg chg="mod">
          <ac:chgData name="Glass, Dylan" userId="S::djg5812@psu.edu::c5e16065-1ae6-4df5-b02c-8535e9a530b3" providerId="AD" clId="Web-{83341C85-6A71-486A-A6E5-BEA8FF63D9B2}" dt="2020-12-07T21:58:57.339" v="1270" actId="20577"/>
          <ac:spMkLst>
            <pc:docMk/>
            <pc:sldMk cId="2514616613" sldId="262"/>
            <ac:spMk id="3" creationId="{6EAFA293-D40A-4394-9CBE-55A96C8D56DD}"/>
          </ac:spMkLst>
        </pc:spChg>
      </pc:sldChg>
      <pc:sldChg chg="modSp">
        <pc:chgData name="Glass, Dylan" userId="S::djg5812@psu.edu::c5e16065-1ae6-4df5-b02c-8535e9a530b3" providerId="AD" clId="Web-{83341C85-6A71-486A-A6E5-BEA8FF63D9B2}" dt="2020-12-07T21:51:17.323" v="950" actId="20577"/>
        <pc:sldMkLst>
          <pc:docMk/>
          <pc:sldMk cId="4190569834" sldId="263"/>
        </pc:sldMkLst>
        <pc:spChg chg="mod">
          <ac:chgData name="Glass, Dylan" userId="S::djg5812@psu.edu::c5e16065-1ae6-4df5-b02c-8535e9a530b3" providerId="AD" clId="Web-{83341C85-6A71-486A-A6E5-BEA8FF63D9B2}" dt="2020-12-07T21:51:17.323" v="950" actId="20577"/>
          <ac:spMkLst>
            <pc:docMk/>
            <pc:sldMk cId="4190569834" sldId="263"/>
            <ac:spMk id="3" creationId="{92B8DA0C-7A5E-43C3-A716-DE3DC117D8C7}"/>
          </ac:spMkLst>
        </pc:spChg>
      </pc:sldChg>
      <pc:sldChg chg="addSp delSp modSp mod setBg">
        <pc:chgData name="Glass, Dylan" userId="S::djg5812@psu.edu::c5e16065-1ae6-4df5-b02c-8535e9a530b3" providerId="AD" clId="Web-{83341C85-6A71-486A-A6E5-BEA8FF63D9B2}" dt="2020-12-07T21:59:37.373" v="1289"/>
        <pc:sldMkLst>
          <pc:docMk/>
          <pc:sldMk cId="3535885642" sldId="264"/>
        </pc:sldMkLst>
        <pc:spChg chg="mod">
          <ac:chgData name="Glass, Dylan" userId="S::djg5812@psu.edu::c5e16065-1ae6-4df5-b02c-8535e9a530b3" providerId="AD" clId="Web-{83341C85-6A71-486A-A6E5-BEA8FF63D9B2}" dt="2020-12-07T21:59:37.373" v="1289"/>
          <ac:spMkLst>
            <pc:docMk/>
            <pc:sldMk cId="3535885642" sldId="264"/>
            <ac:spMk id="2" creationId="{2A677A07-0D1D-4149-9CE3-6E4B3CB6D2A2}"/>
          </ac:spMkLst>
        </pc:spChg>
        <pc:spChg chg="del">
          <ac:chgData name="Glass, Dylan" userId="S::djg5812@psu.edu::c5e16065-1ae6-4df5-b02c-8535e9a530b3" providerId="AD" clId="Web-{83341C85-6A71-486A-A6E5-BEA8FF63D9B2}" dt="2020-12-07T21:59:32.686" v="1288"/>
          <ac:spMkLst>
            <pc:docMk/>
            <pc:sldMk cId="3535885642" sldId="264"/>
            <ac:spMk id="3" creationId="{8F468BE6-5571-4773-B8AE-C0E36825AED7}"/>
          </ac:spMkLst>
        </pc:spChg>
        <pc:spChg chg="add">
          <ac:chgData name="Glass, Dylan" userId="S::djg5812@psu.edu::c5e16065-1ae6-4df5-b02c-8535e9a530b3" providerId="AD" clId="Web-{83341C85-6A71-486A-A6E5-BEA8FF63D9B2}" dt="2020-12-07T21:59:37.373" v="1289"/>
          <ac:spMkLst>
            <pc:docMk/>
            <pc:sldMk cId="3535885642" sldId="264"/>
            <ac:spMk id="24" creationId="{66D61E08-70C3-48D8-BEA0-787111DC30DA}"/>
          </ac:spMkLst>
        </pc:spChg>
        <pc:spChg chg="add">
          <ac:chgData name="Glass, Dylan" userId="S::djg5812@psu.edu::c5e16065-1ae6-4df5-b02c-8535e9a530b3" providerId="AD" clId="Web-{83341C85-6A71-486A-A6E5-BEA8FF63D9B2}" dt="2020-12-07T21:59:37.373" v="1289"/>
          <ac:spMkLst>
            <pc:docMk/>
            <pc:sldMk cId="3535885642" sldId="264"/>
            <ac:spMk id="26" creationId="{FC55298F-0AE5-478E-AD2B-03C2614C5833}"/>
          </ac:spMkLst>
        </pc:spChg>
        <pc:spChg chg="add">
          <ac:chgData name="Glass, Dylan" userId="S::djg5812@psu.edu::c5e16065-1ae6-4df5-b02c-8535e9a530b3" providerId="AD" clId="Web-{83341C85-6A71-486A-A6E5-BEA8FF63D9B2}" dt="2020-12-07T21:59:37.373" v="1289"/>
          <ac:spMkLst>
            <pc:docMk/>
            <pc:sldMk cId="3535885642" sldId="264"/>
            <ac:spMk id="28" creationId="{C180E4EA-0B63-4779-A895-7E90E71088F3}"/>
          </ac:spMkLst>
        </pc:spChg>
        <pc:spChg chg="add">
          <ac:chgData name="Glass, Dylan" userId="S::djg5812@psu.edu::c5e16065-1ae6-4df5-b02c-8535e9a530b3" providerId="AD" clId="Web-{83341C85-6A71-486A-A6E5-BEA8FF63D9B2}" dt="2020-12-07T21:59:37.373" v="1289"/>
          <ac:spMkLst>
            <pc:docMk/>
            <pc:sldMk cId="3535885642" sldId="264"/>
            <ac:spMk id="30" creationId="{CEE01D9D-3DE8-4EED-B0D3-8F3C79CC7673}"/>
          </ac:spMkLst>
        </pc:spChg>
        <pc:spChg chg="add">
          <ac:chgData name="Glass, Dylan" userId="S::djg5812@psu.edu::c5e16065-1ae6-4df5-b02c-8535e9a530b3" providerId="AD" clId="Web-{83341C85-6A71-486A-A6E5-BEA8FF63D9B2}" dt="2020-12-07T21:59:37.373" v="1289"/>
          <ac:spMkLst>
            <pc:docMk/>
            <pc:sldMk cId="3535885642" sldId="264"/>
            <ac:spMk id="32" creationId="{89AF5CE9-607F-43F4-8983-DCD6DA4051FD}"/>
          </ac:spMkLst>
        </pc:spChg>
        <pc:spChg chg="add">
          <ac:chgData name="Glass, Dylan" userId="S::djg5812@psu.edu::c5e16065-1ae6-4df5-b02c-8535e9a530b3" providerId="AD" clId="Web-{83341C85-6A71-486A-A6E5-BEA8FF63D9B2}" dt="2020-12-07T21:59:37.373" v="1289"/>
          <ac:spMkLst>
            <pc:docMk/>
            <pc:sldMk cId="3535885642" sldId="264"/>
            <ac:spMk id="34" creationId="{6EEA2DBD-9E1E-4521-8C01-F32AD18A89E3}"/>
          </ac:spMkLst>
        </pc:spChg>
        <pc:spChg chg="add">
          <ac:chgData name="Glass, Dylan" userId="S::djg5812@psu.edu::c5e16065-1ae6-4df5-b02c-8535e9a530b3" providerId="AD" clId="Web-{83341C85-6A71-486A-A6E5-BEA8FF63D9B2}" dt="2020-12-07T21:59:37.373" v="1289"/>
          <ac:spMkLst>
            <pc:docMk/>
            <pc:sldMk cId="3535885642" sldId="264"/>
            <ac:spMk id="36" creationId="{15BBD2C1-BA9B-46A9-A27A-33498B169272}"/>
          </ac:spMkLst>
        </pc:spChg>
        <pc:grpChg chg="add">
          <ac:chgData name="Glass, Dylan" userId="S::djg5812@psu.edu::c5e16065-1ae6-4df5-b02c-8535e9a530b3" providerId="AD" clId="Web-{83341C85-6A71-486A-A6E5-BEA8FF63D9B2}" dt="2020-12-07T21:59:37.373" v="1289"/>
          <ac:grpSpMkLst>
            <pc:docMk/>
            <pc:sldMk cId="3535885642" sldId="264"/>
            <ac:grpSpMk id="8" creationId="{6A761A44-A936-4382-8A16-7ED6A2903DD0}"/>
          </ac:grpSpMkLst>
        </pc:grpChg>
        <pc:picChg chg="add">
          <ac:chgData name="Glass, Dylan" userId="S::djg5812@psu.edu::c5e16065-1ae6-4df5-b02c-8535e9a530b3" providerId="AD" clId="Web-{83341C85-6A71-486A-A6E5-BEA8FF63D9B2}" dt="2020-12-07T21:59:37.373" v="1289"/>
          <ac:picMkLst>
            <pc:docMk/>
            <pc:sldMk cId="3535885642" sldId="264"/>
            <ac:picMk id="4" creationId="{47615F54-5566-430C-A20B-09BF78F091D5}"/>
          </ac:picMkLst>
        </pc:picChg>
        <pc:cxnChg chg="add">
          <ac:chgData name="Glass, Dylan" userId="S::djg5812@psu.edu::c5e16065-1ae6-4df5-b02c-8535e9a530b3" providerId="AD" clId="Web-{83341C85-6A71-486A-A6E5-BEA8FF63D9B2}" dt="2020-12-07T21:59:37.373" v="1289"/>
          <ac:cxnSpMkLst>
            <pc:docMk/>
            <pc:sldMk cId="3535885642" sldId="264"/>
            <ac:cxnSpMk id="20" creationId="{A57C1A16-B8AB-4D99-A195-A38F556A6486}"/>
          </ac:cxnSpMkLst>
        </pc:cxnChg>
        <pc:cxnChg chg="add">
          <ac:chgData name="Glass, Dylan" userId="S::djg5812@psu.edu::c5e16065-1ae6-4df5-b02c-8535e9a530b3" providerId="AD" clId="Web-{83341C85-6A71-486A-A6E5-BEA8FF63D9B2}" dt="2020-12-07T21:59:37.373" v="1289"/>
          <ac:cxnSpMkLst>
            <pc:docMk/>
            <pc:sldMk cId="3535885642" sldId="264"/>
            <ac:cxnSpMk id="22" creationId="{F8A9B20B-D1DD-4573-B5EC-558029519236}"/>
          </ac:cxnSpMkLst>
        </pc:cxnChg>
      </pc:sldChg>
      <pc:sldChg chg="addSp delSp modSp mod setBg">
        <pc:chgData name="Glass, Dylan" userId="S::djg5812@psu.edu::c5e16065-1ae6-4df5-b02c-8535e9a530b3" providerId="AD" clId="Web-{83341C85-6A71-486A-A6E5-BEA8FF63D9B2}" dt="2020-12-07T22:02:32.776" v="1375"/>
        <pc:sldMkLst>
          <pc:docMk/>
          <pc:sldMk cId="2057129291" sldId="265"/>
        </pc:sldMkLst>
        <pc:spChg chg="mod">
          <ac:chgData name="Glass, Dylan" userId="S::djg5812@psu.edu::c5e16065-1ae6-4df5-b02c-8535e9a530b3" providerId="AD" clId="Web-{83341C85-6A71-486A-A6E5-BEA8FF63D9B2}" dt="2020-12-07T22:01:37.444" v="1343"/>
          <ac:spMkLst>
            <pc:docMk/>
            <pc:sldMk cId="2057129291" sldId="265"/>
            <ac:spMk id="2" creationId="{4DF55824-C770-4F73-AC26-E9721CBFEF66}"/>
          </ac:spMkLst>
        </pc:spChg>
        <pc:spChg chg="del">
          <ac:chgData name="Glass, Dylan" userId="S::djg5812@psu.edu::c5e16065-1ae6-4df5-b02c-8535e9a530b3" providerId="AD" clId="Web-{83341C85-6A71-486A-A6E5-BEA8FF63D9B2}" dt="2020-12-07T22:00:04.500" v="1327"/>
          <ac:spMkLst>
            <pc:docMk/>
            <pc:sldMk cId="2057129291" sldId="265"/>
            <ac:spMk id="3" creationId="{09B9D81B-A4AE-41C7-8B9A-54CCE6682F87}"/>
          </ac:spMkLst>
        </pc:spChg>
        <pc:spChg chg="add mod">
          <ac:chgData name="Glass, Dylan" userId="S::djg5812@psu.edu::c5e16065-1ae6-4df5-b02c-8535e9a530b3" providerId="AD" clId="Web-{83341C85-6A71-486A-A6E5-BEA8FF63D9B2}" dt="2020-12-07T22:00:04.516" v="1329"/>
          <ac:spMkLst>
            <pc:docMk/>
            <pc:sldMk cId="2057129291" sldId="265"/>
            <ac:spMk id="6" creationId="{55E72F2A-C761-431A-90B3-BA61CDBE43F5}"/>
          </ac:spMkLst>
        </pc:spChg>
        <pc:spChg chg="add">
          <ac:chgData name="Glass, Dylan" userId="S::djg5812@psu.edu::c5e16065-1ae6-4df5-b02c-8535e9a530b3" providerId="AD" clId="Web-{83341C85-6A71-486A-A6E5-BEA8FF63D9B2}" dt="2020-12-07T22:01:37.444" v="1343"/>
          <ac:spMkLst>
            <pc:docMk/>
            <pc:sldMk cId="2057129291" sldId="265"/>
            <ac:spMk id="11" creationId="{14D16F1A-5D78-4402-81FF-31A98AFD6BBD}"/>
          </ac:spMkLst>
        </pc:spChg>
        <pc:spChg chg="add">
          <ac:chgData name="Glass, Dylan" userId="S::djg5812@psu.edu::c5e16065-1ae6-4df5-b02c-8535e9a530b3" providerId="AD" clId="Web-{83341C85-6A71-486A-A6E5-BEA8FF63D9B2}" dt="2020-12-07T22:01:37.444" v="1343"/>
          <ac:spMkLst>
            <pc:docMk/>
            <pc:sldMk cId="2057129291" sldId="265"/>
            <ac:spMk id="13" creationId="{1B2FB7F0-6A45-43E8-88A7-48E46E6D48CA}"/>
          </ac:spMkLst>
        </pc:spChg>
        <pc:spChg chg="add">
          <ac:chgData name="Glass, Dylan" userId="S::djg5812@psu.edu::c5e16065-1ae6-4df5-b02c-8535e9a530b3" providerId="AD" clId="Web-{83341C85-6A71-486A-A6E5-BEA8FF63D9B2}" dt="2020-12-07T22:01:37.444" v="1343"/>
          <ac:spMkLst>
            <pc:docMk/>
            <pc:sldMk cId="2057129291" sldId="265"/>
            <ac:spMk id="15" creationId="{6BA9C607-662B-4FBB-A3F3-CF593AD736CD}"/>
          </ac:spMkLst>
        </pc:spChg>
        <pc:graphicFrameChg chg="add mod ord modGraphic">
          <ac:chgData name="Glass, Dylan" userId="S::djg5812@psu.edu::c5e16065-1ae6-4df5-b02c-8535e9a530b3" providerId="AD" clId="Web-{83341C85-6A71-486A-A6E5-BEA8FF63D9B2}" dt="2020-12-07T22:02:32.776" v="1375"/>
          <ac:graphicFrameMkLst>
            <pc:docMk/>
            <pc:sldMk cId="2057129291" sldId="265"/>
            <ac:graphicFrameMk id="5" creationId="{71A2871E-B396-42E9-B377-57CB4966F462}"/>
          </ac:graphicFrameMkLst>
        </pc:graphicFrameChg>
      </pc:sldChg>
      <pc:sldChg chg="addSp delSp modSp">
        <pc:chgData name="Glass, Dylan" userId="S::djg5812@psu.edu::c5e16065-1ae6-4df5-b02c-8535e9a530b3" providerId="AD" clId="Web-{83341C85-6A71-486A-A6E5-BEA8FF63D9B2}" dt="2020-12-07T22:06:11.807" v="1457" actId="20577"/>
        <pc:sldMkLst>
          <pc:docMk/>
          <pc:sldMk cId="1812165633" sldId="266"/>
        </pc:sldMkLst>
        <pc:spChg chg="mod">
          <ac:chgData name="Glass, Dylan" userId="S::djg5812@psu.edu::c5e16065-1ae6-4df5-b02c-8535e9a530b3" providerId="AD" clId="Web-{83341C85-6A71-486A-A6E5-BEA8FF63D9B2}" dt="2020-12-07T22:06:11.807" v="1457" actId="20577"/>
          <ac:spMkLst>
            <pc:docMk/>
            <pc:sldMk cId="1812165633" sldId="266"/>
            <ac:spMk id="2" creationId="{593D7189-9087-4E20-B7B9-F40BAF4E8F1C}"/>
          </ac:spMkLst>
        </pc:spChg>
        <pc:spChg chg="del">
          <ac:chgData name="Glass, Dylan" userId="S::djg5812@psu.edu::c5e16065-1ae6-4df5-b02c-8535e9a530b3" providerId="AD" clId="Web-{83341C85-6A71-486A-A6E5-BEA8FF63D9B2}" dt="2020-12-07T22:03:08.279" v="1376"/>
          <ac:spMkLst>
            <pc:docMk/>
            <pc:sldMk cId="1812165633" sldId="266"/>
            <ac:spMk id="3" creationId="{B0B88614-3306-4A04-9305-B8D180C09D86}"/>
          </ac:spMkLst>
        </pc:spChg>
        <pc:picChg chg="add mod ord">
          <ac:chgData name="Glass, Dylan" userId="S::djg5812@psu.edu::c5e16065-1ae6-4df5-b02c-8535e9a530b3" providerId="AD" clId="Web-{83341C85-6A71-486A-A6E5-BEA8FF63D9B2}" dt="2020-12-07T22:03:08.279" v="1376"/>
          <ac:picMkLst>
            <pc:docMk/>
            <pc:sldMk cId="1812165633" sldId="266"/>
            <ac:picMk id="4" creationId="{FF73B527-DC91-4A15-A69E-FD2648FAC670}"/>
          </ac:picMkLst>
        </pc:picChg>
      </pc:sldChg>
      <pc:sldMasterChg chg="del delSldLayout">
        <pc:chgData name="Glass, Dylan" userId="S::djg5812@psu.edu::c5e16065-1ae6-4df5-b02c-8535e9a530b3" providerId="AD" clId="Web-{83341C85-6A71-486A-A6E5-BEA8FF63D9B2}" dt="2020-12-07T21:14:51.248" v="177"/>
        <pc:sldMasterMkLst>
          <pc:docMk/>
          <pc:sldMasterMk cId="2460954070" sldId="2147483660"/>
        </pc:sldMasterMkLst>
        <pc:sldLayoutChg chg="del">
          <pc:chgData name="Glass, Dylan" userId="S::djg5812@psu.edu::c5e16065-1ae6-4df5-b02c-8535e9a530b3" providerId="AD" clId="Web-{83341C85-6A71-486A-A6E5-BEA8FF63D9B2}" dt="2020-12-07T21:14:51.248" v="177"/>
          <pc:sldLayoutMkLst>
            <pc:docMk/>
            <pc:sldMasterMk cId="2460954070" sldId="2147483660"/>
            <pc:sldLayoutMk cId="2385387890" sldId="2147483661"/>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949138452" sldId="2147483662"/>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2591524520" sldId="2147483663"/>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1203092039" sldId="2147483664"/>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3733172339" sldId="2147483665"/>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3210312558" sldId="2147483666"/>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3146388984" sldId="2147483667"/>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3171841454" sldId="2147483668"/>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1718958274" sldId="2147483669"/>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2202905451" sldId="2147483670"/>
          </pc:sldLayoutMkLst>
        </pc:sldLayoutChg>
        <pc:sldLayoutChg chg="del">
          <pc:chgData name="Glass, Dylan" userId="S::djg5812@psu.edu::c5e16065-1ae6-4df5-b02c-8535e9a530b3" providerId="AD" clId="Web-{83341C85-6A71-486A-A6E5-BEA8FF63D9B2}" dt="2020-12-07T21:14:51.248" v="177"/>
          <pc:sldLayoutMkLst>
            <pc:docMk/>
            <pc:sldMasterMk cId="2460954070" sldId="2147483660"/>
            <pc:sldLayoutMk cId="3479445657" sldId="2147483671"/>
          </pc:sldLayoutMkLst>
        </pc:sldLayoutChg>
      </pc:sldMasterChg>
      <pc:sldMasterChg chg="add del addSldLayout delSldLayout modSldLayout">
        <pc:chgData name="Glass, Dylan" userId="S::djg5812@psu.edu::c5e16065-1ae6-4df5-b02c-8535e9a530b3" providerId="AD" clId="Web-{83341C85-6A71-486A-A6E5-BEA8FF63D9B2}" dt="2020-12-07T21:15:00.718" v="178"/>
        <pc:sldMasterMkLst>
          <pc:docMk/>
          <pc:sldMasterMk cId="1630633636" sldId="2147483672"/>
        </pc:sldMasterMkLst>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2649598634" sldId="2147483673"/>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87421679" sldId="2147483674"/>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91709468" sldId="2147483675"/>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4027778550" sldId="2147483676"/>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3682544449" sldId="2147483677"/>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1516785888" sldId="2147483678"/>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1100367255" sldId="2147483679"/>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832319230" sldId="2147483680"/>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2093847989" sldId="2147483681"/>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3406599472" sldId="2147483682"/>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1308315044" sldId="2147483683"/>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2743496870" sldId="2147483684"/>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4058973115" sldId="2147483685"/>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2867372702" sldId="2147483686"/>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3496863069" sldId="2147483687"/>
          </pc:sldLayoutMkLst>
        </pc:sldLayoutChg>
        <pc:sldLayoutChg chg="add del mod replId">
          <pc:chgData name="Glass, Dylan" userId="S::djg5812@psu.edu::c5e16065-1ae6-4df5-b02c-8535e9a530b3" providerId="AD" clId="Web-{83341C85-6A71-486A-A6E5-BEA8FF63D9B2}" dt="2020-12-07T21:15:00.718" v="178"/>
          <pc:sldLayoutMkLst>
            <pc:docMk/>
            <pc:sldMasterMk cId="1630633636" sldId="2147483672"/>
            <pc:sldLayoutMk cId="131597068" sldId="2147483688"/>
          </pc:sldLayoutMkLst>
        </pc:sldLayoutChg>
      </pc:sldMasterChg>
      <pc:sldMasterChg chg="add addSldLayout modSldLayout">
        <pc:chgData name="Glass, Dylan" userId="S::djg5812@psu.edu::c5e16065-1ae6-4df5-b02c-8535e9a530b3" providerId="AD" clId="Web-{83341C85-6A71-486A-A6E5-BEA8FF63D9B2}" dt="2020-12-07T21:15:00.718" v="178"/>
        <pc:sldMasterMkLst>
          <pc:docMk/>
          <pc:sldMasterMk cId="1634432725" sldId="2147483689"/>
        </pc:sldMasterMkLst>
        <pc:sldLayoutChg chg="add mod replId">
          <pc:chgData name="Glass, Dylan" userId="S::djg5812@psu.edu::c5e16065-1ae6-4df5-b02c-8535e9a530b3" providerId="AD" clId="Web-{83341C85-6A71-486A-A6E5-BEA8FF63D9B2}" dt="2020-12-07T21:15:00.718" v="178"/>
          <pc:sldLayoutMkLst>
            <pc:docMk/>
            <pc:sldMasterMk cId="1634432725" sldId="2147483689"/>
            <pc:sldLayoutMk cId="1310478486" sldId="2147483690"/>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466389031" sldId="2147483691"/>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1748803087" sldId="2147483692"/>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237654548" sldId="2147483693"/>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140155850" sldId="2147483694"/>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1615369297" sldId="2147483695"/>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444815823" sldId="2147483696"/>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2665129678" sldId="2147483697"/>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986640428" sldId="2147483698"/>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3846983083" sldId="2147483699"/>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240707146" sldId="2147483700"/>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3162702543" sldId="2147483701"/>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2878230625" sldId="2147483702"/>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455768131" sldId="2147483703"/>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1525677518" sldId="2147483704"/>
          </pc:sldLayoutMkLst>
        </pc:sldLayoutChg>
        <pc:sldLayoutChg chg="add mod replId">
          <pc:chgData name="Glass, Dylan" userId="S::djg5812@psu.edu::c5e16065-1ae6-4df5-b02c-8535e9a530b3" providerId="AD" clId="Web-{83341C85-6A71-486A-A6E5-BEA8FF63D9B2}" dt="2020-12-07T21:15:00.718" v="178"/>
          <pc:sldLayoutMkLst>
            <pc:docMk/>
            <pc:sldMasterMk cId="1634432725" sldId="2147483689"/>
            <pc:sldLayoutMk cId="859365032" sldId="2147483705"/>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BD24969-0B9E-4704-B401-077040AE254F}" type="doc">
      <dgm:prSet loTypeId="urn:microsoft.com/office/officeart/2016/7/layout/RepeatingBendingProcessNew" loCatId="process" qsTypeId="urn:microsoft.com/office/officeart/2005/8/quickstyle/simple4" qsCatId="simple" csTypeId="urn:microsoft.com/office/officeart/2005/8/colors/accent2_2" csCatId="accent2"/>
      <dgm:spPr/>
      <dgm:t>
        <a:bodyPr/>
        <a:lstStyle/>
        <a:p>
          <a:endParaRPr lang="en-US"/>
        </a:p>
      </dgm:t>
    </dgm:pt>
    <dgm:pt modelId="{F8574B9F-98D2-457F-A242-E9747BE8DF46}">
      <dgm:prSet/>
      <dgm:spPr/>
      <dgm:t>
        <a:bodyPr/>
        <a:lstStyle/>
        <a:p>
          <a:r>
            <a:rPr lang="en-US"/>
            <a:t>Investors</a:t>
          </a:r>
        </a:p>
      </dgm:t>
    </dgm:pt>
    <dgm:pt modelId="{FD30BC98-3D0F-44D2-8012-88EFE06E917C}" type="parTrans" cxnId="{ECB7726D-4AFB-42DA-9C29-93824103624F}">
      <dgm:prSet/>
      <dgm:spPr/>
      <dgm:t>
        <a:bodyPr/>
        <a:lstStyle/>
        <a:p>
          <a:endParaRPr lang="en-US"/>
        </a:p>
      </dgm:t>
    </dgm:pt>
    <dgm:pt modelId="{69E922FF-ABC1-4F44-A75F-CB0F0F885C4F}" type="sibTrans" cxnId="{ECB7726D-4AFB-42DA-9C29-93824103624F}">
      <dgm:prSet/>
      <dgm:spPr/>
      <dgm:t>
        <a:bodyPr/>
        <a:lstStyle/>
        <a:p>
          <a:endParaRPr lang="en-US"/>
        </a:p>
      </dgm:t>
    </dgm:pt>
    <dgm:pt modelId="{F6016D17-9595-4C89-B00D-3AB7D50A0742}">
      <dgm:prSet/>
      <dgm:spPr/>
      <dgm:t>
        <a:bodyPr/>
        <a:lstStyle/>
        <a:p>
          <a:r>
            <a:rPr lang="en-US"/>
            <a:t>Financing</a:t>
          </a:r>
        </a:p>
      </dgm:t>
    </dgm:pt>
    <dgm:pt modelId="{78988269-CDDC-45B2-B0F7-7636FA088A82}" type="parTrans" cxnId="{C7E9660C-2920-475F-967D-1DBD9F1455D6}">
      <dgm:prSet/>
      <dgm:spPr/>
      <dgm:t>
        <a:bodyPr/>
        <a:lstStyle/>
        <a:p>
          <a:endParaRPr lang="en-US"/>
        </a:p>
      </dgm:t>
    </dgm:pt>
    <dgm:pt modelId="{7DC99A25-795D-4B85-BBDA-CD6FA307D354}" type="sibTrans" cxnId="{C7E9660C-2920-475F-967D-1DBD9F1455D6}">
      <dgm:prSet/>
      <dgm:spPr/>
      <dgm:t>
        <a:bodyPr/>
        <a:lstStyle/>
        <a:p>
          <a:endParaRPr lang="en-US"/>
        </a:p>
      </dgm:t>
    </dgm:pt>
    <dgm:pt modelId="{8207197B-91DC-4EE0-A84B-7661D955776C}">
      <dgm:prSet/>
      <dgm:spPr/>
      <dgm:t>
        <a:bodyPr/>
        <a:lstStyle/>
        <a:p>
          <a:r>
            <a:rPr lang="en-US"/>
            <a:t>Customer Service</a:t>
          </a:r>
        </a:p>
      </dgm:t>
    </dgm:pt>
    <dgm:pt modelId="{2EE5DD1A-46D4-4502-922A-FEDEFA2618E9}" type="parTrans" cxnId="{259C8438-92BD-4C4A-B266-AE6E47D33872}">
      <dgm:prSet/>
      <dgm:spPr/>
      <dgm:t>
        <a:bodyPr/>
        <a:lstStyle/>
        <a:p>
          <a:endParaRPr lang="en-US"/>
        </a:p>
      </dgm:t>
    </dgm:pt>
    <dgm:pt modelId="{D98555E2-2C1B-4F36-89CE-9B1896D71D65}" type="sibTrans" cxnId="{259C8438-92BD-4C4A-B266-AE6E47D33872}">
      <dgm:prSet/>
      <dgm:spPr/>
      <dgm:t>
        <a:bodyPr/>
        <a:lstStyle/>
        <a:p>
          <a:endParaRPr lang="en-US"/>
        </a:p>
      </dgm:t>
    </dgm:pt>
    <dgm:pt modelId="{A2DE5C20-E682-4CD4-94DB-1AD9A3B82E0F}">
      <dgm:prSet/>
      <dgm:spPr/>
      <dgm:t>
        <a:bodyPr/>
        <a:lstStyle/>
        <a:p>
          <a:r>
            <a:rPr lang="en-US"/>
            <a:t>Stocks - Value, growth, exchanges</a:t>
          </a:r>
        </a:p>
      </dgm:t>
    </dgm:pt>
    <dgm:pt modelId="{03805107-8130-420E-BF08-BF8C39C77AE8}" type="parTrans" cxnId="{0A57ABFC-A081-42B3-84F5-5CB4D08CB05A}">
      <dgm:prSet/>
      <dgm:spPr/>
      <dgm:t>
        <a:bodyPr/>
        <a:lstStyle/>
        <a:p>
          <a:endParaRPr lang="en-US"/>
        </a:p>
      </dgm:t>
    </dgm:pt>
    <dgm:pt modelId="{3FEF391C-8526-4143-90D5-416C163F888E}" type="sibTrans" cxnId="{0A57ABFC-A081-42B3-84F5-5CB4D08CB05A}">
      <dgm:prSet/>
      <dgm:spPr/>
      <dgm:t>
        <a:bodyPr/>
        <a:lstStyle/>
        <a:p>
          <a:endParaRPr lang="en-US"/>
        </a:p>
      </dgm:t>
    </dgm:pt>
    <dgm:pt modelId="{010E78A7-10DD-417D-B804-6C5FC15A667A}">
      <dgm:prSet/>
      <dgm:spPr/>
      <dgm:t>
        <a:bodyPr/>
        <a:lstStyle/>
        <a:p>
          <a:r>
            <a:rPr lang="en-US"/>
            <a:t>Physical Safety - Drivers &amp; customers</a:t>
          </a:r>
        </a:p>
      </dgm:t>
    </dgm:pt>
    <dgm:pt modelId="{483D3147-FD92-437E-8D43-20487CA59933}" type="parTrans" cxnId="{D18E49AA-4391-45A6-9432-32975B8C600F}">
      <dgm:prSet/>
      <dgm:spPr/>
      <dgm:t>
        <a:bodyPr/>
        <a:lstStyle/>
        <a:p>
          <a:endParaRPr lang="en-US"/>
        </a:p>
      </dgm:t>
    </dgm:pt>
    <dgm:pt modelId="{E81DDD0B-8BB6-4B85-BDCC-BBF6CC5ADB97}" type="sibTrans" cxnId="{D18E49AA-4391-45A6-9432-32975B8C600F}">
      <dgm:prSet/>
      <dgm:spPr/>
      <dgm:t>
        <a:bodyPr/>
        <a:lstStyle/>
        <a:p>
          <a:endParaRPr lang="en-US"/>
        </a:p>
      </dgm:t>
    </dgm:pt>
    <dgm:pt modelId="{0748CB43-D624-418E-9CAC-D478BD15B949}">
      <dgm:prSet/>
      <dgm:spPr/>
      <dgm:t>
        <a:bodyPr/>
        <a:lstStyle/>
        <a:p>
          <a:r>
            <a:rPr lang="en-US"/>
            <a:t>Information Technology -</a:t>
          </a:r>
        </a:p>
      </dgm:t>
    </dgm:pt>
    <dgm:pt modelId="{2B197E0C-1B00-44E6-93D4-32D5F823DF10}" type="parTrans" cxnId="{984B26D3-96F9-49BE-B38A-97AA916FED13}">
      <dgm:prSet/>
      <dgm:spPr/>
      <dgm:t>
        <a:bodyPr/>
        <a:lstStyle/>
        <a:p>
          <a:endParaRPr lang="en-US"/>
        </a:p>
      </dgm:t>
    </dgm:pt>
    <dgm:pt modelId="{398F6732-1FE6-4677-9681-1EF664754E7A}" type="sibTrans" cxnId="{984B26D3-96F9-49BE-B38A-97AA916FED13}">
      <dgm:prSet/>
      <dgm:spPr/>
      <dgm:t>
        <a:bodyPr/>
        <a:lstStyle/>
        <a:p>
          <a:endParaRPr lang="en-US"/>
        </a:p>
      </dgm:t>
    </dgm:pt>
    <dgm:pt modelId="{5716A7A4-3495-4DE0-A840-DD689597EA64}">
      <dgm:prSet/>
      <dgm:spPr/>
      <dgm:t>
        <a:bodyPr/>
        <a:lstStyle/>
        <a:p>
          <a:r>
            <a:rPr lang="en-US"/>
            <a:t>Mobile application functions</a:t>
          </a:r>
        </a:p>
      </dgm:t>
    </dgm:pt>
    <dgm:pt modelId="{4D79BF81-0E6D-4B69-8E7D-75F08CB23426}" type="parTrans" cxnId="{AC8F88F5-5628-4C8C-9502-DCC7E406C17D}">
      <dgm:prSet/>
      <dgm:spPr/>
      <dgm:t>
        <a:bodyPr/>
        <a:lstStyle/>
        <a:p>
          <a:endParaRPr lang="en-US"/>
        </a:p>
      </dgm:t>
    </dgm:pt>
    <dgm:pt modelId="{6F2B81B1-D578-4151-8A4D-943334A5644A}" type="sibTrans" cxnId="{AC8F88F5-5628-4C8C-9502-DCC7E406C17D}">
      <dgm:prSet/>
      <dgm:spPr/>
      <dgm:t>
        <a:bodyPr/>
        <a:lstStyle/>
        <a:p>
          <a:endParaRPr lang="en-US"/>
        </a:p>
      </dgm:t>
    </dgm:pt>
    <dgm:pt modelId="{3350037B-01F7-4C82-A808-CC50920A1C44}">
      <dgm:prSet/>
      <dgm:spPr/>
      <dgm:t>
        <a:bodyPr/>
        <a:lstStyle/>
        <a:p>
          <a:r>
            <a:rPr lang="en-US"/>
            <a:t>Research and development</a:t>
          </a:r>
        </a:p>
      </dgm:t>
    </dgm:pt>
    <dgm:pt modelId="{EB6B8D7D-3704-4C1A-9CCC-63FC5DA1D7DE}" type="parTrans" cxnId="{CBFC1279-BDD3-4D3A-84E7-9D431BC416CC}">
      <dgm:prSet/>
      <dgm:spPr/>
      <dgm:t>
        <a:bodyPr/>
        <a:lstStyle/>
        <a:p>
          <a:endParaRPr lang="en-US"/>
        </a:p>
      </dgm:t>
    </dgm:pt>
    <dgm:pt modelId="{690DD3FC-FC30-4ABB-B25E-46F9AB81CA91}" type="sibTrans" cxnId="{CBFC1279-BDD3-4D3A-84E7-9D431BC416CC}">
      <dgm:prSet/>
      <dgm:spPr/>
      <dgm:t>
        <a:bodyPr/>
        <a:lstStyle/>
        <a:p>
          <a:endParaRPr lang="en-US"/>
        </a:p>
      </dgm:t>
    </dgm:pt>
    <dgm:pt modelId="{1D5B71C9-FA25-4DB3-8592-71680C3A78CE}">
      <dgm:prSet/>
      <dgm:spPr/>
      <dgm:t>
        <a:bodyPr/>
        <a:lstStyle/>
        <a:p>
          <a:r>
            <a:rPr lang="en-US"/>
            <a:t>Review and ratings</a:t>
          </a:r>
        </a:p>
      </dgm:t>
    </dgm:pt>
    <dgm:pt modelId="{F1FA3CA4-A6CE-47DD-982B-3439062A23BA}" type="parTrans" cxnId="{35AB3617-2399-4926-9C96-7E21EF8C6F3E}">
      <dgm:prSet/>
      <dgm:spPr/>
      <dgm:t>
        <a:bodyPr/>
        <a:lstStyle/>
        <a:p>
          <a:endParaRPr lang="en-US"/>
        </a:p>
      </dgm:t>
    </dgm:pt>
    <dgm:pt modelId="{D2B7CF8F-F65F-4B9F-8556-CB8D8EEBC8FF}" type="sibTrans" cxnId="{35AB3617-2399-4926-9C96-7E21EF8C6F3E}">
      <dgm:prSet/>
      <dgm:spPr/>
      <dgm:t>
        <a:bodyPr/>
        <a:lstStyle/>
        <a:p>
          <a:endParaRPr lang="en-US"/>
        </a:p>
      </dgm:t>
    </dgm:pt>
    <dgm:pt modelId="{41214C56-13C0-4022-B1D3-3E7669043ABC}">
      <dgm:prSet/>
      <dgm:spPr/>
      <dgm:t>
        <a:bodyPr/>
        <a:lstStyle/>
        <a:p>
          <a:r>
            <a:rPr lang="en-US"/>
            <a:t>Website functions</a:t>
          </a:r>
        </a:p>
      </dgm:t>
    </dgm:pt>
    <dgm:pt modelId="{C05DD932-1D0C-4A46-8229-4675387D0202}" type="parTrans" cxnId="{C0F4F1FB-0DAD-4BDF-90B9-2C9A9AB085C4}">
      <dgm:prSet/>
      <dgm:spPr/>
      <dgm:t>
        <a:bodyPr/>
        <a:lstStyle/>
        <a:p>
          <a:endParaRPr lang="en-US"/>
        </a:p>
      </dgm:t>
    </dgm:pt>
    <dgm:pt modelId="{A89EBB14-C23F-48C4-9C25-B804E72FCF08}" type="sibTrans" cxnId="{C0F4F1FB-0DAD-4BDF-90B9-2C9A9AB085C4}">
      <dgm:prSet/>
      <dgm:spPr/>
      <dgm:t>
        <a:bodyPr/>
        <a:lstStyle/>
        <a:p>
          <a:endParaRPr lang="en-US"/>
        </a:p>
      </dgm:t>
    </dgm:pt>
    <dgm:pt modelId="{6ADBF347-BB73-4D0B-A536-52330717AB92}" type="pres">
      <dgm:prSet presAssocID="{8BD24969-0B9E-4704-B401-077040AE254F}" presName="Name0" presStyleCnt="0">
        <dgm:presLayoutVars>
          <dgm:dir/>
          <dgm:resizeHandles val="exact"/>
        </dgm:presLayoutVars>
      </dgm:prSet>
      <dgm:spPr/>
    </dgm:pt>
    <dgm:pt modelId="{7FC63459-0038-455B-B7DC-763A11EDA5E1}" type="pres">
      <dgm:prSet presAssocID="{F8574B9F-98D2-457F-A242-E9747BE8DF46}" presName="node" presStyleLbl="node1" presStyleIdx="0" presStyleCnt="10">
        <dgm:presLayoutVars>
          <dgm:bulletEnabled val="1"/>
        </dgm:presLayoutVars>
      </dgm:prSet>
      <dgm:spPr/>
    </dgm:pt>
    <dgm:pt modelId="{9178801E-3B20-466F-A1C0-7DBB5250500F}" type="pres">
      <dgm:prSet presAssocID="{69E922FF-ABC1-4F44-A75F-CB0F0F885C4F}" presName="sibTrans" presStyleLbl="sibTrans1D1" presStyleIdx="0" presStyleCnt="9"/>
      <dgm:spPr/>
    </dgm:pt>
    <dgm:pt modelId="{FC281046-5DF9-4F29-B31A-7DB711639538}" type="pres">
      <dgm:prSet presAssocID="{69E922FF-ABC1-4F44-A75F-CB0F0F885C4F}" presName="connectorText" presStyleLbl="sibTrans1D1" presStyleIdx="0" presStyleCnt="9"/>
      <dgm:spPr/>
    </dgm:pt>
    <dgm:pt modelId="{BD40488F-A934-42AB-912F-542F9AE7359A}" type="pres">
      <dgm:prSet presAssocID="{F6016D17-9595-4C89-B00D-3AB7D50A0742}" presName="node" presStyleLbl="node1" presStyleIdx="1" presStyleCnt="10">
        <dgm:presLayoutVars>
          <dgm:bulletEnabled val="1"/>
        </dgm:presLayoutVars>
      </dgm:prSet>
      <dgm:spPr/>
    </dgm:pt>
    <dgm:pt modelId="{ACB78E58-D734-4472-AB57-64A6292C0436}" type="pres">
      <dgm:prSet presAssocID="{7DC99A25-795D-4B85-BBDA-CD6FA307D354}" presName="sibTrans" presStyleLbl="sibTrans1D1" presStyleIdx="1" presStyleCnt="9"/>
      <dgm:spPr/>
    </dgm:pt>
    <dgm:pt modelId="{6ACB337E-5D12-455D-8236-CD236C142D00}" type="pres">
      <dgm:prSet presAssocID="{7DC99A25-795D-4B85-BBDA-CD6FA307D354}" presName="connectorText" presStyleLbl="sibTrans1D1" presStyleIdx="1" presStyleCnt="9"/>
      <dgm:spPr/>
    </dgm:pt>
    <dgm:pt modelId="{42A294FF-E098-4ADF-9393-C05394304F14}" type="pres">
      <dgm:prSet presAssocID="{8207197B-91DC-4EE0-A84B-7661D955776C}" presName="node" presStyleLbl="node1" presStyleIdx="2" presStyleCnt="10">
        <dgm:presLayoutVars>
          <dgm:bulletEnabled val="1"/>
        </dgm:presLayoutVars>
      </dgm:prSet>
      <dgm:spPr/>
    </dgm:pt>
    <dgm:pt modelId="{5BAA514B-91E4-4055-990B-79CBADAAFD3B}" type="pres">
      <dgm:prSet presAssocID="{D98555E2-2C1B-4F36-89CE-9B1896D71D65}" presName="sibTrans" presStyleLbl="sibTrans1D1" presStyleIdx="2" presStyleCnt="9"/>
      <dgm:spPr/>
    </dgm:pt>
    <dgm:pt modelId="{CB5B8CAC-A3DE-4770-9559-8DA56CA6A231}" type="pres">
      <dgm:prSet presAssocID="{D98555E2-2C1B-4F36-89CE-9B1896D71D65}" presName="connectorText" presStyleLbl="sibTrans1D1" presStyleIdx="2" presStyleCnt="9"/>
      <dgm:spPr/>
    </dgm:pt>
    <dgm:pt modelId="{D9389208-3B6A-4422-ABFB-E6EAF6FDC9B2}" type="pres">
      <dgm:prSet presAssocID="{A2DE5C20-E682-4CD4-94DB-1AD9A3B82E0F}" presName="node" presStyleLbl="node1" presStyleIdx="3" presStyleCnt="10">
        <dgm:presLayoutVars>
          <dgm:bulletEnabled val="1"/>
        </dgm:presLayoutVars>
      </dgm:prSet>
      <dgm:spPr/>
    </dgm:pt>
    <dgm:pt modelId="{73465A76-B8EA-42B7-BEDB-C41804553EDD}" type="pres">
      <dgm:prSet presAssocID="{3FEF391C-8526-4143-90D5-416C163F888E}" presName="sibTrans" presStyleLbl="sibTrans1D1" presStyleIdx="3" presStyleCnt="9"/>
      <dgm:spPr/>
    </dgm:pt>
    <dgm:pt modelId="{E866B86C-3FE9-4247-AE83-89BFB345F9BE}" type="pres">
      <dgm:prSet presAssocID="{3FEF391C-8526-4143-90D5-416C163F888E}" presName="connectorText" presStyleLbl="sibTrans1D1" presStyleIdx="3" presStyleCnt="9"/>
      <dgm:spPr/>
    </dgm:pt>
    <dgm:pt modelId="{D35CDE2E-9F40-4D08-BA8C-62195FC90F5C}" type="pres">
      <dgm:prSet presAssocID="{010E78A7-10DD-417D-B804-6C5FC15A667A}" presName="node" presStyleLbl="node1" presStyleIdx="4" presStyleCnt="10">
        <dgm:presLayoutVars>
          <dgm:bulletEnabled val="1"/>
        </dgm:presLayoutVars>
      </dgm:prSet>
      <dgm:spPr/>
    </dgm:pt>
    <dgm:pt modelId="{F8B352ED-DF16-42AB-8366-61E6E8E5D761}" type="pres">
      <dgm:prSet presAssocID="{E81DDD0B-8BB6-4B85-BDCC-BBF6CC5ADB97}" presName="sibTrans" presStyleLbl="sibTrans1D1" presStyleIdx="4" presStyleCnt="9"/>
      <dgm:spPr/>
    </dgm:pt>
    <dgm:pt modelId="{CBB2D698-79D1-49C2-885F-5B8CF13C0CB7}" type="pres">
      <dgm:prSet presAssocID="{E81DDD0B-8BB6-4B85-BDCC-BBF6CC5ADB97}" presName="connectorText" presStyleLbl="sibTrans1D1" presStyleIdx="4" presStyleCnt="9"/>
      <dgm:spPr/>
    </dgm:pt>
    <dgm:pt modelId="{56E6F7CE-5B51-4C84-B1AD-55DC0E868CDF}" type="pres">
      <dgm:prSet presAssocID="{0748CB43-D624-418E-9CAC-D478BD15B949}" presName="node" presStyleLbl="node1" presStyleIdx="5" presStyleCnt="10">
        <dgm:presLayoutVars>
          <dgm:bulletEnabled val="1"/>
        </dgm:presLayoutVars>
      </dgm:prSet>
      <dgm:spPr/>
    </dgm:pt>
    <dgm:pt modelId="{C0048CE2-EE07-4A88-ABF9-7635868D0C0D}" type="pres">
      <dgm:prSet presAssocID="{398F6732-1FE6-4677-9681-1EF664754E7A}" presName="sibTrans" presStyleLbl="sibTrans1D1" presStyleIdx="5" presStyleCnt="9"/>
      <dgm:spPr/>
    </dgm:pt>
    <dgm:pt modelId="{16FF127B-CEDA-4E57-A126-C1401F05CF53}" type="pres">
      <dgm:prSet presAssocID="{398F6732-1FE6-4677-9681-1EF664754E7A}" presName="connectorText" presStyleLbl="sibTrans1D1" presStyleIdx="5" presStyleCnt="9"/>
      <dgm:spPr/>
    </dgm:pt>
    <dgm:pt modelId="{762D530E-5307-4B85-B0C6-8BFFEC2EB41A}" type="pres">
      <dgm:prSet presAssocID="{5716A7A4-3495-4DE0-A840-DD689597EA64}" presName="node" presStyleLbl="node1" presStyleIdx="6" presStyleCnt="10">
        <dgm:presLayoutVars>
          <dgm:bulletEnabled val="1"/>
        </dgm:presLayoutVars>
      </dgm:prSet>
      <dgm:spPr/>
    </dgm:pt>
    <dgm:pt modelId="{94D3638E-8D8B-4463-BF17-FBAF805EB29B}" type="pres">
      <dgm:prSet presAssocID="{6F2B81B1-D578-4151-8A4D-943334A5644A}" presName="sibTrans" presStyleLbl="sibTrans1D1" presStyleIdx="6" presStyleCnt="9"/>
      <dgm:spPr/>
    </dgm:pt>
    <dgm:pt modelId="{EFA4583E-97A1-4AB8-9964-F56A80E1129C}" type="pres">
      <dgm:prSet presAssocID="{6F2B81B1-D578-4151-8A4D-943334A5644A}" presName="connectorText" presStyleLbl="sibTrans1D1" presStyleIdx="6" presStyleCnt="9"/>
      <dgm:spPr/>
    </dgm:pt>
    <dgm:pt modelId="{71300377-1272-4637-834E-CDF3E12A3CDE}" type="pres">
      <dgm:prSet presAssocID="{3350037B-01F7-4C82-A808-CC50920A1C44}" presName="node" presStyleLbl="node1" presStyleIdx="7" presStyleCnt="10">
        <dgm:presLayoutVars>
          <dgm:bulletEnabled val="1"/>
        </dgm:presLayoutVars>
      </dgm:prSet>
      <dgm:spPr/>
    </dgm:pt>
    <dgm:pt modelId="{3338BB47-FA0B-4D9B-A44D-3802BA33E827}" type="pres">
      <dgm:prSet presAssocID="{690DD3FC-FC30-4ABB-B25E-46F9AB81CA91}" presName="sibTrans" presStyleLbl="sibTrans1D1" presStyleIdx="7" presStyleCnt="9"/>
      <dgm:spPr/>
    </dgm:pt>
    <dgm:pt modelId="{B8C18E19-8FC8-46E9-9C73-E3C475878D14}" type="pres">
      <dgm:prSet presAssocID="{690DD3FC-FC30-4ABB-B25E-46F9AB81CA91}" presName="connectorText" presStyleLbl="sibTrans1D1" presStyleIdx="7" presStyleCnt="9"/>
      <dgm:spPr/>
    </dgm:pt>
    <dgm:pt modelId="{9932CD49-AD39-4202-9F2B-2F664CB58491}" type="pres">
      <dgm:prSet presAssocID="{1D5B71C9-FA25-4DB3-8592-71680C3A78CE}" presName="node" presStyleLbl="node1" presStyleIdx="8" presStyleCnt="10">
        <dgm:presLayoutVars>
          <dgm:bulletEnabled val="1"/>
        </dgm:presLayoutVars>
      </dgm:prSet>
      <dgm:spPr/>
    </dgm:pt>
    <dgm:pt modelId="{F453F8B8-BC9F-413A-AE11-D61E6452B8A3}" type="pres">
      <dgm:prSet presAssocID="{D2B7CF8F-F65F-4B9F-8556-CB8D8EEBC8FF}" presName="sibTrans" presStyleLbl="sibTrans1D1" presStyleIdx="8" presStyleCnt="9"/>
      <dgm:spPr/>
    </dgm:pt>
    <dgm:pt modelId="{D08949DA-0009-4380-8A8C-0555742C4FAC}" type="pres">
      <dgm:prSet presAssocID="{D2B7CF8F-F65F-4B9F-8556-CB8D8EEBC8FF}" presName="connectorText" presStyleLbl="sibTrans1D1" presStyleIdx="8" presStyleCnt="9"/>
      <dgm:spPr/>
    </dgm:pt>
    <dgm:pt modelId="{4A05F127-684A-488E-9AFC-7EB338F2ABD8}" type="pres">
      <dgm:prSet presAssocID="{41214C56-13C0-4022-B1D3-3E7669043ABC}" presName="node" presStyleLbl="node1" presStyleIdx="9" presStyleCnt="10">
        <dgm:presLayoutVars>
          <dgm:bulletEnabled val="1"/>
        </dgm:presLayoutVars>
      </dgm:prSet>
      <dgm:spPr/>
    </dgm:pt>
  </dgm:ptLst>
  <dgm:cxnLst>
    <dgm:cxn modelId="{C7E9660C-2920-475F-967D-1DBD9F1455D6}" srcId="{8BD24969-0B9E-4704-B401-077040AE254F}" destId="{F6016D17-9595-4C89-B00D-3AB7D50A0742}" srcOrd="1" destOrd="0" parTransId="{78988269-CDDC-45B2-B0F7-7636FA088A82}" sibTransId="{7DC99A25-795D-4B85-BBDA-CD6FA307D354}"/>
    <dgm:cxn modelId="{35AB3617-2399-4926-9C96-7E21EF8C6F3E}" srcId="{8BD24969-0B9E-4704-B401-077040AE254F}" destId="{1D5B71C9-FA25-4DB3-8592-71680C3A78CE}" srcOrd="8" destOrd="0" parTransId="{F1FA3CA4-A6CE-47DD-982B-3439062A23BA}" sibTransId="{D2B7CF8F-F65F-4B9F-8556-CB8D8EEBC8FF}"/>
    <dgm:cxn modelId="{5E86FE19-FF59-4E76-8158-7590A6B91EC0}" type="presOf" srcId="{E81DDD0B-8BB6-4B85-BDCC-BBF6CC5ADB97}" destId="{F8B352ED-DF16-42AB-8366-61E6E8E5D761}" srcOrd="0" destOrd="0" presId="urn:microsoft.com/office/officeart/2016/7/layout/RepeatingBendingProcessNew"/>
    <dgm:cxn modelId="{0D261C22-2965-4DC4-BDFB-CCAD497EB9E4}" type="presOf" srcId="{3FEF391C-8526-4143-90D5-416C163F888E}" destId="{73465A76-B8EA-42B7-BEDB-C41804553EDD}" srcOrd="0" destOrd="0" presId="urn:microsoft.com/office/officeart/2016/7/layout/RepeatingBendingProcessNew"/>
    <dgm:cxn modelId="{709D8C2E-71B1-49C5-845E-D3CD31F9C2FE}" type="presOf" srcId="{6F2B81B1-D578-4151-8A4D-943334A5644A}" destId="{EFA4583E-97A1-4AB8-9964-F56A80E1129C}" srcOrd="1" destOrd="0" presId="urn:microsoft.com/office/officeart/2016/7/layout/RepeatingBendingProcessNew"/>
    <dgm:cxn modelId="{5FE18134-759E-4AC7-BD7B-B63CE2E63B83}" type="presOf" srcId="{1D5B71C9-FA25-4DB3-8592-71680C3A78CE}" destId="{9932CD49-AD39-4202-9F2B-2F664CB58491}" srcOrd="0" destOrd="0" presId="urn:microsoft.com/office/officeart/2016/7/layout/RepeatingBendingProcessNew"/>
    <dgm:cxn modelId="{259C8438-92BD-4C4A-B266-AE6E47D33872}" srcId="{8BD24969-0B9E-4704-B401-077040AE254F}" destId="{8207197B-91DC-4EE0-A84B-7661D955776C}" srcOrd="2" destOrd="0" parTransId="{2EE5DD1A-46D4-4502-922A-FEDEFA2618E9}" sibTransId="{D98555E2-2C1B-4F36-89CE-9B1896D71D65}"/>
    <dgm:cxn modelId="{75056142-5ADD-423F-9C65-17639F626D7F}" type="presOf" srcId="{E81DDD0B-8BB6-4B85-BDCC-BBF6CC5ADB97}" destId="{CBB2D698-79D1-49C2-885F-5B8CF13C0CB7}" srcOrd="1" destOrd="0" presId="urn:microsoft.com/office/officeart/2016/7/layout/RepeatingBendingProcessNew"/>
    <dgm:cxn modelId="{FCF3F862-B6FC-4D76-B6F5-98DB4495CE8F}" type="presOf" srcId="{690DD3FC-FC30-4ABB-B25E-46F9AB81CA91}" destId="{B8C18E19-8FC8-46E9-9C73-E3C475878D14}" srcOrd="1" destOrd="0" presId="urn:microsoft.com/office/officeart/2016/7/layout/RepeatingBendingProcessNew"/>
    <dgm:cxn modelId="{9548B164-B06A-40E8-B4C4-9A0B3D7F7FEB}" type="presOf" srcId="{D2B7CF8F-F65F-4B9F-8556-CB8D8EEBC8FF}" destId="{D08949DA-0009-4380-8A8C-0555742C4FAC}" srcOrd="1" destOrd="0" presId="urn:microsoft.com/office/officeart/2016/7/layout/RepeatingBendingProcessNew"/>
    <dgm:cxn modelId="{600B476D-B688-4E83-9C6C-5E102AE3F616}" type="presOf" srcId="{D98555E2-2C1B-4F36-89CE-9B1896D71D65}" destId="{CB5B8CAC-A3DE-4770-9559-8DA56CA6A231}" srcOrd="1" destOrd="0" presId="urn:microsoft.com/office/officeart/2016/7/layout/RepeatingBendingProcessNew"/>
    <dgm:cxn modelId="{ECB7726D-4AFB-42DA-9C29-93824103624F}" srcId="{8BD24969-0B9E-4704-B401-077040AE254F}" destId="{F8574B9F-98D2-457F-A242-E9747BE8DF46}" srcOrd="0" destOrd="0" parTransId="{FD30BC98-3D0F-44D2-8012-88EFE06E917C}" sibTransId="{69E922FF-ABC1-4F44-A75F-CB0F0F885C4F}"/>
    <dgm:cxn modelId="{D6EA606E-5810-472D-86E4-756483BC971F}" type="presOf" srcId="{3350037B-01F7-4C82-A808-CC50920A1C44}" destId="{71300377-1272-4637-834E-CDF3E12A3CDE}" srcOrd="0" destOrd="0" presId="urn:microsoft.com/office/officeart/2016/7/layout/RepeatingBendingProcessNew"/>
    <dgm:cxn modelId="{CF73C450-024A-4A0C-A8D0-ED7B73ABFB6C}" type="presOf" srcId="{8207197B-91DC-4EE0-A84B-7661D955776C}" destId="{42A294FF-E098-4ADF-9393-C05394304F14}" srcOrd="0" destOrd="0" presId="urn:microsoft.com/office/officeart/2016/7/layout/RepeatingBendingProcessNew"/>
    <dgm:cxn modelId="{AACAC575-9D23-4FE8-97CA-98E03ED48CED}" type="presOf" srcId="{0748CB43-D624-418E-9CAC-D478BD15B949}" destId="{56E6F7CE-5B51-4C84-B1AD-55DC0E868CDF}" srcOrd="0" destOrd="0" presId="urn:microsoft.com/office/officeart/2016/7/layout/RepeatingBendingProcessNew"/>
    <dgm:cxn modelId="{C9AF0156-9F3F-4E77-BBD6-64996DB9AB98}" type="presOf" srcId="{398F6732-1FE6-4677-9681-1EF664754E7A}" destId="{C0048CE2-EE07-4A88-ABF9-7635868D0C0D}" srcOrd="0" destOrd="0" presId="urn:microsoft.com/office/officeart/2016/7/layout/RepeatingBendingProcessNew"/>
    <dgm:cxn modelId="{A45B4D76-1126-49FA-8772-98942BAB4341}" type="presOf" srcId="{69E922FF-ABC1-4F44-A75F-CB0F0F885C4F}" destId="{9178801E-3B20-466F-A1C0-7DBB5250500F}" srcOrd="0" destOrd="0" presId="urn:microsoft.com/office/officeart/2016/7/layout/RepeatingBendingProcessNew"/>
    <dgm:cxn modelId="{4E444578-0725-4890-93A3-1CF1FF0913E1}" type="presOf" srcId="{69E922FF-ABC1-4F44-A75F-CB0F0F885C4F}" destId="{FC281046-5DF9-4F29-B31A-7DB711639538}" srcOrd="1" destOrd="0" presId="urn:microsoft.com/office/officeart/2016/7/layout/RepeatingBendingProcessNew"/>
    <dgm:cxn modelId="{D46FAC78-77EF-4A1F-99BE-72A1E6E77395}" type="presOf" srcId="{F8574B9F-98D2-457F-A242-E9747BE8DF46}" destId="{7FC63459-0038-455B-B7DC-763A11EDA5E1}" srcOrd="0" destOrd="0" presId="urn:microsoft.com/office/officeart/2016/7/layout/RepeatingBendingProcessNew"/>
    <dgm:cxn modelId="{CBFC1279-BDD3-4D3A-84E7-9D431BC416CC}" srcId="{8BD24969-0B9E-4704-B401-077040AE254F}" destId="{3350037B-01F7-4C82-A808-CC50920A1C44}" srcOrd="7" destOrd="0" parTransId="{EB6B8D7D-3704-4C1A-9CCC-63FC5DA1D7DE}" sibTransId="{690DD3FC-FC30-4ABB-B25E-46F9AB81CA91}"/>
    <dgm:cxn modelId="{2EEFEB7A-E532-4D2F-907D-3233CFEB3709}" type="presOf" srcId="{8BD24969-0B9E-4704-B401-077040AE254F}" destId="{6ADBF347-BB73-4D0B-A536-52330717AB92}" srcOrd="0" destOrd="0" presId="urn:microsoft.com/office/officeart/2016/7/layout/RepeatingBendingProcessNew"/>
    <dgm:cxn modelId="{5F1EDA86-2009-4B3E-96DE-F7A432847FE3}" type="presOf" srcId="{F6016D17-9595-4C89-B00D-3AB7D50A0742}" destId="{BD40488F-A934-42AB-912F-542F9AE7359A}" srcOrd="0" destOrd="0" presId="urn:microsoft.com/office/officeart/2016/7/layout/RepeatingBendingProcessNew"/>
    <dgm:cxn modelId="{F75EE5A1-769D-41D2-BFAA-124EB26B181A}" type="presOf" srcId="{7DC99A25-795D-4B85-BBDA-CD6FA307D354}" destId="{6ACB337E-5D12-455D-8236-CD236C142D00}" srcOrd="1" destOrd="0" presId="urn:microsoft.com/office/officeart/2016/7/layout/RepeatingBendingProcessNew"/>
    <dgm:cxn modelId="{D18E49AA-4391-45A6-9432-32975B8C600F}" srcId="{8BD24969-0B9E-4704-B401-077040AE254F}" destId="{010E78A7-10DD-417D-B804-6C5FC15A667A}" srcOrd="4" destOrd="0" parTransId="{483D3147-FD92-437E-8D43-20487CA59933}" sibTransId="{E81DDD0B-8BB6-4B85-BDCC-BBF6CC5ADB97}"/>
    <dgm:cxn modelId="{B03D4DB3-25FC-4593-8CA6-AC555F58E3BF}" type="presOf" srcId="{398F6732-1FE6-4677-9681-1EF664754E7A}" destId="{16FF127B-CEDA-4E57-A126-C1401F05CF53}" srcOrd="1" destOrd="0" presId="urn:microsoft.com/office/officeart/2016/7/layout/RepeatingBendingProcessNew"/>
    <dgm:cxn modelId="{15370BB5-317D-42A8-AA12-F2F5F4CA891E}" type="presOf" srcId="{A2DE5C20-E682-4CD4-94DB-1AD9A3B82E0F}" destId="{D9389208-3B6A-4422-ABFB-E6EAF6FDC9B2}" srcOrd="0" destOrd="0" presId="urn:microsoft.com/office/officeart/2016/7/layout/RepeatingBendingProcessNew"/>
    <dgm:cxn modelId="{97CD69B9-0002-4C07-ABE5-7C7E1225E7C5}" type="presOf" srcId="{D98555E2-2C1B-4F36-89CE-9B1896D71D65}" destId="{5BAA514B-91E4-4055-990B-79CBADAAFD3B}" srcOrd="0" destOrd="0" presId="urn:microsoft.com/office/officeart/2016/7/layout/RepeatingBendingProcessNew"/>
    <dgm:cxn modelId="{686C0BC4-506C-4705-A44C-0EECEFA21D4F}" type="presOf" srcId="{010E78A7-10DD-417D-B804-6C5FC15A667A}" destId="{D35CDE2E-9F40-4D08-BA8C-62195FC90F5C}" srcOrd="0" destOrd="0" presId="urn:microsoft.com/office/officeart/2016/7/layout/RepeatingBendingProcessNew"/>
    <dgm:cxn modelId="{ED974CC5-1D16-4C55-9F86-E1243070CE81}" type="presOf" srcId="{3FEF391C-8526-4143-90D5-416C163F888E}" destId="{E866B86C-3FE9-4247-AE83-89BFB345F9BE}" srcOrd="1" destOrd="0" presId="urn:microsoft.com/office/officeart/2016/7/layout/RepeatingBendingProcessNew"/>
    <dgm:cxn modelId="{984B26D3-96F9-49BE-B38A-97AA916FED13}" srcId="{8BD24969-0B9E-4704-B401-077040AE254F}" destId="{0748CB43-D624-418E-9CAC-D478BD15B949}" srcOrd="5" destOrd="0" parTransId="{2B197E0C-1B00-44E6-93D4-32D5F823DF10}" sibTransId="{398F6732-1FE6-4677-9681-1EF664754E7A}"/>
    <dgm:cxn modelId="{0B9D4ED3-DB55-4155-91E3-7686A83146B1}" type="presOf" srcId="{6F2B81B1-D578-4151-8A4D-943334A5644A}" destId="{94D3638E-8D8B-4463-BF17-FBAF805EB29B}" srcOrd="0" destOrd="0" presId="urn:microsoft.com/office/officeart/2016/7/layout/RepeatingBendingProcessNew"/>
    <dgm:cxn modelId="{464AF3D3-BD7E-417A-A62D-9BCB72FB7EEC}" type="presOf" srcId="{D2B7CF8F-F65F-4B9F-8556-CB8D8EEBC8FF}" destId="{F453F8B8-BC9F-413A-AE11-D61E6452B8A3}" srcOrd="0" destOrd="0" presId="urn:microsoft.com/office/officeart/2016/7/layout/RepeatingBendingProcessNew"/>
    <dgm:cxn modelId="{7504F6D9-4321-423F-8FB0-F117E3DDD72A}" type="presOf" srcId="{690DD3FC-FC30-4ABB-B25E-46F9AB81CA91}" destId="{3338BB47-FA0B-4D9B-A44D-3802BA33E827}" srcOrd="0" destOrd="0" presId="urn:microsoft.com/office/officeart/2016/7/layout/RepeatingBendingProcessNew"/>
    <dgm:cxn modelId="{633700EB-43FE-4979-B6D4-91C104863938}" type="presOf" srcId="{5716A7A4-3495-4DE0-A840-DD689597EA64}" destId="{762D530E-5307-4B85-B0C6-8BFFEC2EB41A}" srcOrd="0" destOrd="0" presId="urn:microsoft.com/office/officeart/2016/7/layout/RepeatingBendingProcessNew"/>
    <dgm:cxn modelId="{06917FF3-772D-4D9F-88CA-E97711F56013}" type="presOf" srcId="{41214C56-13C0-4022-B1D3-3E7669043ABC}" destId="{4A05F127-684A-488E-9AFC-7EB338F2ABD8}" srcOrd="0" destOrd="0" presId="urn:microsoft.com/office/officeart/2016/7/layout/RepeatingBendingProcessNew"/>
    <dgm:cxn modelId="{AC8F88F5-5628-4C8C-9502-DCC7E406C17D}" srcId="{8BD24969-0B9E-4704-B401-077040AE254F}" destId="{5716A7A4-3495-4DE0-A840-DD689597EA64}" srcOrd="6" destOrd="0" parTransId="{4D79BF81-0E6D-4B69-8E7D-75F08CB23426}" sibTransId="{6F2B81B1-D578-4151-8A4D-943334A5644A}"/>
    <dgm:cxn modelId="{F36A2AF8-D036-4D9D-98AF-19339C20E377}" type="presOf" srcId="{7DC99A25-795D-4B85-BBDA-CD6FA307D354}" destId="{ACB78E58-D734-4472-AB57-64A6292C0436}" srcOrd="0" destOrd="0" presId="urn:microsoft.com/office/officeart/2016/7/layout/RepeatingBendingProcessNew"/>
    <dgm:cxn modelId="{C0F4F1FB-0DAD-4BDF-90B9-2C9A9AB085C4}" srcId="{8BD24969-0B9E-4704-B401-077040AE254F}" destId="{41214C56-13C0-4022-B1D3-3E7669043ABC}" srcOrd="9" destOrd="0" parTransId="{C05DD932-1D0C-4A46-8229-4675387D0202}" sibTransId="{A89EBB14-C23F-48C4-9C25-B804E72FCF08}"/>
    <dgm:cxn modelId="{0A57ABFC-A081-42B3-84F5-5CB4D08CB05A}" srcId="{8BD24969-0B9E-4704-B401-077040AE254F}" destId="{A2DE5C20-E682-4CD4-94DB-1AD9A3B82E0F}" srcOrd="3" destOrd="0" parTransId="{03805107-8130-420E-BF08-BF8C39C77AE8}" sibTransId="{3FEF391C-8526-4143-90D5-416C163F888E}"/>
    <dgm:cxn modelId="{04108D21-83D8-4BE3-B59B-E4C319DD9170}" type="presParOf" srcId="{6ADBF347-BB73-4D0B-A536-52330717AB92}" destId="{7FC63459-0038-455B-B7DC-763A11EDA5E1}" srcOrd="0" destOrd="0" presId="urn:microsoft.com/office/officeart/2016/7/layout/RepeatingBendingProcessNew"/>
    <dgm:cxn modelId="{650F5BBE-1045-414E-8110-FF76C507A04A}" type="presParOf" srcId="{6ADBF347-BB73-4D0B-A536-52330717AB92}" destId="{9178801E-3B20-466F-A1C0-7DBB5250500F}" srcOrd="1" destOrd="0" presId="urn:microsoft.com/office/officeart/2016/7/layout/RepeatingBendingProcessNew"/>
    <dgm:cxn modelId="{05475C92-D95E-42E3-9D42-498CEDB13836}" type="presParOf" srcId="{9178801E-3B20-466F-A1C0-7DBB5250500F}" destId="{FC281046-5DF9-4F29-B31A-7DB711639538}" srcOrd="0" destOrd="0" presId="urn:microsoft.com/office/officeart/2016/7/layout/RepeatingBendingProcessNew"/>
    <dgm:cxn modelId="{A53170EC-DD5F-46D8-8778-72B679C0B011}" type="presParOf" srcId="{6ADBF347-BB73-4D0B-A536-52330717AB92}" destId="{BD40488F-A934-42AB-912F-542F9AE7359A}" srcOrd="2" destOrd="0" presId="urn:microsoft.com/office/officeart/2016/7/layout/RepeatingBendingProcessNew"/>
    <dgm:cxn modelId="{AAE45F49-459C-4AC8-A34F-7B4D750B392C}" type="presParOf" srcId="{6ADBF347-BB73-4D0B-A536-52330717AB92}" destId="{ACB78E58-D734-4472-AB57-64A6292C0436}" srcOrd="3" destOrd="0" presId="urn:microsoft.com/office/officeart/2016/7/layout/RepeatingBendingProcessNew"/>
    <dgm:cxn modelId="{B80B67B1-E274-4913-B529-B78FE9218B99}" type="presParOf" srcId="{ACB78E58-D734-4472-AB57-64A6292C0436}" destId="{6ACB337E-5D12-455D-8236-CD236C142D00}" srcOrd="0" destOrd="0" presId="urn:microsoft.com/office/officeart/2016/7/layout/RepeatingBendingProcessNew"/>
    <dgm:cxn modelId="{6C172479-1BF8-456B-8BA3-1BBFF1E95A34}" type="presParOf" srcId="{6ADBF347-BB73-4D0B-A536-52330717AB92}" destId="{42A294FF-E098-4ADF-9393-C05394304F14}" srcOrd="4" destOrd="0" presId="urn:microsoft.com/office/officeart/2016/7/layout/RepeatingBendingProcessNew"/>
    <dgm:cxn modelId="{52D464F7-E7FC-4028-A95D-BC12A3356B44}" type="presParOf" srcId="{6ADBF347-BB73-4D0B-A536-52330717AB92}" destId="{5BAA514B-91E4-4055-990B-79CBADAAFD3B}" srcOrd="5" destOrd="0" presId="urn:microsoft.com/office/officeart/2016/7/layout/RepeatingBendingProcessNew"/>
    <dgm:cxn modelId="{C8209230-4BC4-4192-B91C-B25F6C0FBAB1}" type="presParOf" srcId="{5BAA514B-91E4-4055-990B-79CBADAAFD3B}" destId="{CB5B8CAC-A3DE-4770-9559-8DA56CA6A231}" srcOrd="0" destOrd="0" presId="urn:microsoft.com/office/officeart/2016/7/layout/RepeatingBendingProcessNew"/>
    <dgm:cxn modelId="{18B8CF36-4046-4FC3-98B1-02B560F4B7F5}" type="presParOf" srcId="{6ADBF347-BB73-4D0B-A536-52330717AB92}" destId="{D9389208-3B6A-4422-ABFB-E6EAF6FDC9B2}" srcOrd="6" destOrd="0" presId="urn:microsoft.com/office/officeart/2016/7/layout/RepeatingBendingProcessNew"/>
    <dgm:cxn modelId="{5940B4DE-8698-4C1B-BA8A-B141388C3E45}" type="presParOf" srcId="{6ADBF347-BB73-4D0B-A536-52330717AB92}" destId="{73465A76-B8EA-42B7-BEDB-C41804553EDD}" srcOrd="7" destOrd="0" presId="urn:microsoft.com/office/officeart/2016/7/layout/RepeatingBendingProcessNew"/>
    <dgm:cxn modelId="{9EB08E72-14A0-4126-A311-2EFB21CD9EAE}" type="presParOf" srcId="{73465A76-B8EA-42B7-BEDB-C41804553EDD}" destId="{E866B86C-3FE9-4247-AE83-89BFB345F9BE}" srcOrd="0" destOrd="0" presId="urn:microsoft.com/office/officeart/2016/7/layout/RepeatingBendingProcessNew"/>
    <dgm:cxn modelId="{011508FF-93D8-48AB-8A96-5D4F7A0E58B2}" type="presParOf" srcId="{6ADBF347-BB73-4D0B-A536-52330717AB92}" destId="{D35CDE2E-9F40-4D08-BA8C-62195FC90F5C}" srcOrd="8" destOrd="0" presId="urn:microsoft.com/office/officeart/2016/7/layout/RepeatingBendingProcessNew"/>
    <dgm:cxn modelId="{CEAF685D-8475-4CB1-8389-5745962A6099}" type="presParOf" srcId="{6ADBF347-BB73-4D0B-A536-52330717AB92}" destId="{F8B352ED-DF16-42AB-8366-61E6E8E5D761}" srcOrd="9" destOrd="0" presId="urn:microsoft.com/office/officeart/2016/7/layout/RepeatingBendingProcessNew"/>
    <dgm:cxn modelId="{4D163715-40F3-423A-AF81-5FD993F79A6A}" type="presParOf" srcId="{F8B352ED-DF16-42AB-8366-61E6E8E5D761}" destId="{CBB2D698-79D1-49C2-885F-5B8CF13C0CB7}" srcOrd="0" destOrd="0" presId="urn:microsoft.com/office/officeart/2016/7/layout/RepeatingBendingProcessNew"/>
    <dgm:cxn modelId="{4E0B5587-7AA3-4637-BEAD-D596C0D23983}" type="presParOf" srcId="{6ADBF347-BB73-4D0B-A536-52330717AB92}" destId="{56E6F7CE-5B51-4C84-B1AD-55DC0E868CDF}" srcOrd="10" destOrd="0" presId="urn:microsoft.com/office/officeart/2016/7/layout/RepeatingBendingProcessNew"/>
    <dgm:cxn modelId="{510598BD-A515-4BFD-B23B-38592A3167CF}" type="presParOf" srcId="{6ADBF347-BB73-4D0B-A536-52330717AB92}" destId="{C0048CE2-EE07-4A88-ABF9-7635868D0C0D}" srcOrd="11" destOrd="0" presId="urn:microsoft.com/office/officeart/2016/7/layout/RepeatingBendingProcessNew"/>
    <dgm:cxn modelId="{EC0D9CF0-FAFA-441B-8E02-48B8E79BCEA7}" type="presParOf" srcId="{C0048CE2-EE07-4A88-ABF9-7635868D0C0D}" destId="{16FF127B-CEDA-4E57-A126-C1401F05CF53}" srcOrd="0" destOrd="0" presId="urn:microsoft.com/office/officeart/2016/7/layout/RepeatingBendingProcessNew"/>
    <dgm:cxn modelId="{C4B598A1-F07C-4FC3-8A81-FDE35A4DFF40}" type="presParOf" srcId="{6ADBF347-BB73-4D0B-A536-52330717AB92}" destId="{762D530E-5307-4B85-B0C6-8BFFEC2EB41A}" srcOrd="12" destOrd="0" presId="urn:microsoft.com/office/officeart/2016/7/layout/RepeatingBendingProcessNew"/>
    <dgm:cxn modelId="{01A4B99B-82E5-48EA-9334-E210E68A2EBA}" type="presParOf" srcId="{6ADBF347-BB73-4D0B-A536-52330717AB92}" destId="{94D3638E-8D8B-4463-BF17-FBAF805EB29B}" srcOrd="13" destOrd="0" presId="urn:microsoft.com/office/officeart/2016/7/layout/RepeatingBendingProcessNew"/>
    <dgm:cxn modelId="{CDE06CC7-BECD-499E-9C9A-7123426A0B56}" type="presParOf" srcId="{94D3638E-8D8B-4463-BF17-FBAF805EB29B}" destId="{EFA4583E-97A1-4AB8-9964-F56A80E1129C}" srcOrd="0" destOrd="0" presId="urn:microsoft.com/office/officeart/2016/7/layout/RepeatingBendingProcessNew"/>
    <dgm:cxn modelId="{1E808F22-0B04-4633-97E3-DFD73B9E0FA5}" type="presParOf" srcId="{6ADBF347-BB73-4D0B-A536-52330717AB92}" destId="{71300377-1272-4637-834E-CDF3E12A3CDE}" srcOrd="14" destOrd="0" presId="urn:microsoft.com/office/officeart/2016/7/layout/RepeatingBendingProcessNew"/>
    <dgm:cxn modelId="{807FE497-996B-4CB7-8C55-AF721CDB3B05}" type="presParOf" srcId="{6ADBF347-BB73-4D0B-A536-52330717AB92}" destId="{3338BB47-FA0B-4D9B-A44D-3802BA33E827}" srcOrd="15" destOrd="0" presId="urn:microsoft.com/office/officeart/2016/7/layout/RepeatingBendingProcessNew"/>
    <dgm:cxn modelId="{E07B35DA-A163-44EA-AD93-9F4C5CC99B43}" type="presParOf" srcId="{3338BB47-FA0B-4D9B-A44D-3802BA33E827}" destId="{B8C18E19-8FC8-46E9-9C73-E3C475878D14}" srcOrd="0" destOrd="0" presId="urn:microsoft.com/office/officeart/2016/7/layout/RepeatingBendingProcessNew"/>
    <dgm:cxn modelId="{C220CDE0-BEC6-435C-AE8E-BDB8405F9648}" type="presParOf" srcId="{6ADBF347-BB73-4D0B-A536-52330717AB92}" destId="{9932CD49-AD39-4202-9F2B-2F664CB58491}" srcOrd="16" destOrd="0" presId="urn:microsoft.com/office/officeart/2016/7/layout/RepeatingBendingProcessNew"/>
    <dgm:cxn modelId="{88D149C3-FDFB-45CB-BF90-B31793F086D9}" type="presParOf" srcId="{6ADBF347-BB73-4D0B-A536-52330717AB92}" destId="{F453F8B8-BC9F-413A-AE11-D61E6452B8A3}" srcOrd="17" destOrd="0" presId="urn:microsoft.com/office/officeart/2016/7/layout/RepeatingBendingProcessNew"/>
    <dgm:cxn modelId="{576FE62B-42E6-4A91-8AE5-30F40E1ECB31}" type="presParOf" srcId="{F453F8B8-BC9F-413A-AE11-D61E6452B8A3}" destId="{D08949DA-0009-4380-8A8C-0555742C4FAC}" srcOrd="0" destOrd="0" presId="urn:microsoft.com/office/officeart/2016/7/layout/RepeatingBendingProcessNew"/>
    <dgm:cxn modelId="{8091D1A1-8EAE-426B-8919-2C83A52C5E84}" type="presParOf" srcId="{6ADBF347-BB73-4D0B-A536-52330717AB92}" destId="{4A05F127-684A-488E-9AFC-7EB338F2ABD8}"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8801E-3B20-466F-A1C0-7DBB5250500F}">
      <dsp:nvSpPr>
        <dsp:cNvPr id="0" name=""/>
        <dsp:cNvSpPr/>
      </dsp:nvSpPr>
      <dsp:spPr>
        <a:xfrm>
          <a:off x="2372218" y="498352"/>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4709" y="541990"/>
        <a:ext cx="20820" cy="4164"/>
      </dsp:txXfrm>
    </dsp:sp>
    <dsp:sp modelId="{7FC63459-0038-455B-B7DC-763A11EDA5E1}">
      <dsp:nvSpPr>
        <dsp:cNvPr id="0" name=""/>
        <dsp:cNvSpPr/>
      </dsp:nvSpPr>
      <dsp:spPr>
        <a:xfrm>
          <a:off x="563574" y="938"/>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Investors</a:t>
          </a:r>
        </a:p>
      </dsp:txBody>
      <dsp:txXfrm>
        <a:off x="563574" y="938"/>
        <a:ext cx="1810444" cy="1086266"/>
      </dsp:txXfrm>
    </dsp:sp>
    <dsp:sp modelId="{ACB78E58-D734-4472-AB57-64A6292C0436}">
      <dsp:nvSpPr>
        <dsp:cNvPr id="0" name=""/>
        <dsp:cNvSpPr/>
      </dsp:nvSpPr>
      <dsp:spPr>
        <a:xfrm>
          <a:off x="4599065" y="498352"/>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1556" y="541990"/>
        <a:ext cx="20820" cy="4164"/>
      </dsp:txXfrm>
    </dsp:sp>
    <dsp:sp modelId="{BD40488F-A934-42AB-912F-542F9AE7359A}">
      <dsp:nvSpPr>
        <dsp:cNvPr id="0" name=""/>
        <dsp:cNvSpPr/>
      </dsp:nvSpPr>
      <dsp:spPr>
        <a:xfrm>
          <a:off x="2790420" y="938"/>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Financing</a:t>
          </a:r>
        </a:p>
      </dsp:txBody>
      <dsp:txXfrm>
        <a:off x="2790420" y="938"/>
        <a:ext cx="1810444" cy="1086266"/>
      </dsp:txXfrm>
    </dsp:sp>
    <dsp:sp modelId="{5BAA514B-91E4-4055-990B-79CBADAAFD3B}">
      <dsp:nvSpPr>
        <dsp:cNvPr id="0" name=""/>
        <dsp:cNvSpPr/>
      </dsp:nvSpPr>
      <dsp:spPr>
        <a:xfrm>
          <a:off x="6825912" y="498352"/>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08403" y="541990"/>
        <a:ext cx="20820" cy="4164"/>
      </dsp:txXfrm>
    </dsp:sp>
    <dsp:sp modelId="{42A294FF-E098-4ADF-9393-C05394304F14}">
      <dsp:nvSpPr>
        <dsp:cNvPr id="0" name=""/>
        <dsp:cNvSpPr/>
      </dsp:nvSpPr>
      <dsp:spPr>
        <a:xfrm>
          <a:off x="5017267" y="938"/>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Customer Service</a:t>
          </a:r>
        </a:p>
      </dsp:txBody>
      <dsp:txXfrm>
        <a:off x="5017267" y="938"/>
        <a:ext cx="1810444" cy="1086266"/>
      </dsp:txXfrm>
    </dsp:sp>
    <dsp:sp modelId="{73465A76-B8EA-42B7-BEDB-C41804553EDD}">
      <dsp:nvSpPr>
        <dsp:cNvPr id="0" name=""/>
        <dsp:cNvSpPr/>
      </dsp:nvSpPr>
      <dsp:spPr>
        <a:xfrm>
          <a:off x="1468796" y="1085405"/>
          <a:ext cx="6680540" cy="385802"/>
        </a:xfrm>
        <a:custGeom>
          <a:avLst/>
          <a:gdLst/>
          <a:ahLst/>
          <a:cxnLst/>
          <a:rect l="0" t="0" r="0" b="0"/>
          <a:pathLst>
            <a:path>
              <a:moveTo>
                <a:pt x="6680540" y="0"/>
              </a:moveTo>
              <a:lnTo>
                <a:pt x="6680540" y="210001"/>
              </a:lnTo>
              <a:lnTo>
                <a:pt x="0" y="210001"/>
              </a:lnTo>
              <a:lnTo>
                <a:pt x="0" y="385802"/>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1728" y="1276224"/>
        <a:ext cx="334675" cy="4164"/>
      </dsp:txXfrm>
    </dsp:sp>
    <dsp:sp modelId="{D9389208-3B6A-4422-ABFB-E6EAF6FDC9B2}">
      <dsp:nvSpPr>
        <dsp:cNvPr id="0" name=""/>
        <dsp:cNvSpPr/>
      </dsp:nvSpPr>
      <dsp:spPr>
        <a:xfrm>
          <a:off x="7244114" y="938"/>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Stocks - Value, growth, exchanges</a:t>
          </a:r>
        </a:p>
      </dsp:txBody>
      <dsp:txXfrm>
        <a:off x="7244114" y="938"/>
        <a:ext cx="1810444" cy="1086266"/>
      </dsp:txXfrm>
    </dsp:sp>
    <dsp:sp modelId="{F8B352ED-DF16-42AB-8366-61E6E8E5D761}">
      <dsp:nvSpPr>
        <dsp:cNvPr id="0" name=""/>
        <dsp:cNvSpPr/>
      </dsp:nvSpPr>
      <dsp:spPr>
        <a:xfrm>
          <a:off x="2372218" y="2001021"/>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4709" y="2044658"/>
        <a:ext cx="20820" cy="4164"/>
      </dsp:txXfrm>
    </dsp:sp>
    <dsp:sp modelId="{D35CDE2E-9F40-4D08-BA8C-62195FC90F5C}">
      <dsp:nvSpPr>
        <dsp:cNvPr id="0" name=""/>
        <dsp:cNvSpPr/>
      </dsp:nvSpPr>
      <dsp:spPr>
        <a:xfrm>
          <a:off x="563574" y="1503607"/>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Physical Safety - Drivers &amp; customers</a:t>
          </a:r>
        </a:p>
      </dsp:txBody>
      <dsp:txXfrm>
        <a:off x="563574" y="1503607"/>
        <a:ext cx="1810444" cy="1086266"/>
      </dsp:txXfrm>
    </dsp:sp>
    <dsp:sp modelId="{C0048CE2-EE07-4A88-ABF9-7635868D0C0D}">
      <dsp:nvSpPr>
        <dsp:cNvPr id="0" name=""/>
        <dsp:cNvSpPr/>
      </dsp:nvSpPr>
      <dsp:spPr>
        <a:xfrm>
          <a:off x="4599065" y="2001021"/>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1556" y="2044658"/>
        <a:ext cx="20820" cy="4164"/>
      </dsp:txXfrm>
    </dsp:sp>
    <dsp:sp modelId="{56E6F7CE-5B51-4C84-B1AD-55DC0E868CDF}">
      <dsp:nvSpPr>
        <dsp:cNvPr id="0" name=""/>
        <dsp:cNvSpPr/>
      </dsp:nvSpPr>
      <dsp:spPr>
        <a:xfrm>
          <a:off x="2790420" y="1503607"/>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Information Technology -</a:t>
          </a:r>
        </a:p>
      </dsp:txBody>
      <dsp:txXfrm>
        <a:off x="2790420" y="1503607"/>
        <a:ext cx="1810444" cy="1086266"/>
      </dsp:txXfrm>
    </dsp:sp>
    <dsp:sp modelId="{94D3638E-8D8B-4463-BF17-FBAF805EB29B}">
      <dsp:nvSpPr>
        <dsp:cNvPr id="0" name=""/>
        <dsp:cNvSpPr/>
      </dsp:nvSpPr>
      <dsp:spPr>
        <a:xfrm>
          <a:off x="6825912" y="2001021"/>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08403" y="2044658"/>
        <a:ext cx="20820" cy="4164"/>
      </dsp:txXfrm>
    </dsp:sp>
    <dsp:sp modelId="{762D530E-5307-4B85-B0C6-8BFFEC2EB41A}">
      <dsp:nvSpPr>
        <dsp:cNvPr id="0" name=""/>
        <dsp:cNvSpPr/>
      </dsp:nvSpPr>
      <dsp:spPr>
        <a:xfrm>
          <a:off x="5017267" y="1503607"/>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Mobile application functions</a:t>
          </a:r>
        </a:p>
      </dsp:txBody>
      <dsp:txXfrm>
        <a:off x="5017267" y="1503607"/>
        <a:ext cx="1810444" cy="1086266"/>
      </dsp:txXfrm>
    </dsp:sp>
    <dsp:sp modelId="{3338BB47-FA0B-4D9B-A44D-3802BA33E827}">
      <dsp:nvSpPr>
        <dsp:cNvPr id="0" name=""/>
        <dsp:cNvSpPr/>
      </dsp:nvSpPr>
      <dsp:spPr>
        <a:xfrm>
          <a:off x="1468796" y="2588074"/>
          <a:ext cx="6680540" cy="385802"/>
        </a:xfrm>
        <a:custGeom>
          <a:avLst/>
          <a:gdLst/>
          <a:ahLst/>
          <a:cxnLst/>
          <a:rect l="0" t="0" r="0" b="0"/>
          <a:pathLst>
            <a:path>
              <a:moveTo>
                <a:pt x="6680540" y="0"/>
              </a:moveTo>
              <a:lnTo>
                <a:pt x="6680540" y="210001"/>
              </a:lnTo>
              <a:lnTo>
                <a:pt x="0" y="210001"/>
              </a:lnTo>
              <a:lnTo>
                <a:pt x="0" y="385802"/>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1728" y="2778893"/>
        <a:ext cx="334675" cy="4164"/>
      </dsp:txXfrm>
    </dsp:sp>
    <dsp:sp modelId="{71300377-1272-4637-834E-CDF3E12A3CDE}">
      <dsp:nvSpPr>
        <dsp:cNvPr id="0" name=""/>
        <dsp:cNvSpPr/>
      </dsp:nvSpPr>
      <dsp:spPr>
        <a:xfrm>
          <a:off x="7244114" y="1503607"/>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Research and development</a:t>
          </a:r>
        </a:p>
      </dsp:txBody>
      <dsp:txXfrm>
        <a:off x="7244114" y="1503607"/>
        <a:ext cx="1810444" cy="1086266"/>
      </dsp:txXfrm>
    </dsp:sp>
    <dsp:sp modelId="{F453F8B8-BC9F-413A-AE11-D61E6452B8A3}">
      <dsp:nvSpPr>
        <dsp:cNvPr id="0" name=""/>
        <dsp:cNvSpPr/>
      </dsp:nvSpPr>
      <dsp:spPr>
        <a:xfrm>
          <a:off x="2372218" y="3503689"/>
          <a:ext cx="385802" cy="91440"/>
        </a:xfrm>
        <a:custGeom>
          <a:avLst/>
          <a:gdLst/>
          <a:ahLst/>
          <a:cxnLst/>
          <a:rect l="0" t="0" r="0" b="0"/>
          <a:pathLst>
            <a:path>
              <a:moveTo>
                <a:pt x="0" y="45720"/>
              </a:moveTo>
              <a:lnTo>
                <a:pt x="385802"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54709" y="3547327"/>
        <a:ext cx="20820" cy="4164"/>
      </dsp:txXfrm>
    </dsp:sp>
    <dsp:sp modelId="{9932CD49-AD39-4202-9F2B-2F664CB58491}">
      <dsp:nvSpPr>
        <dsp:cNvPr id="0" name=""/>
        <dsp:cNvSpPr/>
      </dsp:nvSpPr>
      <dsp:spPr>
        <a:xfrm>
          <a:off x="563574" y="3006276"/>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Review and ratings</a:t>
          </a:r>
        </a:p>
      </dsp:txBody>
      <dsp:txXfrm>
        <a:off x="563574" y="3006276"/>
        <a:ext cx="1810444" cy="1086266"/>
      </dsp:txXfrm>
    </dsp:sp>
    <dsp:sp modelId="{4A05F127-684A-488E-9AFC-7EB338F2ABD8}">
      <dsp:nvSpPr>
        <dsp:cNvPr id="0" name=""/>
        <dsp:cNvSpPr/>
      </dsp:nvSpPr>
      <dsp:spPr>
        <a:xfrm>
          <a:off x="2790420" y="3006276"/>
          <a:ext cx="1810444" cy="1086266"/>
        </a:xfrm>
        <a:prstGeom prst="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8713" tIns="93120" rIns="88713" bIns="93120" numCol="1" spcCol="1270" anchor="ctr" anchorCtr="0">
          <a:noAutofit/>
        </a:bodyPr>
        <a:lstStyle/>
        <a:p>
          <a:pPr marL="0" lvl="0" indent="0" algn="ctr" defTabSz="844550">
            <a:lnSpc>
              <a:spcPct val="90000"/>
            </a:lnSpc>
            <a:spcBef>
              <a:spcPct val="0"/>
            </a:spcBef>
            <a:spcAft>
              <a:spcPct val="35000"/>
            </a:spcAft>
            <a:buNone/>
          </a:pPr>
          <a:r>
            <a:rPr lang="en-US" sz="1900" kern="1200"/>
            <a:t>Website functions</a:t>
          </a:r>
        </a:p>
      </dsp:txBody>
      <dsp:txXfrm>
        <a:off x="2790420" y="3006276"/>
        <a:ext cx="1810444" cy="1086266"/>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E0E339-9831-44AA-A4B4-9053950E7BD2}" type="datetimeFigureOut">
              <a:rPr lang="en-US"/>
              <a:t>12/8/2020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998140-C263-469B-8B07-F460456C4C7A}" type="slidenum">
              <a:rPr lang="en-US"/>
              <a:t>‹#›</a:t>
            </a:fld>
            <a:endParaRPr lang="en-US"/>
          </a:p>
        </p:txBody>
      </p:sp>
    </p:spTree>
    <p:extLst>
      <p:ext uri="{BB962C8B-B14F-4D97-AF65-F5344CB8AC3E}">
        <p14:creationId xmlns:p14="http://schemas.microsoft.com/office/powerpoint/2010/main" val="2114724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Hardware:</a:t>
            </a:r>
          </a:p>
          <a:p>
            <a:pPr lvl="1"/>
            <a:r>
              <a:rPr lang="en-US"/>
              <a:t>Vehicles and headquarters.</a:t>
            </a:r>
          </a:p>
          <a:p>
            <a:r>
              <a:rPr lang="en-US"/>
              <a:t>Software:</a:t>
            </a:r>
          </a:p>
          <a:p>
            <a:pPr lvl="1"/>
            <a:r>
              <a:rPr lang="en-US"/>
              <a:t>Mobile application, checklist for drivers and customers, and work procedures for drivers.</a:t>
            </a:r>
          </a:p>
          <a:p>
            <a:r>
              <a:rPr lang="en-US"/>
              <a:t>Liveware:</a:t>
            </a:r>
          </a:p>
          <a:p>
            <a:pPr lvl="1"/>
            <a:r>
              <a:rPr lang="en-US"/>
              <a:t>Personnel (this includes the drivers, customers, and corporate).</a:t>
            </a:r>
          </a:p>
          <a:p>
            <a:r>
              <a:rPr lang="en-US"/>
              <a:t>Environment:</a:t>
            </a:r>
          </a:p>
          <a:p>
            <a:pPr lvl="1"/>
            <a:r>
              <a:rPr lang="en-US"/>
              <a:t>Headquarters for the personnel. Being outside or inside a vehicle for drivers and customers.</a:t>
            </a:r>
          </a:p>
          <a:p>
            <a:r>
              <a:rPr lang="en-US"/>
              <a:t>Liveware-Software/Hardware (L-S/H) interface:</a:t>
            </a:r>
          </a:p>
          <a:p>
            <a:pPr lvl="1"/>
            <a:r>
              <a:rPr lang="en-US"/>
              <a:t>Personnel (drivers and customers) using the mobile application as the software. Personnel (drivers and customers) using the headquarters or vehicles.</a:t>
            </a:r>
          </a:p>
        </p:txBody>
      </p:sp>
      <p:sp>
        <p:nvSpPr>
          <p:cNvPr id="4" name="Slide Number Placeholder 3"/>
          <p:cNvSpPr>
            <a:spLocks noGrp="1"/>
          </p:cNvSpPr>
          <p:nvPr>
            <p:ph type="sldNum" sz="quarter" idx="5"/>
          </p:nvPr>
        </p:nvSpPr>
        <p:spPr/>
        <p:txBody>
          <a:bodyPr/>
          <a:lstStyle/>
          <a:p>
            <a:fld id="{13998140-C263-469B-8B07-F460456C4C7A}" type="slidenum">
              <a:rPr lang="en-US" smtClean="0"/>
              <a:t>3</a:t>
            </a:fld>
            <a:endParaRPr lang="en-US"/>
          </a:p>
        </p:txBody>
      </p:sp>
    </p:spTree>
    <p:extLst>
      <p:ext uri="{BB962C8B-B14F-4D97-AF65-F5344CB8AC3E}">
        <p14:creationId xmlns:p14="http://schemas.microsoft.com/office/powerpoint/2010/main" val="231333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Project Scopes statement </a:t>
            </a:r>
          </a:p>
          <a:p>
            <a:pPr algn="just"/>
            <a:r>
              <a:rPr lang="en-US"/>
              <a:t>The business functions that Uber focuses on are corporate espionage, software, and stocks. Corporate espionage is one of the most important functions, it makes sure that there are no breaches, leaks, or any information stolen. The software for Uber is always being improved, making it easier to use for the customer. Stocks helps Uber gain more income from investors, allowing them to invest it into themselves, making their service better. </a:t>
            </a:r>
            <a:endParaRPr lang="en-US">
              <a:cs typeface="Calibri"/>
            </a:endParaRPr>
          </a:p>
          <a:p>
            <a:br>
              <a:rPr lang="en-US"/>
            </a:br>
            <a:endParaRPr lang="en-US"/>
          </a:p>
          <a:p>
            <a:pPr algn="just"/>
            <a:r>
              <a:rPr lang="en-US"/>
              <a:t>If there is a blind spot or a weak point in the software that can lead to espionage, and private customer or company information can potentially be leaked. If this happens there will be a public backlash and that will be reflected in the company stock. Investors will not trust Uber and they will pull out their shares. Causing Uber’s stock to fall and the company will lose money and trust. An incident like this would be category three</a:t>
            </a:r>
            <a:endParaRPr lang="en-US">
              <a:cs typeface="Calibri" panose="020F0502020204030204"/>
            </a:endParaRPr>
          </a:p>
          <a:p>
            <a:br>
              <a:rPr lang="en-US"/>
            </a:br>
            <a:endParaRPr lang="en-US"/>
          </a:p>
        </p:txBody>
      </p:sp>
      <p:sp>
        <p:nvSpPr>
          <p:cNvPr id="4" name="Slide Number Placeholder 3"/>
          <p:cNvSpPr>
            <a:spLocks noGrp="1"/>
          </p:cNvSpPr>
          <p:nvPr>
            <p:ph type="sldNum" sz="quarter" idx="5"/>
          </p:nvPr>
        </p:nvSpPr>
        <p:spPr/>
        <p:txBody>
          <a:bodyPr/>
          <a:lstStyle/>
          <a:p>
            <a:fld id="{13998140-C263-469B-8B07-F460456C4C7A}" type="slidenum">
              <a:rPr lang="en-US"/>
              <a:t>12</a:t>
            </a:fld>
            <a:endParaRPr lang="en-US"/>
          </a:p>
        </p:txBody>
      </p:sp>
    </p:spTree>
    <p:extLst>
      <p:ext uri="{BB962C8B-B14F-4D97-AF65-F5344CB8AC3E}">
        <p14:creationId xmlns:p14="http://schemas.microsoft.com/office/powerpoint/2010/main" val="105211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a:t>RIF</a:t>
            </a:r>
            <a:endParaRPr lang="en-US"/>
          </a:p>
          <a:p>
            <a:pPr algn="just"/>
            <a:r>
              <a:rPr lang="en-US" b="1"/>
              <a:t>For customer driver error, customers</a:t>
            </a:r>
            <a:r>
              <a:rPr lang="en-US"/>
              <a:t> could get into the wrong car or the driver can get into an accident. We pace this at a 4 because this doesn’t happen often but when it does its quickie resolve.</a:t>
            </a:r>
            <a:endParaRPr lang="en-US">
              <a:cs typeface="Calibri"/>
            </a:endParaRPr>
          </a:p>
          <a:p>
            <a:pPr algn="just"/>
            <a:r>
              <a:rPr lang="en-US" b="1"/>
              <a:t>Social engineering- </a:t>
            </a:r>
            <a:r>
              <a:rPr lang="en-US"/>
              <a:t>This could occur when users have weak passwords or become a victim of a phishing attack. Ways to prevent that is to have longer passwords and 2FA. We rated this at an 8 because if this happens your personal information is stolen/lost.</a:t>
            </a:r>
            <a:endParaRPr lang="en-US">
              <a:cs typeface="Calibri"/>
            </a:endParaRPr>
          </a:p>
          <a:p>
            <a:r>
              <a:rPr lang="en-US" b="1"/>
              <a:t>USER DATA- </a:t>
            </a:r>
            <a:r>
              <a:rPr lang="en-US"/>
              <a:t>Some risk for this would be data not properly encrypted and possibly security systems being out of data. Uber can add stronger encryptions, monitor employees, and add multiple firewalls. We rated this at a 10 because the account would be compromised and the user should monitor their personal accounts for possible malicious attack</a:t>
            </a:r>
            <a:endParaRPr lang="en-US">
              <a:cs typeface="Calibri"/>
            </a:endParaRPr>
          </a:p>
        </p:txBody>
      </p:sp>
      <p:sp>
        <p:nvSpPr>
          <p:cNvPr id="4" name="Slide Number Placeholder 3"/>
          <p:cNvSpPr>
            <a:spLocks noGrp="1"/>
          </p:cNvSpPr>
          <p:nvPr>
            <p:ph type="sldNum" sz="quarter" idx="5"/>
          </p:nvPr>
        </p:nvSpPr>
        <p:spPr/>
        <p:txBody>
          <a:bodyPr/>
          <a:lstStyle/>
          <a:p>
            <a:fld id="{13998140-C263-469B-8B07-F460456C4C7A}" type="slidenum">
              <a:rPr lang="en-US"/>
              <a:t>19</a:t>
            </a:fld>
            <a:endParaRPr lang="en-US"/>
          </a:p>
        </p:txBody>
      </p:sp>
    </p:spTree>
    <p:extLst>
      <p:ext uri="{BB962C8B-B14F-4D97-AF65-F5344CB8AC3E}">
        <p14:creationId xmlns:p14="http://schemas.microsoft.com/office/powerpoint/2010/main" val="396745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56EF51F-5002-48FE-8D2D-60A586A8563C}"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10478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96B032-34C6-4320-ABE9-22955038C7D8}"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46983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0B164-4B34-4627-9622-C50A30127E2B}"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4070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C2FD7C-C845-48A0-BBBC-164468855053}"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627025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2E4AB-D9CE-49F2-B045-CD0834041034}"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2878230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AEAE9B-3D22-42A5-A862-71436657393F}"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557681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74307E-01EB-4F71-98B1-1C419C95F726}"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1525677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9D214-E07C-4FAC-BA53-1D7358286E5F}"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5936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F7F9C6-2C8B-4036-B1E8-D220764912F5}"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66389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B2BB87-C914-426A-A0D2-2A051A654B46}" type="datetime1">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880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9D1978-52B5-4792-BA62-82A710C68BD1}"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237654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9E874B-8A4F-46B9-8EBC-B3D2B917ED29}" type="datetime1">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0155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109E204-685D-41A3-BB49-EBF599963D39}" type="datetime1">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5369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0A3B66-162F-4772-88F0-E9698FD1DE0A}" type="datetime1">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4815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D4C6E5-24F9-44BA-8D92-08D3E34D1FAA}"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665129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2A865-05D8-4AC4-8099-480AC39CE55B}" type="datetime1">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86640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67C48A1-3F40-4295-8A86-1A85F819FBC0}" type="datetime1">
              <a:rPr lang="en-US" smtClean="0"/>
              <a:t>12/8/2020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3443272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Uber Risk Analysis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mn-lt"/>
                <a:cs typeface="+mn-lt"/>
              </a:rPr>
              <a:t>Jason Buitrago, Dylan Glass, </a:t>
            </a:r>
            <a:r>
              <a:rPr lang="en-US" err="1">
                <a:ea typeface="+mn-lt"/>
                <a:cs typeface="+mn-lt"/>
              </a:rPr>
              <a:t>Quijhanae</a:t>
            </a:r>
            <a:r>
              <a:rPr lang="en-US">
                <a:ea typeface="+mn-lt"/>
                <a:cs typeface="+mn-lt"/>
              </a:rPr>
              <a:t> Lee, Justin Printz</a:t>
            </a: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B832-B536-4BB9-B1C7-03EFC8F71F27}"/>
              </a:ext>
            </a:extLst>
          </p:cNvPr>
          <p:cNvSpPr>
            <a:spLocks noGrp="1"/>
          </p:cNvSpPr>
          <p:nvPr>
            <p:ph type="title"/>
          </p:nvPr>
        </p:nvSpPr>
        <p:spPr>
          <a:xfrm>
            <a:off x="676746" y="609600"/>
            <a:ext cx="3729076" cy="1320800"/>
          </a:xfrm>
        </p:spPr>
        <p:txBody>
          <a:bodyPr vert="horz" lIns="91440" tIns="45720" rIns="91440" bIns="45720" rtlCol="0" anchor="ctr">
            <a:normAutofit/>
          </a:bodyPr>
          <a:lstStyle/>
          <a:p>
            <a:r>
              <a:rPr lang="en-US"/>
              <a:t>Stakeholder Analysis</a:t>
            </a:r>
          </a:p>
        </p:txBody>
      </p:sp>
      <p:sp>
        <p:nvSpPr>
          <p:cNvPr id="7" name="TextBox 6">
            <a:extLst>
              <a:ext uri="{FF2B5EF4-FFF2-40B4-BE49-F238E27FC236}">
                <a16:creationId xmlns:a16="http://schemas.microsoft.com/office/drawing/2014/main" id="{E775614A-6F80-4505-93FB-3C43EE0690A0}"/>
              </a:ext>
            </a:extLst>
          </p:cNvPr>
          <p:cNvSpPr txBox="1"/>
          <p:nvPr/>
        </p:nvSpPr>
        <p:spPr>
          <a:xfrm>
            <a:off x="685167" y="2160589"/>
            <a:ext cx="3720916" cy="356073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defTabSz="457200">
              <a:spcBef>
                <a:spcPts val="1000"/>
              </a:spcBef>
              <a:buClr>
                <a:schemeClr val="accent1"/>
              </a:buClr>
              <a:buSzPct val="80000"/>
              <a:buFont typeface="Wingdings 3" charset="2"/>
              <a:buChar char=""/>
            </a:pPr>
            <a:r>
              <a:rPr lang="en-US" sz="2200">
                <a:solidFill>
                  <a:schemeClr val="tx1">
                    <a:lumMod val="75000"/>
                    <a:lumOff val="25000"/>
                  </a:schemeClr>
                </a:solidFill>
              </a:rPr>
              <a:t>Uber’s CEO Dara </a:t>
            </a:r>
            <a:r>
              <a:rPr lang="en-US" sz="2200" err="1">
                <a:solidFill>
                  <a:schemeClr val="tx1">
                    <a:lumMod val="75000"/>
                    <a:lumOff val="25000"/>
                  </a:schemeClr>
                </a:solidFill>
              </a:rPr>
              <a:t>Khosrowshahi</a:t>
            </a:r>
            <a:endParaRPr lang="en-US" sz="2200">
              <a:solidFill>
                <a:schemeClr val="tx1">
                  <a:lumMod val="75000"/>
                  <a:lumOff val="25000"/>
                </a:schemeClr>
              </a:solidFill>
            </a:endParaRPr>
          </a:p>
          <a:p>
            <a:pPr marL="742950" lvl="1" indent="-285750" defTabSz="457200">
              <a:spcBef>
                <a:spcPts val="1000"/>
              </a:spcBef>
              <a:buClr>
                <a:schemeClr val="accent1"/>
              </a:buClr>
              <a:buSzPct val="80000"/>
              <a:buFont typeface="Wingdings 3" charset="2"/>
              <a:buChar char=""/>
            </a:pPr>
            <a:r>
              <a:rPr lang="en-US" sz="2200">
                <a:solidFill>
                  <a:schemeClr val="tx1">
                    <a:lumMod val="75000"/>
                    <a:lumOff val="25000"/>
                  </a:schemeClr>
                </a:solidFill>
              </a:rPr>
              <a:t>CEO is the face of the company, most important stakeholder</a:t>
            </a:r>
          </a:p>
          <a:p>
            <a:pPr marL="742950" lvl="1" indent="-285750" defTabSz="457200">
              <a:spcBef>
                <a:spcPts val="1000"/>
              </a:spcBef>
              <a:buClr>
                <a:schemeClr val="accent1"/>
              </a:buClr>
              <a:buSzPct val="80000"/>
              <a:buFont typeface="Wingdings 3" charset="2"/>
              <a:buChar char=""/>
            </a:pPr>
            <a:r>
              <a:rPr lang="en-US" sz="2200">
                <a:solidFill>
                  <a:schemeClr val="tx1">
                    <a:lumMod val="75000"/>
                    <a:lumOff val="25000"/>
                  </a:schemeClr>
                </a:solidFill>
              </a:rPr>
              <a:t>Responsible for updating the stakeholders about what is going on inside of the company</a:t>
            </a:r>
          </a:p>
        </p:txBody>
      </p:sp>
      <p:sp>
        <p:nvSpPr>
          <p:cNvPr id="6" name="TextBox 5">
            <a:extLst>
              <a:ext uri="{FF2B5EF4-FFF2-40B4-BE49-F238E27FC236}">
                <a16:creationId xmlns:a16="http://schemas.microsoft.com/office/drawing/2014/main" id="{393FA917-4B3A-4B22-A39B-9C6AB0C13F57}"/>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a:p>
        </p:txBody>
      </p:sp>
      <p:graphicFrame>
        <p:nvGraphicFramePr>
          <p:cNvPr id="5" name="Content Placeholder 4">
            <a:extLst>
              <a:ext uri="{FF2B5EF4-FFF2-40B4-BE49-F238E27FC236}">
                <a16:creationId xmlns:a16="http://schemas.microsoft.com/office/drawing/2014/main" id="{8CC1484A-0E87-4FA4-AA7B-01AC267D0E67}"/>
              </a:ext>
            </a:extLst>
          </p:cNvPr>
          <p:cNvGraphicFramePr>
            <a:graphicFrameLocks noGrp="1"/>
          </p:cNvGraphicFramePr>
          <p:nvPr>
            <p:ph idx="1"/>
            <p:extLst>
              <p:ext uri="{D42A27DB-BD31-4B8C-83A1-F6EECF244321}">
                <p14:modId xmlns:p14="http://schemas.microsoft.com/office/powerpoint/2010/main" val="3659318807"/>
              </p:ext>
            </p:extLst>
          </p:nvPr>
        </p:nvGraphicFramePr>
        <p:xfrm>
          <a:off x="5143344" y="1995598"/>
          <a:ext cx="5670456" cy="3203817"/>
        </p:xfrm>
        <a:graphic>
          <a:graphicData uri="http://schemas.openxmlformats.org/drawingml/2006/table">
            <a:tbl>
              <a:tblPr firstRow="1" bandRow="1">
                <a:tableStyleId>{5C22544A-7EE6-4342-B048-85BDC9FD1C3A}</a:tableStyleId>
              </a:tblPr>
              <a:tblGrid>
                <a:gridCol w="2046629">
                  <a:extLst>
                    <a:ext uri="{9D8B030D-6E8A-4147-A177-3AD203B41FA5}">
                      <a16:colId xmlns:a16="http://schemas.microsoft.com/office/drawing/2014/main" val="2847200544"/>
                    </a:ext>
                  </a:extLst>
                </a:gridCol>
                <a:gridCol w="1925486">
                  <a:extLst>
                    <a:ext uri="{9D8B030D-6E8A-4147-A177-3AD203B41FA5}">
                      <a16:colId xmlns:a16="http://schemas.microsoft.com/office/drawing/2014/main" val="3966643306"/>
                    </a:ext>
                  </a:extLst>
                </a:gridCol>
                <a:gridCol w="1698341">
                  <a:extLst>
                    <a:ext uri="{9D8B030D-6E8A-4147-A177-3AD203B41FA5}">
                      <a16:colId xmlns:a16="http://schemas.microsoft.com/office/drawing/2014/main" val="2997680712"/>
                    </a:ext>
                  </a:extLst>
                </a:gridCol>
              </a:tblGrid>
              <a:tr h="477900">
                <a:tc>
                  <a:txBody>
                    <a:bodyPr/>
                    <a:lstStyle/>
                    <a:p>
                      <a:pPr algn="l"/>
                      <a:r>
                        <a:rPr lang="en-US" sz="1700">
                          <a:effectLst/>
                        </a:rPr>
                        <a:t>Possible Stakeholder</a:t>
                      </a:r>
                    </a:p>
                  </a:txBody>
                  <a:tcPr marL="72237" marR="72237" marT="0" marB="0"/>
                </a:tc>
                <a:tc>
                  <a:txBody>
                    <a:bodyPr/>
                    <a:lstStyle/>
                    <a:p>
                      <a:pPr algn="l"/>
                      <a:r>
                        <a:rPr lang="en-US" sz="1700">
                          <a:effectLst/>
                        </a:rPr>
                        <a:t>Type of Stakeholder</a:t>
                      </a:r>
                    </a:p>
                  </a:txBody>
                  <a:tcPr marL="72237" marR="72237" marT="0" marB="0"/>
                </a:tc>
                <a:tc>
                  <a:txBody>
                    <a:bodyPr/>
                    <a:lstStyle/>
                    <a:p>
                      <a:pPr algn="l"/>
                      <a:r>
                        <a:rPr lang="en-US" sz="1700">
                          <a:effectLst/>
                        </a:rPr>
                        <a:t>Importance (1-4)</a:t>
                      </a:r>
                    </a:p>
                  </a:txBody>
                  <a:tcPr marL="72237" marR="72237" marT="0" marB="0"/>
                </a:tc>
                <a:extLst>
                  <a:ext uri="{0D108BD9-81ED-4DB2-BD59-A6C34878D82A}">
                    <a16:rowId xmlns:a16="http://schemas.microsoft.com/office/drawing/2014/main" val="135866261"/>
                  </a:ext>
                </a:extLst>
              </a:tr>
              <a:tr h="470658">
                <a:tc>
                  <a:txBody>
                    <a:bodyPr/>
                    <a:lstStyle/>
                    <a:p>
                      <a:r>
                        <a:rPr lang="en-US" sz="1700">
                          <a:effectLst/>
                        </a:rPr>
                        <a:t>Dara </a:t>
                      </a:r>
                      <a:r>
                        <a:rPr lang="en-US" sz="1700" err="1">
                          <a:effectLst/>
                        </a:rPr>
                        <a:t>Khosrowshahi</a:t>
                      </a:r>
                      <a:endParaRPr lang="en-US" sz="1700">
                        <a:effectLst/>
                      </a:endParaRPr>
                    </a:p>
                  </a:txBody>
                  <a:tcPr marL="72237" marR="72237" marT="0" marB="0"/>
                </a:tc>
                <a:tc>
                  <a:txBody>
                    <a:bodyPr/>
                    <a:lstStyle/>
                    <a:p>
                      <a:r>
                        <a:rPr lang="en-US" sz="1700">
                          <a:effectLst/>
                        </a:rPr>
                        <a:t>Definitive</a:t>
                      </a:r>
                    </a:p>
                  </a:txBody>
                  <a:tcPr marL="72237" marR="72237" marT="0" marB="0"/>
                </a:tc>
                <a:tc>
                  <a:txBody>
                    <a:bodyPr/>
                    <a:lstStyle/>
                    <a:p>
                      <a:r>
                        <a:rPr lang="en-US" sz="1700">
                          <a:effectLst/>
                        </a:rPr>
                        <a:t>4</a:t>
                      </a:r>
                    </a:p>
                  </a:txBody>
                  <a:tcPr marL="72237" marR="72237" marT="0" marB="0"/>
                </a:tc>
                <a:extLst>
                  <a:ext uri="{0D108BD9-81ED-4DB2-BD59-A6C34878D82A}">
                    <a16:rowId xmlns:a16="http://schemas.microsoft.com/office/drawing/2014/main" val="4263960668"/>
                  </a:ext>
                </a:extLst>
              </a:tr>
              <a:tr h="253431">
                <a:tc>
                  <a:txBody>
                    <a:bodyPr/>
                    <a:lstStyle/>
                    <a:p>
                      <a:r>
                        <a:rPr lang="en-US" sz="1700">
                          <a:effectLst/>
                        </a:rPr>
                        <a:t>Riders</a:t>
                      </a:r>
                    </a:p>
                  </a:txBody>
                  <a:tcPr marL="72237" marR="72237" marT="0" marB="0"/>
                </a:tc>
                <a:tc>
                  <a:txBody>
                    <a:bodyPr/>
                    <a:lstStyle/>
                    <a:p>
                      <a:r>
                        <a:rPr lang="en-US" sz="1700">
                          <a:effectLst/>
                        </a:rPr>
                        <a:t>Dependent</a:t>
                      </a:r>
                    </a:p>
                  </a:txBody>
                  <a:tcPr marL="72237" marR="72237" marT="0" marB="0"/>
                </a:tc>
                <a:tc>
                  <a:txBody>
                    <a:bodyPr/>
                    <a:lstStyle/>
                    <a:p>
                      <a:r>
                        <a:rPr lang="en-US" sz="1700">
                          <a:effectLst/>
                        </a:rPr>
                        <a:t>3</a:t>
                      </a:r>
                    </a:p>
                  </a:txBody>
                  <a:tcPr marL="72237" marR="72237" marT="0" marB="0"/>
                </a:tc>
                <a:extLst>
                  <a:ext uri="{0D108BD9-81ED-4DB2-BD59-A6C34878D82A}">
                    <a16:rowId xmlns:a16="http://schemas.microsoft.com/office/drawing/2014/main" val="2622370774"/>
                  </a:ext>
                </a:extLst>
              </a:tr>
              <a:tr h="253431">
                <a:tc>
                  <a:txBody>
                    <a:bodyPr/>
                    <a:lstStyle/>
                    <a:p>
                      <a:r>
                        <a:rPr lang="en-US" sz="1700">
                          <a:effectLst/>
                        </a:rPr>
                        <a:t>Drivers</a:t>
                      </a:r>
                    </a:p>
                  </a:txBody>
                  <a:tcPr marL="72237" marR="72237" marT="0" marB="0"/>
                </a:tc>
                <a:tc>
                  <a:txBody>
                    <a:bodyPr/>
                    <a:lstStyle/>
                    <a:p>
                      <a:r>
                        <a:rPr lang="en-US" sz="1700">
                          <a:effectLst/>
                        </a:rPr>
                        <a:t>Dependent</a:t>
                      </a:r>
                    </a:p>
                  </a:txBody>
                  <a:tcPr marL="72237" marR="72237" marT="0" marB="0"/>
                </a:tc>
                <a:tc>
                  <a:txBody>
                    <a:bodyPr/>
                    <a:lstStyle/>
                    <a:p>
                      <a:r>
                        <a:rPr lang="en-US" sz="1700">
                          <a:effectLst/>
                        </a:rPr>
                        <a:t>3</a:t>
                      </a:r>
                    </a:p>
                  </a:txBody>
                  <a:tcPr marL="72237" marR="72237" marT="0" marB="0"/>
                </a:tc>
                <a:extLst>
                  <a:ext uri="{0D108BD9-81ED-4DB2-BD59-A6C34878D82A}">
                    <a16:rowId xmlns:a16="http://schemas.microsoft.com/office/drawing/2014/main" val="882305438"/>
                  </a:ext>
                </a:extLst>
              </a:tr>
              <a:tr h="253431">
                <a:tc>
                  <a:txBody>
                    <a:bodyPr/>
                    <a:lstStyle/>
                    <a:p>
                      <a:r>
                        <a:rPr lang="en-US" sz="1700">
                          <a:effectLst/>
                        </a:rPr>
                        <a:t>Investors</a:t>
                      </a:r>
                    </a:p>
                  </a:txBody>
                  <a:tcPr marL="72237" marR="72237" marT="0" marB="0"/>
                </a:tc>
                <a:tc>
                  <a:txBody>
                    <a:bodyPr/>
                    <a:lstStyle/>
                    <a:p>
                      <a:r>
                        <a:rPr lang="en-US" sz="1700">
                          <a:effectLst/>
                        </a:rPr>
                        <a:t>Dominant</a:t>
                      </a:r>
                    </a:p>
                  </a:txBody>
                  <a:tcPr marL="72237" marR="72237" marT="0" marB="0"/>
                </a:tc>
                <a:tc>
                  <a:txBody>
                    <a:bodyPr/>
                    <a:lstStyle/>
                    <a:p>
                      <a:r>
                        <a:rPr lang="en-US" sz="1700">
                          <a:effectLst/>
                        </a:rPr>
                        <a:t>2</a:t>
                      </a:r>
                    </a:p>
                  </a:txBody>
                  <a:tcPr marL="72237" marR="72237" marT="0" marB="0"/>
                </a:tc>
                <a:extLst>
                  <a:ext uri="{0D108BD9-81ED-4DB2-BD59-A6C34878D82A}">
                    <a16:rowId xmlns:a16="http://schemas.microsoft.com/office/drawing/2014/main" val="4056174469"/>
                  </a:ext>
                </a:extLst>
              </a:tr>
              <a:tr h="253431">
                <a:tc>
                  <a:txBody>
                    <a:bodyPr/>
                    <a:lstStyle/>
                    <a:p>
                      <a:r>
                        <a:rPr lang="en-US" sz="1700">
                          <a:effectLst/>
                        </a:rPr>
                        <a:t>Government</a:t>
                      </a:r>
                    </a:p>
                  </a:txBody>
                  <a:tcPr marL="72237" marR="72237" marT="0" marB="0"/>
                </a:tc>
                <a:tc>
                  <a:txBody>
                    <a:bodyPr/>
                    <a:lstStyle/>
                    <a:p>
                      <a:r>
                        <a:rPr lang="en-US" sz="1700">
                          <a:effectLst/>
                        </a:rPr>
                        <a:t>Dangerous</a:t>
                      </a:r>
                    </a:p>
                  </a:txBody>
                  <a:tcPr marL="72237" marR="72237" marT="0" marB="0"/>
                </a:tc>
                <a:tc>
                  <a:txBody>
                    <a:bodyPr/>
                    <a:lstStyle/>
                    <a:p>
                      <a:r>
                        <a:rPr lang="en-US" sz="1700">
                          <a:effectLst/>
                        </a:rPr>
                        <a:t>2</a:t>
                      </a:r>
                    </a:p>
                  </a:txBody>
                  <a:tcPr marL="72237" marR="72237" marT="0" marB="0"/>
                </a:tc>
                <a:extLst>
                  <a:ext uri="{0D108BD9-81ED-4DB2-BD59-A6C34878D82A}">
                    <a16:rowId xmlns:a16="http://schemas.microsoft.com/office/drawing/2014/main" val="1007840464"/>
                  </a:ext>
                </a:extLst>
              </a:tr>
              <a:tr h="253431">
                <a:tc>
                  <a:txBody>
                    <a:bodyPr/>
                    <a:lstStyle/>
                    <a:p>
                      <a:r>
                        <a:rPr lang="en-US" sz="1700">
                          <a:effectLst/>
                        </a:rPr>
                        <a:t>Employees</a:t>
                      </a:r>
                    </a:p>
                  </a:txBody>
                  <a:tcPr marL="72237" marR="72237" marT="0" marB="0"/>
                </a:tc>
                <a:tc>
                  <a:txBody>
                    <a:bodyPr/>
                    <a:lstStyle/>
                    <a:p>
                      <a:r>
                        <a:rPr lang="en-US" sz="1700">
                          <a:effectLst/>
                        </a:rPr>
                        <a:t>Dominant</a:t>
                      </a:r>
                    </a:p>
                  </a:txBody>
                  <a:tcPr marL="72237" marR="72237" marT="0" marB="0"/>
                </a:tc>
                <a:tc>
                  <a:txBody>
                    <a:bodyPr/>
                    <a:lstStyle/>
                    <a:p>
                      <a:r>
                        <a:rPr lang="en-US" sz="1700">
                          <a:effectLst/>
                        </a:rPr>
                        <a:t>2</a:t>
                      </a:r>
                    </a:p>
                  </a:txBody>
                  <a:tcPr marL="72237" marR="72237" marT="0" marB="0"/>
                </a:tc>
                <a:extLst>
                  <a:ext uri="{0D108BD9-81ED-4DB2-BD59-A6C34878D82A}">
                    <a16:rowId xmlns:a16="http://schemas.microsoft.com/office/drawing/2014/main" val="1277882180"/>
                  </a:ext>
                </a:extLst>
              </a:tr>
              <a:tr h="919599">
                <a:tc>
                  <a:txBody>
                    <a:bodyPr/>
                    <a:lstStyle/>
                    <a:p>
                      <a:r>
                        <a:rPr lang="en-US" sz="1700">
                          <a:effectLst/>
                        </a:rPr>
                        <a:t>Mobile operating systems providers</a:t>
                      </a:r>
                    </a:p>
                  </a:txBody>
                  <a:tcPr marL="72237" marR="72237" marT="0" marB="0"/>
                </a:tc>
                <a:tc>
                  <a:txBody>
                    <a:bodyPr/>
                    <a:lstStyle/>
                    <a:p>
                      <a:r>
                        <a:rPr lang="en-US" sz="1700">
                          <a:effectLst/>
                        </a:rPr>
                        <a:t>Discretionary</a:t>
                      </a:r>
                    </a:p>
                  </a:txBody>
                  <a:tcPr marL="72237" marR="72237" marT="0" marB="0"/>
                </a:tc>
                <a:tc>
                  <a:txBody>
                    <a:bodyPr/>
                    <a:lstStyle/>
                    <a:p>
                      <a:r>
                        <a:rPr lang="en-US" sz="1700">
                          <a:effectLst/>
                        </a:rPr>
                        <a:t>1</a:t>
                      </a:r>
                    </a:p>
                  </a:txBody>
                  <a:tcPr marL="72237" marR="72237" marT="0" marB="0"/>
                </a:tc>
                <a:extLst>
                  <a:ext uri="{0D108BD9-81ED-4DB2-BD59-A6C34878D82A}">
                    <a16:rowId xmlns:a16="http://schemas.microsoft.com/office/drawing/2014/main" val="1389830911"/>
                  </a:ext>
                </a:extLst>
              </a:tr>
            </a:tbl>
          </a:graphicData>
        </a:graphic>
      </p:graphicFrame>
      <p:sp>
        <p:nvSpPr>
          <p:cNvPr id="3" name="Footer Placeholder 2">
            <a:extLst>
              <a:ext uri="{FF2B5EF4-FFF2-40B4-BE49-F238E27FC236}">
                <a16:creationId xmlns:a16="http://schemas.microsoft.com/office/drawing/2014/main" id="{3F4036E2-CB73-47A7-B1DC-7923E5234E14}"/>
              </a:ext>
            </a:extLst>
          </p:cNvPr>
          <p:cNvSpPr>
            <a:spLocks noGrp="1"/>
          </p:cNvSpPr>
          <p:nvPr>
            <p:ph type="ftr" sz="quarter" idx="11"/>
          </p:nvPr>
        </p:nvSpPr>
        <p:spPr/>
        <p:txBody>
          <a:bodyPr/>
          <a:lstStyle/>
          <a:p>
            <a:r>
              <a:rPr lang="en-US"/>
              <a:t>Dylan</a:t>
            </a:r>
          </a:p>
        </p:txBody>
      </p:sp>
    </p:spTree>
    <p:extLst>
      <p:ext uri="{BB962C8B-B14F-4D97-AF65-F5344CB8AC3E}">
        <p14:creationId xmlns:p14="http://schemas.microsoft.com/office/powerpoint/2010/main" val="3311909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72B8D-6A44-4134-8ACA-C642A37A102F}"/>
              </a:ext>
            </a:extLst>
          </p:cNvPr>
          <p:cNvSpPr>
            <a:spLocks noGrp="1"/>
          </p:cNvSpPr>
          <p:nvPr>
            <p:ph type="title"/>
          </p:nvPr>
        </p:nvSpPr>
        <p:spPr/>
        <p:txBody>
          <a:bodyPr/>
          <a:lstStyle/>
          <a:p>
            <a:r>
              <a:rPr lang="en-US"/>
              <a:t>Stakeholder Analysis Cont.</a:t>
            </a:r>
          </a:p>
        </p:txBody>
      </p:sp>
      <p:sp>
        <p:nvSpPr>
          <p:cNvPr id="3" name="Content Placeholder 2">
            <a:extLst>
              <a:ext uri="{FF2B5EF4-FFF2-40B4-BE49-F238E27FC236}">
                <a16:creationId xmlns:a16="http://schemas.microsoft.com/office/drawing/2014/main" id="{6EAFA293-D40A-4394-9CBE-55A96C8D56DD}"/>
              </a:ext>
            </a:extLst>
          </p:cNvPr>
          <p:cNvSpPr>
            <a:spLocks noGrp="1"/>
          </p:cNvSpPr>
          <p:nvPr>
            <p:ph idx="1"/>
          </p:nvPr>
        </p:nvSpPr>
        <p:spPr/>
        <p:txBody>
          <a:bodyPr vert="horz" lIns="91440" tIns="45720" rIns="91440" bIns="45720" rtlCol="0" anchor="t">
            <a:normAutofit lnSpcReduction="10000"/>
          </a:bodyPr>
          <a:lstStyle/>
          <a:p>
            <a:r>
              <a:rPr lang="en-US">
                <a:ea typeface="+mn-lt"/>
                <a:cs typeface="+mn-lt"/>
              </a:rPr>
              <a:t>Riders and Drivers</a:t>
            </a:r>
            <a:endParaRPr lang="en-US"/>
          </a:p>
          <a:p>
            <a:pPr lvl="1"/>
            <a:r>
              <a:rPr lang="en-US">
                <a:ea typeface="+mn-lt"/>
                <a:cs typeface="+mn-lt"/>
              </a:rPr>
              <a:t>Do not hold a lot of power, but their concerns are very important</a:t>
            </a:r>
          </a:p>
          <a:p>
            <a:pPr lvl="1"/>
            <a:r>
              <a:rPr lang="en-US">
                <a:ea typeface="+mn-lt"/>
                <a:cs typeface="+mn-lt"/>
              </a:rPr>
              <a:t>They are the everyday users, if something needs to be done, they can express concerns</a:t>
            </a:r>
          </a:p>
          <a:p>
            <a:r>
              <a:rPr lang="en-US">
                <a:ea typeface="+mn-lt"/>
                <a:cs typeface="+mn-lt"/>
              </a:rPr>
              <a:t>Investors and Employes</a:t>
            </a:r>
          </a:p>
          <a:p>
            <a:pPr lvl="1"/>
            <a:r>
              <a:rPr lang="en-US">
                <a:ea typeface="+mn-lt"/>
                <a:cs typeface="+mn-lt"/>
              </a:rPr>
              <a:t>Company would not be able to function without them</a:t>
            </a:r>
          </a:p>
          <a:p>
            <a:pPr lvl="1"/>
            <a:r>
              <a:rPr lang="en-US">
                <a:ea typeface="+mn-lt"/>
                <a:cs typeface="+mn-lt"/>
              </a:rPr>
              <a:t>Have power to get things done</a:t>
            </a:r>
          </a:p>
          <a:p>
            <a:r>
              <a:rPr lang="en-US">
                <a:ea typeface="+mn-lt"/>
                <a:cs typeface="+mn-lt"/>
              </a:rPr>
              <a:t>Government</a:t>
            </a:r>
          </a:p>
          <a:p>
            <a:pPr lvl="1"/>
            <a:r>
              <a:rPr lang="en-US">
                <a:ea typeface="+mn-lt"/>
                <a:cs typeface="+mn-lt"/>
              </a:rPr>
              <a:t>Dangerous because they have power</a:t>
            </a:r>
          </a:p>
          <a:p>
            <a:r>
              <a:rPr lang="en-US">
                <a:ea typeface="+mn-lt"/>
                <a:cs typeface="+mn-lt"/>
              </a:rPr>
              <a:t>Mobile Operating Systems</a:t>
            </a:r>
          </a:p>
          <a:p>
            <a:pPr lvl="1"/>
            <a:r>
              <a:rPr lang="en-US">
                <a:ea typeface="+mn-lt"/>
                <a:cs typeface="+mn-lt"/>
              </a:rPr>
              <a:t>Discretionary because they are legitimate but have no power or urgency</a:t>
            </a:r>
          </a:p>
          <a:p>
            <a:pPr lvl="1"/>
            <a:endParaRPr lang="en-US">
              <a:ea typeface="+mn-lt"/>
              <a:cs typeface="+mn-lt"/>
            </a:endParaRPr>
          </a:p>
          <a:p>
            <a:pPr lvl="1"/>
            <a:endParaRPr lang="en-US">
              <a:ea typeface="+mn-lt"/>
              <a:cs typeface="+mn-lt"/>
            </a:endParaRPr>
          </a:p>
          <a:p>
            <a:endParaRPr lang="en-US">
              <a:ea typeface="+mn-lt"/>
              <a:cs typeface="+mn-lt"/>
            </a:endParaRPr>
          </a:p>
          <a:p>
            <a:pPr lvl="1"/>
            <a:endParaRPr lang="en-US">
              <a:ea typeface="+mn-lt"/>
              <a:cs typeface="+mn-lt"/>
            </a:endParaRPr>
          </a:p>
        </p:txBody>
      </p:sp>
      <p:sp>
        <p:nvSpPr>
          <p:cNvPr id="4" name="Footer Placeholder 3">
            <a:extLst>
              <a:ext uri="{FF2B5EF4-FFF2-40B4-BE49-F238E27FC236}">
                <a16:creationId xmlns:a16="http://schemas.microsoft.com/office/drawing/2014/main" id="{B50F07B3-C8D6-4D5C-BD3E-70EF98A73CAF}"/>
              </a:ext>
            </a:extLst>
          </p:cNvPr>
          <p:cNvSpPr>
            <a:spLocks noGrp="1"/>
          </p:cNvSpPr>
          <p:nvPr>
            <p:ph type="ftr" sz="quarter" idx="11"/>
          </p:nvPr>
        </p:nvSpPr>
        <p:spPr/>
        <p:txBody>
          <a:bodyPr/>
          <a:lstStyle/>
          <a:p>
            <a:r>
              <a:rPr lang="en-US"/>
              <a:t>Dylan</a:t>
            </a:r>
          </a:p>
        </p:txBody>
      </p:sp>
    </p:spTree>
    <p:extLst>
      <p:ext uri="{BB962C8B-B14F-4D97-AF65-F5344CB8AC3E}">
        <p14:creationId xmlns:p14="http://schemas.microsoft.com/office/powerpoint/2010/main" val="2514616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A2B850-E0EA-4394-90DB-14D647F68F1C}"/>
              </a:ext>
            </a:extLst>
          </p:cNvPr>
          <p:cNvSpPr>
            <a:spLocks noGrp="1"/>
          </p:cNvSpPr>
          <p:nvPr>
            <p:ph type="title"/>
          </p:nvPr>
        </p:nvSpPr>
        <p:spPr>
          <a:xfrm>
            <a:off x="1286933" y="609600"/>
            <a:ext cx="10197494" cy="1099457"/>
          </a:xfrm>
        </p:spPr>
        <p:txBody>
          <a:bodyPr>
            <a:normAutofit/>
          </a:bodyPr>
          <a:lstStyle/>
          <a:p>
            <a:r>
              <a:rPr lang="en-US"/>
              <a:t>Project Scopes Statements </a:t>
            </a:r>
          </a:p>
        </p:txBody>
      </p:sp>
      <p:sp>
        <p:nvSpPr>
          <p:cNvPr id="12" name="Isosceles Triangle 11">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4">
            <a:extLst>
              <a:ext uri="{FF2B5EF4-FFF2-40B4-BE49-F238E27FC236}">
                <a16:creationId xmlns:a16="http://schemas.microsoft.com/office/drawing/2014/main" id="{9FD5CB16-BB9B-4C14-93B3-9F8FB6BCBDD6}"/>
              </a:ext>
            </a:extLst>
          </p:cNvPr>
          <p:cNvGraphicFramePr>
            <a:graphicFrameLocks noGrp="1"/>
          </p:cNvGraphicFramePr>
          <p:nvPr>
            <p:ph idx="1"/>
            <p:extLst>
              <p:ext uri="{D42A27DB-BD31-4B8C-83A1-F6EECF244321}">
                <p14:modId xmlns:p14="http://schemas.microsoft.com/office/powerpoint/2010/main" val="394061887"/>
              </p:ext>
            </p:extLst>
          </p:nvPr>
        </p:nvGraphicFramePr>
        <p:xfrm>
          <a:off x="1286933" y="2189991"/>
          <a:ext cx="9618135" cy="3610588"/>
        </p:xfrm>
        <a:graphic>
          <a:graphicData uri="http://schemas.openxmlformats.org/drawingml/2006/table">
            <a:tbl>
              <a:tblPr firstRow="1" bandRow="1">
                <a:noFill/>
                <a:tableStyleId>{5C22544A-7EE6-4342-B048-85BDC9FD1C3A}</a:tableStyleId>
              </a:tblPr>
              <a:tblGrid>
                <a:gridCol w="3163399">
                  <a:extLst>
                    <a:ext uri="{9D8B030D-6E8A-4147-A177-3AD203B41FA5}">
                      <a16:colId xmlns:a16="http://schemas.microsoft.com/office/drawing/2014/main" val="3302427661"/>
                    </a:ext>
                  </a:extLst>
                </a:gridCol>
                <a:gridCol w="3163399">
                  <a:extLst>
                    <a:ext uri="{9D8B030D-6E8A-4147-A177-3AD203B41FA5}">
                      <a16:colId xmlns:a16="http://schemas.microsoft.com/office/drawing/2014/main" val="1055792411"/>
                    </a:ext>
                  </a:extLst>
                </a:gridCol>
                <a:gridCol w="3291337">
                  <a:extLst>
                    <a:ext uri="{9D8B030D-6E8A-4147-A177-3AD203B41FA5}">
                      <a16:colId xmlns:a16="http://schemas.microsoft.com/office/drawing/2014/main" val="3803351350"/>
                    </a:ext>
                  </a:extLst>
                </a:gridCol>
              </a:tblGrid>
              <a:tr h="612420">
                <a:tc>
                  <a:txBody>
                    <a:bodyPr/>
                    <a:lstStyle/>
                    <a:p>
                      <a:pPr algn="ctr" rtl="0" fontAlgn="t">
                        <a:spcBef>
                          <a:spcPts val="0"/>
                        </a:spcBef>
                        <a:spcAft>
                          <a:spcPts val="0"/>
                        </a:spcAft>
                      </a:pPr>
                      <a:r>
                        <a:rPr lang="en-US" sz="1800" b="0" u="none" strike="noStrike" cap="all" spc="150">
                          <a:solidFill>
                            <a:schemeClr val="lt1"/>
                          </a:solidFill>
                          <a:effectLst/>
                        </a:rPr>
                        <a:t>Functions</a:t>
                      </a:r>
                      <a:endParaRPr lang="en-US" sz="1800" b="0" cap="all" spc="150">
                        <a:solidFill>
                          <a:schemeClr val="lt1"/>
                        </a:solidFill>
                        <a:effectLst/>
                      </a:endParaRPr>
                    </a:p>
                  </a:txBody>
                  <a:tcPr marL="151423" marR="151423" marT="151423" marB="151423">
                    <a:lnL w="12700" cmpd="sng">
                      <a:noFill/>
                    </a:lnL>
                    <a:lnR w="12700" cmpd="sng">
                      <a:noFill/>
                    </a:lnR>
                    <a:lnT w="12700" cmpd="sng">
                      <a:noFill/>
                    </a:lnT>
                    <a:lnB w="38100" cmpd="sng">
                      <a:noFill/>
                    </a:lnB>
                    <a:solidFill>
                      <a:srgbClr val="505356"/>
                    </a:solidFill>
                  </a:tcPr>
                </a:tc>
                <a:tc>
                  <a:txBody>
                    <a:bodyPr/>
                    <a:lstStyle/>
                    <a:p>
                      <a:pPr algn="ctr" rtl="0" fontAlgn="t">
                        <a:spcBef>
                          <a:spcPts val="0"/>
                        </a:spcBef>
                        <a:spcAft>
                          <a:spcPts val="0"/>
                        </a:spcAft>
                      </a:pPr>
                      <a:r>
                        <a:rPr lang="en-US" sz="1800" b="0" u="none" strike="noStrike" cap="all" spc="150">
                          <a:solidFill>
                            <a:schemeClr val="lt1"/>
                          </a:solidFill>
                          <a:effectLst/>
                        </a:rPr>
                        <a:t>Assets</a:t>
                      </a:r>
                      <a:endParaRPr lang="en-US" sz="1800" b="0" cap="all" spc="150">
                        <a:solidFill>
                          <a:schemeClr val="lt1"/>
                        </a:solidFill>
                        <a:effectLst/>
                      </a:endParaRPr>
                    </a:p>
                  </a:txBody>
                  <a:tcPr marL="151423" marR="151423" marT="151423" marB="151423">
                    <a:lnL w="12700" cmpd="sng">
                      <a:noFill/>
                    </a:lnL>
                    <a:lnR w="12700" cmpd="sng">
                      <a:noFill/>
                    </a:lnR>
                    <a:lnT w="12700" cmpd="sng">
                      <a:noFill/>
                    </a:lnT>
                    <a:lnB w="38100" cmpd="sng">
                      <a:noFill/>
                    </a:lnB>
                    <a:solidFill>
                      <a:srgbClr val="505356"/>
                    </a:solidFill>
                  </a:tcPr>
                </a:tc>
                <a:tc>
                  <a:txBody>
                    <a:bodyPr/>
                    <a:lstStyle/>
                    <a:p>
                      <a:pPr algn="ctr" rtl="0" fontAlgn="t">
                        <a:spcBef>
                          <a:spcPts val="0"/>
                        </a:spcBef>
                        <a:spcAft>
                          <a:spcPts val="0"/>
                        </a:spcAft>
                      </a:pPr>
                      <a:r>
                        <a:rPr lang="en-US" sz="1800" b="0" u="none" strike="noStrike" cap="all" spc="150">
                          <a:solidFill>
                            <a:schemeClr val="lt1"/>
                          </a:solidFill>
                          <a:effectLst/>
                        </a:rPr>
                        <a:t>Input and Output</a:t>
                      </a:r>
                      <a:endParaRPr lang="en-US" sz="1800" b="0" cap="all" spc="150">
                        <a:solidFill>
                          <a:schemeClr val="lt1"/>
                        </a:solidFill>
                        <a:effectLst/>
                      </a:endParaRPr>
                    </a:p>
                  </a:txBody>
                  <a:tcPr marL="151423" marR="151423" marT="151423" marB="15142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1188662840"/>
                  </a:ext>
                </a:extLst>
              </a:tr>
              <a:tr h="1218111">
                <a:tc>
                  <a:txBody>
                    <a:bodyPr/>
                    <a:lstStyle/>
                    <a:p>
                      <a:pPr rtl="0" fontAlgn="t">
                        <a:spcBef>
                          <a:spcPts val="0"/>
                        </a:spcBef>
                        <a:spcAft>
                          <a:spcPts val="0"/>
                        </a:spcAft>
                      </a:pPr>
                      <a:r>
                        <a:rPr lang="en-US" sz="1400" u="none" strike="noStrike" cap="none" spc="0">
                          <a:solidFill>
                            <a:schemeClr val="tx1"/>
                          </a:solidFill>
                          <a:effectLst/>
                        </a:rPr>
                        <a:t>Corporate espionage</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38100" cmpd="sng">
                      <a:noFill/>
                    </a:lnT>
                    <a:lnB w="12700" cmpd="sng">
                      <a:noFill/>
                      <a:prstDash val="solid"/>
                    </a:lnB>
                    <a:noFill/>
                  </a:tcPr>
                </a:tc>
                <a:tc>
                  <a:txBody>
                    <a:bodyPr/>
                    <a:lstStyle/>
                    <a:p>
                      <a:pPr rtl="0" fontAlgn="t">
                        <a:spcBef>
                          <a:spcPts val="0"/>
                        </a:spcBef>
                        <a:spcAft>
                          <a:spcPts val="0"/>
                        </a:spcAft>
                      </a:pPr>
                      <a:r>
                        <a:rPr lang="en-US" sz="1400" u="none" strike="noStrike" cap="none" spc="0">
                          <a:solidFill>
                            <a:schemeClr val="tx1"/>
                          </a:solidFill>
                          <a:effectLst/>
                        </a:rPr>
                        <a:t>Employees, stakeholders, customers</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38100" cmpd="sng">
                      <a:noFill/>
                    </a:lnT>
                    <a:lnB w="12700" cmpd="sng">
                      <a:noFill/>
                      <a:prstDash val="solid"/>
                    </a:lnB>
                    <a:noFill/>
                  </a:tcPr>
                </a:tc>
                <a:tc>
                  <a:txBody>
                    <a:bodyPr/>
                    <a:lstStyle/>
                    <a:p>
                      <a:pPr rtl="0" fontAlgn="t">
                        <a:spcBef>
                          <a:spcPts val="0"/>
                        </a:spcBef>
                        <a:spcAft>
                          <a:spcPts val="0"/>
                        </a:spcAft>
                      </a:pPr>
                      <a:r>
                        <a:rPr lang="en-US" sz="1400" u="none" strike="noStrike" cap="none" spc="0">
                          <a:solidFill>
                            <a:schemeClr val="tx1"/>
                          </a:solidFill>
                          <a:effectLst/>
                        </a:rPr>
                        <a:t>Input: Someone spies on company</a:t>
                      </a:r>
                      <a:endParaRPr lang="en-US" sz="1400" cap="none" spc="0">
                        <a:solidFill>
                          <a:schemeClr val="tx1"/>
                        </a:solidFill>
                        <a:effectLst/>
                      </a:endParaRPr>
                    </a:p>
                    <a:p>
                      <a:pPr rtl="0" fontAlgn="t">
                        <a:spcBef>
                          <a:spcPts val="0"/>
                        </a:spcBef>
                        <a:spcAft>
                          <a:spcPts val="0"/>
                        </a:spcAft>
                      </a:pPr>
                      <a:r>
                        <a:rPr lang="en-US" sz="1400" u="none" strike="noStrike" cap="none" spc="0">
                          <a:solidFill>
                            <a:schemeClr val="tx1"/>
                          </a:solidFill>
                          <a:effectLst/>
                        </a:rPr>
                        <a:t>Output: Company gets information stolen, as a result have a bad reputation</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506383346"/>
                  </a:ext>
                </a:extLst>
              </a:tr>
              <a:tr h="780668">
                <a:tc>
                  <a:txBody>
                    <a:bodyPr/>
                    <a:lstStyle/>
                    <a:p>
                      <a:pPr rtl="0" fontAlgn="t">
                        <a:spcBef>
                          <a:spcPts val="0"/>
                        </a:spcBef>
                        <a:spcAft>
                          <a:spcPts val="0"/>
                        </a:spcAft>
                      </a:pPr>
                      <a:r>
                        <a:rPr lang="en-US" sz="1400" u="none" strike="noStrike" cap="none" spc="0">
                          <a:solidFill>
                            <a:schemeClr val="tx1"/>
                          </a:solidFill>
                          <a:effectLst/>
                        </a:rPr>
                        <a:t>Software</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spcBef>
                          <a:spcPts val="0"/>
                        </a:spcBef>
                        <a:spcAft>
                          <a:spcPts val="0"/>
                        </a:spcAft>
                      </a:pPr>
                      <a:r>
                        <a:rPr lang="en-US" sz="1400" u="none" strike="noStrike" cap="none" spc="0">
                          <a:solidFill>
                            <a:schemeClr val="tx1"/>
                          </a:solidFill>
                          <a:effectLst/>
                        </a:rPr>
                        <a:t>Data, employees, end users, application</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rtl="0" fontAlgn="t">
                        <a:spcBef>
                          <a:spcPts val="0"/>
                        </a:spcBef>
                        <a:spcAft>
                          <a:spcPts val="0"/>
                        </a:spcAft>
                      </a:pPr>
                      <a:r>
                        <a:rPr lang="en-US" sz="1400" u="none" strike="noStrike" cap="none" spc="0">
                          <a:solidFill>
                            <a:schemeClr val="tx1"/>
                          </a:solidFill>
                          <a:effectLst/>
                        </a:rPr>
                        <a:t>Input: Coders work on the backend</a:t>
                      </a:r>
                      <a:endParaRPr lang="en-US" sz="1400" cap="none" spc="0">
                        <a:solidFill>
                          <a:schemeClr val="tx1"/>
                        </a:solidFill>
                        <a:effectLst/>
                      </a:endParaRPr>
                    </a:p>
                    <a:p>
                      <a:pPr rtl="0" fontAlgn="t">
                        <a:spcBef>
                          <a:spcPts val="0"/>
                        </a:spcBef>
                        <a:spcAft>
                          <a:spcPts val="0"/>
                        </a:spcAft>
                      </a:pPr>
                      <a:r>
                        <a:rPr lang="en-US" sz="1400" u="none" strike="noStrike" cap="none" spc="0">
                          <a:solidFill>
                            <a:schemeClr val="tx1"/>
                          </a:solidFill>
                          <a:effectLst/>
                        </a:rPr>
                        <a:t>Output: Better usability for the users</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43427803"/>
                  </a:ext>
                </a:extLst>
              </a:tr>
              <a:tr h="999389">
                <a:tc>
                  <a:txBody>
                    <a:bodyPr/>
                    <a:lstStyle/>
                    <a:p>
                      <a:pPr rtl="0" fontAlgn="t">
                        <a:spcBef>
                          <a:spcPts val="0"/>
                        </a:spcBef>
                        <a:spcAft>
                          <a:spcPts val="0"/>
                        </a:spcAft>
                      </a:pPr>
                      <a:r>
                        <a:rPr lang="en-US" sz="1400" u="none" strike="noStrike" cap="none" spc="0">
                          <a:solidFill>
                            <a:schemeClr val="tx1"/>
                          </a:solidFill>
                          <a:effectLst/>
                        </a:rPr>
                        <a:t>Stocks</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US" sz="1400" u="none" strike="noStrike" cap="none" spc="0">
                          <a:solidFill>
                            <a:schemeClr val="tx1"/>
                          </a:solidFill>
                          <a:effectLst/>
                        </a:rPr>
                        <a:t>Financial, stakeholders</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noFill/>
                  </a:tcPr>
                </a:tc>
                <a:tc>
                  <a:txBody>
                    <a:bodyPr/>
                    <a:lstStyle/>
                    <a:p>
                      <a:pPr rtl="0" fontAlgn="t">
                        <a:spcBef>
                          <a:spcPts val="0"/>
                        </a:spcBef>
                        <a:spcAft>
                          <a:spcPts val="0"/>
                        </a:spcAft>
                      </a:pPr>
                      <a:r>
                        <a:rPr lang="en-US" sz="1400" u="none" strike="noStrike" cap="none" spc="0">
                          <a:solidFill>
                            <a:schemeClr val="tx1"/>
                          </a:solidFill>
                          <a:effectLst/>
                        </a:rPr>
                        <a:t>Input: Someone invests in Uber</a:t>
                      </a:r>
                      <a:endParaRPr lang="en-US" sz="1400" cap="none" spc="0">
                        <a:solidFill>
                          <a:schemeClr val="tx1"/>
                        </a:solidFill>
                        <a:effectLst/>
                      </a:endParaRPr>
                    </a:p>
                    <a:p>
                      <a:pPr rtl="0" fontAlgn="t">
                        <a:spcBef>
                          <a:spcPts val="0"/>
                        </a:spcBef>
                        <a:spcAft>
                          <a:spcPts val="0"/>
                        </a:spcAft>
                      </a:pPr>
                      <a:r>
                        <a:rPr lang="en-US" sz="1400" u="none" strike="noStrike" cap="none" spc="0">
                          <a:solidFill>
                            <a:schemeClr val="tx1"/>
                          </a:solidFill>
                          <a:effectLst/>
                        </a:rPr>
                        <a:t>Output: Stock goes up, Uber gets more to invest in themselves</a:t>
                      </a:r>
                      <a:endParaRPr lang="en-US" sz="1400" cap="none" spc="0">
                        <a:solidFill>
                          <a:schemeClr val="tx1"/>
                        </a:solidFill>
                        <a:effectLst/>
                      </a:endParaRPr>
                    </a:p>
                  </a:txBody>
                  <a:tcPr marL="151423" marR="151423" marT="151423" marB="1514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39918805"/>
                  </a:ext>
                </a:extLst>
              </a:tr>
            </a:tbl>
          </a:graphicData>
        </a:graphic>
      </p:graphicFrame>
      <p:sp>
        <p:nvSpPr>
          <p:cNvPr id="3" name="Footer Placeholder 2">
            <a:extLst>
              <a:ext uri="{FF2B5EF4-FFF2-40B4-BE49-F238E27FC236}">
                <a16:creationId xmlns:a16="http://schemas.microsoft.com/office/drawing/2014/main" id="{B6BA431A-9A4F-456C-8651-F61836D9219C}"/>
              </a:ext>
            </a:extLst>
          </p:cNvPr>
          <p:cNvSpPr>
            <a:spLocks noGrp="1"/>
          </p:cNvSpPr>
          <p:nvPr>
            <p:ph type="ftr" sz="quarter" idx="11"/>
          </p:nvPr>
        </p:nvSpPr>
        <p:spPr/>
        <p:txBody>
          <a:bodyPr/>
          <a:lstStyle/>
          <a:p>
            <a:r>
              <a:rPr lang="en-US"/>
              <a:t>Jason</a:t>
            </a:r>
          </a:p>
        </p:txBody>
      </p:sp>
    </p:spTree>
    <p:extLst>
      <p:ext uri="{BB962C8B-B14F-4D97-AF65-F5344CB8AC3E}">
        <p14:creationId xmlns:p14="http://schemas.microsoft.com/office/powerpoint/2010/main" val="419056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A761A44-A936-4382-8A16-7ED6A2903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5459EE73-661E-48AA-A374-BF2B850F58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653EA91-5E43-427F-B0AB-1B8A496BC6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57571081-E136-40F9-B123-3A16F53BE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73197C11-EFC2-4F71-BEFF-B7EE3EEFF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074C7561-7217-4DBC-8C63-2BB8560D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6EB4E4EC-EA7F-4A46-9AF5-7E3E4E543B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9048D13B-C50D-4EF9-AB6D-86713B7D43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8213FFC7-C869-40A9-8DBD-B311B342E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A029FB91-93F5-4D40-9014-8D5108951E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F6022FD2-DE49-41E6-B3BF-B113018CA2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 name="Picture 3">
            <a:extLst>
              <a:ext uri="{FF2B5EF4-FFF2-40B4-BE49-F238E27FC236}">
                <a16:creationId xmlns:a16="http://schemas.microsoft.com/office/drawing/2014/main" id="{47615F54-5566-430C-A20B-09BF78F091D5}"/>
              </a:ext>
            </a:extLst>
          </p:cNvPr>
          <p:cNvPicPr>
            <a:picLocks noChangeAspect="1"/>
          </p:cNvPicPr>
          <p:nvPr/>
        </p:nvPicPr>
        <p:blipFill rotWithShape="1">
          <a:blip r:embed="rId2"/>
          <a:srcRect l="13930" r="7304" b="9085"/>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A677A07-0D1D-4149-9CE3-6E4B3CB6D2A2}"/>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Risk Analysis</a:t>
            </a:r>
          </a:p>
        </p:txBody>
      </p:sp>
      <p:cxnSp>
        <p:nvCxnSpPr>
          <p:cNvPr id="20" name="Straight Connector 19">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5885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F55824-C770-4F73-AC26-E9721CBFEF66}"/>
              </a:ext>
            </a:extLst>
          </p:cNvPr>
          <p:cNvSpPr>
            <a:spLocks noGrp="1"/>
          </p:cNvSpPr>
          <p:nvPr>
            <p:ph type="title"/>
          </p:nvPr>
        </p:nvSpPr>
        <p:spPr>
          <a:xfrm>
            <a:off x="1286933" y="609600"/>
            <a:ext cx="10197494" cy="1099457"/>
          </a:xfrm>
        </p:spPr>
        <p:txBody>
          <a:bodyPr>
            <a:normAutofit/>
          </a:bodyPr>
          <a:lstStyle/>
          <a:p>
            <a:r>
              <a:rPr lang="en-US"/>
              <a:t>Qualitative Analysis  </a:t>
            </a:r>
          </a:p>
        </p:txBody>
      </p:sp>
      <p:sp>
        <p:nvSpPr>
          <p:cNvPr id="13" name="Isosceles Triangle 12">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55E72F2A-C761-431A-90B3-BA61CDBE43F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graphicFrame>
        <p:nvGraphicFramePr>
          <p:cNvPr id="5" name="Content Placeholder 4">
            <a:extLst>
              <a:ext uri="{FF2B5EF4-FFF2-40B4-BE49-F238E27FC236}">
                <a16:creationId xmlns:a16="http://schemas.microsoft.com/office/drawing/2014/main" id="{71A2871E-B396-42E9-B377-57CB4966F462}"/>
              </a:ext>
            </a:extLst>
          </p:cNvPr>
          <p:cNvGraphicFramePr>
            <a:graphicFrameLocks noGrp="1"/>
          </p:cNvGraphicFramePr>
          <p:nvPr>
            <p:ph idx="1"/>
            <p:extLst>
              <p:ext uri="{D42A27DB-BD31-4B8C-83A1-F6EECF244321}">
                <p14:modId xmlns:p14="http://schemas.microsoft.com/office/powerpoint/2010/main" val="3675928347"/>
              </p:ext>
            </p:extLst>
          </p:nvPr>
        </p:nvGraphicFramePr>
        <p:xfrm>
          <a:off x="1286933" y="1981403"/>
          <a:ext cx="9618135" cy="4027763"/>
        </p:xfrm>
        <a:graphic>
          <a:graphicData uri="http://schemas.openxmlformats.org/drawingml/2006/table">
            <a:tbl>
              <a:tblPr firstRow="1" bandRow="1">
                <a:noFill/>
                <a:tableStyleId>{5C22544A-7EE6-4342-B048-85BDC9FD1C3A}</a:tableStyleId>
              </a:tblPr>
              <a:tblGrid>
                <a:gridCol w="2691053">
                  <a:extLst>
                    <a:ext uri="{9D8B030D-6E8A-4147-A177-3AD203B41FA5}">
                      <a16:colId xmlns:a16="http://schemas.microsoft.com/office/drawing/2014/main" val="105439012"/>
                    </a:ext>
                  </a:extLst>
                </a:gridCol>
                <a:gridCol w="3424262">
                  <a:extLst>
                    <a:ext uri="{9D8B030D-6E8A-4147-A177-3AD203B41FA5}">
                      <a16:colId xmlns:a16="http://schemas.microsoft.com/office/drawing/2014/main" val="3211773053"/>
                    </a:ext>
                  </a:extLst>
                </a:gridCol>
                <a:gridCol w="3502820">
                  <a:extLst>
                    <a:ext uri="{9D8B030D-6E8A-4147-A177-3AD203B41FA5}">
                      <a16:colId xmlns:a16="http://schemas.microsoft.com/office/drawing/2014/main" val="4110045898"/>
                    </a:ext>
                  </a:extLst>
                </a:gridCol>
              </a:tblGrid>
              <a:tr h="598439">
                <a:tc>
                  <a:txBody>
                    <a:bodyPr/>
                    <a:lstStyle/>
                    <a:p>
                      <a:pPr>
                        <a:spcAft>
                          <a:spcPts val="0"/>
                        </a:spcAft>
                      </a:pPr>
                      <a:r>
                        <a:rPr lang="en-US" sz="2200" b="0" cap="none" spc="60">
                          <a:solidFill>
                            <a:schemeClr val="bg1"/>
                          </a:solidFill>
                          <a:effectLst/>
                        </a:rPr>
                        <a:t>Risk</a:t>
                      </a:r>
                    </a:p>
                  </a:txBody>
                  <a:tcPr marL="87287" marR="87287" marT="125693" marB="87287" anchor="ctr">
                    <a:lnL w="12700" cmpd="sng">
                      <a:noFill/>
                    </a:lnL>
                    <a:lnR w="12700" cmpd="sng">
                      <a:noFill/>
                    </a:lnR>
                    <a:lnT w="19050" cap="flat" cmpd="sng" algn="ctr">
                      <a:noFill/>
                      <a:prstDash val="solid"/>
                    </a:lnT>
                    <a:lnB w="38100" cmpd="sng">
                      <a:noFill/>
                    </a:lnB>
                    <a:solidFill>
                      <a:schemeClr val="accent1"/>
                    </a:solidFill>
                  </a:tcPr>
                </a:tc>
                <a:tc>
                  <a:txBody>
                    <a:bodyPr/>
                    <a:lstStyle/>
                    <a:p>
                      <a:pPr>
                        <a:spcAft>
                          <a:spcPts val="0"/>
                        </a:spcAft>
                      </a:pPr>
                      <a:r>
                        <a:rPr lang="en-US" sz="2200" b="0" cap="none" spc="60">
                          <a:solidFill>
                            <a:schemeClr val="bg1"/>
                          </a:solidFill>
                          <a:effectLst/>
                        </a:rPr>
                        <a:t>Potential Hazards</a:t>
                      </a:r>
                    </a:p>
                  </a:txBody>
                  <a:tcPr marL="87287" marR="87287" marT="125693" marB="87287" anchor="ctr">
                    <a:lnL w="12700" cmpd="sng">
                      <a:noFill/>
                    </a:lnL>
                    <a:lnR w="12700" cmpd="sng">
                      <a:noFill/>
                    </a:lnR>
                    <a:lnT w="19050" cap="flat" cmpd="sng" algn="ctr">
                      <a:noFill/>
                      <a:prstDash val="solid"/>
                    </a:lnT>
                    <a:lnB w="38100" cmpd="sng">
                      <a:noFill/>
                    </a:lnB>
                    <a:solidFill>
                      <a:schemeClr val="accent1"/>
                    </a:solidFill>
                  </a:tcPr>
                </a:tc>
                <a:tc>
                  <a:txBody>
                    <a:bodyPr/>
                    <a:lstStyle/>
                    <a:p>
                      <a:pPr>
                        <a:spcAft>
                          <a:spcPts val="0"/>
                        </a:spcAft>
                      </a:pPr>
                      <a:r>
                        <a:rPr lang="en-US" sz="2200" b="0" cap="none" spc="60">
                          <a:solidFill>
                            <a:schemeClr val="bg1"/>
                          </a:solidFill>
                          <a:effectLst/>
                        </a:rPr>
                        <a:t>Barriers</a:t>
                      </a:r>
                    </a:p>
                  </a:txBody>
                  <a:tcPr marL="87287" marR="87287" marT="125693" marB="87287"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1283696197"/>
                  </a:ext>
                </a:extLst>
              </a:tr>
              <a:tr h="1143108">
                <a:tc>
                  <a:txBody>
                    <a:bodyPr/>
                    <a:lstStyle/>
                    <a:p>
                      <a:pPr>
                        <a:spcAft>
                          <a:spcPts val="0"/>
                        </a:spcAft>
                      </a:pPr>
                      <a:r>
                        <a:rPr lang="en-US" sz="1900" cap="none" spc="0">
                          <a:solidFill>
                            <a:schemeClr val="tx1"/>
                          </a:solidFill>
                          <a:effectLst/>
                        </a:rPr>
                        <a:t>Customer/Driver error</a:t>
                      </a:r>
                    </a:p>
                  </a:txBody>
                  <a:tcPr marL="87287" marR="87287" marT="125693" marB="87287">
                    <a:lnL w="12700" cmpd="sng">
                      <a:noFill/>
                      <a:prstDash val="solid"/>
                    </a:lnL>
                    <a:lnR w="12700" cmpd="sng">
                      <a:noFill/>
                      <a:prstDash val="solid"/>
                    </a:lnR>
                    <a:lnT w="38100" cmpd="sng">
                      <a:noFill/>
                    </a:lnT>
                    <a:lnB w="12700" cap="flat" cmpd="sng" algn="ctr">
                      <a:noFill/>
                      <a:prstDash val="solid"/>
                    </a:lnB>
                    <a:noFill/>
                  </a:tcPr>
                </a:tc>
                <a:tc>
                  <a:txBody>
                    <a:bodyPr/>
                    <a:lstStyle/>
                    <a:p>
                      <a:pPr>
                        <a:spcAft>
                          <a:spcPts val="0"/>
                        </a:spcAft>
                      </a:pPr>
                      <a:r>
                        <a:rPr lang="en-US" sz="1900" cap="none" spc="0">
                          <a:solidFill>
                            <a:schemeClr val="tx1"/>
                          </a:solidFill>
                          <a:effectLst/>
                        </a:rPr>
                        <a:t>Drivers could get in accidents; customers could get in the wrong cars</a:t>
                      </a:r>
                    </a:p>
                  </a:txBody>
                  <a:tcPr marL="87287" marR="87287" marT="125693" marB="87287">
                    <a:lnL w="12700" cmpd="sng">
                      <a:noFill/>
                      <a:prstDash val="solid"/>
                    </a:lnL>
                    <a:lnR w="12700" cmpd="sng">
                      <a:noFill/>
                      <a:prstDash val="solid"/>
                    </a:lnR>
                    <a:lnT w="38100" cmpd="sng">
                      <a:noFill/>
                    </a:lnT>
                    <a:lnB w="12700" cap="flat" cmpd="sng" algn="ctr">
                      <a:noFill/>
                      <a:prstDash val="solid"/>
                    </a:lnB>
                    <a:noFill/>
                  </a:tcPr>
                </a:tc>
                <a:tc>
                  <a:txBody>
                    <a:bodyPr/>
                    <a:lstStyle/>
                    <a:p>
                      <a:pPr>
                        <a:spcAft>
                          <a:spcPts val="0"/>
                        </a:spcAft>
                      </a:pPr>
                      <a:r>
                        <a:rPr lang="en-US" sz="1900" cap="none" spc="0">
                          <a:solidFill>
                            <a:schemeClr val="tx1"/>
                          </a:solidFill>
                          <a:effectLst/>
                        </a:rPr>
                        <a:t>Description of vehicle,</a:t>
                      </a:r>
                    </a:p>
                    <a:p>
                      <a:pPr>
                        <a:spcAft>
                          <a:spcPts val="0"/>
                        </a:spcAft>
                      </a:pPr>
                      <a:r>
                        <a:rPr lang="en-US" sz="1900" cap="none" spc="0">
                          <a:solidFill>
                            <a:schemeClr val="tx1"/>
                          </a:solidFill>
                          <a:effectLst/>
                        </a:rPr>
                        <a:t>name of customer and driver, driver safety training</a:t>
                      </a:r>
                    </a:p>
                  </a:txBody>
                  <a:tcPr marL="87287" marR="87287" marT="125693" marB="87287">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838740614"/>
                  </a:ext>
                </a:extLst>
              </a:tr>
              <a:tr h="1143108">
                <a:tc>
                  <a:txBody>
                    <a:bodyPr/>
                    <a:lstStyle/>
                    <a:p>
                      <a:pPr>
                        <a:spcAft>
                          <a:spcPts val="0"/>
                        </a:spcAft>
                      </a:pPr>
                      <a:r>
                        <a:rPr lang="en-US" sz="1900" cap="none" spc="0">
                          <a:solidFill>
                            <a:schemeClr val="tx1"/>
                          </a:solidFill>
                          <a:effectLst/>
                        </a:rPr>
                        <a:t>Social Engineering</a:t>
                      </a:r>
                    </a:p>
                  </a:txBody>
                  <a:tcPr marL="87287" marR="87287" marT="125693" marB="8728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spcAft>
                          <a:spcPts val="0"/>
                        </a:spcAft>
                      </a:pPr>
                      <a:r>
                        <a:rPr lang="en-US" sz="1900" cap="none" spc="0">
                          <a:solidFill>
                            <a:schemeClr val="tx1"/>
                          </a:solidFill>
                          <a:effectLst/>
                        </a:rPr>
                        <a:t>Phishing, corporate espionage, employee intrusion</a:t>
                      </a:r>
                    </a:p>
                  </a:txBody>
                  <a:tcPr marL="87287" marR="87287" marT="125693" marB="8728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spcAft>
                          <a:spcPts val="0"/>
                        </a:spcAft>
                      </a:pPr>
                      <a:r>
                        <a:rPr lang="en-US" sz="1900" cap="none" spc="0">
                          <a:solidFill>
                            <a:schemeClr val="tx1"/>
                          </a:solidFill>
                          <a:effectLst/>
                        </a:rPr>
                        <a:t>Longer login passwords, 2fa, increased physical security</a:t>
                      </a:r>
                    </a:p>
                  </a:txBody>
                  <a:tcPr marL="87287" marR="87287" marT="125693" marB="87287">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90064304"/>
                  </a:ext>
                </a:extLst>
              </a:tr>
              <a:tr h="1143108">
                <a:tc>
                  <a:txBody>
                    <a:bodyPr/>
                    <a:lstStyle/>
                    <a:p>
                      <a:pPr>
                        <a:spcAft>
                          <a:spcPts val="0"/>
                        </a:spcAft>
                      </a:pPr>
                      <a:r>
                        <a:rPr lang="en-US" sz="1900" cap="none" spc="0">
                          <a:solidFill>
                            <a:schemeClr val="tx1"/>
                          </a:solidFill>
                          <a:effectLst/>
                        </a:rPr>
                        <a:t>User Data</a:t>
                      </a:r>
                    </a:p>
                  </a:txBody>
                  <a:tcPr marL="87287" marR="87287" marT="125693" marB="87287">
                    <a:lnL w="12700" cmpd="sng">
                      <a:noFill/>
                      <a:prstDash val="solid"/>
                    </a:lnL>
                    <a:lnR w="12700" cmpd="sng">
                      <a:noFill/>
                      <a:prstDash val="solid"/>
                    </a:lnR>
                    <a:lnT w="12700" cmpd="sng">
                      <a:noFill/>
                      <a:prstDash val="solid"/>
                    </a:lnT>
                    <a:lnB w="12700" cmpd="sng">
                      <a:noFill/>
                      <a:prstDash val="solid"/>
                    </a:lnB>
                    <a:noFill/>
                  </a:tcPr>
                </a:tc>
                <a:tc>
                  <a:txBody>
                    <a:bodyPr/>
                    <a:lstStyle/>
                    <a:p>
                      <a:pPr>
                        <a:spcAft>
                          <a:spcPts val="0"/>
                        </a:spcAft>
                      </a:pPr>
                      <a:r>
                        <a:rPr lang="en-US" sz="1900" cap="none" spc="0">
                          <a:solidFill>
                            <a:schemeClr val="tx1"/>
                          </a:solidFill>
                          <a:effectLst/>
                        </a:rPr>
                        <a:t>Data not properly encrypted, security systems out of date, espionage</a:t>
                      </a:r>
                    </a:p>
                  </a:txBody>
                  <a:tcPr marL="87287" marR="87287" marT="125693" marB="87287">
                    <a:lnL w="12700" cmpd="sng">
                      <a:noFill/>
                      <a:prstDash val="solid"/>
                    </a:lnL>
                    <a:lnR w="12700" cmpd="sng">
                      <a:noFill/>
                      <a:prstDash val="solid"/>
                    </a:lnR>
                    <a:lnT w="12700" cmpd="sng">
                      <a:noFill/>
                      <a:prstDash val="solid"/>
                    </a:lnT>
                    <a:lnB w="12700" cmpd="sng">
                      <a:noFill/>
                      <a:prstDash val="solid"/>
                    </a:lnB>
                    <a:noFill/>
                  </a:tcPr>
                </a:tc>
                <a:tc>
                  <a:txBody>
                    <a:bodyPr/>
                    <a:lstStyle/>
                    <a:p>
                      <a:pPr>
                        <a:spcAft>
                          <a:spcPts val="0"/>
                        </a:spcAft>
                      </a:pPr>
                      <a:r>
                        <a:rPr lang="en-US" sz="1900" cap="none" spc="0">
                          <a:solidFill>
                            <a:schemeClr val="tx1"/>
                          </a:solidFill>
                          <a:effectLst/>
                        </a:rPr>
                        <a:t>Stronger encryption, employee monitoring of attacks, multiple firewalls</a:t>
                      </a:r>
                    </a:p>
                  </a:txBody>
                  <a:tcPr marL="87287" marR="87287" marT="125693" marB="8728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3463382"/>
                  </a:ext>
                </a:extLst>
              </a:tr>
            </a:tbl>
          </a:graphicData>
        </a:graphic>
      </p:graphicFrame>
      <p:sp>
        <p:nvSpPr>
          <p:cNvPr id="3" name="Footer Placeholder 2">
            <a:extLst>
              <a:ext uri="{FF2B5EF4-FFF2-40B4-BE49-F238E27FC236}">
                <a16:creationId xmlns:a16="http://schemas.microsoft.com/office/drawing/2014/main" id="{BEE97A65-ADE6-429F-8B71-EDEBB963D915}"/>
              </a:ext>
            </a:extLst>
          </p:cNvPr>
          <p:cNvSpPr>
            <a:spLocks noGrp="1"/>
          </p:cNvSpPr>
          <p:nvPr>
            <p:ph type="ftr" sz="quarter" idx="11"/>
          </p:nvPr>
        </p:nvSpPr>
        <p:spPr/>
        <p:txBody>
          <a:bodyPr/>
          <a:lstStyle/>
          <a:p>
            <a:r>
              <a:rPr lang="en-US"/>
              <a:t>Dylan</a:t>
            </a:r>
          </a:p>
        </p:txBody>
      </p:sp>
    </p:spTree>
    <p:extLst>
      <p:ext uri="{BB962C8B-B14F-4D97-AF65-F5344CB8AC3E}">
        <p14:creationId xmlns:p14="http://schemas.microsoft.com/office/powerpoint/2010/main" val="2057129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3D7189-9087-4E20-B7B9-F40BAF4E8F1C}"/>
              </a:ext>
            </a:extLst>
          </p:cNvPr>
          <p:cNvSpPr>
            <a:spLocks noGrp="1"/>
          </p:cNvSpPr>
          <p:nvPr>
            <p:ph type="title"/>
          </p:nvPr>
        </p:nvSpPr>
        <p:spPr>
          <a:xfrm>
            <a:off x="458831" y="2734082"/>
            <a:ext cx="4203045" cy="1375608"/>
          </a:xfrm>
        </p:spPr>
        <p:txBody>
          <a:bodyPr anchor="ctr">
            <a:normAutofit/>
          </a:bodyPr>
          <a:lstStyle/>
          <a:p>
            <a:pPr>
              <a:lnSpc>
                <a:spcPct val="90000"/>
              </a:lnSpc>
            </a:pPr>
            <a:r>
              <a:rPr lang="en-US" sz="3100"/>
              <a:t>Bowtie Diagram – Customer/Driver Error</a:t>
            </a:r>
          </a:p>
        </p:txBody>
      </p:sp>
      <p:pic>
        <p:nvPicPr>
          <p:cNvPr id="4" name="Picture 4" descr="Diagram&#10;&#10;Description automatically generated">
            <a:extLst>
              <a:ext uri="{FF2B5EF4-FFF2-40B4-BE49-F238E27FC236}">
                <a16:creationId xmlns:a16="http://schemas.microsoft.com/office/drawing/2014/main" id="{FF73B527-DC91-4A15-A69E-FD2648FAC670}"/>
              </a:ext>
            </a:extLst>
          </p:cNvPr>
          <p:cNvPicPr>
            <a:picLocks noChangeAspect="1"/>
          </p:cNvPicPr>
          <p:nvPr/>
        </p:nvPicPr>
        <p:blipFill>
          <a:blip r:embed="rId2"/>
          <a:stretch>
            <a:fillRect/>
          </a:stretch>
        </p:blipFill>
        <p:spPr>
          <a:xfrm>
            <a:off x="5969001" y="952494"/>
            <a:ext cx="5397500" cy="4940498"/>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CC90BBC9-CC00-4BA6-A42A-2A835777ED26}"/>
              </a:ext>
            </a:extLst>
          </p:cNvPr>
          <p:cNvSpPr>
            <a:spLocks noGrp="1"/>
          </p:cNvSpPr>
          <p:nvPr>
            <p:ph type="ftr" sz="quarter" idx="11"/>
          </p:nvPr>
        </p:nvSpPr>
        <p:spPr/>
        <p:txBody>
          <a:bodyPr/>
          <a:lstStyle/>
          <a:p>
            <a:r>
              <a:rPr lang="en-US">
                <a:solidFill>
                  <a:schemeClr val="bg1"/>
                </a:solidFill>
              </a:rPr>
              <a:t>Dylan</a:t>
            </a:r>
          </a:p>
        </p:txBody>
      </p:sp>
    </p:spTree>
    <p:extLst>
      <p:ext uri="{BB962C8B-B14F-4D97-AF65-F5344CB8AC3E}">
        <p14:creationId xmlns:p14="http://schemas.microsoft.com/office/powerpoint/2010/main" val="1812165633"/>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3D7189-9087-4E20-B7B9-F40BAF4E8F1C}"/>
              </a:ext>
            </a:extLst>
          </p:cNvPr>
          <p:cNvSpPr>
            <a:spLocks noGrp="1"/>
          </p:cNvSpPr>
          <p:nvPr>
            <p:ph type="title"/>
          </p:nvPr>
        </p:nvSpPr>
        <p:spPr>
          <a:xfrm>
            <a:off x="458831" y="2734082"/>
            <a:ext cx="4203045" cy="1375608"/>
          </a:xfrm>
        </p:spPr>
        <p:txBody>
          <a:bodyPr anchor="ctr">
            <a:normAutofit/>
          </a:bodyPr>
          <a:lstStyle/>
          <a:p>
            <a:pPr>
              <a:lnSpc>
                <a:spcPct val="90000"/>
              </a:lnSpc>
            </a:pPr>
            <a:r>
              <a:rPr lang="en-US" sz="3100"/>
              <a:t>Bowtie Diagram – Social Engineering</a:t>
            </a: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4" descr="Diagram&#10;&#10;Description automatically generated">
            <a:extLst>
              <a:ext uri="{FF2B5EF4-FFF2-40B4-BE49-F238E27FC236}">
                <a16:creationId xmlns:a16="http://schemas.microsoft.com/office/drawing/2014/main" id="{5D1F1CCD-B99F-48BF-B3CD-8B7682163495}"/>
              </a:ext>
            </a:extLst>
          </p:cNvPr>
          <p:cNvPicPr>
            <a:picLocks noChangeAspect="1"/>
          </p:cNvPicPr>
          <p:nvPr/>
        </p:nvPicPr>
        <p:blipFill>
          <a:blip r:embed="rId2"/>
          <a:stretch>
            <a:fillRect/>
          </a:stretch>
        </p:blipFill>
        <p:spPr>
          <a:xfrm>
            <a:off x="6033478" y="931465"/>
            <a:ext cx="5380892" cy="4985303"/>
          </a:xfrm>
          <a:prstGeom prst="rect">
            <a:avLst/>
          </a:prstGeom>
        </p:spPr>
      </p:pic>
      <p:sp>
        <p:nvSpPr>
          <p:cNvPr id="4" name="Footer Placeholder 3">
            <a:extLst>
              <a:ext uri="{FF2B5EF4-FFF2-40B4-BE49-F238E27FC236}">
                <a16:creationId xmlns:a16="http://schemas.microsoft.com/office/drawing/2014/main" id="{026D484C-99B8-4D26-831B-5FB653F50824}"/>
              </a:ext>
            </a:extLst>
          </p:cNvPr>
          <p:cNvSpPr>
            <a:spLocks noGrp="1"/>
          </p:cNvSpPr>
          <p:nvPr>
            <p:ph type="ftr" sz="quarter" idx="11"/>
          </p:nvPr>
        </p:nvSpPr>
        <p:spPr/>
        <p:txBody>
          <a:bodyPr/>
          <a:lstStyle/>
          <a:p>
            <a:r>
              <a:rPr lang="en-US">
                <a:solidFill>
                  <a:srgbClr val="FFFFFF"/>
                </a:solidFill>
              </a:rPr>
              <a:t>Dylan</a:t>
            </a:r>
          </a:p>
        </p:txBody>
      </p:sp>
    </p:spTree>
    <p:extLst>
      <p:ext uri="{BB962C8B-B14F-4D97-AF65-F5344CB8AC3E}">
        <p14:creationId xmlns:p14="http://schemas.microsoft.com/office/powerpoint/2010/main" val="670153810"/>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93D7189-9087-4E20-B7B9-F40BAF4E8F1C}"/>
              </a:ext>
            </a:extLst>
          </p:cNvPr>
          <p:cNvSpPr>
            <a:spLocks noGrp="1"/>
          </p:cNvSpPr>
          <p:nvPr>
            <p:ph type="title"/>
          </p:nvPr>
        </p:nvSpPr>
        <p:spPr>
          <a:xfrm>
            <a:off x="458831" y="2734082"/>
            <a:ext cx="4203045" cy="1375608"/>
          </a:xfrm>
        </p:spPr>
        <p:txBody>
          <a:bodyPr anchor="ctr">
            <a:normAutofit/>
          </a:bodyPr>
          <a:lstStyle/>
          <a:p>
            <a:pPr>
              <a:lnSpc>
                <a:spcPct val="90000"/>
              </a:lnSpc>
            </a:pPr>
            <a:r>
              <a:rPr lang="en-US" sz="3100"/>
              <a:t>Bowtie Diagram – User Data</a:t>
            </a:r>
          </a:p>
        </p:txBody>
      </p:sp>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Picture 4" descr="Diagram&#10;&#10;Description automatically generated">
            <a:extLst>
              <a:ext uri="{FF2B5EF4-FFF2-40B4-BE49-F238E27FC236}">
                <a16:creationId xmlns:a16="http://schemas.microsoft.com/office/drawing/2014/main" id="{BCC8BD93-3F79-48F3-BF93-87D26FE5C501}"/>
              </a:ext>
            </a:extLst>
          </p:cNvPr>
          <p:cNvPicPr>
            <a:picLocks noChangeAspect="1"/>
          </p:cNvPicPr>
          <p:nvPr/>
        </p:nvPicPr>
        <p:blipFill>
          <a:blip r:embed="rId2"/>
          <a:stretch>
            <a:fillRect/>
          </a:stretch>
        </p:blipFill>
        <p:spPr>
          <a:xfrm>
            <a:off x="6092093" y="910827"/>
            <a:ext cx="5400430" cy="5055886"/>
          </a:xfrm>
          <a:prstGeom prst="rect">
            <a:avLst/>
          </a:prstGeom>
        </p:spPr>
      </p:pic>
      <p:sp>
        <p:nvSpPr>
          <p:cNvPr id="4" name="Footer Placeholder 3">
            <a:extLst>
              <a:ext uri="{FF2B5EF4-FFF2-40B4-BE49-F238E27FC236}">
                <a16:creationId xmlns:a16="http://schemas.microsoft.com/office/drawing/2014/main" id="{55F54153-6C86-4B71-B346-4DC1CC364A8E}"/>
              </a:ext>
            </a:extLst>
          </p:cNvPr>
          <p:cNvSpPr>
            <a:spLocks noGrp="1"/>
          </p:cNvSpPr>
          <p:nvPr>
            <p:ph type="ftr" sz="quarter" idx="11"/>
          </p:nvPr>
        </p:nvSpPr>
        <p:spPr/>
        <p:txBody>
          <a:bodyPr/>
          <a:lstStyle/>
          <a:p>
            <a:r>
              <a:rPr lang="en-US">
                <a:solidFill>
                  <a:srgbClr val="FFFFFF"/>
                </a:solidFill>
              </a:rPr>
              <a:t>Dylan</a:t>
            </a:r>
          </a:p>
        </p:txBody>
      </p:sp>
    </p:spTree>
    <p:extLst>
      <p:ext uri="{BB962C8B-B14F-4D97-AF65-F5344CB8AC3E}">
        <p14:creationId xmlns:p14="http://schemas.microsoft.com/office/powerpoint/2010/main" val="99744805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F0572C6-22A7-4CFF-A9BD-D7435ACB4249}"/>
              </a:ext>
            </a:extLst>
          </p:cNvPr>
          <p:cNvSpPr>
            <a:spLocks noGrp="1"/>
          </p:cNvSpPr>
          <p:nvPr>
            <p:ph type="title"/>
          </p:nvPr>
        </p:nvSpPr>
        <p:spPr>
          <a:xfrm>
            <a:off x="673754" y="643467"/>
            <a:ext cx="4203045" cy="1375608"/>
          </a:xfrm>
        </p:spPr>
        <p:txBody>
          <a:bodyPr anchor="ctr">
            <a:normAutofit/>
          </a:bodyPr>
          <a:lstStyle/>
          <a:p>
            <a:r>
              <a:rPr lang="en-US"/>
              <a:t>Fault Tree  </a:t>
            </a:r>
          </a:p>
        </p:txBody>
      </p:sp>
      <p:pic>
        <p:nvPicPr>
          <p:cNvPr id="4" name="Picture 4" descr="Chart, diagram&#10;&#10;Description automatically generated">
            <a:extLst>
              <a:ext uri="{FF2B5EF4-FFF2-40B4-BE49-F238E27FC236}">
                <a16:creationId xmlns:a16="http://schemas.microsoft.com/office/drawing/2014/main" id="{F7F537F5-3B4A-49E6-AEB1-A8D6C9006F64}"/>
              </a:ext>
            </a:extLst>
          </p:cNvPr>
          <p:cNvPicPr>
            <a:picLocks noChangeAspect="1"/>
          </p:cNvPicPr>
          <p:nvPr/>
        </p:nvPicPr>
        <p:blipFill>
          <a:blip r:embed="rId2"/>
          <a:stretch>
            <a:fillRect/>
          </a:stretch>
        </p:blipFill>
        <p:spPr>
          <a:xfrm>
            <a:off x="5540377" y="1255965"/>
            <a:ext cx="6667499" cy="4309742"/>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Footer Placeholder 2">
            <a:extLst>
              <a:ext uri="{FF2B5EF4-FFF2-40B4-BE49-F238E27FC236}">
                <a16:creationId xmlns:a16="http://schemas.microsoft.com/office/drawing/2014/main" id="{F2AA3D61-1ECB-4097-9DC2-36AA6EC1B039}"/>
              </a:ext>
            </a:extLst>
          </p:cNvPr>
          <p:cNvSpPr>
            <a:spLocks noGrp="1"/>
          </p:cNvSpPr>
          <p:nvPr>
            <p:ph type="ftr" sz="quarter" idx="11"/>
          </p:nvPr>
        </p:nvSpPr>
        <p:spPr/>
        <p:txBody>
          <a:bodyPr/>
          <a:lstStyle/>
          <a:p>
            <a:r>
              <a:rPr lang="en-US">
                <a:solidFill>
                  <a:srgbClr val="FFFFFF"/>
                </a:solidFill>
              </a:rPr>
              <a:t>Q</a:t>
            </a:r>
          </a:p>
        </p:txBody>
      </p:sp>
    </p:spTree>
    <p:extLst>
      <p:ext uri="{BB962C8B-B14F-4D97-AF65-F5344CB8AC3E}">
        <p14:creationId xmlns:p14="http://schemas.microsoft.com/office/powerpoint/2010/main" val="4058976287"/>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5D742-9DD7-477D-8D36-EA6F2C861F09}"/>
              </a:ext>
            </a:extLst>
          </p:cNvPr>
          <p:cNvSpPr>
            <a:spLocks noGrp="1"/>
          </p:cNvSpPr>
          <p:nvPr>
            <p:ph type="title"/>
          </p:nvPr>
        </p:nvSpPr>
        <p:spPr>
          <a:xfrm>
            <a:off x="1286933" y="609600"/>
            <a:ext cx="10197494" cy="1099457"/>
          </a:xfrm>
        </p:spPr>
        <p:txBody>
          <a:bodyPr>
            <a:normAutofit/>
          </a:bodyPr>
          <a:lstStyle/>
          <a:p>
            <a:r>
              <a:rPr lang="en-US"/>
              <a:t>Risk Influencing Factors</a:t>
            </a:r>
          </a:p>
        </p:txBody>
      </p:sp>
      <p:sp>
        <p:nvSpPr>
          <p:cNvPr id="21" name="Isosceles Triangle 2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9" name="Content Placeholder 8">
            <a:extLst>
              <a:ext uri="{FF2B5EF4-FFF2-40B4-BE49-F238E27FC236}">
                <a16:creationId xmlns:a16="http://schemas.microsoft.com/office/drawing/2014/main" id="{76C68A2B-CA92-4627-940E-E929CDC839A1}"/>
              </a:ext>
            </a:extLst>
          </p:cNvPr>
          <p:cNvGraphicFramePr>
            <a:graphicFrameLocks noGrp="1"/>
          </p:cNvGraphicFramePr>
          <p:nvPr>
            <p:ph idx="1"/>
            <p:extLst>
              <p:ext uri="{D42A27DB-BD31-4B8C-83A1-F6EECF244321}">
                <p14:modId xmlns:p14="http://schemas.microsoft.com/office/powerpoint/2010/main" val="3519469294"/>
              </p:ext>
            </p:extLst>
          </p:nvPr>
        </p:nvGraphicFramePr>
        <p:xfrm>
          <a:off x="1286933" y="2096998"/>
          <a:ext cx="9618135" cy="3796575"/>
        </p:xfrm>
        <a:graphic>
          <a:graphicData uri="http://schemas.openxmlformats.org/drawingml/2006/table">
            <a:tbl>
              <a:tblPr firstRow="1" bandRow="1">
                <a:tableStyleId>{5C22544A-7EE6-4342-B048-85BDC9FD1C3A}</a:tableStyleId>
              </a:tblPr>
              <a:tblGrid>
                <a:gridCol w="2612184">
                  <a:extLst>
                    <a:ext uri="{9D8B030D-6E8A-4147-A177-3AD203B41FA5}">
                      <a16:colId xmlns:a16="http://schemas.microsoft.com/office/drawing/2014/main" val="2871946189"/>
                    </a:ext>
                  </a:extLst>
                </a:gridCol>
                <a:gridCol w="3527248">
                  <a:extLst>
                    <a:ext uri="{9D8B030D-6E8A-4147-A177-3AD203B41FA5}">
                      <a16:colId xmlns:a16="http://schemas.microsoft.com/office/drawing/2014/main" val="1623298437"/>
                    </a:ext>
                  </a:extLst>
                </a:gridCol>
                <a:gridCol w="3478703">
                  <a:extLst>
                    <a:ext uri="{9D8B030D-6E8A-4147-A177-3AD203B41FA5}">
                      <a16:colId xmlns:a16="http://schemas.microsoft.com/office/drawing/2014/main" val="2376756383"/>
                    </a:ext>
                  </a:extLst>
                </a:gridCol>
              </a:tblGrid>
              <a:tr h="529719">
                <a:tc>
                  <a:txBody>
                    <a:bodyPr/>
                    <a:lstStyle/>
                    <a:p>
                      <a:pPr algn="ctr" rtl="0" fontAlgn="t">
                        <a:spcBef>
                          <a:spcPts val="0"/>
                        </a:spcBef>
                        <a:spcAft>
                          <a:spcPts val="0"/>
                        </a:spcAft>
                      </a:pPr>
                      <a:r>
                        <a:rPr lang="en-US" sz="1800" u="none" strike="noStrike">
                          <a:effectLst/>
                        </a:rPr>
                        <a:t>Risk</a:t>
                      </a:r>
                      <a:endParaRPr lang="en-US" sz="2800">
                        <a:effectLst/>
                      </a:endParaRPr>
                    </a:p>
                  </a:txBody>
                  <a:tcPr marL="97089" marR="97089" marT="97089" marB="97089"/>
                </a:tc>
                <a:tc>
                  <a:txBody>
                    <a:bodyPr/>
                    <a:lstStyle/>
                    <a:p>
                      <a:pPr algn="ctr" rtl="0" fontAlgn="t">
                        <a:spcBef>
                          <a:spcPts val="0"/>
                        </a:spcBef>
                        <a:spcAft>
                          <a:spcPts val="0"/>
                        </a:spcAft>
                      </a:pPr>
                      <a:r>
                        <a:rPr lang="en-US" sz="1800" u="none" strike="noStrike">
                          <a:effectLst/>
                        </a:rPr>
                        <a:t>Barriers</a:t>
                      </a:r>
                      <a:endParaRPr lang="en-US" sz="2800">
                        <a:effectLst/>
                      </a:endParaRPr>
                    </a:p>
                  </a:txBody>
                  <a:tcPr marL="97089" marR="97089" marT="97089" marB="97089"/>
                </a:tc>
                <a:tc>
                  <a:txBody>
                    <a:bodyPr/>
                    <a:lstStyle/>
                    <a:p>
                      <a:pPr algn="ctr" rtl="0" fontAlgn="t">
                        <a:spcBef>
                          <a:spcPts val="0"/>
                        </a:spcBef>
                        <a:spcAft>
                          <a:spcPts val="0"/>
                        </a:spcAft>
                      </a:pPr>
                      <a:r>
                        <a:rPr lang="en-US" sz="1800" u="none" strike="noStrike">
                          <a:effectLst/>
                        </a:rPr>
                        <a:t>Rating</a:t>
                      </a:r>
                      <a:endParaRPr lang="en-US" sz="2800">
                        <a:effectLst/>
                      </a:endParaRPr>
                    </a:p>
                  </a:txBody>
                  <a:tcPr marL="97089" marR="97089" marT="97089" marB="97089"/>
                </a:tc>
                <a:extLst>
                  <a:ext uri="{0D108BD9-81ED-4DB2-BD59-A6C34878D82A}">
                    <a16:rowId xmlns:a16="http://schemas.microsoft.com/office/drawing/2014/main" val="737767047"/>
                  </a:ext>
                </a:extLst>
              </a:tr>
              <a:tr h="1088952">
                <a:tc>
                  <a:txBody>
                    <a:bodyPr/>
                    <a:lstStyle/>
                    <a:p>
                      <a:pPr rtl="0" fontAlgn="t">
                        <a:spcBef>
                          <a:spcPts val="0"/>
                        </a:spcBef>
                        <a:spcAft>
                          <a:spcPts val="0"/>
                        </a:spcAft>
                      </a:pPr>
                      <a:r>
                        <a:rPr lang="en-US" sz="1800" u="none" strike="noStrike">
                          <a:effectLst/>
                        </a:rPr>
                        <a:t>Customer/Driver error</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Description of vehicle,</a:t>
                      </a:r>
                      <a:endParaRPr lang="en-US" sz="2800">
                        <a:effectLst/>
                      </a:endParaRPr>
                    </a:p>
                    <a:p>
                      <a:pPr rtl="0" fontAlgn="t">
                        <a:spcBef>
                          <a:spcPts val="0"/>
                        </a:spcBef>
                        <a:spcAft>
                          <a:spcPts val="0"/>
                        </a:spcAft>
                      </a:pPr>
                      <a:r>
                        <a:rPr lang="en-US" sz="1800" u="none" strike="noStrike">
                          <a:effectLst/>
                        </a:rPr>
                        <a:t>Name of customer and driver, car accidents</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4 - Doesn’t happen often but it can be resolved</a:t>
                      </a:r>
                      <a:endParaRPr lang="en-US" sz="2800">
                        <a:effectLst/>
                      </a:endParaRPr>
                    </a:p>
                  </a:txBody>
                  <a:tcPr marL="97089" marR="97089" marT="97089" marB="97089"/>
                </a:tc>
                <a:extLst>
                  <a:ext uri="{0D108BD9-81ED-4DB2-BD59-A6C34878D82A}">
                    <a16:rowId xmlns:a16="http://schemas.microsoft.com/office/drawing/2014/main" val="1720257991"/>
                  </a:ext>
                </a:extLst>
              </a:tr>
              <a:tr h="809335">
                <a:tc>
                  <a:txBody>
                    <a:bodyPr/>
                    <a:lstStyle/>
                    <a:p>
                      <a:pPr rtl="0" fontAlgn="t">
                        <a:spcBef>
                          <a:spcPts val="0"/>
                        </a:spcBef>
                        <a:spcAft>
                          <a:spcPts val="0"/>
                        </a:spcAft>
                      </a:pPr>
                      <a:r>
                        <a:rPr lang="en-US" sz="1800" u="none" strike="noStrike">
                          <a:effectLst/>
                        </a:rPr>
                        <a:t>Social Engineering</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Longer login passwords, 2fa, increased security</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8 - If occurs, sensitive information is lost</a:t>
                      </a:r>
                      <a:endParaRPr lang="en-US" sz="2800">
                        <a:effectLst/>
                      </a:endParaRPr>
                    </a:p>
                  </a:txBody>
                  <a:tcPr marL="97089" marR="97089" marT="97089" marB="97089"/>
                </a:tc>
                <a:extLst>
                  <a:ext uri="{0D108BD9-81ED-4DB2-BD59-A6C34878D82A}">
                    <a16:rowId xmlns:a16="http://schemas.microsoft.com/office/drawing/2014/main" val="3790067836"/>
                  </a:ext>
                </a:extLst>
              </a:tr>
              <a:tr h="1368569">
                <a:tc>
                  <a:txBody>
                    <a:bodyPr/>
                    <a:lstStyle/>
                    <a:p>
                      <a:pPr rtl="0" fontAlgn="t">
                        <a:spcBef>
                          <a:spcPts val="0"/>
                        </a:spcBef>
                        <a:spcAft>
                          <a:spcPts val="0"/>
                        </a:spcAft>
                      </a:pPr>
                      <a:r>
                        <a:rPr lang="en-US" sz="1800" u="none" strike="noStrike">
                          <a:effectLst/>
                        </a:rPr>
                        <a:t>User Data</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Stronger encryption, employee monitoring of attacks, multiple firewalls</a:t>
                      </a:r>
                      <a:endParaRPr lang="en-US" sz="2800">
                        <a:effectLst/>
                      </a:endParaRPr>
                    </a:p>
                  </a:txBody>
                  <a:tcPr marL="97089" marR="97089" marT="97089" marB="97089"/>
                </a:tc>
                <a:tc>
                  <a:txBody>
                    <a:bodyPr/>
                    <a:lstStyle/>
                    <a:p>
                      <a:pPr rtl="0" fontAlgn="t">
                        <a:spcBef>
                          <a:spcPts val="0"/>
                        </a:spcBef>
                        <a:spcAft>
                          <a:spcPts val="0"/>
                        </a:spcAft>
                      </a:pPr>
                      <a:r>
                        <a:rPr lang="en-US" sz="1800" u="none" strike="noStrike">
                          <a:effectLst/>
                        </a:rPr>
                        <a:t>10 - Account is compromised, user should monitor personal accounts for possible malicious attacks</a:t>
                      </a:r>
                      <a:endParaRPr lang="en-US" sz="2800">
                        <a:effectLst/>
                      </a:endParaRPr>
                    </a:p>
                  </a:txBody>
                  <a:tcPr marL="97089" marR="97089" marT="97089" marB="97089"/>
                </a:tc>
                <a:extLst>
                  <a:ext uri="{0D108BD9-81ED-4DB2-BD59-A6C34878D82A}">
                    <a16:rowId xmlns:a16="http://schemas.microsoft.com/office/drawing/2014/main" val="4274252378"/>
                  </a:ext>
                </a:extLst>
              </a:tr>
            </a:tbl>
          </a:graphicData>
        </a:graphic>
      </p:graphicFrame>
      <p:sp>
        <p:nvSpPr>
          <p:cNvPr id="3" name="Footer Placeholder 2">
            <a:extLst>
              <a:ext uri="{FF2B5EF4-FFF2-40B4-BE49-F238E27FC236}">
                <a16:creationId xmlns:a16="http://schemas.microsoft.com/office/drawing/2014/main" id="{AF920288-11ED-4380-BAFF-078D693441F3}"/>
              </a:ext>
            </a:extLst>
          </p:cNvPr>
          <p:cNvSpPr>
            <a:spLocks noGrp="1"/>
          </p:cNvSpPr>
          <p:nvPr>
            <p:ph type="ftr" sz="quarter" idx="11"/>
          </p:nvPr>
        </p:nvSpPr>
        <p:spPr/>
        <p:txBody>
          <a:bodyPr/>
          <a:lstStyle/>
          <a:p>
            <a:r>
              <a:rPr lang="en-US"/>
              <a:t>Jason</a:t>
            </a:r>
          </a:p>
        </p:txBody>
      </p:sp>
    </p:spTree>
    <p:extLst>
      <p:ext uri="{BB962C8B-B14F-4D97-AF65-F5344CB8AC3E}">
        <p14:creationId xmlns:p14="http://schemas.microsoft.com/office/powerpoint/2010/main" val="240861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92495-2E95-421E-8AC6-7447EF82D859}"/>
              </a:ext>
            </a:extLst>
          </p:cNvPr>
          <p:cNvSpPr>
            <a:spLocks noGrp="1"/>
          </p:cNvSpPr>
          <p:nvPr>
            <p:ph type="title"/>
          </p:nvPr>
        </p:nvSpPr>
        <p:spPr>
          <a:xfrm>
            <a:off x="676746" y="290384"/>
            <a:ext cx="3729076" cy="1320800"/>
          </a:xfrm>
        </p:spPr>
        <p:txBody>
          <a:bodyPr anchor="ctr">
            <a:normAutofit/>
          </a:bodyPr>
          <a:lstStyle/>
          <a:p>
            <a:r>
              <a:rPr lang="en-US"/>
              <a:t>Uber</a:t>
            </a:r>
          </a:p>
        </p:txBody>
      </p:sp>
      <p:sp>
        <p:nvSpPr>
          <p:cNvPr id="3" name="Content Placeholder 2">
            <a:extLst>
              <a:ext uri="{FF2B5EF4-FFF2-40B4-BE49-F238E27FC236}">
                <a16:creationId xmlns:a16="http://schemas.microsoft.com/office/drawing/2014/main" id="{C0A520DF-AA93-4DE0-A0C4-06AEE2550C52}"/>
              </a:ext>
            </a:extLst>
          </p:cNvPr>
          <p:cNvSpPr>
            <a:spLocks noGrp="1"/>
          </p:cNvSpPr>
          <p:nvPr>
            <p:ph idx="1"/>
          </p:nvPr>
        </p:nvSpPr>
        <p:spPr>
          <a:xfrm>
            <a:off x="685167" y="2160589"/>
            <a:ext cx="3720916" cy="3560733"/>
          </a:xfrm>
        </p:spPr>
        <p:txBody>
          <a:bodyPr vert="horz" lIns="91440" tIns="45720" rIns="91440" bIns="45720" rtlCol="0" anchor="t">
            <a:normAutofit/>
          </a:bodyPr>
          <a:lstStyle/>
          <a:p>
            <a:r>
              <a:rPr lang="en-US" sz="2200"/>
              <a:t>Modern-day taxi service</a:t>
            </a:r>
          </a:p>
          <a:p>
            <a:r>
              <a:rPr lang="en-US" sz="2200"/>
              <a:t>Provides cheap and efficient rides</a:t>
            </a:r>
          </a:p>
          <a:p>
            <a:r>
              <a:rPr lang="en-US" sz="2200"/>
              <a:t>Easy-to-use application</a:t>
            </a:r>
          </a:p>
          <a:p>
            <a:r>
              <a:rPr lang="en-US" sz="2200"/>
              <a:t>Available 24/7</a:t>
            </a:r>
          </a:p>
        </p:txBody>
      </p:sp>
      <p:pic>
        <p:nvPicPr>
          <p:cNvPr id="7" name="Picture 7" descr="Icon&#10;&#10;Description automatically generated">
            <a:extLst>
              <a:ext uri="{FF2B5EF4-FFF2-40B4-BE49-F238E27FC236}">
                <a16:creationId xmlns:a16="http://schemas.microsoft.com/office/drawing/2014/main" id="{65FE06B3-6AA9-47EA-9FEE-6D4D1970B37F}"/>
              </a:ext>
            </a:extLst>
          </p:cNvPr>
          <p:cNvPicPr>
            <a:picLocks noChangeAspect="1"/>
          </p:cNvPicPr>
          <p:nvPr/>
        </p:nvPicPr>
        <p:blipFill>
          <a:blip r:embed="rId2"/>
          <a:stretch>
            <a:fillRect/>
          </a:stretch>
        </p:blipFill>
        <p:spPr>
          <a:xfrm>
            <a:off x="4654035" y="875360"/>
            <a:ext cx="4602747" cy="4602747"/>
          </a:xfrm>
          <a:prstGeom prst="rect">
            <a:avLst/>
          </a:prstGeom>
        </p:spPr>
      </p:pic>
      <p:sp>
        <p:nvSpPr>
          <p:cNvPr id="4" name="Footer Placeholder 3">
            <a:extLst>
              <a:ext uri="{FF2B5EF4-FFF2-40B4-BE49-F238E27FC236}">
                <a16:creationId xmlns:a16="http://schemas.microsoft.com/office/drawing/2014/main" id="{F3725951-CA5C-4572-B6E8-41836DCF05E2}"/>
              </a:ext>
            </a:extLst>
          </p:cNvPr>
          <p:cNvSpPr>
            <a:spLocks noGrp="1"/>
          </p:cNvSpPr>
          <p:nvPr>
            <p:ph type="ftr" sz="quarter" idx="11"/>
          </p:nvPr>
        </p:nvSpPr>
        <p:spPr>
          <a:xfrm>
            <a:off x="677334" y="6041362"/>
            <a:ext cx="5541032" cy="365125"/>
          </a:xfrm>
        </p:spPr>
        <p:txBody>
          <a:bodyPr>
            <a:normAutofit/>
          </a:bodyPr>
          <a:lstStyle/>
          <a:p>
            <a:pPr>
              <a:spcAft>
                <a:spcPts val="600"/>
              </a:spcAft>
            </a:pPr>
            <a:r>
              <a:rPr lang="en-US"/>
              <a:t>Justin</a:t>
            </a:r>
          </a:p>
        </p:txBody>
      </p:sp>
    </p:spTree>
    <p:extLst>
      <p:ext uri="{BB962C8B-B14F-4D97-AF65-F5344CB8AC3E}">
        <p14:creationId xmlns:p14="http://schemas.microsoft.com/office/powerpoint/2010/main" val="3954370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6A0AE-CB84-4446-801A-662A7479B23C}"/>
              </a:ext>
            </a:extLst>
          </p:cNvPr>
          <p:cNvSpPr>
            <a:spLocks noGrp="1"/>
          </p:cNvSpPr>
          <p:nvPr>
            <p:ph type="title"/>
          </p:nvPr>
        </p:nvSpPr>
        <p:spPr/>
        <p:txBody>
          <a:bodyPr/>
          <a:lstStyle/>
          <a:p>
            <a:r>
              <a:rPr lang="en-US"/>
              <a:t>Barrier Analysis</a:t>
            </a:r>
          </a:p>
        </p:txBody>
      </p:sp>
      <p:graphicFrame>
        <p:nvGraphicFramePr>
          <p:cNvPr id="5" name="Table 5">
            <a:extLst>
              <a:ext uri="{FF2B5EF4-FFF2-40B4-BE49-F238E27FC236}">
                <a16:creationId xmlns:a16="http://schemas.microsoft.com/office/drawing/2014/main" id="{CBBFD85D-3FC4-4887-A98C-9C95C2830085}"/>
              </a:ext>
            </a:extLst>
          </p:cNvPr>
          <p:cNvGraphicFramePr>
            <a:graphicFrameLocks noGrp="1"/>
          </p:cNvGraphicFramePr>
          <p:nvPr>
            <p:extLst>
              <p:ext uri="{D42A27DB-BD31-4B8C-83A1-F6EECF244321}">
                <p14:modId xmlns:p14="http://schemas.microsoft.com/office/powerpoint/2010/main" val="1623359982"/>
              </p:ext>
            </p:extLst>
          </p:nvPr>
        </p:nvGraphicFramePr>
        <p:xfrm>
          <a:off x="1327354" y="1763661"/>
          <a:ext cx="9220437" cy="4312070"/>
        </p:xfrm>
        <a:graphic>
          <a:graphicData uri="http://schemas.openxmlformats.org/drawingml/2006/table">
            <a:tbl>
              <a:tblPr firstRow="1" bandRow="1">
                <a:tableStyleId>{5C22544A-7EE6-4342-B048-85BDC9FD1C3A}</a:tableStyleId>
              </a:tblPr>
              <a:tblGrid>
                <a:gridCol w="1541609">
                  <a:extLst>
                    <a:ext uri="{9D8B030D-6E8A-4147-A177-3AD203B41FA5}">
                      <a16:colId xmlns:a16="http://schemas.microsoft.com/office/drawing/2014/main" val="4256024234"/>
                    </a:ext>
                  </a:extLst>
                </a:gridCol>
                <a:gridCol w="1514564">
                  <a:extLst>
                    <a:ext uri="{9D8B030D-6E8A-4147-A177-3AD203B41FA5}">
                      <a16:colId xmlns:a16="http://schemas.microsoft.com/office/drawing/2014/main" val="3656438335"/>
                    </a:ext>
                  </a:extLst>
                </a:gridCol>
                <a:gridCol w="2014910">
                  <a:extLst>
                    <a:ext uri="{9D8B030D-6E8A-4147-A177-3AD203B41FA5}">
                      <a16:colId xmlns:a16="http://schemas.microsoft.com/office/drawing/2014/main" val="3629796105"/>
                    </a:ext>
                  </a:extLst>
                </a:gridCol>
                <a:gridCol w="2041957">
                  <a:extLst>
                    <a:ext uri="{9D8B030D-6E8A-4147-A177-3AD203B41FA5}">
                      <a16:colId xmlns:a16="http://schemas.microsoft.com/office/drawing/2014/main" val="1759642266"/>
                    </a:ext>
                  </a:extLst>
                </a:gridCol>
                <a:gridCol w="2107397">
                  <a:extLst>
                    <a:ext uri="{9D8B030D-6E8A-4147-A177-3AD203B41FA5}">
                      <a16:colId xmlns:a16="http://schemas.microsoft.com/office/drawing/2014/main" val="436700051"/>
                    </a:ext>
                  </a:extLst>
                </a:gridCol>
              </a:tblGrid>
              <a:tr h="584775">
                <a:tc>
                  <a:txBody>
                    <a:bodyPr/>
                    <a:lstStyle/>
                    <a:p>
                      <a:r>
                        <a:rPr lang="en-US"/>
                        <a:t>Car Accident </a:t>
                      </a:r>
                    </a:p>
                  </a:txBody>
                  <a:tcPr/>
                </a:tc>
                <a:tc>
                  <a:txBody>
                    <a:bodyPr/>
                    <a:lstStyle/>
                    <a:p>
                      <a:endParaRPr lang="en-US"/>
                    </a:p>
                  </a:txBody>
                  <a:tcPr/>
                </a:tc>
                <a:tc>
                  <a:txBody>
                    <a:bodyPr/>
                    <a:lstStyle/>
                    <a:p>
                      <a:r>
                        <a:rPr lang="en-US"/>
                        <a:t>Factors </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32301563"/>
                  </a:ext>
                </a:extLst>
              </a:tr>
              <a:tr h="337370">
                <a:tc>
                  <a:txBody>
                    <a:bodyPr/>
                    <a:lstStyle/>
                    <a:p>
                      <a:endParaRPr lang="en-US"/>
                    </a:p>
                  </a:txBody>
                  <a:tcPr/>
                </a:tc>
                <a:tc>
                  <a:txBody>
                    <a:bodyPr/>
                    <a:lstStyle/>
                    <a:p>
                      <a:endParaRPr lang="en-US"/>
                    </a:p>
                  </a:txBody>
                  <a:tcPr/>
                </a:tc>
                <a:tc>
                  <a:txBody>
                    <a:bodyPr/>
                    <a:lstStyle/>
                    <a:p>
                      <a:r>
                        <a:rPr lang="en-US"/>
                        <a:t>Human </a:t>
                      </a:r>
                    </a:p>
                  </a:txBody>
                  <a:tcPr/>
                </a:tc>
                <a:tc>
                  <a:txBody>
                    <a:bodyPr/>
                    <a:lstStyle/>
                    <a:p>
                      <a:r>
                        <a:rPr lang="en-US"/>
                        <a:t>Equipment</a:t>
                      </a:r>
                    </a:p>
                  </a:txBody>
                  <a:tcPr/>
                </a:tc>
                <a:tc>
                  <a:txBody>
                    <a:bodyPr/>
                    <a:lstStyle/>
                    <a:p>
                      <a:r>
                        <a:rPr lang="en-US"/>
                        <a:t>Environment</a:t>
                      </a:r>
                    </a:p>
                  </a:txBody>
                  <a:tcPr/>
                </a:tc>
                <a:extLst>
                  <a:ext uri="{0D108BD9-81ED-4DB2-BD59-A6C34878D82A}">
                    <a16:rowId xmlns:a16="http://schemas.microsoft.com/office/drawing/2014/main" val="1995291957"/>
                  </a:ext>
                </a:extLst>
              </a:tr>
              <a:tr h="1023357">
                <a:tc>
                  <a:txBody>
                    <a:bodyPr/>
                    <a:lstStyle/>
                    <a:p>
                      <a:r>
                        <a:rPr lang="en-US"/>
                        <a:t>Phases</a:t>
                      </a:r>
                    </a:p>
                  </a:txBody>
                  <a:tcPr/>
                </a:tc>
                <a:tc>
                  <a:txBody>
                    <a:bodyPr/>
                    <a:lstStyle/>
                    <a:p>
                      <a:r>
                        <a:rPr lang="en-US"/>
                        <a:t>Pre-Collision</a:t>
                      </a:r>
                    </a:p>
                  </a:txBody>
                  <a:tcPr/>
                </a:tc>
                <a:tc>
                  <a:txBody>
                    <a:bodyPr/>
                    <a:lstStyle/>
                    <a:p>
                      <a:r>
                        <a:rPr lang="en-US"/>
                        <a:t>Car is driving fine, and everyone is okay</a:t>
                      </a:r>
                    </a:p>
                  </a:txBody>
                  <a:tcPr/>
                </a:tc>
                <a:tc>
                  <a:txBody>
                    <a:bodyPr/>
                    <a:lstStyle/>
                    <a:p>
                      <a:r>
                        <a:rPr lang="en-US"/>
                        <a:t>All equipment is functioning properly </a:t>
                      </a:r>
                    </a:p>
                  </a:txBody>
                  <a:tcPr/>
                </a:tc>
                <a:tc>
                  <a:txBody>
                    <a:bodyPr/>
                    <a:lstStyle/>
                    <a:p>
                      <a:r>
                        <a:rPr lang="en-US"/>
                        <a:t>Driver is focused and aware of surroundings </a:t>
                      </a:r>
                    </a:p>
                  </a:txBody>
                  <a:tcPr/>
                </a:tc>
                <a:extLst>
                  <a:ext uri="{0D108BD9-81ED-4DB2-BD59-A6C34878D82A}">
                    <a16:rowId xmlns:a16="http://schemas.microsoft.com/office/drawing/2014/main" val="4273684379"/>
                  </a:ext>
                </a:extLst>
              </a:tr>
              <a:tr h="1259516">
                <a:tc>
                  <a:txBody>
                    <a:bodyPr/>
                    <a:lstStyle/>
                    <a:p>
                      <a:endParaRPr lang="en-US"/>
                    </a:p>
                  </a:txBody>
                  <a:tcPr/>
                </a:tc>
                <a:tc>
                  <a:txBody>
                    <a:bodyPr/>
                    <a:lstStyle/>
                    <a:p>
                      <a:pPr lvl="0">
                        <a:buNone/>
                      </a:pPr>
                      <a:r>
                        <a:rPr lang="en-US"/>
                        <a:t>Collision</a:t>
                      </a:r>
                    </a:p>
                  </a:txBody>
                  <a:tcPr/>
                </a:tc>
                <a:tc>
                  <a:txBody>
                    <a:bodyPr/>
                    <a:lstStyle/>
                    <a:p>
                      <a:r>
                        <a:rPr lang="en-US"/>
                        <a:t>Someone is injured/hurt</a:t>
                      </a:r>
                    </a:p>
                  </a:txBody>
                  <a:tcPr/>
                </a:tc>
                <a:tc>
                  <a:txBody>
                    <a:bodyPr/>
                    <a:lstStyle/>
                    <a:p>
                      <a:r>
                        <a:rPr lang="en-US"/>
                        <a:t>Car is damaged and will need mechanical work done </a:t>
                      </a:r>
                    </a:p>
                  </a:txBody>
                  <a:tcPr/>
                </a:tc>
                <a:tc>
                  <a:txBody>
                    <a:bodyPr/>
                    <a:lstStyle/>
                    <a:p>
                      <a:r>
                        <a:rPr lang="en-US"/>
                        <a:t>Inclement weather</a:t>
                      </a:r>
                    </a:p>
                  </a:txBody>
                  <a:tcPr/>
                </a:tc>
                <a:extLst>
                  <a:ext uri="{0D108BD9-81ED-4DB2-BD59-A6C34878D82A}">
                    <a16:rowId xmlns:a16="http://schemas.microsoft.com/office/drawing/2014/main" val="3938299418"/>
                  </a:ext>
                </a:extLst>
              </a:tr>
              <a:tr h="1023357">
                <a:tc>
                  <a:txBody>
                    <a:bodyPr/>
                    <a:lstStyle/>
                    <a:p>
                      <a:endParaRPr lang="en-US"/>
                    </a:p>
                  </a:txBody>
                  <a:tcPr/>
                </a:tc>
                <a:tc>
                  <a:txBody>
                    <a:bodyPr/>
                    <a:lstStyle/>
                    <a:p>
                      <a:r>
                        <a:rPr lang="en-US"/>
                        <a:t>Post-Collision</a:t>
                      </a:r>
                    </a:p>
                  </a:txBody>
                  <a:tcPr/>
                </a:tc>
                <a:tc>
                  <a:txBody>
                    <a:bodyPr/>
                    <a:lstStyle/>
                    <a:p>
                      <a:r>
                        <a:rPr lang="en-US"/>
                        <a:t>Death occurred </a:t>
                      </a:r>
                    </a:p>
                  </a:txBody>
                  <a:tcPr/>
                </a:tc>
                <a:tc>
                  <a:txBody>
                    <a:bodyPr/>
                    <a:lstStyle/>
                    <a:p>
                      <a:r>
                        <a:rPr lang="en-US"/>
                        <a:t>Car is totaled</a:t>
                      </a:r>
                    </a:p>
                  </a:txBody>
                  <a:tcPr/>
                </a:tc>
                <a:tc>
                  <a:txBody>
                    <a:bodyPr/>
                    <a:lstStyle/>
                    <a:p>
                      <a:r>
                        <a:rPr lang="en-US"/>
                        <a:t>Damages caused by inclement weather </a:t>
                      </a:r>
                    </a:p>
                  </a:txBody>
                  <a:tcPr/>
                </a:tc>
                <a:extLst>
                  <a:ext uri="{0D108BD9-81ED-4DB2-BD59-A6C34878D82A}">
                    <a16:rowId xmlns:a16="http://schemas.microsoft.com/office/drawing/2014/main" val="3900544357"/>
                  </a:ext>
                </a:extLst>
              </a:tr>
            </a:tbl>
          </a:graphicData>
        </a:graphic>
      </p:graphicFrame>
      <p:sp>
        <p:nvSpPr>
          <p:cNvPr id="3" name="Footer Placeholder 2">
            <a:extLst>
              <a:ext uri="{FF2B5EF4-FFF2-40B4-BE49-F238E27FC236}">
                <a16:creationId xmlns:a16="http://schemas.microsoft.com/office/drawing/2014/main" id="{E0DCC8C3-773D-4B12-A5A9-97464341ED8D}"/>
              </a:ext>
            </a:extLst>
          </p:cNvPr>
          <p:cNvSpPr>
            <a:spLocks noGrp="1"/>
          </p:cNvSpPr>
          <p:nvPr>
            <p:ph type="ftr" sz="quarter" idx="11"/>
          </p:nvPr>
        </p:nvSpPr>
        <p:spPr/>
        <p:txBody>
          <a:bodyPr/>
          <a:lstStyle/>
          <a:p>
            <a:r>
              <a:rPr lang="en-US"/>
              <a:t>Jason</a:t>
            </a:r>
          </a:p>
        </p:txBody>
      </p:sp>
    </p:spTree>
    <p:extLst>
      <p:ext uri="{BB962C8B-B14F-4D97-AF65-F5344CB8AC3E}">
        <p14:creationId xmlns:p14="http://schemas.microsoft.com/office/powerpoint/2010/main" val="342016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C5A3-63C9-484F-A0F8-FAF7A03D1AA5}"/>
              </a:ext>
            </a:extLst>
          </p:cNvPr>
          <p:cNvSpPr>
            <a:spLocks noGrp="1"/>
          </p:cNvSpPr>
          <p:nvPr>
            <p:ph type="title"/>
          </p:nvPr>
        </p:nvSpPr>
        <p:spPr/>
        <p:txBody>
          <a:bodyPr/>
          <a:lstStyle/>
          <a:p>
            <a:r>
              <a:rPr lang="en-US"/>
              <a:t>Accident Scenarios  </a:t>
            </a:r>
          </a:p>
        </p:txBody>
      </p:sp>
      <p:sp>
        <p:nvSpPr>
          <p:cNvPr id="3" name="Content Placeholder 2">
            <a:extLst>
              <a:ext uri="{FF2B5EF4-FFF2-40B4-BE49-F238E27FC236}">
                <a16:creationId xmlns:a16="http://schemas.microsoft.com/office/drawing/2014/main" id="{9AB92034-E3C2-44A0-8C0C-4B68AA431B31}"/>
              </a:ext>
            </a:extLst>
          </p:cNvPr>
          <p:cNvSpPr>
            <a:spLocks noGrp="1"/>
          </p:cNvSpPr>
          <p:nvPr>
            <p:ph idx="1"/>
          </p:nvPr>
        </p:nvSpPr>
        <p:spPr/>
        <p:txBody>
          <a:bodyPr vert="horz" lIns="91440" tIns="45720" rIns="91440" bIns="45720" rtlCol="0" anchor="t">
            <a:normAutofit/>
          </a:bodyPr>
          <a:lstStyle/>
          <a:p>
            <a:pPr>
              <a:buAutoNum type="arabicPeriod"/>
            </a:pPr>
            <a:r>
              <a:rPr lang="en-US" sz="2200">
                <a:ea typeface="+mn-lt"/>
                <a:cs typeface="+mn-lt"/>
              </a:rPr>
              <a:t>Drive gets distracted while on the job</a:t>
            </a:r>
          </a:p>
          <a:p>
            <a:pPr>
              <a:buAutoNum type="arabicPeriod"/>
            </a:pPr>
            <a:r>
              <a:rPr lang="en-US" sz="2200">
                <a:ea typeface="+mn-lt"/>
                <a:cs typeface="+mn-lt"/>
              </a:rPr>
              <a:t>Driver crashes into another vehicle </a:t>
            </a:r>
          </a:p>
          <a:p>
            <a:pPr>
              <a:buAutoNum type="arabicPeriod"/>
            </a:pPr>
            <a:r>
              <a:rPr lang="en-US" sz="2200">
                <a:ea typeface="+mn-lt"/>
                <a:cs typeface="+mn-lt"/>
              </a:rPr>
              <a:t>Customer is injured and is taken to hospital</a:t>
            </a:r>
          </a:p>
          <a:p>
            <a:pPr>
              <a:buAutoNum type="arabicPeriod"/>
            </a:pPr>
            <a:r>
              <a:rPr lang="en-US" sz="2200">
                <a:ea typeface="+mn-lt"/>
                <a:cs typeface="+mn-lt"/>
              </a:rPr>
              <a:t>Insurance and Uber covers the cost for customer</a:t>
            </a:r>
          </a:p>
          <a:p>
            <a:pPr>
              <a:buAutoNum type="arabicPeriod"/>
            </a:pPr>
            <a:r>
              <a:rPr lang="en-US" sz="2200">
                <a:ea typeface="+mn-lt"/>
                <a:cs typeface="+mn-lt"/>
              </a:rPr>
              <a:t>Uber gets sued</a:t>
            </a:r>
            <a:endParaRPr lang="en-US" sz="2200"/>
          </a:p>
          <a:p>
            <a:pPr>
              <a:buAutoNum type="arabicPeriod"/>
            </a:pPr>
            <a:endParaRPr lang="en-US" sz="2200"/>
          </a:p>
        </p:txBody>
      </p:sp>
      <p:sp>
        <p:nvSpPr>
          <p:cNvPr id="4" name="Footer Placeholder 3">
            <a:extLst>
              <a:ext uri="{FF2B5EF4-FFF2-40B4-BE49-F238E27FC236}">
                <a16:creationId xmlns:a16="http://schemas.microsoft.com/office/drawing/2014/main" id="{E79D8424-9E7D-4D6A-A21B-3A9BD96D54E1}"/>
              </a:ext>
            </a:extLst>
          </p:cNvPr>
          <p:cNvSpPr>
            <a:spLocks noGrp="1"/>
          </p:cNvSpPr>
          <p:nvPr>
            <p:ph type="ftr" sz="quarter" idx="11"/>
          </p:nvPr>
        </p:nvSpPr>
        <p:spPr/>
        <p:txBody>
          <a:bodyPr/>
          <a:lstStyle/>
          <a:p>
            <a:r>
              <a:rPr lang="en-US"/>
              <a:t>Jason</a:t>
            </a:r>
          </a:p>
        </p:txBody>
      </p:sp>
    </p:spTree>
    <p:extLst>
      <p:ext uri="{BB962C8B-B14F-4D97-AF65-F5344CB8AC3E}">
        <p14:creationId xmlns:p14="http://schemas.microsoft.com/office/powerpoint/2010/main" val="3725260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E69D1-B02F-4856-A2DA-A45837913A6D}"/>
              </a:ext>
            </a:extLst>
          </p:cNvPr>
          <p:cNvSpPr>
            <a:spLocks noGrp="1"/>
          </p:cNvSpPr>
          <p:nvPr>
            <p:ph type="title"/>
          </p:nvPr>
        </p:nvSpPr>
        <p:spPr>
          <a:xfrm>
            <a:off x="1043950" y="1179151"/>
            <a:ext cx="3300646" cy="4463889"/>
          </a:xfrm>
        </p:spPr>
        <p:txBody>
          <a:bodyPr anchor="ctr">
            <a:normAutofit/>
          </a:bodyPr>
          <a:lstStyle/>
          <a:p>
            <a:r>
              <a:rPr lang="en-US"/>
              <a:t>IRPA/PLL</a:t>
            </a:r>
            <a:br>
              <a:rPr lang="en-US"/>
            </a:br>
            <a:endParaRPr lang="en-US"/>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516DD93-E1B1-40A9-ABA9-3723E408C916}"/>
              </a:ext>
            </a:extLst>
          </p:cNvPr>
          <p:cNvSpPr>
            <a:spLocks noGrp="1"/>
          </p:cNvSpPr>
          <p:nvPr>
            <p:ph idx="1"/>
          </p:nvPr>
        </p:nvSpPr>
        <p:spPr>
          <a:xfrm>
            <a:off x="4978918" y="1109145"/>
            <a:ext cx="6341016" cy="4603900"/>
          </a:xfrm>
        </p:spPr>
        <p:txBody>
          <a:bodyPr vert="horz" lIns="91440" tIns="45720" rIns="91440" bIns="45720" rtlCol="0" anchor="ctr">
            <a:normAutofit/>
          </a:bodyPr>
          <a:lstStyle/>
          <a:p>
            <a:r>
              <a:rPr lang="en-US" sz="2200">
                <a:ea typeface="+mn-lt"/>
                <a:cs typeface="+mn-lt"/>
              </a:rPr>
              <a:t>0.0000428% of death caused by Uber (107/2.5 Million) </a:t>
            </a:r>
            <a:endParaRPr lang="en-US" sz="2200"/>
          </a:p>
          <a:p>
            <a:r>
              <a:rPr lang="en-US" sz="2200">
                <a:ea typeface="+mn-lt"/>
                <a:cs typeface="+mn-lt"/>
              </a:rPr>
              <a:t>A = 50 / 200 = 25% (50 hours per week / 200 hours per month)</a:t>
            </a:r>
            <a:endParaRPr lang="en-US" sz="2200"/>
          </a:p>
          <a:p>
            <a:r>
              <a:rPr lang="en-US" sz="2200">
                <a:ea typeface="+mn-lt"/>
                <a:cs typeface="+mn-lt"/>
              </a:rPr>
              <a:t>IRPA (Death due to Uber accidents) = 0.0000428 * .25 = 0.0000107</a:t>
            </a:r>
            <a:endParaRPr lang="en-US" sz="2200"/>
          </a:p>
          <a:p>
            <a:r>
              <a:rPr lang="en-US" sz="2200">
                <a:ea typeface="+mn-lt"/>
                <a:cs typeface="+mn-lt"/>
              </a:rPr>
              <a:t>PLL: 2,500,000 million * IPRA</a:t>
            </a:r>
            <a:endParaRPr lang="en-US" sz="2200"/>
          </a:p>
          <a:p>
            <a:r>
              <a:rPr lang="en-US" sz="2200">
                <a:ea typeface="+mn-lt"/>
                <a:cs typeface="+mn-lt"/>
              </a:rPr>
              <a:t>2,500,000 * 0.0000107 = 26.75 fatalities</a:t>
            </a:r>
            <a:endParaRPr lang="en-US" sz="2200"/>
          </a:p>
          <a:p>
            <a:r>
              <a:rPr lang="en-US" sz="2200">
                <a:ea typeface="+mn-lt"/>
                <a:cs typeface="+mn-lt"/>
              </a:rPr>
              <a:t>With the IPRA/PLL calculation shown above, there are around 26.75 fatalities per year.</a:t>
            </a:r>
            <a:endParaRPr lang="en-US" sz="2200"/>
          </a:p>
          <a:p>
            <a:pPr marL="0" indent="0">
              <a:buNone/>
            </a:pPr>
            <a:endParaRPr lang="en-US" sz="220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 name="Footer Placeholder 3">
            <a:extLst>
              <a:ext uri="{FF2B5EF4-FFF2-40B4-BE49-F238E27FC236}">
                <a16:creationId xmlns:a16="http://schemas.microsoft.com/office/drawing/2014/main" id="{7788C5C9-E5A4-4BE9-BBB7-FDF3ADCD7A49}"/>
              </a:ext>
            </a:extLst>
          </p:cNvPr>
          <p:cNvSpPr>
            <a:spLocks noGrp="1"/>
          </p:cNvSpPr>
          <p:nvPr>
            <p:ph type="ftr" sz="quarter" idx="11"/>
          </p:nvPr>
        </p:nvSpPr>
        <p:spPr/>
        <p:txBody>
          <a:bodyPr/>
          <a:lstStyle/>
          <a:p>
            <a:r>
              <a:rPr lang="en-US"/>
              <a:t>Jason</a:t>
            </a:r>
          </a:p>
        </p:txBody>
      </p:sp>
    </p:spTree>
    <p:extLst>
      <p:ext uri="{BB962C8B-B14F-4D97-AF65-F5344CB8AC3E}">
        <p14:creationId xmlns:p14="http://schemas.microsoft.com/office/powerpoint/2010/main" val="3825674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3A40-A057-44E6-91BB-A2C094E23BC0}"/>
              </a:ext>
            </a:extLst>
          </p:cNvPr>
          <p:cNvSpPr>
            <a:spLocks noGrp="1"/>
          </p:cNvSpPr>
          <p:nvPr>
            <p:ph type="title"/>
          </p:nvPr>
        </p:nvSpPr>
        <p:spPr/>
        <p:txBody>
          <a:bodyPr/>
          <a:lstStyle/>
          <a:p>
            <a:r>
              <a:rPr lang="en-US"/>
              <a:t>Event Tree Analysis</a:t>
            </a:r>
          </a:p>
        </p:txBody>
      </p:sp>
      <p:pic>
        <p:nvPicPr>
          <p:cNvPr id="4" name="Picture 4" descr="A picture containing map, snow, covered, bunch&#10;&#10;Description automatically generated">
            <a:extLst>
              <a:ext uri="{FF2B5EF4-FFF2-40B4-BE49-F238E27FC236}">
                <a16:creationId xmlns:a16="http://schemas.microsoft.com/office/drawing/2014/main" id="{0AF050A0-4497-4C4F-BCAA-9CCD09FF4D9A}"/>
              </a:ext>
            </a:extLst>
          </p:cNvPr>
          <p:cNvPicPr>
            <a:picLocks noGrp="1" noChangeAspect="1"/>
          </p:cNvPicPr>
          <p:nvPr>
            <p:ph idx="1"/>
          </p:nvPr>
        </p:nvPicPr>
        <p:blipFill>
          <a:blip r:embed="rId2"/>
          <a:stretch>
            <a:fillRect/>
          </a:stretch>
        </p:blipFill>
        <p:spPr>
          <a:xfrm>
            <a:off x="2726208" y="1382483"/>
            <a:ext cx="6748218" cy="4838158"/>
          </a:xfrm>
        </p:spPr>
      </p:pic>
      <p:sp>
        <p:nvSpPr>
          <p:cNvPr id="3" name="Footer Placeholder 2">
            <a:extLst>
              <a:ext uri="{FF2B5EF4-FFF2-40B4-BE49-F238E27FC236}">
                <a16:creationId xmlns:a16="http://schemas.microsoft.com/office/drawing/2014/main" id="{08460D33-CC4F-4864-9AEC-24D3AE868B63}"/>
              </a:ext>
            </a:extLst>
          </p:cNvPr>
          <p:cNvSpPr>
            <a:spLocks noGrp="1"/>
          </p:cNvSpPr>
          <p:nvPr>
            <p:ph type="ftr" sz="quarter" idx="11"/>
          </p:nvPr>
        </p:nvSpPr>
        <p:spPr/>
        <p:txBody>
          <a:bodyPr/>
          <a:lstStyle/>
          <a:p>
            <a:r>
              <a:rPr lang="en-US"/>
              <a:t>Dylan</a:t>
            </a:r>
          </a:p>
        </p:txBody>
      </p:sp>
    </p:spTree>
    <p:extLst>
      <p:ext uri="{BB962C8B-B14F-4D97-AF65-F5344CB8AC3E}">
        <p14:creationId xmlns:p14="http://schemas.microsoft.com/office/powerpoint/2010/main" val="2091738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9C97-4516-4C2D-85EF-7527453EA124}"/>
              </a:ext>
            </a:extLst>
          </p:cNvPr>
          <p:cNvSpPr>
            <a:spLocks noGrp="1"/>
          </p:cNvSpPr>
          <p:nvPr>
            <p:ph type="title"/>
          </p:nvPr>
        </p:nvSpPr>
        <p:spPr/>
        <p:txBody>
          <a:bodyPr/>
          <a:lstStyle/>
          <a:p>
            <a:r>
              <a:rPr lang="en-US">
                <a:ea typeface="+mj-lt"/>
                <a:cs typeface="+mj-lt"/>
              </a:rPr>
              <a:t>Event Tree Analysis</a:t>
            </a:r>
            <a:endParaRPr lang="en-US"/>
          </a:p>
        </p:txBody>
      </p:sp>
      <p:sp>
        <p:nvSpPr>
          <p:cNvPr id="4" name="Footer Placeholder 3">
            <a:extLst>
              <a:ext uri="{FF2B5EF4-FFF2-40B4-BE49-F238E27FC236}">
                <a16:creationId xmlns:a16="http://schemas.microsoft.com/office/drawing/2014/main" id="{79FE321C-DE61-4021-9298-2311B3A3ABDE}"/>
              </a:ext>
            </a:extLst>
          </p:cNvPr>
          <p:cNvSpPr>
            <a:spLocks noGrp="1"/>
          </p:cNvSpPr>
          <p:nvPr>
            <p:ph type="ftr" sz="quarter" idx="11"/>
          </p:nvPr>
        </p:nvSpPr>
        <p:spPr/>
        <p:txBody>
          <a:bodyPr/>
          <a:lstStyle/>
          <a:p>
            <a:r>
              <a:rPr lang="en-US"/>
              <a:t>Dylan</a:t>
            </a:r>
          </a:p>
        </p:txBody>
      </p:sp>
      <p:pic>
        <p:nvPicPr>
          <p:cNvPr id="10" name="Picture 4" descr="A picture containing map, table, various, bunch&#10;&#10;Description automatically generated">
            <a:extLst>
              <a:ext uri="{FF2B5EF4-FFF2-40B4-BE49-F238E27FC236}">
                <a16:creationId xmlns:a16="http://schemas.microsoft.com/office/drawing/2014/main" id="{94FAB9B3-71DE-4D01-89F8-7A059E07CABC}"/>
              </a:ext>
            </a:extLst>
          </p:cNvPr>
          <p:cNvPicPr>
            <a:picLocks noChangeAspect="1"/>
          </p:cNvPicPr>
          <p:nvPr/>
        </p:nvPicPr>
        <p:blipFill>
          <a:blip r:embed="rId2"/>
          <a:stretch>
            <a:fillRect/>
          </a:stretch>
        </p:blipFill>
        <p:spPr>
          <a:xfrm>
            <a:off x="3124642" y="1398991"/>
            <a:ext cx="5939673" cy="2987103"/>
          </a:xfrm>
          <a:prstGeom prst="rect">
            <a:avLst/>
          </a:prstGeom>
        </p:spPr>
      </p:pic>
      <p:pic>
        <p:nvPicPr>
          <p:cNvPr id="12" name="Picture 5" descr="Chart&#10;&#10;Description automatically generated">
            <a:extLst>
              <a:ext uri="{FF2B5EF4-FFF2-40B4-BE49-F238E27FC236}">
                <a16:creationId xmlns:a16="http://schemas.microsoft.com/office/drawing/2014/main" id="{A07F103A-48EC-41A5-A58F-BF65426EBD39}"/>
              </a:ext>
            </a:extLst>
          </p:cNvPr>
          <p:cNvPicPr>
            <a:picLocks noChangeAspect="1"/>
          </p:cNvPicPr>
          <p:nvPr/>
        </p:nvPicPr>
        <p:blipFill>
          <a:blip r:embed="rId3"/>
          <a:stretch>
            <a:fillRect/>
          </a:stretch>
        </p:blipFill>
        <p:spPr>
          <a:xfrm>
            <a:off x="3122853" y="4380092"/>
            <a:ext cx="5943660" cy="2009932"/>
          </a:xfrm>
          <a:prstGeom prst="rect">
            <a:avLst/>
          </a:prstGeom>
        </p:spPr>
      </p:pic>
    </p:spTree>
    <p:extLst>
      <p:ext uri="{BB962C8B-B14F-4D97-AF65-F5344CB8AC3E}">
        <p14:creationId xmlns:p14="http://schemas.microsoft.com/office/powerpoint/2010/main" val="1340775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0ECA-D579-483F-984B-91FBA9861BB6}"/>
              </a:ext>
            </a:extLst>
          </p:cNvPr>
          <p:cNvSpPr>
            <a:spLocks noGrp="1"/>
          </p:cNvSpPr>
          <p:nvPr>
            <p:ph type="title"/>
          </p:nvPr>
        </p:nvSpPr>
        <p:spPr/>
        <p:txBody>
          <a:bodyPr/>
          <a:lstStyle/>
          <a:p>
            <a:r>
              <a:rPr lang="en-US"/>
              <a:t>SHEL Model</a:t>
            </a:r>
          </a:p>
        </p:txBody>
      </p:sp>
      <p:sp>
        <p:nvSpPr>
          <p:cNvPr id="3" name="Content Placeholder 2">
            <a:extLst>
              <a:ext uri="{FF2B5EF4-FFF2-40B4-BE49-F238E27FC236}">
                <a16:creationId xmlns:a16="http://schemas.microsoft.com/office/drawing/2014/main" id="{9D1A9F63-1693-43F5-8DBE-816215CEBFDC}"/>
              </a:ext>
            </a:extLst>
          </p:cNvPr>
          <p:cNvSpPr>
            <a:spLocks noGrp="1"/>
          </p:cNvSpPr>
          <p:nvPr>
            <p:ph idx="1"/>
          </p:nvPr>
        </p:nvSpPr>
        <p:spPr>
          <a:xfrm>
            <a:off x="677334" y="2160589"/>
            <a:ext cx="5342466" cy="3880773"/>
          </a:xfrm>
        </p:spPr>
        <p:txBody>
          <a:bodyPr vert="horz" lIns="91440" tIns="45720" rIns="91440" bIns="45720" rtlCol="0" anchor="t">
            <a:normAutofit/>
          </a:bodyPr>
          <a:lstStyle/>
          <a:p>
            <a:r>
              <a:rPr lang="en-US" sz="2200"/>
              <a:t>Hardware</a:t>
            </a:r>
          </a:p>
          <a:p>
            <a:r>
              <a:rPr lang="en-US" sz="2200"/>
              <a:t>Software</a:t>
            </a:r>
          </a:p>
          <a:p>
            <a:r>
              <a:rPr lang="en-US" sz="2200"/>
              <a:t>Liveware</a:t>
            </a:r>
          </a:p>
          <a:p>
            <a:r>
              <a:rPr lang="en-US" sz="2200"/>
              <a:t>Environment</a:t>
            </a:r>
          </a:p>
          <a:p>
            <a:r>
              <a:rPr lang="en-US" sz="2200"/>
              <a:t>Liveware-Software/Hardware (L-S/H) interface</a:t>
            </a:r>
          </a:p>
        </p:txBody>
      </p:sp>
      <p:pic>
        <p:nvPicPr>
          <p:cNvPr id="1026" name="Picture 2">
            <a:extLst>
              <a:ext uri="{FF2B5EF4-FFF2-40B4-BE49-F238E27FC236}">
                <a16:creationId xmlns:a16="http://schemas.microsoft.com/office/drawing/2014/main" id="{93C194F2-10BC-478B-A84B-E6C3A80B36F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993" b="94271" l="6424" r="94271">
                        <a14:foregroundMark x1="6597" y1="37847" x2="6597" y2="37847"/>
                        <a14:foregroundMark x1="46181" y1="94271" x2="46181" y2="94271"/>
                        <a14:foregroundMark x1="90972" y1="43750" x2="90972" y2="43750"/>
                        <a14:foregroundMark x1="94618" y1="40799" x2="94618" y2="40799"/>
                        <a14:foregroundMark x1="48611" y1="7292" x2="48611" y2="7292"/>
                        <a14:foregroundMark x1="42882" y1="3993" x2="42882" y2="3993"/>
                      </a14:backgroundRemoval>
                    </a14:imgEffect>
                  </a14:imgLayer>
                </a14:imgProps>
              </a:ext>
              <a:ext uri="{28A0092B-C50C-407E-A947-70E740481C1C}">
                <a14:useLocalDpi xmlns:a14="http://schemas.microsoft.com/office/drawing/2010/main" val="0"/>
              </a:ext>
            </a:extLst>
          </a:blip>
          <a:srcRect/>
          <a:stretch>
            <a:fillRect/>
          </a:stretch>
        </p:blipFill>
        <p:spPr bwMode="auto">
          <a:xfrm>
            <a:off x="6026234" y="731108"/>
            <a:ext cx="5486400" cy="548640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0B10DDD-C47B-4CFE-929D-E66A93263B4B}"/>
              </a:ext>
            </a:extLst>
          </p:cNvPr>
          <p:cNvSpPr>
            <a:spLocks noGrp="1"/>
          </p:cNvSpPr>
          <p:nvPr>
            <p:ph type="ftr" sz="quarter" idx="11"/>
          </p:nvPr>
        </p:nvSpPr>
        <p:spPr/>
        <p:txBody>
          <a:bodyPr/>
          <a:lstStyle/>
          <a:p>
            <a:r>
              <a:rPr lang="en-US"/>
              <a:t>Justin</a:t>
            </a:r>
          </a:p>
        </p:txBody>
      </p:sp>
    </p:spTree>
    <p:extLst>
      <p:ext uri="{BB962C8B-B14F-4D97-AF65-F5344CB8AC3E}">
        <p14:creationId xmlns:p14="http://schemas.microsoft.com/office/powerpoint/2010/main" val="2542415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4850-6A43-452F-B1BB-5892DFAB69A5}"/>
              </a:ext>
            </a:extLst>
          </p:cNvPr>
          <p:cNvSpPr>
            <a:spLocks noGrp="1"/>
          </p:cNvSpPr>
          <p:nvPr>
            <p:ph type="title"/>
          </p:nvPr>
        </p:nvSpPr>
        <p:spPr/>
        <p:txBody>
          <a:bodyPr/>
          <a:lstStyle/>
          <a:p>
            <a:r>
              <a:rPr lang="en-US"/>
              <a:t>NIST Model</a:t>
            </a:r>
          </a:p>
        </p:txBody>
      </p:sp>
      <p:sp>
        <p:nvSpPr>
          <p:cNvPr id="3" name="Content Placeholder 2">
            <a:extLst>
              <a:ext uri="{FF2B5EF4-FFF2-40B4-BE49-F238E27FC236}">
                <a16:creationId xmlns:a16="http://schemas.microsoft.com/office/drawing/2014/main" id="{93C77C48-61D0-4F87-85CA-5E5D5BF1A0C9}"/>
              </a:ext>
            </a:extLst>
          </p:cNvPr>
          <p:cNvSpPr>
            <a:spLocks noGrp="1"/>
          </p:cNvSpPr>
          <p:nvPr>
            <p:ph idx="1"/>
          </p:nvPr>
        </p:nvSpPr>
        <p:spPr>
          <a:xfrm>
            <a:off x="677334" y="2160589"/>
            <a:ext cx="5418666" cy="3880773"/>
          </a:xfrm>
        </p:spPr>
        <p:txBody>
          <a:bodyPr vert="horz" lIns="91440" tIns="45720" rIns="91440" bIns="45720" rtlCol="0" anchor="t">
            <a:normAutofit lnSpcReduction="10000"/>
          </a:bodyPr>
          <a:lstStyle/>
          <a:p>
            <a:r>
              <a:rPr lang="en-US" sz="2200"/>
              <a:t>Level 1:</a:t>
            </a:r>
          </a:p>
          <a:p>
            <a:pPr lvl="1"/>
            <a:r>
              <a:rPr lang="en-US" sz="2200"/>
              <a:t>Uber</a:t>
            </a:r>
          </a:p>
          <a:p>
            <a:r>
              <a:rPr lang="en-US" sz="2200"/>
              <a:t>Level 2:</a:t>
            </a:r>
          </a:p>
          <a:p>
            <a:pPr lvl="1"/>
            <a:r>
              <a:rPr lang="en-US" sz="2200"/>
              <a:t>Purchasing a ride through application</a:t>
            </a:r>
          </a:p>
          <a:p>
            <a:pPr lvl="1"/>
            <a:r>
              <a:rPr lang="en-US" sz="2200"/>
              <a:t>Receiving ride from driver</a:t>
            </a:r>
          </a:p>
          <a:p>
            <a:r>
              <a:rPr lang="en-US" sz="2200"/>
              <a:t>Level 3:</a:t>
            </a:r>
          </a:p>
          <a:p>
            <a:pPr lvl="1"/>
            <a:r>
              <a:rPr lang="en-US" sz="2200"/>
              <a:t>Driver submits a request</a:t>
            </a:r>
          </a:p>
          <a:p>
            <a:pPr lvl="1"/>
            <a:r>
              <a:rPr lang="en-US" sz="2200"/>
              <a:t>Drop-off location</a:t>
            </a:r>
          </a:p>
        </p:txBody>
      </p:sp>
      <p:pic>
        <p:nvPicPr>
          <p:cNvPr id="2050" name="Picture 2">
            <a:extLst>
              <a:ext uri="{FF2B5EF4-FFF2-40B4-BE49-F238E27FC236}">
                <a16:creationId xmlns:a16="http://schemas.microsoft.com/office/drawing/2014/main" id="{9354E858-13C9-4C4F-87D6-8F3A3473C574}"/>
              </a:ext>
            </a:extLst>
          </p:cNvPr>
          <p:cNvPicPr>
            <a:picLocks noChangeAspect="1" noChangeArrowheads="1"/>
          </p:cNvPicPr>
          <p:nvPr/>
        </p:nvPicPr>
        <p:blipFill>
          <a:blip r:embed="rId2">
            <a:clrChange>
              <a:clrFrom>
                <a:srgbClr val="213961">
                  <a:alpha val="49804"/>
                </a:srgbClr>
              </a:clrFrom>
              <a:clrTo>
                <a:srgbClr val="213961">
                  <a:alpha val="0"/>
                </a:srgbClr>
              </a:clrTo>
            </a:clrChange>
            <a:extLst>
              <a:ext uri="{28A0092B-C50C-407E-A947-70E740481C1C}">
                <a14:useLocalDpi xmlns:a14="http://schemas.microsoft.com/office/drawing/2010/main" val="0"/>
              </a:ext>
            </a:extLst>
          </a:blip>
          <a:srcRect/>
          <a:stretch>
            <a:fillRect/>
          </a:stretch>
        </p:blipFill>
        <p:spPr bwMode="auto">
          <a:xfrm>
            <a:off x="4980930" y="2156940"/>
            <a:ext cx="4693766" cy="279957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91B6F02-A902-49E5-A7C7-E70DABE2B759}"/>
              </a:ext>
            </a:extLst>
          </p:cNvPr>
          <p:cNvSpPr>
            <a:spLocks noGrp="1"/>
          </p:cNvSpPr>
          <p:nvPr>
            <p:ph type="ftr" sz="quarter" idx="11"/>
          </p:nvPr>
        </p:nvSpPr>
        <p:spPr/>
        <p:txBody>
          <a:bodyPr/>
          <a:lstStyle/>
          <a:p>
            <a:r>
              <a:rPr lang="en-US"/>
              <a:t>Justin</a:t>
            </a:r>
          </a:p>
        </p:txBody>
      </p:sp>
    </p:spTree>
    <p:extLst>
      <p:ext uri="{BB962C8B-B14F-4D97-AF65-F5344CB8AC3E}">
        <p14:creationId xmlns:p14="http://schemas.microsoft.com/office/powerpoint/2010/main" val="100501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4925-C78E-4F27-95FA-423ABC0370DA}"/>
              </a:ext>
            </a:extLst>
          </p:cNvPr>
          <p:cNvSpPr>
            <a:spLocks noGrp="1"/>
          </p:cNvSpPr>
          <p:nvPr>
            <p:ph type="title"/>
          </p:nvPr>
        </p:nvSpPr>
        <p:spPr/>
        <p:txBody>
          <a:bodyPr/>
          <a:lstStyle/>
          <a:p>
            <a:r>
              <a:rPr lang="en-US"/>
              <a:t>Benefits</a:t>
            </a:r>
          </a:p>
        </p:txBody>
      </p:sp>
      <p:sp>
        <p:nvSpPr>
          <p:cNvPr id="3" name="Content Placeholder 2">
            <a:extLst>
              <a:ext uri="{FF2B5EF4-FFF2-40B4-BE49-F238E27FC236}">
                <a16:creationId xmlns:a16="http://schemas.microsoft.com/office/drawing/2014/main" id="{2E31682A-5365-46FA-A259-BF28880D725D}"/>
              </a:ext>
            </a:extLst>
          </p:cNvPr>
          <p:cNvSpPr>
            <a:spLocks noGrp="1"/>
          </p:cNvSpPr>
          <p:nvPr>
            <p:ph idx="1"/>
          </p:nvPr>
        </p:nvSpPr>
        <p:spPr/>
        <p:txBody>
          <a:bodyPr vert="horz" lIns="91440" tIns="45720" rIns="91440" bIns="45720" rtlCol="0" anchor="t">
            <a:normAutofit/>
          </a:bodyPr>
          <a:lstStyle/>
          <a:p>
            <a:r>
              <a:rPr lang="en-US" sz="2200"/>
              <a:t>Figuring out security flaws</a:t>
            </a:r>
          </a:p>
          <a:p>
            <a:r>
              <a:rPr lang="en-US" sz="2200"/>
              <a:t>Potential decrease in the value of assets</a:t>
            </a:r>
          </a:p>
          <a:p>
            <a:pPr lvl="1"/>
            <a:r>
              <a:rPr lang="en-US" sz="2200"/>
              <a:t>Affects stakeholders</a:t>
            </a:r>
          </a:p>
          <a:p>
            <a:r>
              <a:rPr lang="en-US" sz="2200"/>
              <a:t>Internal and external problems</a:t>
            </a:r>
          </a:p>
          <a:p>
            <a:pPr lvl="1"/>
            <a:r>
              <a:rPr lang="en-US" sz="2200"/>
              <a:t>Web/mobile application</a:t>
            </a:r>
          </a:p>
          <a:p>
            <a:pPr lvl="1"/>
            <a:r>
              <a:rPr lang="en-US" sz="2200"/>
              <a:t>Driver/customer issues</a:t>
            </a:r>
          </a:p>
        </p:txBody>
      </p:sp>
      <p:sp>
        <p:nvSpPr>
          <p:cNvPr id="4" name="Footer Placeholder 3">
            <a:extLst>
              <a:ext uri="{FF2B5EF4-FFF2-40B4-BE49-F238E27FC236}">
                <a16:creationId xmlns:a16="http://schemas.microsoft.com/office/drawing/2014/main" id="{CED6DE16-DC71-43B5-B99E-AC4D9303AEAA}"/>
              </a:ext>
            </a:extLst>
          </p:cNvPr>
          <p:cNvSpPr>
            <a:spLocks noGrp="1"/>
          </p:cNvSpPr>
          <p:nvPr>
            <p:ph type="ftr" sz="quarter" idx="11"/>
          </p:nvPr>
        </p:nvSpPr>
        <p:spPr/>
        <p:txBody>
          <a:bodyPr/>
          <a:lstStyle/>
          <a:p>
            <a:r>
              <a:rPr lang="en-US"/>
              <a:t>Justin</a:t>
            </a:r>
          </a:p>
        </p:txBody>
      </p:sp>
    </p:spTree>
    <p:extLst>
      <p:ext uri="{BB962C8B-B14F-4D97-AF65-F5344CB8AC3E}">
        <p14:creationId xmlns:p14="http://schemas.microsoft.com/office/powerpoint/2010/main" val="96359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F09C-4410-4FA3-8CE3-E7345AD813EC}"/>
              </a:ext>
            </a:extLst>
          </p:cNvPr>
          <p:cNvSpPr>
            <a:spLocks noGrp="1"/>
          </p:cNvSpPr>
          <p:nvPr>
            <p:ph type="title"/>
          </p:nvPr>
        </p:nvSpPr>
        <p:spPr/>
        <p:txBody>
          <a:bodyPr/>
          <a:lstStyle/>
          <a:p>
            <a:r>
              <a:rPr lang="en-US"/>
              <a:t>Constraints</a:t>
            </a:r>
          </a:p>
        </p:txBody>
      </p:sp>
      <p:sp>
        <p:nvSpPr>
          <p:cNvPr id="3" name="Content Placeholder 2">
            <a:extLst>
              <a:ext uri="{FF2B5EF4-FFF2-40B4-BE49-F238E27FC236}">
                <a16:creationId xmlns:a16="http://schemas.microsoft.com/office/drawing/2014/main" id="{65C78F37-9BE5-4A07-A6F4-80A63055B96E}"/>
              </a:ext>
            </a:extLst>
          </p:cNvPr>
          <p:cNvSpPr>
            <a:spLocks noGrp="1"/>
          </p:cNvSpPr>
          <p:nvPr>
            <p:ph idx="1"/>
          </p:nvPr>
        </p:nvSpPr>
        <p:spPr/>
        <p:txBody>
          <a:bodyPr vert="horz" lIns="91440" tIns="45720" rIns="91440" bIns="45720" rtlCol="0" anchor="t">
            <a:normAutofit/>
          </a:bodyPr>
          <a:lstStyle/>
          <a:p>
            <a:r>
              <a:rPr lang="en-US" sz="2200"/>
              <a:t>Not having the exact information needed</a:t>
            </a:r>
          </a:p>
          <a:p>
            <a:pPr lvl="1"/>
            <a:r>
              <a:rPr lang="en-US" sz="2200"/>
              <a:t>Includes numbers for assets</a:t>
            </a:r>
          </a:p>
          <a:p>
            <a:pPr lvl="2"/>
            <a:r>
              <a:rPr lang="en-US" sz="2200"/>
              <a:t>Affects stakeholders</a:t>
            </a:r>
          </a:p>
          <a:p>
            <a:r>
              <a:rPr lang="en-US" sz="2200"/>
              <a:t>Possible legal issues</a:t>
            </a:r>
          </a:p>
          <a:p>
            <a:r>
              <a:rPr lang="en-US" sz="2200"/>
              <a:t>Budget issues</a:t>
            </a:r>
          </a:p>
          <a:p>
            <a:pPr lvl="1"/>
            <a:r>
              <a:rPr lang="en-US" sz="2200"/>
              <a:t>Internally or externally for company</a:t>
            </a:r>
          </a:p>
        </p:txBody>
      </p:sp>
      <p:sp>
        <p:nvSpPr>
          <p:cNvPr id="6" name="Footer Placeholder 5">
            <a:extLst>
              <a:ext uri="{FF2B5EF4-FFF2-40B4-BE49-F238E27FC236}">
                <a16:creationId xmlns:a16="http://schemas.microsoft.com/office/drawing/2014/main" id="{2798446E-05C7-4845-8430-156F15EB889D}"/>
              </a:ext>
            </a:extLst>
          </p:cNvPr>
          <p:cNvSpPr>
            <a:spLocks noGrp="1"/>
          </p:cNvSpPr>
          <p:nvPr>
            <p:ph type="ftr" sz="quarter" idx="11"/>
          </p:nvPr>
        </p:nvSpPr>
        <p:spPr/>
        <p:txBody>
          <a:bodyPr/>
          <a:lstStyle/>
          <a:p>
            <a:r>
              <a:rPr lang="en-US"/>
              <a:t>Justin</a:t>
            </a:r>
          </a:p>
        </p:txBody>
      </p:sp>
    </p:spTree>
    <p:extLst>
      <p:ext uri="{BB962C8B-B14F-4D97-AF65-F5344CB8AC3E}">
        <p14:creationId xmlns:p14="http://schemas.microsoft.com/office/powerpoint/2010/main" val="237314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D654-0C5A-43DC-B463-6934204ED461}"/>
              </a:ext>
            </a:extLst>
          </p:cNvPr>
          <p:cNvSpPr>
            <a:spLocks noGrp="1"/>
          </p:cNvSpPr>
          <p:nvPr>
            <p:ph type="title"/>
          </p:nvPr>
        </p:nvSpPr>
        <p:spPr/>
        <p:txBody>
          <a:bodyPr/>
          <a:lstStyle/>
          <a:p>
            <a:r>
              <a:rPr lang="en-US"/>
              <a:t>Product Lines</a:t>
            </a:r>
          </a:p>
        </p:txBody>
      </p:sp>
      <p:sp>
        <p:nvSpPr>
          <p:cNvPr id="3" name="Content Placeholder 2">
            <a:extLst>
              <a:ext uri="{FF2B5EF4-FFF2-40B4-BE49-F238E27FC236}">
                <a16:creationId xmlns:a16="http://schemas.microsoft.com/office/drawing/2014/main" id="{6BA72995-43C4-4DB8-8070-A3B8C0B753D9}"/>
              </a:ext>
            </a:extLst>
          </p:cNvPr>
          <p:cNvSpPr>
            <a:spLocks noGrp="1"/>
          </p:cNvSpPr>
          <p:nvPr>
            <p:ph idx="1"/>
          </p:nvPr>
        </p:nvSpPr>
        <p:spPr/>
        <p:txBody>
          <a:bodyPr vert="horz" lIns="91440" tIns="45720" rIns="91440" bIns="45720" rtlCol="0" anchor="t">
            <a:normAutofit/>
          </a:bodyPr>
          <a:lstStyle/>
          <a:p>
            <a:r>
              <a:rPr lang="en-US" sz="2200">
                <a:ea typeface="+mn-lt"/>
                <a:cs typeface="+mn-lt"/>
              </a:rPr>
              <a:t>UberX, Uber Pool, Uber Comfort, Uber Green, Uber Black, Uber Scooter, Uber Bikes, </a:t>
            </a:r>
            <a:r>
              <a:rPr lang="en-US" sz="2200" err="1">
                <a:ea typeface="+mn-lt"/>
                <a:cs typeface="+mn-lt"/>
              </a:rPr>
              <a:t>UberXL</a:t>
            </a:r>
            <a:r>
              <a:rPr lang="en-US" sz="2200">
                <a:ea typeface="+mn-lt"/>
                <a:cs typeface="+mn-lt"/>
              </a:rPr>
              <a:t>, Uber Transit, Uber WAV, Uber Lux, Uber Black SUV, Uber Taxi, Uber Flash, Uber Auto, and Uber Air</a:t>
            </a:r>
          </a:p>
          <a:p>
            <a:r>
              <a:rPr lang="en-US" sz="2200"/>
              <a:t>Three most popular </a:t>
            </a:r>
            <a:r>
              <a:rPr lang="en-US" sz="2200">
                <a:ea typeface="+mn-lt"/>
                <a:cs typeface="+mn-lt"/>
              </a:rPr>
              <a:t>UberX, Uber Pool, and Uber Comfort</a:t>
            </a:r>
          </a:p>
        </p:txBody>
      </p:sp>
      <p:sp>
        <p:nvSpPr>
          <p:cNvPr id="4" name="Footer Placeholder 3">
            <a:extLst>
              <a:ext uri="{FF2B5EF4-FFF2-40B4-BE49-F238E27FC236}">
                <a16:creationId xmlns:a16="http://schemas.microsoft.com/office/drawing/2014/main" id="{472C5C99-B5D0-4C76-AEB8-A1397B100914}"/>
              </a:ext>
            </a:extLst>
          </p:cNvPr>
          <p:cNvSpPr>
            <a:spLocks noGrp="1"/>
          </p:cNvSpPr>
          <p:nvPr>
            <p:ph type="ftr" sz="quarter" idx="11"/>
          </p:nvPr>
        </p:nvSpPr>
        <p:spPr/>
        <p:txBody>
          <a:bodyPr/>
          <a:lstStyle/>
          <a:p>
            <a:r>
              <a:rPr lang="en-US"/>
              <a:t>Q</a:t>
            </a:r>
          </a:p>
        </p:txBody>
      </p:sp>
    </p:spTree>
    <p:extLst>
      <p:ext uri="{BB962C8B-B14F-4D97-AF65-F5344CB8AC3E}">
        <p14:creationId xmlns:p14="http://schemas.microsoft.com/office/powerpoint/2010/main" val="120652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0CA3-FC95-46D7-9C8E-982A9DD310F9}"/>
              </a:ext>
            </a:extLst>
          </p:cNvPr>
          <p:cNvSpPr>
            <a:spLocks noGrp="1"/>
          </p:cNvSpPr>
          <p:nvPr>
            <p:ph type="title"/>
          </p:nvPr>
        </p:nvSpPr>
        <p:spPr/>
        <p:txBody>
          <a:bodyPr/>
          <a:lstStyle/>
          <a:p>
            <a:r>
              <a:rPr lang="en-US"/>
              <a:t>Mission Statement </a:t>
            </a:r>
          </a:p>
        </p:txBody>
      </p:sp>
      <p:sp>
        <p:nvSpPr>
          <p:cNvPr id="3" name="Content Placeholder 2">
            <a:extLst>
              <a:ext uri="{FF2B5EF4-FFF2-40B4-BE49-F238E27FC236}">
                <a16:creationId xmlns:a16="http://schemas.microsoft.com/office/drawing/2014/main" id="{258473A6-30CA-48DE-9900-063F4E19240C}"/>
              </a:ext>
            </a:extLst>
          </p:cNvPr>
          <p:cNvSpPr>
            <a:spLocks noGrp="1"/>
          </p:cNvSpPr>
          <p:nvPr>
            <p:ph idx="1"/>
          </p:nvPr>
        </p:nvSpPr>
        <p:spPr>
          <a:xfrm>
            <a:off x="5558897" y="2620964"/>
            <a:ext cx="2913418" cy="1610648"/>
          </a:xfrm>
        </p:spPr>
        <p:txBody>
          <a:bodyPr vert="horz" lIns="91440" tIns="45720" rIns="91440" bIns="45720" rtlCol="0" anchor="t">
            <a:normAutofit/>
          </a:bodyPr>
          <a:lstStyle/>
          <a:p>
            <a:r>
              <a:rPr lang="en-US" sz="2400">
                <a:ea typeface="+mn-lt"/>
                <a:cs typeface="+mn-lt"/>
              </a:rPr>
              <a:t>“We ignite opportunity by setting the world in motion.”</a:t>
            </a:r>
            <a:endParaRPr lang="en-US" sz="2400"/>
          </a:p>
        </p:txBody>
      </p:sp>
      <p:pic>
        <p:nvPicPr>
          <p:cNvPr id="4" name="Picture 4">
            <a:extLst>
              <a:ext uri="{FF2B5EF4-FFF2-40B4-BE49-F238E27FC236}">
                <a16:creationId xmlns:a16="http://schemas.microsoft.com/office/drawing/2014/main" id="{FCA51304-280E-4473-ADDB-DEDAB5F151B6}"/>
              </a:ext>
            </a:extLst>
          </p:cNvPr>
          <p:cNvPicPr>
            <a:picLocks noChangeAspect="1"/>
          </p:cNvPicPr>
          <p:nvPr/>
        </p:nvPicPr>
        <p:blipFill>
          <a:blip r:embed="rId2"/>
          <a:stretch>
            <a:fillRect/>
          </a:stretch>
        </p:blipFill>
        <p:spPr>
          <a:xfrm>
            <a:off x="-133350" y="1487488"/>
            <a:ext cx="5164137" cy="3875087"/>
          </a:xfrm>
          <a:prstGeom prst="rect">
            <a:avLst/>
          </a:prstGeom>
        </p:spPr>
      </p:pic>
      <p:sp>
        <p:nvSpPr>
          <p:cNvPr id="5" name="Footer Placeholder 4">
            <a:extLst>
              <a:ext uri="{FF2B5EF4-FFF2-40B4-BE49-F238E27FC236}">
                <a16:creationId xmlns:a16="http://schemas.microsoft.com/office/drawing/2014/main" id="{F6E9B201-52DF-4B94-BB02-48361DE422BF}"/>
              </a:ext>
            </a:extLst>
          </p:cNvPr>
          <p:cNvSpPr>
            <a:spLocks noGrp="1"/>
          </p:cNvSpPr>
          <p:nvPr>
            <p:ph type="ftr" sz="quarter" idx="11"/>
          </p:nvPr>
        </p:nvSpPr>
        <p:spPr/>
        <p:txBody>
          <a:bodyPr/>
          <a:lstStyle/>
          <a:p>
            <a:r>
              <a:rPr lang="en-US"/>
              <a:t>Q</a:t>
            </a:r>
          </a:p>
        </p:txBody>
      </p:sp>
    </p:spTree>
    <p:extLst>
      <p:ext uri="{BB962C8B-B14F-4D97-AF65-F5344CB8AC3E}">
        <p14:creationId xmlns:p14="http://schemas.microsoft.com/office/powerpoint/2010/main" val="3665132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04FC81-252F-44E5-A921-C8DBA550088A}"/>
              </a:ext>
            </a:extLst>
          </p:cNvPr>
          <p:cNvSpPr>
            <a:spLocks noGrp="1"/>
          </p:cNvSpPr>
          <p:nvPr>
            <p:ph type="title"/>
          </p:nvPr>
        </p:nvSpPr>
        <p:spPr>
          <a:xfrm>
            <a:off x="1286933" y="609600"/>
            <a:ext cx="10197494" cy="1099457"/>
          </a:xfrm>
        </p:spPr>
        <p:txBody>
          <a:bodyPr>
            <a:normAutofit/>
          </a:bodyPr>
          <a:lstStyle/>
          <a:p>
            <a:r>
              <a:rPr lang="en-US"/>
              <a:t>Essential Business Functions</a:t>
            </a:r>
          </a:p>
        </p:txBody>
      </p:sp>
      <p:sp>
        <p:nvSpPr>
          <p:cNvPr id="23" name="Isosceles Triangle 22">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24">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6" name="Content Placeholder 2">
            <a:extLst>
              <a:ext uri="{FF2B5EF4-FFF2-40B4-BE49-F238E27FC236}">
                <a16:creationId xmlns:a16="http://schemas.microsoft.com/office/drawing/2014/main" id="{F8FE8039-4921-4B4C-B836-83412577DEF1}"/>
              </a:ext>
            </a:extLst>
          </p:cNvPr>
          <p:cNvGraphicFramePr>
            <a:graphicFrameLocks noGrp="1"/>
          </p:cNvGraphicFramePr>
          <p:nvPr>
            <p:ph idx="1"/>
            <p:extLst>
              <p:ext uri="{D42A27DB-BD31-4B8C-83A1-F6EECF244321}">
                <p14:modId xmlns:p14="http://schemas.microsoft.com/office/powerpoint/2010/main" val="71188872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Footer Placeholder 2">
            <a:extLst>
              <a:ext uri="{FF2B5EF4-FFF2-40B4-BE49-F238E27FC236}">
                <a16:creationId xmlns:a16="http://schemas.microsoft.com/office/drawing/2014/main" id="{AA460059-5E8B-428F-BAE6-1F2169813302}"/>
              </a:ext>
            </a:extLst>
          </p:cNvPr>
          <p:cNvSpPr>
            <a:spLocks noGrp="1"/>
          </p:cNvSpPr>
          <p:nvPr>
            <p:ph type="ftr" sz="quarter" idx="11"/>
          </p:nvPr>
        </p:nvSpPr>
        <p:spPr/>
        <p:txBody>
          <a:bodyPr/>
          <a:lstStyle/>
          <a:p>
            <a:r>
              <a:rPr lang="en-US"/>
              <a:t>Q</a:t>
            </a:r>
          </a:p>
        </p:txBody>
      </p:sp>
    </p:spTree>
    <p:extLst>
      <p:ext uri="{BB962C8B-B14F-4D97-AF65-F5344CB8AC3E}">
        <p14:creationId xmlns:p14="http://schemas.microsoft.com/office/powerpoint/2010/main" val="9242057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D79DE7C84CB4A9B611EBB1DD99722" ma:contentTypeVersion="4" ma:contentTypeDescription="Create a new document." ma:contentTypeScope="" ma:versionID="5567b8def53690f9b329166bd4ca0c6a">
  <xsd:schema xmlns:xsd="http://www.w3.org/2001/XMLSchema" xmlns:xs="http://www.w3.org/2001/XMLSchema" xmlns:p="http://schemas.microsoft.com/office/2006/metadata/properties" xmlns:ns2="1384fa26-f33c-4033-b479-2776cb9bd26d" targetNamespace="http://schemas.microsoft.com/office/2006/metadata/properties" ma:root="true" ma:fieldsID="a9fc523b11d45c66805d8de82da8d437" ns2:_="">
    <xsd:import namespace="1384fa26-f33c-4033-b479-2776cb9bd26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84fa26-f33c-4033-b479-2776cb9bd2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B9400A-9677-4830-91CF-54B16B95A2FC}">
  <ds:schemaRefs>
    <ds:schemaRef ds:uri="1384fa26-f33c-4033-b479-2776cb9bd26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F1F8FA3-2B98-4AC1-8AA9-20F44A77DF04}">
  <ds:schemaRefs>
    <ds:schemaRef ds:uri="http://schemas.microsoft.com/sharepoint/v3/contenttype/forms"/>
  </ds:schemaRefs>
</ds:datastoreItem>
</file>

<file path=customXml/itemProps3.xml><?xml version="1.0" encoding="utf-8"?>
<ds:datastoreItem xmlns:ds="http://schemas.openxmlformats.org/officeDocument/2006/customXml" ds:itemID="{FE675A0A-5A1F-4670-85DF-C2AEBE593CDC}">
  <ds:schemaRefs>
    <ds:schemaRef ds:uri="1384fa26-f33c-4033-b479-2776cb9bd26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3</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Facet</vt:lpstr>
      <vt:lpstr>Uber Risk Analysis</vt:lpstr>
      <vt:lpstr>Uber</vt:lpstr>
      <vt:lpstr>SHEL Model</vt:lpstr>
      <vt:lpstr>NIST Model</vt:lpstr>
      <vt:lpstr>Benefits</vt:lpstr>
      <vt:lpstr>Constraints</vt:lpstr>
      <vt:lpstr>Product Lines</vt:lpstr>
      <vt:lpstr>Mission Statement </vt:lpstr>
      <vt:lpstr>Essential Business Functions</vt:lpstr>
      <vt:lpstr>Stakeholder Analysis</vt:lpstr>
      <vt:lpstr>Stakeholder Analysis Cont.</vt:lpstr>
      <vt:lpstr>Project Scopes Statements </vt:lpstr>
      <vt:lpstr>Risk Analysis</vt:lpstr>
      <vt:lpstr>Qualitative Analysis  </vt:lpstr>
      <vt:lpstr>Bowtie Diagram – Customer/Driver Error</vt:lpstr>
      <vt:lpstr>Bowtie Diagram – Social Engineering</vt:lpstr>
      <vt:lpstr>Bowtie Diagram – User Data</vt:lpstr>
      <vt:lpstr>Fault Tree  </vt:lpstr>
      <vt:lpstr>Risk Influencing Factors</vt:lpstr>
      <vt:lpstr>Barrier Analysis</vt:lpstr>
      <vt:lpstr>Accident Scenarios  </vt:lpstr>
      <vt:lpstr>IRPA/PLL </vt:lpstr>
      <vt:lpstr>Event Tree Analysis</vt:lpstr>
      <vt:lpstr>Event Tree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2020-12-07T20:56:10Z</dcterms:created>
  <dcterms:modified xsi:type="dcterms:W3CDTF">2020-12-08T22:00:22Z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0x010100F6DD79DE7C84CB4A9B611EBB1DD99722</vt:lpwstr>
  </property>
</Properties>
</file>