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86" r:id="rId2"/>
    <p:sldId id="294" r:id="rId3"/>
    <p:sldId id="307" r:id="rId4"/>
    <p:sldId id="295" r:id="rId5"/>
    <p:sldId id="308" r:id="rId6"/>
    <p:sldId id="296" r:id="rId7"/>
    <p:sldId id="326" r:id="rId8"/>
    <p:sldId id="327" r:id="rId9"/>
    <p:sldId id="305" r:id="rId10"/>
    <p:sldId id="304" r:id="rId11"/>
    <p:sldId id="329" r:id="rId12"/>
    <p:sldId id="303" r:id="rId13"/>
    <p:sldId id="319" r:id="rId14"/>
    <p:sldId id="317" r:id="rId15"/>
    <p:sldId id="331" r:id="rId16"/>
    <p:sldId id="332" r:id="rId17"/>
    <p:sldId id="333" r:id="rId18"/>
    <p:sldId id="334" r:id="rId19"/>
    <p:sldId id="335" r:id="rId20"/>
    <p:sldId id="328" r:id="rId21"/>
    <p:sldId id="320" r:id="rId22"/>
    <p:sldId id="321" r:id="rId23"/>
    <p:sldId id="322" r:id="rId24"/>
    <p:sldId id="318" r:id="rId25"/>
    <p:sldId id="312" r:id="rId26"/>
    <p:sldId id="314" r:id="rId27"/>
    <p:sldId id="323" r:id="rId28"/>
    <p:sldId id="324"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50" r:id="rId43"/>
    <p:sldId id="349" r:id="rId44"/>
    <p:sldId id="351" r:id="rId45"/>
    <p:sldId id="352" r:id="rId46"/>
    <p:sldId id="353" r:id="rId47"/>
    <p:sldId id="355" r:id="rId48"/>
    <p:sldId id="356" r:id="rId49"/>
    <p:sldId id="325" r:id="rId50"/>
    <p:sldId id="357" r:id="rId51"/>
    <p:sldId id="358" r:id="rId52"/>
    <p:sldId id="359" r:id="rId53"/>
    <p:sldId id="360" r:id="rId54"/>
    <p:sldId id="361"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varScale="1">
        <p:scale>
          <a:sx n="73" d="100"/>
          <a:sy n="73" d="100"/>
        </p:scale>
        <p:origin x="1674" y="72"/>
      </p:cViewPr>
      <p:guideLst>
        <p:guide orient="horz" pos="2160"/>
        <p:guide pos="2880"/>
      </p:guideLst>
    </p:cSldViewPr>
  </p:slideViewPr>
  <p:outlineViewPr>
    <p:cViewPr>
      <p:scale>
        <a:sx n="33" d="100"/>
        <a:sy n="33" d="100"/>
      </p:scale>
      <p:origin x="1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Punasiya" userId="4b1360f31cfaec49" providerId="LiveId" clId="{FE5AC688-D39A-4DDC-AC49-AD89532521FA}"/>
    <pc:docChg chg="undo custSel modSld">
      <pc:chgData name="Ashok Punasiya" userId="4b1360f31cfaec49" providerId="LiveId" clId="{FE5AC688-D39A-4DDC-AC49-AD89532521FA}" dt="2022-03-24T14:23:02.695" v="1135" actId="14100"/>
      <pc:docMkLst>
        <pc:docMk/>
      </pc:docMkLst>
      <pc:sldChg chg="addSp modSp mod">
        <pc:chgData name="Ashok Punasiya" userId="4b1360f31cfaec49" providerId="LiveId" clId="{FE5AC688-D39A-4DDC-AC49-AD89532521FA}" dt="2022-03-23T15:56:53.713" v="291" actId="20577"/>
        <pc:sldMkLst>
          <pc:docMk/>
          <pc:sldMk cId="0" sldId="286"/>
        </pc:sldMkLst>
        <pc:spChg chg="mod">
          <ac:chgData name="Ashok Punasiya" userId="4b1360f31cfaec49" providerId="LiveId" clId="{FE5AC688-D39A-4DDC-AC49-AD89532521FA}" dt="2022-03-23T15:56:53.713" v="291" actId="20577"/>
          <ac:spMkLst>
            <pc:docMk/>
            <pc:sldMk cId="0" sldId="286"/>
            <ac:spMk id="3" creationId="{00000000-0000-0000-0000-000000000000}"/>
          </ac:spMkLst>
        </pc:spChg>
        <pc:spChg chg="mod">
          <ac:chgData name="Ashok Punasiya" userId="4b1360f31cfaec49" providerId="LiveId" clId="{FE5AC688-D39A-4DDC-AC49-AD89532521FA}" dt="2022-03-23T15:56:06.974" v="158" actId="13926"/>
          <ac:spMkLst>
            <pc:docMk/>
            <pc:sldMk cId="0" sldId="286"/>
            <ac:spMk id="7" creationId="{00000000-0000-0000-0000-000000000000}"/>
          </ac:spMkLst>
        </pc:spChg>
        <pc:picChg chg="mod">
          <ac:chgData name="Ashok Punasiya" userId="4b1360f31cfaec49" providerId="LiveId" clId="{FE5AC688-D39A-4DDC-AC49-AD89532521FA}" dt="2022-03-23T15:53:46.766" v="72" actId="14100"/>
          <ac:picMkLst>
            <pc:docMk/>
            <pc:sldMk cId="0" sldId="286"/>
            <ac:picMk id="8" creationId="{00000000-0000-0000-0000-000000000000}"/>
          </ac:picMkLst>
        </pc:picChg>
        <pc:picChg chg="add mod">
          <ac:chgData name="Ashok Punasiya" userId="4b1360f31cfaec49" providerId="LiveId" clId="{FE5AC688-D39A-4DDC-AC49-AD89532521FA}" dt="2022-03-23T15:53:46.766" v="72" actId="14100"/>
          <ac:picMkLst>
            <pc:docMk/>
            <pc:sldMk cId="0" sldId="286"/>
            <ac:picMk id="1026" creationId="{5861EE3D-9417-4379-B6E3-C0122455C029}"/>
          </ac:picMkLst>
        </pc:picChg>
      </pc:sldChg>
      <pc:sldChg chg="modSp mod">
        <pc:chgData name="Ashok Punasiya" userId="4b1360f31cfaec49" providerId="LiveId" clId="{FE5AC688-D39A-4DDC-AC49-AD89532521FA}" dt="2022-03-23T15:58:26.410" v="330" actId="20577"/>
        <pc:sldMkLst>
          <pc:docMk/>
          <pc:sldMk cId="0" sldId="294"/>
        </pc:sldMkLst>
        <pc:spChg chg="mod">
          <ac:chgData name="Ashok Punasiya" userId="4b1360f31cfaec49" providerId="LiveId" clId="{FE5AC688-D39A-4DDC-AC49-AD89532521FA}" dt="2022-03-23T15:58:26.410" v="330" actId="20577"/>
          <ac:spMkLst>
            <pc:docMk/>
            <pc:sldMk cId="0" sldId="294"/>
            <ac:spMk id="3" creationId="{00000000-0000-0000-0000-000000000000}"/>
          </ac:spMkLst>
        </pc:spChg>
      </pc:sldChg>
      <pc:sldChg chg="addSp delSp modSp mod chgLayout">
        <pc:chgData name="Ashok Punasiya" userId="4b1360f31cfaec49" providerId="LiveId" clId="{FE5AC688-D39A-4DDC-AC49-AD89532521FA}" dt="2022-03-23T17:19:23.693" v="448"/>
        <pc:sldMkLst>
          <pc:docMk/>
          <pc:sldMk cId="0" sldId="295"/>
        </pc:sldMkLst>
        <pc:spChg chg="add del">
          <ac:chgData name="Ashok Punasiya" userId="4b1360f31cfaec49" providerId="LiveId" clId="{FE5AC688-D39A-4DDC-AC49-AD89532521FA}" dt="2022-03-23T17:17:23.819" v="437"/>
          <ac:spMkLst>
            <pc:docMk/>
            <pc:sldMk cId="0" sldId="295"/>
            <ac:spMk id="2" creationId="{EBB14ED9-08D5-41E0-BF46-2F3CC4060EFE}"/>
          </ac:spMkLst>
        </pc:spChg>
        <pc:spChg chg="mod ord">
          <ac:chgData name="Ashok Punasiya" userId="4b1360f31cfaec49" providerId="LiveId" clId="{FE5AC688-D39A-4DDC-AC49-AD89532521FA}" dt="2022-03-23T17:19:23.693" v="448"/>
          <ac:spMkLst>
            <pc:docMk/>
            <pc:sldMk cId="0" sldId="295"/>
            <ac:spMk id="3" creationId="{00000000-0000-0000-0000-000000000000}"/>
          </ac:spMkLst>
        </pc:spChg>
        <pc:spChg chg="add mod ord">
          <ac:chgData name="Ashok Punasiya" userId="4b1360f31cfaec49" providerId="LiveId" clId="{FE5AC688-D39A-4DDC-AC49-AD89532521FA}" dt="2022-03-23T17:17:44.890" v="441"/>
          <ac:spMkLst>
            <pc:docMk/>
            <pc:sldMk cId="0" sldId="295"/>
            <ac:spMk id="4" creationId="{3AA056E1-1A38-4BE5-A788-6DD5AC7B7697}"/>
          </ac:spMkLst>
        </pc:spChg>
        <pc:spChg chg="add del">
          <ac:chgData name="Ashok Punasiya" userId="4b1360f31cfaec49" providerId="LiveId" clId="{FE5AC688-D39A-4DDC-AC49-AD89532521FA}" dt="2022-03-23T17:18:21.687" v="445"/>
          <ac:spMkLst>
            <pc:docMk/>
            <pc:sldMk cId="0" sldId="295"/>
            <ac:spMk id="5" creationId="{FB7EA2D2-770D-4830-A0DD-E81EAE542825}"/>
          </ac:spMkLst>
        </pc:spChg>
      </pc:sldChg>
      <pc:sldChg chg="addSp modSp mod chgLayout">
        <pc:chgData name="Ashok Punasiya" userId="4b1360f31cfaec49" providerId="LiveId" clId="{FE5AC688-D39A-4DDC-AC49-AD89532521FA}" dt="2022-03-23T17:32:49.598" v="733" actId="20577"/>
        <pc:sldMkLst>
          <pc:docMk/>
          <pc:sldMk cId="0" sldId="296"/>
        </pc:sldMkLst>
        <pc:spChg chg="mod ord">
          <ac:chgData name="Ashok Punasiya" userId="4b1360f31cfaec49" providerId="LiveId" clId="{FE5AC688-D39A-4DDC-AC49-AD89532521FA}" dt="2022-03-23T17:32:49.598" v="733" actId="20577"/>
          <ac:spMkLst>
            <pc:docMk/>
            <pc:sldMk cId="0" sldId="296"/>
            <ac:spMk id="2" creationId="{00000000-0000-0000-0000-000000000000}"/>
          </ac:spMkLst>
        </pc:spChg>
        <pc:spChg chg="add mod ord">
          <ac:chgData name="Ashok Punasiya" userId="4b1360f31cfaec49" providerId="LiveId" clId="{FE5AC688-D39A-4DDC-AC49-AD89532521FA}" dt="2022-03-23T17:31:42.654" v="692" actId="20577"/>
          <ac:spMkLst>
            <pc:docMk/>
            <pc:sldMk cId="0" sldId="296"/>
            <ac:spMk id="3" creationId="{C881377B-A01E-4F61-9927-8EE64BEE386F}"/>
          </ac:spMkLst>
        </pc:spChg>
      </pc:sldChg>
      <pc:sldChg chg="modSp">
        <pc:chgData name="Ashok Punasiya" userId="4b1360f31cfaec49" providerId="LiveId" clId="{FE5AC688-D39A-4DDC-AC49-AD89532521FA}" dt="2022-03-23T15:55:17.332" v="148"/>
        <pc:sldMkLst>
          <pc:docMk/>
          <pc:sldMk cId="0" sldId="303"/>
        </pc:sldMkLst>
        <pc:spChg chg="mod">
          <ac:chgData name="Ashok Punasiya" userId="4b1360f31cfaec49" providerId="LiveId" clId="{FE5AC688-D39A-4DDC-AC49-AD89532521FA}" dt="2022-03-23T15:55:17.332" v="148"/>
          <ac:spMkLst>
            <pc:docMk/>
            <pc:sldMk cId="0" sldId="303"/>
            <ac:spMk id="2" creationId="{00000000-0000-0000-0000-000000000000}"/>
          </ac:spMkLst>
        </pc:spChg>
        <pc:spChg chg="mod">
          <ac:chgData name="Ashok Punasiya" userId="4b1360f31cfaec49" providerId="LiveId" clId="{FE5AC688-D39A-4DDC-AC49-AD89532521FA}" dt="2022-03-23T15:55:17.332" v="148"/>
          <ac:spMkLst>
            <pc:docMk/>
            <pc:sldMk cId="0" sldId="303"/>
            <ac:spMk id="3" creationId="{00000000-0000-0000-0000-000000000000}"/>
          </ac:spMkLst>
        </pc:spChg>
      </pc:sldChg>
      <pc:sldChg chg="addSp delSp modSp mod modClrScheme chgLayout">
        <pc:chgData name="Ashok Punasiya" userId="4b1360f31cfaec49" providerId="LiveId" clId="{FE5AC688-D39A-4DDC-AC49-AD89532521FA}" dt="2022-03-23T19:03:13.400" v="1129" actId="700"/>
        <pc:sldMkLst>
          <pc:docMk/>
          <pc:sldMk cId="0" sldId="304"/>
        </pc:sldMkLst>
        <pc:spChg chg="add del mod ord">
          <ac:chgData name="Ashok Punasiya" userId="4b1360f31cfaec49" providerId="LiveId" clId="{FE5AC688-D39A-4DDC-AC49-AD89532521FA}" dt="2022-03-23T19:03:13.400" v="1129" actId="700"/>
          <ac:spMkLst>
            <pc:docMk/>
            <pc:sldMk cId="0" sldId="304"/>
            <ac:spMk id="3" creationId="{7727CA65-7F12-40CF-AD14-843B00F3C8D7}"/>
          </ac:spMkLst>
        </pc:spChg>
        <pc:spChg chg="add del mod">
          <ac:chgData name="Ashok Punasiya" userId="4b1360f31cfaec49" providerId="LiveId" clId="{FE5AC688-D39A-4DDC-AC49-AD89532521FA}" dt="2022-03-23T19:03:13.400" v="1129" actId="700"/>
          <ac:spMkLst>
            <pc:docMk/>
            <pc:sldMk cId="0" sldId="304"/>
            <ac:spMk id="5" creationId="{72D6E474-F308-4560-8C51-000C84C73F28}"/>
          </ac:spMkLst>
        </pc:spChg>
        <pc:spChg chg="add mod ord">
          <ac:chgData name="Ashok Punasiya" userId="4b1360f31cfaec49" providerId="LiveId" clId="{FE5AC688-D39A-4DDC-AC49-AD89532521FA}" dt="2022-03-23T19:03:13.400" v="1129" actId="700"/>
          <ac:spMkLst>
            <pc:docMk/>
            <pc:sldMk cId="0" sldId="304"/>
            <ac:spMk id="6" creationId="{ED0F7723-7EDE-4367-9A8E-4461910BC63A}"/>
          </ac:spMkLst>
        </pc:spChg>
        <pc:spChg chg="del mod">
          <ac:chgData name="Ashok Punasiya" userId="4b1360f31cfaec49" providerId="LiveId" clId="{FE5AC688-D39A-4DDC-AC49-AD89532521FA}" dt="2022-03-23T19:03:09.312" v="1128" actId="21"/>
          <ac:spMkLst>
            <pc:docMk/>
            <pc:sldMk cId="0" sldId="304"/>
            <ac:spMk id="7" creationId="{00000000-0000-0000-0000-000000000000}"/>
          </ac:spMkLst>
        </pc:spChg>
        <pc:spChg chg="add mod ord">
          <ac:chgData name="Ashok Punasiya" userId="4b1360f31cfaec49" providerId="LiveId" clId="{FE5AC688-D39A-4DDC-AC49-AD89532521FA}" dt="2022-03-23T19:03:13.400" v="1129" actId="700"/>
          <ac:spMkLst>
            <pc:docMk/>
            <pc:sldMk cId="0" sldId="304"/>
            <ac:spMk id="9" creationId="{DCA80AC6-DDC4-4655-A9B4-F3824C515CCD}"/>
          </ac:spMkLst>
        </pc:spChg>
        <pc:graphicFrameChg chg="del">
          <ac:chgData name="Ashok Punasiya" userId="4b1360f31cfaec49" providerId="LiveId" clId="{FE5AC688-D39A-4DDC-AC49-AD89532521FA}" dt="2022-03-23T19:02:59.618" v="1127" actId="21"/>
          <ac:graphicFrameMkLst>
            <pc:docMk/>
            <pc:sldMk cId="0" sldId="304"/>
            <ac:graphicFrameMk id="8" creationId="{00000000-0000-0000-0000-000000000000}"/>
          </ac:graphicFrameMkLst>
        </pc:graphicFrameChg>
      </pc:sldChg>
      <pc:sldChg chg="addSp delSp modSp mod modClrScheme chgLayout">
        <pc:chgData name="Ashok Punasiya" userId="4b1360f31cfaec49" providerId="LiveId" clId="{FE5AC688-D39A-4DDC-AC49-AD89532521FA}" dt="2022-03-23T19:02:29.842" v="1126" actId="207"/>
        <pc:sldMkLst>
          <pc:docMk/>
          <pc:sldMk cId="0" sldId="305"/>
        </pc:sldMkLst>
        <pc:spChg chg="mod ord">
          <ac:chgData name="Ashok Punasiya" userId="4b1360f31cfaec49" providerId="LiveId" clId="{FE5AC688-D39A-4DDC-AC49-AD89532521FA}" dt="2022-03-23T18:33:16.763" v="1061" actId="20577"/>
          <ac:spMkLst>
            <pc:docMk/>
            <pc:sldMk cId="0" sldId="305"/>
            <ac:spMk id="2" creationId="{00000000-0000-0000-0000-000000000000}"/>
          </ac:spMkLst>
        </pc:spChg>
        <pc:spChg chg="add del mod">
          <ac:chgData name="Ashok Punasiya" userId="4b1360f31cfaec49" providerId="LiveId" clId="{FE5AC688-D39A-4DDC-AC49-AD89532521FA}" dt="2022-03-23T18:28:44.173" v="1005" actId="21"/>
          <ac:spMkLst>
            <pc:docMk/>
            <pc:sldMk cId="0" sldId="305"/>
            <ac:spMk id="4" creationId="{5907845E-43BC-452F-BF93-C9540871A011}"/>
          </ac:spMkLst>
        </pc:spChg>
        <pc:spChg chg="del mod">
          <ac:chgData name="Ashok Punasiya" userId="4b1360f31cfaec49" providerId="LiveId" clId="{FE5AC688-D39A-4DDC-AC49-AD89532521FA}" dt="2022-03-23T18:27:12.723" v="1002" actId="21"/>
          <ac:spMkLst>
            <pc:docMk/>
            <pc:sldMk cId="0" sldId="305"/>
            <ac:spMk id="12" creationId="{00000000-0000-0000-0000-000000000000}"/>
          </ac:spMkLst>
        </pc:spChg>
        <pc:spChg chg="add del mod">
          <ac:chgData name="Ashok Punasiya" userId="4b1360f31cfaec49" providerId="LiveId" clId="{FE5AC688-D39A-4DDC-AC49-AD89532521FA}" dt="2022-03-23T18:28:54.653" v="1006" actId="21"/>
          <ac:spMkLst>
            <pc:docMk/>
            <pc:sldMk cId="0" sldId="305"/>
            <ac:spMk id="14" creationId="{A82AA5D3-4E8F-427E-B444-C3A2CA290584}"/>
          </ac:spMkLst>
        </pc:spChg>
        <pc:spChg chg="add del mod ord">
          <ac:chgData name="Ashok Punasiya" userId="4b1360f31cfaec49" providerId="LiveId" clId="{FE5AC688-D39A-4DDC-AC49-AD89532521FA}" dt="2022-03-23T18:32:40.360" v="1028" actId="700"/>
          <ac:spMkLst>
            <pc:docMk/>
            <pc:sldMk cId="0" sldId="305"/>
            <ac:spMk id="16" creationId="{9CD18FD1-0315-434E-AF11-2ADF349EC9AD}"/>
          </ac:spMkLst>
        </pc:spChg>
        <pc:spChg chg="add del">
          <ac:chgData name="Ashok Punasiya" userId="4b1360f31cfaec49" providerId="LiveId" clId="{FE5AC688-D39A-4DDC-AC49-AD89532521FA}" dt="2022-03-23T18:37:46.792" v="1063"/>
          <ac:spMkLst>
            <pc:docMk/>
            <pc:sldMk cId="0" sldId="305"/>
            <ac:spMk id="17" creationId="{14562B6A-7758-4A6B-9AA6-D1ECC4D4DE4C}"/>
          </ac:spMkLst>
        </pc:spChg>
        <pc:spChg chg="add mod">
          <ac:chgData name="Ashok Punasiya" userId="4b1360f31cfaec49" providerId="LiveId" clId="{FE5AC688-D39A-4DDC-AC49-AD89532521FA}" dt="2022-03-23T19:02:29.842" v="1126" actId="207"/>
          <ac:spMkLst>
            <pc:docMk/>
            <pc:sldMk cId="0" sldId="305"/>
            <ac:spMk id="19" creationId="{9B2AE87C-2933-44B9-81F9-6FDE0C71703D}"/>
          </ac:spMkLst>
        </pc:spChg>
        <pc:graphicFrameChg chg="add del mod">
          <ac:chgData name="Ashok Punasiya" userId="4b1360f31cfaec49" providerId="LiveId" clId="{FE5AC688-D39A-4DDC-AC49-AD89532521FA}" dt="2022-03-23T18:19:26.807" v="996" actId="1957"/>
          <ac:graphicFrameMkLst>
            <pc:docMk/>
            <pc:sldMk cId="0" sldId="305"/>
            <ac:graphicFrameMk id="7" creationId="{5E158743-66AE-4FE8-AA39-37820263C56B}"/>
          </ac:graphicFrameMkLst>
        </pc:graphicFrameChg>
        <pc:graphicFrameChg chg="add del mod">
          <ac:chgData name="Ashok Punasiya" userId="4b1360f31cfaec49" providerId="LiveId" clId="{FE5AC688-D39A-4DDC-AC49-AD89532521FA}" dt="2022-03-23T18:20:31.220" v="1001" actId="1957"/>
          <ac:graphicFrameMkLst>
            <pc:docMk/>
            <pc:sldMk cId="0" sldId="305"/>
            <ac:graphicFrameMk id="10" creationId="{D60085D1-F89C-439D-A71D-EC81BEF30D4C}"/>
          </ac:graphicFrameMkLst>
        </pc:graphicFrameChg>
        <pc:graphicFrameChg chg="del">
          <ac:chgData name="Ashok Punasiya" userId="4b1360f31cfaec49" providerId="LiveId" clId="{FE5AC688-D39A-4DDC-AC49-AD89532521FA}" dt="2022-03-23T18:04:13.096" v="990" actId="21"/>
          <ac:graphicFrameMkLst>
            <pc:docMk/>
            <pc:sldMk cId="0" sldId="305"/>
            <ac:graphicFrameMk id="11" creationId="{00000000-0000-0000-0000-000000000000}"/>
          </ac:graphicFrameMkLst>
        </pc:graphicFrameChg>
        <pc:graphicFrameChg chg="add mod modGraphic">
          <ac:chgData name="Ashok Punasiya" userId="4b1360f31cfaec49" providerId="LiveId" clId="{FE5AC688-D39A-4DDC-AC49-AD89532521FA}" dt="2022-03-23T18:32:20.543" v="1026" actId="12100"/>
          <ac:graphicFrameMkLst>
            <pc:docMk/>
            <pc:sldMk cId="0" sldId="305"/>
            <ac:graphicFrameMk id="15" creationId="{3B11F9E1-4636-46D3-8C7A-9D168BB6A0CF}"/>
          </ac:graphicFrameMkLst>
        </pc:graphicFrameChg>
      </pc:sldChg>
      <pc:sldChg chg="addSp delSp modSp mod modClrScheme chgLayout">
        <pc:chgData name="Ashok Punasiya" userId="4b1360f31cfaec49" providerId="LiveId" clId="{FE5AC688-D39A-4DDC-AC49-AD89532521FA}" dt="2022-03-24T14:23:02.695" v="1135" actId="14100"/>
        <pc:sldMkLst>
          <pc:docMk/>
          <pc:sldMk cId="0" sldId="306"/>
        </pc:sldMkLst>
        <pc:spChg chg="mod ord">
          <ac:chgData name="Ashok Punasiya" userId="4b1360f31cfaec49" providerId="LiveId" clId="{FE5AC688-D39A-4DDC-AC49-AD89532521FA}" dt="2022-03-23T17:43:41.796" v="789" actId="700"/>
          <ac:spMkLst>
            <pc:docMk/>
            <pc:sldMk cId="0" sldId="306"/>
            <ac:spMk id="2" creationId="{00000000-0000-0000-0000-000000000000}"/>
          </ac:spMkLst>
        </pc:spChg>
        <pc:spChg chg="add del mod">
          <ac:chgData name="Ashok Punasiya" userId="4b1360f31cfaec49" providerId="LiveId" clId="{FE5AC688-D39A-4DDC-AC49-AD89532521FA}" dt="2022-03-24T14:22:40.038" v="1132" actId="21"/>
          <ac:spMkLst>
            <pc:docMk/>
            <pc:sldMk cId="0" sldId="306"/>
            <ac:spMk id="3" creationId="{E0CB4C64-ECE0-4DA4-BFEF-B1BCD9A421DF}"/>
          </ac:spMkLst>
        </pc:spChg>
        <pc:spChg chg="add del mod">
          <ac:chgData name="Ashok Punasiya" userId="4b1360f31cfaec49" providerId="LiveId" clId="{FE5AC688-D39A-4DDC-AC49-AD89532521FA}" dt="2022-03-23T17:41:48.541" v="735"/>
          <ac:spMkLst>
            <pc:docMk/>
            <pc:sldMk cId="0" sldId="306"/>
            <ac:spMk id="5" creationId="{198333EC-2708-42E4-95E6-4061E7D71BFF}"/>
          </ac:spMkLst>
        </pc:spChg>
        <pc:spChg chg="add del mod">
          <ac:chgData name="Ashok Punasiya" userId="4b1360f31cfaec49" providerId="LiveId" clId="{FE5AC688-D39A-4DDC-AC49-AD89532521FA}" dt="2022-03-23T17:42:04.783" v="737"/>
          <ac:spMkLst>
            <pc:docMk/>
            <pc:sldMk cId="0" sldId="306"/>
            <ac:spMk id="8" creationId="{1228A4C6-4A41-4CFE-8870-EDB94024EBB8}"/>
          </ac:spMkLst>
        </pc:spChg>
        <pc:spChg chg="add del mod ord">
          <ac:chgData name="Ashok Punasiya" userId="4b1360f31cfaec49" providerId="LiveId" clId="{FE5AC688-D39A-4DDC-AC49-AD89532521FA}" dt="2022-03-23T17:43:47.556" v="791"/>
          <ac:spMkLst>
            <pc:docMk/>
            <pc:sldMk cId="0" sldId="306"/>
            <ac:spMk id="9" creationId="{4EDB7E61-B032-44F5-86DC-327090FA7212}"/>
          </ac:spMkLst>
        </pc:spChg>
        <pc:spChg chg="add del mod">
          <ac:chgData name="Ashok Punasiya" userId="4b1360f31cfaec49" providerId="LiveId" clId="{FE5AC688-D39A-4DDC-AC49-AD89532521FA}" dt="2022-03-23T17:52:56.734" v="984" actId="5793"/>
          <ac:spMkLst>
            <pc:docMk/>
            <pc:sldMk cId="0" sldId="306"/>
            <ac:spMk id="10" creationId="{08E3FE01-29EA-4629-908B-01F86F48D6A0}"/>
          </ac:spMkLst>
        </pc:spChg>
        <pc:spChg chg="add del mod">
          <ac:chgData name="Ashok Punasiya" userId="4b1360f31cfaec49" providerId="LiveId" clId="{FE5AC688-D39A-4DDC-AC49-AD89532521FA}" dt="2022-03-23T17:45:38.773" v="840"/>
          <ac:spMkLst>
            <pc:docMk/>
            <pc:sldMk cId="0" sldId="306"/>
            <ac:spMk id="11" creationId="{9C148792-D257-4A58-BFF3-49DBDA2B81F4}"/>
          </ac:spMkLst>
        </pc:spChg>
        <pc:graphicFrameChg chg="del">
          <ac:chgData name="Ashok Punasiya" userId="4b1360f31cfaec49" providerId="LiveId" clId="{FE5AC688-D39A-4DDC-AC49-AD89532521FA}" dt="2022-03-23T17:41:45.101" v="734" actId="21"/>
          <ac:graphicFrameMkLst>
            <pc:docMk/>
            <pc:sldMk cId="0" sldId="306"/>
            <ac:graphicFrameMk id="4" creationId="{00000000-0000-0000-0000-000000000000}"/>
          </ac:graphicFrameMkLst>
        </pc:graphicFrameChg>
        <pc:graphicFrameChg chg="add del mod">
          <ac:chgData name="Ashok Punasiya" userId="4b1360f31cfaec49" providerId="LiveId" clId="{FE5AC688-D39A-4DDC-AC49-AD89532521FA}" dt="2022-03-23T17:41:53.397" v="736" actId="21"/>
          <ac:graphicFrameMkLst>
            <pc:docMk/>
            <pc:sldMk cId="0" sldId="306"/>
            <ac:graphicFrameMk id="6" creationId="{9C395DB5-B62C-495A-9617-D25FB07EE4C4}"/>
          </ac:graphicFrameMkLst>
        </pc:graphicFrameChg>
        <pc:graphicFrameChg chg="add mod">
          <ac:chgData name="Ashok Punasiya" userId="4b1360f31cfaec49" providerId="LiveId" clId="{FE5AC688-D39A-4DDC-AC49-AD89532521FA}" dt="2022-03-24T14:23:02.695" v="1135" actId="14100"/>
          <ac:graphicFrameMkLst>
            <pc:docMk/>
            <pc:sldMk cId="0" sldId="306"/>
            <ac:graphicFrameMk id="15" creationId="{F4922A4D-8737-43E7-9F5C-4D588103FF9F}"/>
          </ac:graphicFrameMkLst>
        </pc:graphicFrameChg>
        <pc:picChg chg="add del mod">
          <ac:chgData name="Ashok Punasiya" userId="4b1360f31cfaec49" providerId="LiveId" clId="{FE5AC688-D39A-4DDC-AC49-AD89532521FA}" dt="2022-03-24T14:22:24.211" v="1130" actId="21"/>
          <ac:picMkLst>
            <pc:docMk/>
            <pc:sldMk cId="0" sldId="306"/>
            <ac:picMk id="12" creationId="{9AC056B6-78C1-49CB-95B7-22D1F8B8F252}"/>
          </ac:picMkLst>
        </pc:picChg>
        <pc:picChg chg="add del mod ord">
          <ac:chgData name="Ashok Punasiya" userId="4b1360f31cfaec49" providerId="LiveId" clId="{FE5AC688-D39A-4DDC-AC49-AD89532521FA}" dt="2022-03-23T17:43:45.726" v="790" actId="21"/>
          <ac:picMkLst>
            <pc:docMk/>
            <pc:sldMk cId="0" sldId="306"/>
            <ac:picMk id="5122" creationId="{03F6963C-51B4-45E7-89B2-EBD94F8CDD6B}"/>
          </ac:picMkLst>
        </pc:picChg>
      </pc:sldChg>
      <pc:sldChg chg="addSp delSp modSp mod chgLayout">
        <pc:chgData name="Ashok Punasiya" userId="4b1360f31cfaec49" providerId="LiveId" clId="{FE5AC688-D39A-4DDC-AC49-AD89532521FA}" dt="2022-03-23T16:02:31.757" v="377"/>
        <pc:sldMkLst>
          <pc:docMk/>
          <pc:sldMk cId="0" sldId="307"/>
        </pc:sldMkLst>
        <pc:spChg chg="add mod ord">
          <ac:chgData name="Ashok Punasiya" userId="4b1360f31cfaec49" providerId="LiveId" clId="{FE5AC688-D39A-4DDC-AC49-AD89532521FA}" dt="2022-03-23T15:59:23.657" v="343" actId="20577"/>
          <ac:spMkLst>
            <pc:docMk/>
            <pc:sldMk cId="0" sldId="307"/>
            <ac:spMk id="2" creationId="{7EE29778-0E4B-4C30-BB09-7D871500B9B9}"/>
          </ac:spMkLst>
        </pc:spChg>
        <pc:spChg chg="del mod">
          <ac:chgData name="Ashok Punasiya" userId="4b1360f31cfaec49" providerId="LiveId" clId="{FE5AC688-D39A-4DDC-AC49-AD89532521FA}" dt="2022-03-23T15:59:16.278" v="331" actId="700"/>
          <ac:spMkLst>
            <pc:docMk/>
            <pc:sldMk cId="0" sldId="307"/>
            <ac:spMk id="3" creationId="{00000000-0000-0000-0000-000000000000}"/>
          </ac:spMkLst>
        </pc:spChg>
        <pc:spChg chg="add mod ord">
          <ac:chgData name="Ashok Punasiya" userId="4b1360f31cfaec49" providerId="LiveId" clId="{FE5AC688-D39A-4DDC-AC49-AD89532521FA}" dt="2022-03-23T16:02:30.918" v="376" actId="14100"/>
          <ac:spMkLst>
            <pc:docMk/>
            <pc:sldMk cId="0" sldId="307"/>
            <ac:spMk id="4" creationId="{644E598B-9E15-4637-8DC8-59C7426A4C0E}"/>
          </ac:spMkLst>
        </pc:spChg>
        <pc:spChg chg="add del">
          <ac:chgData name="Ashok Punasiya" userId="4b1360f31cfaec49" providerId="LiveId" clId="{FE5AC688-D39A-4DDC-AC49-AD89532521FA}" dt="2022-03-23T16:01:45.673" v="368"/>
          <ac:spMkLst>
            <pc:docMk/>
            <pc:sldMk cId="0" sldId="307"/>
            <ac:spMk id="5" creationId="{3C512C0E-6CE8-4A22-9266-56F2BD0EA029}"/>
          </ac:spMkLst>
        </pc:spChg>
        <pc:spChg chg="add del mod">
          <ac:chgData name="Ashok Punasiya" userId="4b1360f31cfaec49" providerId="LiveId" clId="{FE5AC688-D39A-4DDC-AC49-AD89532521FA}" dt="2022-03-23T16:01:42.261" v="366"/>
          <ac:spMkLst>
            <pc:docMk/>
            <pc:sldMk cId="0" sldId="307"/>
            <ac:spMk id="6" creationId="{A0197E62-AA2A-474A-AE52-495C05C6FB0C}"/>
          </ac:spMkLst>
        </pc:spChg>
        <pc:spChg chg="add del mod">
          <ac:chgData name="Ashok Punasiya" userId="4b1360f31cfaec49" providerId="LiveId" clId="{FE5AC688-D39A-4DDC-AC49-AD89532521FA}" dt="2022-03-23T16:02:31.757" v="377"/>
          <ac:spMkLst>
            <pc:docMk/>
            <pc:sldMk cId="0" sldId="307"/>
            <ac:spMk id="7" creationId="{5EA35C49-9151-4F2E-8907-E8465B2EED13}"/>
          </ac:spMkLst>
        </pc:spChg>
      </pc:sldChg>
      <pc:sldChg chg="addSp delSp modSp mod chgLayout">
        <pc:chgData name="Ashok Punasiya" userId="4b1360f31cfaec49" providerId="LiveId" clId="{FE5AC688-D39A-4DDC-AC49-AD89532521FA}" dt="2022-03-23T17:29:58.963" v="671" actId="255"/>
        <pc:sldMkLst>
          <pc:docMk/>
          <pc:sldMk cId="0" sldId="308"/>
        </pc:sldMkLst>
        <pc:spChg chg="add mod ord">
          <ac:chgData name="Ashok Punasiya" userId="4b1360f31cfaec49" providerId="LiveId" clId="{FE5AC688-D39A-4DDC-AC49-AD89532521FA}" dt="2022-03-23T17:25:52.659" v="507" actId="14100"/>
          <ac:spMkLst>
            <pc:docMk/>
            <pc:sldMk cId="0" sldId="308"/>
            <ac:spMk id="2" creationId="{7FC9AC66-9EC0-46A1-81EF-38F2BEE932B6}"/>
          </ac:spMkLst>
        </pc:spChg>
        <pc:spChg chg="del mod">
          <ac:chgData name="Ashok Punasiya" userId="4b1360f31cfaec49" providerId="LiveId" clId="{FE5AC688-D39A-4DDC-AC49-AD89532521FA}" dt="2022-03-23T17:21:46.392" v="451" actId="700"/>
          <ac:spMkLst>
            <pc:docMk/>
            <pc:sldMk cId="0" sldId="308"/>
            <ac:spMk id="3" creationId="{00000000-0000-0000-0000-000000000000}"/>
          </ac:spMkLst>
        </pc:spChg>
        <pc:spChg chg="add del mod ord">
          <ac:chgData name="Ashok Punasiya" userId="4b1360f31cfaec49" providerId="LiveId" clId="{FE5AC688-D39A-4DDC-AC49-AD89532521FA}" dt="2022-03-23T17:22:08.262" v="463"/>
          <ac:spMkLst>
            <pc:docMk/>
            <pc:sldMk cId="0" sldId="308"/>
            <ac:spMk id="4" creationId="{81C38512-5E6B-4CDE-8A29-A6B39362DDE2}"/>
          </ac:spMkLst>
        </pc:spChg>
        <pc:spChg chg="add del mod">
          <ac:chgData name="Ashok Punasiya" userId="4b1360f31cfaec49" providerId="LiveId" clId="{FE5AC688-D39A-4DDC-AC49-AD89532521FA}" dt="2022-03-23T17:25:38.200" v="505" actId="21"/>
          <ac:spMkLst>
            <pc:docMk/>
            <pc:sldMk cId="0" sldId="308"/>
            <ac:spMk id="5" creationId="{0E1C7DCB-8654-4663-A880-14C416CFA143}"/>
          </ac:spMkLst>
        </pc:spChg>
        <pc:graphicFrameChg chg="add mod modGraphic">
          <ac:chgData name="Ashok Punasiya" userId="4b1360f31cfaec49" providerId="LiveId" clId="{FE5AC688-D39A-4DDC-AC49-AD89532521FA}" dt="2022-03-23T17:29:58.963" v="671" actId="255"/>
          <ac:graphicFrameMkLst>
            <pc:docMk/>
            <pc:sldMk cId="0" sldId="308"/>
            <ac:graphicFrameMk id="6" creationId="{A47ECC03-9BE4-450B-938F-73E7E869E4F8}"/>
          </ac:graphicFrameMkLst>
        </pc:graphicFrameChg>
      </pc:sldChg>
      <pc:sldChg chg="modSp mod">
        <pc:chgData name="Ashok Punasiya" userId="4b1360f31cfaec49" providerId="LiveId" clId="{FE5AC688-D39A-4DDC-AC49-AD89532521FA}" dt="2022-03-23T15:55:17.501" v="154" actId="27636"/>
        <pc:sldMkLst>
          <pc:docMk/>
          <pc:sldMk cId="0" sldId="312"/>
        </pc:sldMkLst>
        <pc:spChg chg="mod">
          <ac:chgData name="Ashok Punasiya" userId="4b1360f31cfaec49" providerId="LiveId" clId="{FE5AC688-D39A-4DDC-AC49-AD89532521FA}" dt="2022-03-23T15:55:17.501" v="154" actId="27636"/>
          <ac:spMkLst>
            <pc:docMk/>
            <pc:sldMk cId="0" sldId="312"/>
            <ac:spMk id="3" creationId="{00000000-0000-0000-0000-000000000000}"/>
          </ac:spMkLst>
        </pc:spChg>
      </pc:sldChg>
      <pc:sldChg chg="modSp mod">
        <pc:chgData name="Ashok Punasiya" userId="4b1360f31cfaec49" providerId="LiveId" clId="{FE5AC688-D39A-4DDC-AC49-AD89532521FA}" dt="2022-03-23T15:55:17.504" v="155" actId="27636"/>
        <pc:sldMkLst>
          <pc:docMk/>
          <pc:sldMk cId="0" sldId="314"/>
        </pc:sldMkLst>
        <pc:spChg chg="mod">
          <ac:chgData name="Ashok Punasiya" userId="4b1360f31cfaec49" providerId="LiveId" clId="{FE5AC688-D39A-4DDC-AC49-AD89532521FA}" dt="2022-03-23T15:55:17.504" v="155" actId="27636"/>
          <ac:spMkLst>
            <pc:docMk/>
            <pc:sldMk cId="0" sldId="314"/>
            <ac:spMk id="3" creationId="{00000000-0000-0000-0000-000000000000}"/>
          </ac:spMkLst>
        </pc:spChg>
      </pc:sldChg>
      <pc:sldChg chg="modSp mod">
        <pc:chgData name="Ashok Punasiya" userId="4b1360f31cfaec49" providerId="LiveId" clId="{FE5AC688-D39A-4DDC-AC49-AD89532521FA}" dt="2022-03-23T15:55:17.463" v="152" actId="27636"/>
        <pc:sldMkLst>
          <pc:docMk/>
          <pc:sldMk cId="0" sldId="317"/>
        </pc:sldMkLst>
        <pc:spChg chg="mod">
          <ac:chgData name="Ashok Punasiya" userId="4b1360f31cfaec49" providerId="LiveId" clId="{FE5AC688-D39A-4DDC-AC49-AD89532521FA}" dt="2022-03-23T15:55:17.463" v="152" actId="27636"/>
          <ac:spMkLst>
            <pc:docMk/>
            <pc:sldMk cId="0" sldId="317"/>
            <ac:spMk id="3" creationId="{00000000-0000-0000-0000-000000000000}"/>
          </ac:spMkLst>
        </pc:spChg>
        <pc:spChg chg="mod">
          <ac:chgData name="Ashok Punasiya" userId="4b1360f31cfaec49" providerId="LiveId" clId="{FE5AC688-D39A-4DDC-AC49-AD89532521FA}" dt="2022-03-23T15:55:17.332" v="148"/>
          <ac:spMkLst>
            <pc:docMk/>
            <pc:sldMk cId="0" sldId="317"/>
            <ac:spMk id="4" creationId="{00000000-0000-0000-0000-000000000000}"/>
          </ac:spMkLst>
        </pc:spChg>
      </pc:sldChg>
      <pc:sldChg chg="modSp mod">
        <pc:chgData name="Ashok Punasiya" userId="4b1360f31cfaec49" providerId="LiveId" clId="{FE5AC688-D39A-4DDC-AC49-AD89532521FA}" dt="2022-03-23T15:55:17.485" v="153" actId="27636"/>
        <pc:sldMkLst>
          <pc:docMk/>
          <pc:sldMk cId="0" sldId="318"/>
        </pc:sldMkLst>
        <pc:spChg chg="mod">
          <ac:chgData name="Ashok Punasiya" userId="4b1360f31cfaec49" providerId="LiveId" clId="{FE5AC688-D39A-4DDC-AC49-AD89532521FA}" dt="2022-03-23T15:55:17.485" v="153" actId="27636"/>
          <ac:spMkLst>
            <pc:docMk/>
            <pc:sldMk cId="0" sldId="318"/>
            <ac:spMk id="3" creationId="{00000000-0000-0000-0000-000000000000}"/>
          </ac:spMkLst>
        </pc:spChg>
        <pc:spChg chg="mod">
          <ac:chgData name="Ashok Punasiya" userId="4b1360f31cfaec49" providerId="LiveId" clId="{FE5AC688-D39A-4DDC-AC49-AD89532521FA}" dt="2022-03-23T15:55:17.332" v="148"/>
          <ac:spMkLst>
            <pc:docMk/>
            <pc:sldMk cId="0" sldId="318"/>
            <ac:spMk id="4" creationId="{00000000-0000-0000-0000-000000000000}"/>
          </ac:spMkLst>
        </pc:spChg>
      </pc:sldChg>
      <pc:sldChg chg="modSp">
        <pc:chgData name="Ashok Punasiya" userId="4b1360f31cfaec49" providerId="LiveId" clId="{FE5AC688-D39A-4DDC-AC49-AD89532521FA}" dt="2022-03-23T15:55:17.332" v="148"/>
        <pc:sldMkLst>
          <pc:docMk/>
          <pc:sldMk cId="0" sldId="319"/>
        </pc:sldMkLst>
        <pc:spChg chg="mod">
          <ac:chgData name="Ashok Punasiya" userId="4b1360f31cfaec49" providerId="LiveId" clId="{FE5AC688-D39A-4DDC-AC49-AD89532521FA}" dt="2022-03-23T15:55:17.332" v="148"/>
          <ac:spMkLst>
            <pc:docMk/>
            <pc:sldMk cId="0" sldId="319"/>
            <ac:spMk id="2" creationId="{00000000-0000-0000-0000-000000000000}"/>
          </ac:spMkLst>
        </pc:spChg>
        <pc:spChg chg="mod">
          <ac:chgData name="Ashok Punasiya" userId="4b1360f31cfaec49" providerId="LiveId" clId="{FE5AC688-D39A-4DDC-AC49-AD89532521FA}" dt="2022-03-23T15:55:17.332" v="148"/>
          <ac:spMkLst>
            <pc:docMk/>
            <pc:sldMk cId="0" sldId="319"/>
            <ac:spMk id="3" creationId="{00000000-0000-0000-0000-000000000000}"/>
          </ac:spMkLst>
        </pc:spChg>
      </pc:sldChg>
      <pc:sldChg chg="modSp">
        <pc:chgData name="Ashok Punasiya" userId="4b1360f31cfaec49" providerId="LiveId" clId="{FE5AC688-D39A-4DDC-AC49-AD89532521FA}" dt="2022-03-23T15:55:17.332" v="148"/>
        <pc:sldMkLst>
          <pc:docMk/>
          <pc:sldMk cId="0" sldId="320"/>
        </pc:sldMkLst>
        <pc:spChg chg="mod">
          <ac:chgData name="Ashok Punasiya" userId="4b1360f31cfaec49" providerId="LiveId" clId="{FE5AC688-D39A-4DDC-AC49-AD89532521FA}" dt="2022-03-23T15:55:17.332" v="148"/>
          <ac:spMkLst>
            <pc:docMk/>
            <pc:sldMk cId="0" sldId="320"/>
            <ac:spMk id="2" creationId="{00000000-0000-0000-0000-000000000000}"/>
          </ac:spMkLst>
        </pc:spChg>
        <pc:spChg chg="mod">
          <ac:chgData name="Ashok Punasiya" userId="4b1360f31cfaec49" providerId="LiveId" clId="{FE5AC688-D39A-4DDC-AC49-AD89532521FA}" dt="2022-03-23T15:55:17.332" v="148"/>
          <ac:spMkLst>
            <pc:docMk/>
            <pc:sldMk cId="0" sldId="320"/>
            <ac:spMk id="3" creationId="{00000000-0000-0000-0000-000000000000}"/>
          </ac:spMkLst>
        </pc:spChg>
      </pc:sldChg>
      <pc:sldChg chg="modSp">
        <pc:chgData name="Ashok Punasiya" userId="4b1360f31cfaec49" providerId="LiveId" clId="{FE5AC688-D39A-4DDC-AC49-AD89532521FA}" dt="2022-03-23T15:55:17.332" v="148"/>
        <pc:sldMkLst>
          <pc:docMk/>
          <pc:sldMk cId="0" sldId="321"/>
        </pc:sldMkLst>
        <pc:spChg chg="mod">
          <ac:chgData name="Ashok Punasiya" userId="4b1360f31cfaec49" providerId="LiveId" clId="{FE5AC688-D39A-4DDC-AC49-AD89532521FA}" dt="2022-03-23T15:55:17.332" v="148"/>
          <ac:spMkLst>
            <pc:docMk/>
            <pc:sldMk cId="0" sldId="321"/>
            <ac:spMk id="2" creationId="{00000000-0000-0000-0000-000000000000}"/>
          </ac:spMkLst>
        </pc:spChg>
        <pc:spChg chg="mod">
          <ac:chgData name="Ashok Punasiya" userId="4b1360f31cfaec49" providerId="LiveId" clId="{FE5AC688-D39A-4DDC-AC49-AD89532521FA}" dt="2022-03-23T15:55:17.332" v="148"/>
          <ac:spMkLst>
            <pc:docMk/>
            <pc:sldMk cId="0" sldId="321"/>
            <ac:spMk id="3" creationId="{00000000-0000-0000-0000-000000000000}"/>
          </ac:spMkLst>
        </pc:spChg>
      </pc:sldChg>
      <pc:sldChg chg="modSp">
        <pc:chgData name="Ashok Punasiya" userId="4b1360f31cfaec49" providerId="LiveId" clId="{FE5AC688-D39A-4DDC-AC49-AD89532521FA}" dt="2022-03-23T15:55:17.332" v="148"/>
        <pc:sldMkLst>
          <pc:docMk/>
          <pc:sldMk cId="0" sldId="322"/>
        </pc:sldMkLst>
        <pc:spChg chg="mod">
          <ac:chgData name="Ashok Punasiya" userId="4b1360f31cfaec49" providerId="LiveId" clId="{FE5AC688-D39A-4DDC-AC49-AD89532521FA}" dt="2022-03-23T15:55:17.332" v="148"/>
          <ac:spMkLst>
            <pc:docMk/>
            <pc:sldMk cId="0" sldId="322"/>
            <ac:spMk id="2" creationId="{00000000-0000-0000-0000-000000000000}"/>
          </ac:spMkLst>
        </pc:spChg>
        <pc:spChg chg="mod">
          <ac:chgData name="Ashok Punasiya" userId="4b1360f31cfaec49" providerId="LiveId" clId="{FE5AC688-D39A-4DDC-AC49-AD89532521FA}" dt="2022-03-23T15:55:17.332" v="148"/>
          <ac:spMkLst>
            <pc:docMk/>
            <pc:sldMk cId="0" sldId="322"/>
            <ac:spMk id="3" creationId="{00000000-0000-0000-0000-000000000000}"/>
          </ac:spMkLst>
        </pc:spChg>
      </pc:sldChg>
      <pc:sldChg chg="modSp mod">
        <pc:chgData name="Ashok Punasiya" userId="4b1360f31cfaec49" providerId="LiveId" clId="{FE5AC688-D39A-4DDC-AC49-AD89532521FA}" dt="2022-03-23T15:55:17.504" v="156" actId="27636"/>
        <pc:sldMkLst>
          <pc:docMk/>
          <pc:sldMk cId="0" sldId="323"/>
        </pc:sldMkLst>
        <pc:spChg chg="mod">
          <ac:chgData name="Ashok Punasiya" userId="4b1360f31cfaec49" providerId="LiveId" clId="{FE5AC688-D39A-4DDC-AC49-AD89532521FA}" dt="2022-03-23T15:55:17.332" v="148"/>
          <ac:spMkLst>
            <pc:docMk/>
            <pc:sldMk cId="0" sldId="323"/>
            <ac:spMk id="5" creationId="{00000000-0000-0000-0000-000000000000}"/>
          </ac:spMkLst>
        </pc:spChg>
        <pc:spChg chg="mod">
          <ac:chgData name="Ashok Punasiya" userId="4b1360f31cfaec49" providerId="LiveId" clId="{FE5AC688-D39A-4DDC-AC49-AD89532521FA}" dt="2022-03-23T15:55:17.504" v="156" actId="27636"/>
          <ac:spMkLst>
            <pc:docMk/>
            <pc:sldMk cId="0" sldId="323"/>
            <ac:spMk id="6" creationId="{00000000-0000-0000-0000-000000000000}"/>
          </ac:spMkLst>
        </pc:spChg>
      </pc:sldChg>
      <pc:sldChg chg="modSp mod">
        <pc:chgData name="Ashok Punasiya" userId="4b1360f31cfaec49" providerId="LiveId" clId="{FE5AC688-D39A-4DDC-AC49-AD89532521FA}" dt="2022-03-23T15:55:17.504" v="157" actId="27636"/>
        <pc:sldMkLst>
          <pc:docMk/>
          <pc:sldMk cId="0" sldId="324"/>
        </pc:sldMkLst>
        <pc:spChg chg="mod">
          <ac:chgData name="Ashok Punasiya" userId="4b1360f31cfaec49" providerId="LiveId" clId="{FE5AC688-D39A-4DDC-AC49-AD89532521FA}" dt="2022-03-23T15:55:17.332" v="148"/>
          <ac:spMkLst>
            <pc:docMk/>
            <pc:sldMk cId="0" sldId="324"/>
            <ac:spMk id="2" creationId="{00000000-0000-0000-0000-000000000000}"/>
          </ac:spMkLst>
        </pc:spChg>
        <pc:spChg chg="mod">
          <ac:chgData name="Ashok Punasiya" userId="4b1360f31cfaec49" providerId="LiveId" clId="{FE5AC688-D39A-4DDC-AC49-AD89532521FA}" dt="2022-03-23T15:55:17.504" v="157" actId="27636"/>
          <ac:spMkLst>
            <pc:docMk/>
            <pc:sldMk cId="0" sldId="324"/>
            <ac:spMk id="3" creationId="{00000000-0000-0000-0000-000000000000}"/>
          </ac:spMkLst>
        </pc:spChg>
      </pc:sldChg>
      <pc:sldChg chg="modSp">
        <pc:chgData name="Ashok Punasiya" userId="4b1360f31cfaec49" providerId="LiveId" clId="{FE5AC688-D39A-4DDC-AC49-AD89532521FA}" dt="2022-03-23T15:55:17.332" v="148"/>
        <pc:sldMkLst>
          <pc:docMk/>
          <pc:sldMk cId="0" sldId="325"/>
        </pc:sldMkLst>
        <pc:spChg chg="mod">
          <ac:chgData name="Ashok Punasiya" userId="4b1360f31cfaec49" providerId="LiveId" clId="{FE5AC688-D39A-4DDC-AC49-AD89532521FA}" dt="2022-03-23T15:55:17.332" v="148"/>
          <ac:spMkLst>
            <pc:docMk/>
            <pc:sldMk cId="0" sldId="325"/>
            <ac:spMk id="2" creationId="{00000000-0000-0000-0000-000000000000}"/>
          </ac:spMkLst>
        </pc:spChg>
        <pc:spChg chg="mod">
          <ac:chgData name="Ashok Punasiya" userId="4b1360f31cfaec49" providerId="LiveId" clId="{FE5AC688-D39A-4DDC-AC49-AD89532521FA}" dt="2022-03-23T15:55:17.332" v="148"/>
          <ac:spMkLst>
            <pc:docMk/>
            <pc:sldMk cId="0" sldId="325"/>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NULL VALUE </c:v>
                </c:pt>
              </c:strCache>
            </c:strRef>
          </c:tx>
          <c:invertIfNegative val="0"/>
          <c:cat>
            <c:strRef>
              <c:f>Sheet1!$A$2:$A$3</c:f>
              <c:strCache>
                <c:ptCount val="2"/>
                <c:pt idx="0">
                  <c:v>APPLICATION DATA</c:v>
                </c:pt>
                <c:pt idx="1">
                  <c:v>PREVIOUS DATA</c:v>
                </c:pt>
              </c:strCache>
            </c:strRef>
          </c:cat>
          <c:val>
            <c:numRef>
              <c:f>Sheet1!$B$2:$B$3</c:f>
              <c:numCache>
                <c:formatCode>General</c:formatCode>
                <c:ptCount val="2"/>
                <c:pt idx="0">
                  <c:v>49</c:v>
                </c:pt>
                <c:pt idx="1">
                  <c:v>11</c:v>
                </c:pt>
              </c:numCache>
            </c:numRef>
          </c:val>
          <c:extLst>
            <c:ext xmlns:c16="http://schemas.microsoft.com/office/drawing/2014/chart" uri="{C3380CC4-5D6E-409C-BE32-E72D297353CC}">
              <c16:uniqueId val="{00000000-1B1A-429D-8865-0B2249291BD0}"/>
            </c:ext>
          </c:extLst>
        </c:ser>
        <c:dLbls>
          <c:showLegendKey val="0"/>
          <c:showVal val="0"/>
          <c:showCatName val="0"/>
          <c:showSerName val="0"/>
          <c:showPercent val="0"/>
          <c:showBubbleSize val="0"/>
        </c:dLbls>
        <c:gapWidth val="150"/>
        <c:shape val="pyramid"/>
        <c:axId val="67756800"/>
        <c:axId val="94344320"/>
        <c:axId val="0"/>
      </c:bar3DChart>
      <c:catAx>
        <c:axId val="67756800"/>
        <c:scaling>
          <c:orientation val="minMax"/>
        </c:scaling>
        <c:delete val="0"/>
        <c:axPos val="b"/>
        <c:numFmt formatCode="General" sourceLinked="0"/>
        <c:majorTickMark val="out"/>
        <c:minorTickMark val="none"/>
        <c:tickLblPos val="nextTo"/>
        <c:crossAx val="94344320"/>
        <c:crosses val="autoZero"/>
        <c:auto val="1"/>
        <c:lblAlgn val="ctr"/>
        <c:lblOffset val="100"/>
        <c:noMultiLvlLbl val="0"/>
      </c:catAx>
      <c:valAx>
        <c:axId val="94344320"/>
        <c:scaling>
          <c:orientation val="minMax"/>
        </c:scaling>
        <c:delete val="0"/>
        <c:axPos val="l"/>
        <c:majorGridlines/>
        <c:numFmt formatCode="General" sourceLinked="1"/>
        <c:majorTickMark val="out"/>
        <c:minorTickMark val="none"/>
        <c:tickLblPos val="nextTo"/>
        <c:crossAx val="6775680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REFUSED</c:v>
                </c:pt>
              </c:strCache>
            </c:strRef>
          </c:tx>
          <c:dPt>
            <c:idx val="0"/>
            <c:bubble3D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D51A-4208-8C79-4735FAA34C30}"/>
              </c:ext>
            </c:extLst>
          </c:dPt>
          <c:dPt>
            <c:idx val="1"/>
            <c:bubble3D val="0"/>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D51A-4208-8C79-4735FAA34C3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88</c:v>
                </c:pt>
                <c:pt idx="1">
                  <c:v>12</c:v>
                </c:pt>
              </c:numCache>
            </c:numRef>
          </c:val>
          <c:extLst>
            <c:ext xmlns:c16="http://schemas.microsoft.com/office/drawing/2014/chart" uri="{C3380CC4-5D6E-409C-BE32-E72D297353CC}">
              <c16:uniqueId val="{00000004-D51A-4208-8C79-4735FAA34C30}"/>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UNUSED</c:v>
                </c:pt>
              </c:strCache>
            </c:strRef>
          </c:tx>
          <c:dPt>
            <c:idx val="0"/>
            <c:bubble3D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E428-48A5-825B-F50ED90BC587}"/>
              </c:ext>
            </c:extLst>
          </c:dPt>
          <c:dPt>
            <c:idx val="1"/>
            <c:bubble3D val="0"/>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E428-48A5-825B-F50ED90BC58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92</c:v>
                </c:pt>
                <c:pt idx="1">
                  <c:v>8</c:v>
                </c:pt>
              </c:numCache>
            </c:numRef>
          </c:val>
          <c:extLst>
            <c:ext xmlns:c16="http://schemas.microsoft.com/office/drawing/2014/chart" uri="{C3380CC4-5D6E-409C-BE32-E72D297353CC}">
              <c16:uniqueId val="{00000004-E428-48A5-825B-F50ED90BC587}"/>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Sheet1!$A$2</c:f>
              <c:strCache>
                <c:ptCount val="1"/>
                <c:pt idx="0">
                  <c:v>Total Columns</c:v>
                </c:pt>
              </c:strCache>
            </c:strRef>
          </c:tx>
          <c:spPr>
            <a:solidFill>
              <a:schemeClr val="accent3">
                <a:shade val="76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Total Columns</c:v>
                </c:pt>
                <c:pt idx="1">
                  <c:v>Unecessory Columns</c:v>
                </c:pt>
              </c:strCache>
            </c:strRef>
          </c:cat>
          <c:val>
            <c:numRef>
              <c:f>Sheet1!$B$2:$B$3</c:f>
              <c:numCache>
                <c:formatCode>General</c:formatCode>
                <c:ptCount val="2"/>
                <c:pt idx="0">
                  <c:v>122</c:v>
                </c:pt>
                <c:pt idx="1">
                  <c:v>76</c:v>
                </c:pt>
              </c:numCache>
            </c:numRef>
          </c:val>
          <c:extLst>
            <c:ext xmlns:c16="http://schemas.microsoft.com/office/drawing/2014/chart" uri="{C3380CC4-5D6E-409C-BE32-E72D297353CC}">
              <c16:uniqueId val="{00000000-25B0-4330-8088-AFA39C2E7461}"/>
            </c:ext>
          </c:extLst>
        </c:ser>
        <c:ser>
          <c:idx val="1"/>
          <c:order val="1"/>
          <c:tx>
            <c:strRef>
              <c:f>Sheet1!$A$3</c:f>
              <c:strCache>
                <c:ptCount val="1"/>
                <c:pt idx="0">
                  <c:v>Unecessory Columns</c:v>
                </c:pt>
              </c:strCache>
            </c:strRef>
          </c:tx>
          <c:spPr>
            <a:solidFill>
              <a:schemeClr val="accent3">
                <a:tint val="7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Total Columns</c:v>
                </c:pt>
                <c:pt idx="1">
                  <c:v>Unecessory Columns</c:v>
                </c:pt>
              </c:strCache>
            </c:strRef>
          </c:cat>
          <c:val>
            <c:numRef>
              <c:f>Sheet1!$C$2:$C$3</c:f>
              <c:numCache>
                <c:formatCode>General</c:formatCode>
                <c:ptCount val="2"/>
                <c:pt idx="0">
                  <c:v>37</c:v>
                </c:pt>
                <c:pt idx="1">
                  <c:v>15</c:v>
                </c:pt>
              </c:numCache>
            </c:numRef>
          </c:val>
          <c:extLst>
            <c:ext xmlns:c16="http://schemas.microsoft.com/office/drawing/2014/chart" uri="{C3380CC4-5D6E-409C-BE32-E72D297353CC}">
              <c16:uniqueId val="{00000001-25B0-4330-8088-AFA39C2E7461}"/>
            </c:ext>
          </c:extLst>
        </c:ser>
        <c:dLbls>
          <c:dLblPos val="outEnd"/>
          <c:showLegendKey val="0"/>
          <c:showVal val="1"/>
          <c:showCatName val="0"/>
          <c:showSerName val="0"/>
          <c:showPercent val="0"/>
          <c:showBubbleSize val="0"/>
        </c:dLbls>
        <c:gapWidth val="444"/>
        <c:overlap val="-90"/>
        <c:axId val="1048100319"/>
        <c:axId val="1048101567"/>
      </c:barChart>
      <c:catAx>
        <c:axId val="1048100319"/>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48101567"/>
        <c:crosses val="autoZero"/>
        <c:auto val="1"/>
        <c:lblAlgn val="ctr"/>
        <c:lblOffset val="100"/>
        <c:noMultiLvlLbl val="0"/>
      </c:catAx>
      <c:valAx>
        <c:axId val="1048101567"/>
        <c:scaling>
          <c:orientation val="minMax"/>
        </c:scaling>
        <c:delete val="1"/>
        <c:axPos val="l"/>
        <c:numFmt formatCode="General" sourceLinked="1"/>
        <c:majorTickMark val="none"/>
        <c:minorTickMark val="none"/>
        <c:tickLblPos val="nextTo"/>
        <c:crossAx val="10481003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INCOME</c:v>
                </c:pt>
              </c:strCache>
            </c:strRef>
          </c:tx>
          <c:dPt>
            <c:idx val="0"/>
            <c:bubble3D val="0"/>
            <c:spPr>
              <a:gradFill rotWithShape="1">
                <a:gsLst>
                  <a:gs pos="0">
                    <a:schemeClr val="accent3">
                      <a:shade val="76000"/>
                      <a:tint val="94000"/>
                      <a:satMod val="100000"/>
                      <a:lumMod val="104000"/>
                    </a:schemeClr>
                  </a:gs>
                  <a:gs pos="69000">
                    <a:schemeClr val="accent3">
                      <a:shade val="76000"/>
                      <a:shade val="86000"/>
                      <a:satMod val="130000"/>
                      <a:lumMod val="102000"/>
                    </a:schemeClr>
                  </a:gs>
                  <a:gs pos="100000">
                    <a:schemeClr val="accent3">
                      <a:shade val="76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0DC3-49CC-94DB-2AA100332278}"/>
              </c:ext>
            </c:extLst>
          </c:dPt>
          <c:dPt>
            <c:idx val="1"/>
            <c:bubble3D val="0"/>
            <c:spPr>
              <a:gradFill rotWithShape="1">
                <a:gsLst>
                  <a:gs pos="0">
                    <a:schemeClr val="accent3">
                      <a:tint val="77000"/>
                      <a:tint val="94000"/>
                      <a:satMod val="100000"/>
                      <a:lumMod val="104000"/>
                    </a:schemeClr>
                  </a:gs>
                  <a:gs pos="69000">
                    <a:schemeClr val="accent3">
                      <a:tint val="77000"/>
                      <a:shade val="86000"/>
                      <a:satMod val="130000"/>
                      <a:lumMod val="102000"/>
                    </a:schemeClr>
                  </a:gs>
                  <a:gs pos="100000">
                    <a:schemeClr val="accent3">
                      <a:tint val="77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3-0DC3-49CC-94DB-2AA100332278}"/>
              </c:ext>
            </c:extLst>
          </c:dPt>
          <c:dLbls>
            <c:delete val="1"/>
          </c:dLbls>
          <c:cat>
            <c:strRef>
              <c:f>Sheet1!$A$2:$A$3</c:f>
              <c:strCache>
                <c:ptCount val="2"/>
                <c:pt idx="0">
                  <c:v>100K-200K</c:v>
                </c:pt>
                <c:pt idx="1">
                  <c:v>Less than 300K</c:v>
                </c:pt>
              </c:strCache>
            </c:strRef>
          </c:cat>
          <c:val>
            <c:numRef>
              <c:f>Sheet1!$B$2:$B$3</c:f>
              <c:numCache>
                <c:formatCode>0%</c:formatCode>
                <c:ptCount val="2"/>
                <c:pt idx="0">
                  <c:v>0.92</c:v>
                </c:pt>
                <c:pt idx="1">
                  <c:v>0.5</c:v>
                </c:pt>
              </c:numCache>
            </c:numRef>
          </c:val>
          <c:extLst>
            <c:ext xmlns:c16="http://schemas.microsoft.com/office/drawing/2014/chart" uri="{C3380CC4-5D6E-409C-BE32-E72D297353CC}">
              <c16:uniqueId val="{00000000-02BB-4799-A12A-6CF7C945AC6E}"/>
            </c:ext>
          </c:extLst>
        </c:ser>
        <c:dLbls>
          <c:dLblPos val="out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31585406301824215"/>
          <c:y val="2.63157894736842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LOAN AMOUNT</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4881-4D97-9B7F-7A1658817E7B}"/>
              </c:ext>
            </c:extLst>
          </c:dPt>
          <c:cat>
            <c:strRef>
              <c:f>Sheet1!$A$2</c:f>
              <c:strCache>
                <c:ptCount val="1"/>
                <c:pt idx="0">
                  <c:v>More Than 1M</c:v>
                </c:pt>
              </c:strCache>
            </c:strRef>
          </c:cat>
          <c:val>
            <c:numRef>
              <c:f>Sheet1!$B$2</c:f>
              <c:numCache>
                <c:formatCode>0%</c:formatCode>
                <c:ptCount val="1"/>
                <c:pt idx="0">
                  <c:v>0.9</c:v>
                </c:pt>
              </c:numCache>
            </c:numRef>
          </c:val>
          <c:extLst>
            <c:ext xmlns:c16="http://schemas.microsoft.com/office/drawing/2014/chart" uri="{C3380CC4-5D6E-409C-BE32-E72D297353CC}">
              <c16:uniqueId val="{00000002-4881-4D97-9B7F-7A1658817E7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AGE</c:v>
                </c:pt>
              </c:strCache>
            </c:strRef>
          </c:tx>
          <c:dPt>
            <c:idx val="0"/>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1-DA8F-4A1A-BBD7-49D345B87E5D}"/>
              </c:ext>
            </c:extLst>
          </c:dPt>
          <c:dPt>
            <c:idx val="1"/>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3-DA8F-4A1A-BBD7-49D345B87E5D}"/>
              </c:ext>
            </c:extLst>
          </c:dPt>
          <c:cat>
            <c:strRef>
              <c:f>Sheet1!$A$2:$A$3</c:f>
              <c:strCache>
                <c:ptCount val="2"/>
                <c:pt idx="0">
                  <c:v>More than 50yrs</c:v>
                </c:pt>
                <c:pt idx="1">
                  <c:v>Above 40yrs</c:v>
                </c:pt>
              </c:strCache>
            </c:strRef>
          </c:cat>
          <c:val>
            <c:numRef>
              <c:f>Sheet1!$B$2:$B$3</c:f>
              <c:numCache>
                <c:formatCode>General</c:formatCode>
                <c:ptCount val="2"/>
                <c:pt idx="0">
                  <c:v>31</c:v>
                </c:pt>
                <c:pt idx="1">
                  <c:v>55</c:v>
                </c:pt>
              </c:numCache>
            </c:numRef>
          </c:val>
          <c:extLst>
            <c:ext xmlns:c16="http://schemas.microsoft.com/office/drawing/2014/chart" uri="{C3380CC4-5D6E-409C-BE32-E72D297353CC}">
              <c16:uniqueId val="{00000004-DA8F-4A1A-BBD7-49D345B87E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YEARS OF EXPERIENCE</c:v>
                </c:pt>
              </c:strCache>
            </c:strRef>
          </c:tx>
          <c:dPt>
            <c:idx val="0"/>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1-4D9A-406C-82FD-EF6B0689F525}"/>
              </c:ext>
            </c:extLst>
          </c:dPt>
          <c:dPt>
            <c:idx val="1"/>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3-4D9A-406C-82FD-EF6B0689F525}"/>
              </c:ext>
            </c:extLst>
          </c:dPt>
          <c:cat>
            <c:strRef>
              <c:f>Sheet1!$A$2:$A$3</c:f>
              <c:strCache>
                <c:ptCount val="1"/>
                <c:pt idx="0">
                  <c:v>0-5YRS</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4D9A-406C-82FD-EF6B0689F52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RATIO</a:t>
            </a:r>
            <a:r>
              <a:rPr lang="en-IN" baseline="0" dirty="0"/>
              <a:t> OF IMBALANCE</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3">
                  <a:shade val="7600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6EB2-4AB2-9971-8F4DE3619C91}"/>
              </c:ext>
            </c:extLst>
          </c:dPt>
          <c:dPt>
            <c:idx val="1"/>
            <c:bubble3D val="0"/>
            <c:spPr>
              <a:solidFill>
                <a:schemeClr val="accent3">
                  <a:tint val="7700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3-6EB2-4AB2-9971-8F4DE3619C9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extLst>
          </c:dLbls>
          <c:cat>
            <c:strRef>
              <c:f>Sheet1!$A$2:$A$3</c:f>
              <c:strCache>
                <c:ptCount val="2"/>
                <c:pt idx="0">
                  <c:v>Repayers</c:v>
                </c:pt>
                <c:pt idx="1">
                  <c:v>Defaulters</c:v>
                </c:pt>
              </c:strCache>
            </c:strRef>
          </c:cat>
          <c:val>
            <c:numRef>
              <c:f>Sheet1!$B$2:$B$3</c:f>
              <c:numCache>
                <c:formatCode>General</c:formatCode>
                <c:ptCount val="2"/>
                <c:pt idx="0">
                  <c:v>91.93</c:v>
                </c:pt>
                <c:pt idx="1">
                  <c:v>8.07</c:v>
                </c:pt>
              </c:numCache>
            </c:numRef>
          </c:val>
          <c:extLst>
            <c:ext xmlns:c16="http://schemas.microsoft.com/office/drawing/2014/chart" uri="{C3380CC4-5D6E-409C-BE32-E72D297353CC}">
              <c16:uniqueId val="{00000000-1ECA-4745-A219-1C54E3AE30CF}"/>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APPROVED</c:v>
                </c:pt>
              </c:strCache>
            </c:strRef>
          </c:tx>
          <c:dPt>
            <c:idx val="0"/>
            <c:bubble3D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CCEB-4FD5-BCA3-DE74BFC63ED3}"/>
              </c:ext>
            </c:extLst>
          </c:dPt>
          <c:dPt>
            <c:idx val="1"/>
            <c:bubble3D val="0"/>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CCEB-4FD5-BCA3-DE74BFC63ED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92</c:v>
                </c:pt>
                <c:pt idx="1">
                  <c:v>8</c:v>
                </c:pt>
              </c:numCache>
            </c:numRef>
          </c:val>
          <c:extLst>
            <c:ext xmlns:c16="http://schemas.microsoft.com/office/drawing/2014/chart" uri="{C3380CC4-5D6E-409C-BE32-E72D297353CC}">
              <c16:uniqueId val="{00000000-6567-4ED1-A950-1FC27BD2B5F6}"/>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CANCELLED</c:v>
                </c:pt>
              </c:strCache>
            </c:strRef>
          </c:tx>
          <c:dPt>
            <c:idx val="0"/>
            <c:bubble3D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1A05-4CB4-AFB2-BB385599D21A}"/>
              </c:ext>
            </c:extLst>
          </c:dPt>
          <c:dPt>
            <c:idx val="1"/>
            <c:bubble3D val="0"/>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1A05-4CB4-AFB2-BB385599D21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0-6DF4-445B-B86B-DCD442CEDD2E}"/>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1">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8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2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1" Type="http://schemas.openxmlformats.org/officeDocument/2006/relationships/hyperlink" Target="https://www.kaggle.com/code/padmait/eda-bank-loan-default-risk-analysis/notebook"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code/padmait/eda-bank-loan-default-risk-analysis/notebook"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C0260-6E1F-4C2A-84A7-D3245D38B43C}" type="doc">
      <dgm:prSet loTypeId="urn:microsoft.com/office/officeart/2005/8/layout/cycle4#1" loCatId="relationship" qsTypeId="urn:microsoft.com/office/officeart/2005/8/quickstyle/simple1" qsCatId="simple" csTypeId="urn:microsoft.com/office/officeart/2005/8/colors/colorful5" csCatId="colorful" phldr="1"/>
      <dgm:spPr/>
      <dgm:t>
        <a:bodyPr/>
        <a:lstStyle/>
        <a:p>
          <a:endParaRPr lang="en-IN"/>
        </a:p>
      </dgm:t>
    </dgm:pt>
    <dgm:pt modelId="{432CBD22-6855-4C8A-A7D3-74D1BED49E15}">
      <dgm:prSet phldrT="[Text]" custT="1"/>
      <dgm:spPr/>
      <dgm:t>
        <a:bodyPr/>
        <a:lstStyle/>
        <a:p>
          <a:r>
            <a:rPr lang="en-IN" sz="1800" dirty="0"/>
            <a:t>LOAN APPLICATION APPROVED</a:t>
          </a:r>
        </a:p>
      </dgm:t>
    </dgm:pt>
    <dgm:pt modelId="{FB68EEF9-C5C9-478A-B499-1C94321E52C0}" type="parTrans" cxnId="{C1F419D0-2719-4B10-AD83-4238A49B35D2}">
      <dgm:prSet/>
      <dgm:spPr/>
      <dgm:t>
        <a:bodyPr/>
        <a:lstStyle/>
        <a:p>
          <a:endParaRPr lang="en-IN"/>
        </a:p>
      </dgm:t>
    </dgm:pt>
    <dgm:pt modelId="{C267E7EE-E520-4D31-B1B3-FA9185BB82B5}" type="sibTrans" cxnId="{C1F419D0-2719-4B10-AD83-4238A49B35D2}">
      <dgm:prSet/>
      <dgm:spPr/>
      <dgm:t>
        <a:bodyPr/>
        <a:lstStyle/>
        <a:p>
          <a:endParaRPr lang="en-IN"/>
        </a:p>
      </dgm:t>
    </dgm:pt>
    <dgm:pt modelId="{8E6CD980-EC7F-4FBD-BF03-3973824B21D6}">
      <dgm:prSet phldrT="[Text]" custT="1"/>
      <dgm:spPr/>
      <dgm:t>
        <a:bodyPr/>
        <a:lstStyle/>
        <a:p>
          <a:r>
            <a:rPr lang="en-IN" sz="1800" dirty="0"/>
            <a:t>APPROVED</a:t>
          </a:r>
        </a:p>
      </dgm:t>
    </dgm:pt>
    <dgm:pt modelId="{157A8023-EE98-430A-8F7A-82F9F517671A}" type="parTrans" cxnId="{DCC058FF-FFBA-48BD-861A-05AD7EC78A9A}">
      <dgm:prSet/>
      <dgm:spPr/>
      <dgm:t>
        <a:bodyPr/>
        <a:lstStyle/>
        <a:p>
          <a:endParaRPr lang="en-IN"/>
        </a:p>
      </dgm:t>
    </dgm:pt>
    <dgm:pt modelId="{1280287A-C658-42C4-A925-EA4B3852F7EC}" type="sibTrans" cxnId="{DCC058FF-FFBA-48BD-861A-05AD7EC78A9A}">
      <dgm:prSet/>
      <dgm:spPr/>
      <dgm:t>
        <a:bodyPr/>
        <a:lstStyle/>
        <a:p>
          <a:endParaRPr lang="en-IN"/>
        </a:p>
      </dgm:t>
    </dgm:pt>
    <dgm:pt modelId="{47A2FBF1-5EFA-4BD6-9AB9-03F04FF4F5F3}">
      <dgm:prSet phldrT="[Text]" custT="1"/>
      <dgm:spPr/>
      <dgm:t>
        <a:bodyPr/>
        <a:lstStyle/>
        <a:p>
          <a:r>
            <a:rPr lang="en-IN" sz="1800" dirty="0"/>
            <a:t>CANCELLED DURING APPROVEL BY THE CLIENT</a:t>
          </a:r>
        </a:p>
      </dgm:t>
    </dgm:pt>
    <dgm:pt modelId="{0148B495-5AFA-43E8-BBEE-7A794C499E32}" type="parTrans" cxnId="{105E0764-B114-498A-B1D5-ADEEF08139CF}">
      <dgm:prSet/>
      <dgm:spPr/>
      <dgm:t>
        <a:bodyPr/>
        <a:lstStyle/>
        <a:p>
          <a:endParaRPr lang="en-IN"/>
        </a:p>
      </dgm:t>
    </dgm:pt>
    <dgm:pt modelId="{A348FC3D-766C-42F4-B9BF-6993DE777446}" type="sibTrans" cxnId="{105E0764-B114-498A-B1D5-ADEEF08139CF}">
      <dgm:prSet/>
      <dgm:spPr/>
      <dgm:t>
        <a:bodyPr/>
        <a:lstStyle/>
        <a:p>
          <a:endParaRPr lang="en-IN"/>
        </a:p>
      </dgm:t>
    </dgm:pt>
    <dgm:pt modelId="{A74922C6-11EA-4FA5-A7D1-DD170219D040}">
      <dgm:prSet phldrT="[Text]" custT="1"/>
      <dgm:spPr/>
      <dgm:t>
        <a:bodyPr/>
        <a:lstStyle/>
        <a:p>
          <a:r>
            <a:rPr lang="en-IN" sz="1800" dirty="0"/>
            <a:t>CANCELLED</a:t>
          </a:r>
        </a:p>
      </dgm:t>
    </dgm:pt>
    <dgm:pt modelId="{9781B2EA-B317-4200-9015-BCC2D51BE410}" type="parTrans" cxnId="{A58CCBDA-F30C-4E08-BA71-17376E911ADB}">
      <dgm:prSet/>
      <dgm:spPr/>
      <dgm:t>
        <a:bodyPr/>
        <a:lstStyle/>
        <a:p>
          <a:endParaRPr lang="en-IN"/>
        </a:p>
      </dgm:t>
    </dgm:pt>
    <dgm:pt modelId="{933108F8-9F9E-4CBE-89FE-A3BC3F4E7B98}" type="sibTrans" cxnId="{A58CCBDA-F30C-4E08-BA71-17376E911ADB}">
      <dgm:prSet/>
      <dgm:spPr/>
      <dgm:t>
        <a:bodyPr/>
        <a:lstStyle/>
        <a:p>
          <a:endParaRPr lang="en-IN"/>
        </a:p>
      </dgm:t>
    </dgm:pt>
    <dgm:pt modelId="{F44F1853-1C0F-48F4-B70F-A6C49BE179C6}">
      <dgm:prSet phldrT="[Text]" custT="1"/>
      <dgm:spPr/>
      <dgm:t>
        <a:bodyPr/>
        <a:lstStyle/>
        <a:p>
          <a:r>
            <a:rPr lang="en-IN" sz="1800" dirty="0"/>
            <a:t>CANCELLED BY THE CLIENT AT DIFFERENT STAGE OF PROCESS</a:t>
          </a:r>
        </a:p>
      </dgm:t>
    </dgm:pt>
    <dgm:pt modelId="{FCDEB58B-5CD5-4A02-9635-590E42E207CE}" type="parTrans" cxnId="{EA126ED9-9669-48CF-9805-36C2597029BE}">
      <dgm:prSet/>
      <dgm:spPr/>
      <dgm:t>
        <a:bodyPr/>
        <a:lstStyle/>
        <a:p>
          <a:endParaRPr lang="en-IN"/>
        </a:p>
      </dgm:t>
    </dgm:pt>
    <dgm:pt modelId="{6C45A855-C224-4544-A63B-6A24FE91BDC0}" type="sibTrans" cxnId="{EA126ED9-9669-48CF-9805-36C2597029BE}">
      <dgm:prSet/>
      <dgm:spPr/>
      <dgm:t>
        <a:bodyPr/>
        <a:lstStyle/>
        <a:p>
          <a:endParaRPr lang="en-IN"/>
        </a:p>
      </dgm:t>
    </dgm:pt>
    <dgm:pt modelId="{C8D65F7C-D1A7-476E-B89C-1A77DED57FCA}">
      <dgm:prSet phldrT="[Text]" custT="1"/>
      <dgm:spPr/>
      <dgm:t>
        <a:bodyPr/>
        <a:lstStyle/>
        <a:p>
          <a:r>
            <a:rPr lang="en-IN" sz="1800" dirty="0"/>
            <a:t>UNUSED</a:t>
          </a:r>
        </a:p>
      </dgm:t>
    </dgm:pt>
    <dgm:pt modelId="{62E5FCA4-297C-4563-9A77-D0DFEEA3A67A}" type="parTrans" cxnId="{5AB42453-1BC5-4340-AB25-7A221D5E3EFC}">
      <dgm:prSet/>
      <dgm:spPr/>
      <dgm:t>
        <a:bodyPr/>
        <a:lstStyle/>
        <a:p>
          <a:endParaRPr lang="en-IN"/>
        </a:p>
      </dgm:t>
    </dgm:pt>
    <dgm:pt modelId="{4363F0DA-9772-40F9-9C8B-9407BFBB3B06}" type="sibTrans" cxnId="{5AB42453-1BC5-4340-AB25-7A221D5E3EFC}">
      <dgm:prSet/>
      <dgm:spPr/>
      <dgm:t>
        <a:bodyPr/>
        <a:lstStyle/>
        <a:p>
          <a:endParaRPr lang="en-IN"/>
        </a:p>
      </dgm:t>
    </dgm:pt>
    <dgm:pt modelId="{56FB4016-2193-4012-9C5A-19962DBACDC2}">
      <dgm:prSet phldrT="[Text]" custT="1"/>
      <dgm:spPr/>
      <dgm:t>
        <a:bodyPr/>
        <a:lstStyle/>
        <a:p>
          <a:r>
            <a:rPr lang="en-IN" sz="1800" dirty="0"/>
            <a:t>COMPANY REJECT THE LOAN APPLICATION</a:t>
          </a:r>
        </a:p>
      </dgm:t>
    </dgm:pt>
    <dgm:pt modelId="{62635005-0608-46E7-BFE0-CD8EF54E9F70}" type="parTrans" cxnId="{E09EDFAF-E08A-4F7B-A0B8-B539C044CD57}">
      <dgm:prSet/>
      <dgm:spPr/>
      <dgm:t>
        <a:bodyPr/>
        <a:lstStyle/>
        <a:p>
          <a:endParaRPr lang="en-IN"/>
        </a:p>
      </dgm:t>
    </dgm:pt>
    <dgm:pt modelId="{9B4D4785-E119-42CC-9FC0-07C6F9A32300}" type="sibTrans" cxnId="{E09EDFAF-E08A-4F7B-A0B8-B539C044CD57}">
      <dgm:prSet/>
      <dgm:spPr/>
      <dgm:t>
        <a:bodyPr/>
        <a:lstStyle/>
        <a:p>
          <a:endParaRPr lang="en-IN"/>
        </a:p>
      </dgm:t>
    </dgm:pt>
    <dgm:pt modelId="{24B69C93-8539-4F31-9CC4-7F415CC1F86C}">
      <dgm:prSet phldrT="[Text]" custT="1"/>
      <dgm:spPr/>
      <dgm:t>
        <a:bodyPr/>
        <a:lstStyle/>
        <a:p>
          <a:r>
            <a:rPr lang="en-IN" sz="1800" dirty="0"/>
            <a:t>REFUSED</a:t>
          </a:r>
        </a:p>
      </dgm:t>
    </dgm:pt>
    <dgm:pt modelId="{5E6F6EA4-DE95-4A06-856D-0B74BE1836FD}" type="parTrans" cxnId="{BDA20940-35F5-46C0-92DD-89545983EAF3}">
      <dgm:prSet/>
      <dgm:spPr/>
      <dgm:t>
        <a:bodyPr/>
        <a:lstStyle/>
        <a:p>
          <a:endParaRPr lang="en-IN"/>
        </a:p>
      </dgm:t>
    </dgm:pt>
    <dgm:pt modelId="{BDF640A6-DA4C-41C9-BC15-7B6CAC834BBD}" type="sibTrans" cxnId="{BDA20940-35F5-46C0-92DD-89545983EAF3}">
      <dgm:prSet/>
      <dgm:spPr/>
      <dgm:t>
        <a:bodyPr/>
        <a:lstStyle/>
        <a:p>
          <a:endParaRPr lang="en-IN"/>
        </a:p>
      </dgm:t>
    </dgm:pt>
    <dgm:pt modelId="{0C1B6283-5D91-4145-90FD-CE67130D011F}" type="pres">
      <dgm:prSet presAssocID="{8F5C0260-6E1F-4C2A-84A7-D3245D38B43C}" presName="cycleMatrixDiagram" presStyleCnt="0">
        <dgm:presLayoutVars>
          <dgm:chMax val="1"/>
          <dgm:dir/>
          <dgm:animLvl val="lvl"/>
          <dgm:resizeHandles val="exact"/>
        </dgm:presLayoutVars>
      </dgm:prSet>
      <dgm:spPr/>
    </dgm:pt>
    <dgm:pt modelId="{4C5773AA-79C6-4229-ABEC-FDF4E6045C62}" type="pres">
      <dgm:prSet presAssocID="{8F5C0260-6E1F-4C2A-84A7-D3245D38B43C}" presName="children" presStyleCnt="0"/>
      <dgm:spPr/>
    </dgm:pt>
    <dgm:pt modelId="{287E2CBD-EA08-4EE4-BFCD-9178A695A2F1}" type="pres">
      <dgm:prSet presAssocID="{8F5C0260-6E1F-4C2A-84A7-D3245D38B43C}" presName="child1group" presStyleCnt="0"/>
      <dgm:spPr/>
    </dgm:pt>
    <dgm:pt modelId="{48F2931E-766D-4A42-AF00-CEDC9C4BAF0A}" type="pres">
      <dgm:prSet presAssocID="{8F5C0260-6E1F-4C2A-84A7-D3245D38B43C}" presName="child1" presStyleLbl="bgAcc1" presStyleIdx="0" presStyleCnt="4"/>
      <dgm:spPr/>
    </dgm:pt>
    <dgm:pt modelId="{752A0AE3-E181-437D-80C6-28E4245FB351}" type="pres">
      <dgm:prSet presAssocID="{8F5C0260-6E1F-4C2A-84A7-D3245D38B43C}" presName="child1Text" presStyleLbl="bgAcc1" presStyleIdx="0" presStyleCnt="4">
        <dgm:presLayoutVars>
          <dgm:bulletEnabled val="1"/>
        </dgm:presLayoutVars>
      </dgm:prSet>
      <dgm:spPr/>
    </dgm:pt>
    <dgm:pt modelId="{EC7EFAAB-5099-46FC-B28F-EA98C9FA0054}" type="pres">
      <dgm:prSet presAssocID="{8F5C0260-6E1F-4C2A-84A7-D3245D38B43C}" presName="child2group" presStyleCnt="0"/>
      <dgm:spPr/>
    </dgm:pt>
    <dgm:pt modelId="{27043E9A-DA93-4EDC-807F-ACAB4904C36F}" type="pres">
      <dgm:prSet presAssocID="{8F5C0260-6E1F-4C2A-84A7-D3245D38B43C}" presName="child2" presStyleLbl="bgAcc1" presStyleIdx="1" presStyleCnt="4"/>
      <dgm:spPr/>
    </dgm:pt>
    <dgm:pt modelId="{592D8F5D-BFC2-4390-9A05-BE9453885994}" type="pres">
      <dgm:prSet presAssocID="{8F5C0260-6E1F-4C2A-84A7-D3245D38B43C}" presName="child2Text" presStyleLbl="bgAcc1" presStyleIdx="1" presStyleCnt="4">
        <dgm:presLayoutVars>
          <dgm:bulletEnabled val="1"/>
        </dgm:presLayoutVars>
      </dgm:prSet>
      <dgm:spPr/>
    </dgm:pt>
    <dgm:pt modelId="{E593B1E3-9B0C-4855-A6C5-7DCA5E6A3C96}" type="pres">
      <dgm:prSet presAssocID="{8F5C0260-6E1F-4C2A-84A7-D3245D38B43C}" presName="child3group" presStyleCnt="0"/>
      <dgm:spPr/>
    </dgm:pt>
    <dgm:pt modelId="{2E697987-E8DF-40AE-BE81-AC8E6F433DF3}" type="pres">
      <dgm:prSet presAssocID="{8F5C0260-6E1F-4C2A-84A7-D3245D38B43C}" presName="child3" presStyleLbl="bgAcc1" presStyleIdx="2" presStyleCnt="4"/>
      <dgm:spPr/>
    </dgm:pt>
    <dgm:pt modelId="{5E9A910A-EA3A-46E8-888C-27E413FA830E}" type="pres">
      <dgm:prSet presAssocID="{8F5C0260-6E1F-4C2A-84A7-D3245D38B43C}" presName="child3Text" presStyleLbl="bgAcc1" presStyleIdx="2" presStyleCnt="4">
        <dgm:presLayoutVars>
          <dgm:bulletEnabled val="1"/>
        </dgm:presLayoutVars>
      </dgm:prSet>
      <dgm:spPr/>
    </dgm:pt>
    <dgm:pt modelId="{42DBC7A4-3843-442B-9A58-213D37AFF9D0}" type="pres">
      <dgm:prSet presAssocID="{8F5C0260-6E1F-4C2A-84A7-D3245D38B43C}" presName="child4group" presStyleCnt="0"/>
      <dgm:spPr/>
    </dgm:pt>
    <dgm:pt modelId="{F5A89BFF-71E5-4DDB-AE5C-43130EDE07DA}" type="pres">
      <dgm:prSet presAssocID="{8F5C0260-6E1F-4C2A-84A7-D3245D38B43C}" presName="child4" presStyleLbl="bgAcc1" presStyleIdx="3" presStyleCnt="4"/>
      <dgm:spPr/>
    </dgm:pt>
    <dgm:pt modelId="{E1C7D035-B2EF-45CD-9C9F-541D6E43CBE9}" type="pres">
      <dgm:prSet presAssocID="{8F5C0260-6E1F-4C2A-84A7-D3245D38B43C}" presName="child4Text" presStyleLbl="bgAcc1" presStyleIdx="3" presStyleCnt="4">
        <dgm:presLayoutVars>
          <dgm:bulletEnabled val="1"/>
        </dgm:presLayoutVars>
      </dgm:prSet>
      <dgm:spPr/>
    </dgm:pt>
    <dgm:pt modelId="{079EE549-209D-40EB-85C5-39E82CDA05EF}" type="pres">
      <dgm:prSet presAssocID="{8F5C0260-6E1F-4C2A-84A7-D3245D38B43C}" presName="childPlaceholder" presStyleCnt="0"/>
      <dgm:spPr/>
    </dgm:pt>
    <dgm:pt modelId="{C7E5C4EE-F174-48FC-BC89-AA4B33099296}" type="pres">
      <dgm:prSet presAssocID="{8F5C0260-6E1F-4C2A-84A7-D3245D38B43C}" presName="circle" presStyleCnt="0"/>
      <dgm:spPr/>
    </dgm:pt>
    <dgm:pt modelId="{7F7C645C-D066-407B-94A3-BBFEB3EF1481}" type="pres">
      <dgm:prSet presAssocID="{8F5C0260-6E1F-4C2A-84A7-D3245D38B43C}" presName="quadrant1" presStyleLbl="node1" presStyleIdx="0" presStyleCnt="4">
        <dgm:presLayoutVars>
          <dgm:chMax val="1"/>
          <dgm:bulletEnabled val="1"/>
        </dgm:presLayoutVars>
      </dgm:prSet>
      <dgm:spPr/>
    </dgm:pt>
    <dgm:pt modelId="{0E70221E-D263-4E7E-A4C4-96DEA3AE435A}" type="pres">
      <dgm:prSet presAssocID="{8F5C0260-6E1F-4C2A-84A7-D3245D38B43C}" presName="quadrant2" presStyleLbl="node1" presStyleIdx="1" presStyleCnt="4">
        <dgm:presLayoutVars>
          <dgm:chMax val="1"/>
          <dgm:bulletEnabled val="1"/>
        </dgm:presLayoutVars>
      </dgm:prSet>
      <dgm:spPr/>
    </dgm:pt>
    <dgm:pt modelId="{F1560CC9-B98D-47BE-9857-E195761EE4EC}" type="pres">
      <dgm:prSet presAssocID="{8F5C0260-6E1F-4C2A-84A7-D3245D38B43C}" presName="quadrant3" presStyleLbl="node1" presStyleIdx="2" presStyleCnt="4">
        <dgm:presLayoutVars>
          <dgm:chMax val="1"/>
          <dgm:bulletEnabled val="1"/>
        </dgm:presLayoutVars>
      </dgm:prSet>
      <dgm:spPr/>
    </dgm:pt>
    <dgm:pt modelId="{D420578F-E19D-4B1C-8C3F-0E658F329B0C}" type="pres">
      <dgm:prSet presAssocID="{8F5C0260-6E1F-4C2A-84A7-D3245D38B43C}" presName="quadrant4" presStyleLbl="node1" presStyleIdx="3" presStyleCnt="4">
        <dgm:presLayoutVars>
          <dgm:chMax val="1"/>
          <dgm:bulletEnabled val="1"/>
        </dgm:presLayoutVars>
      </dgm:prSet>
      <dgm:spPr/>
    </dgm:pt>
    <dgm:pt modelId="{0921B8C8-9135-4905-8024-61AA1D53AABF}" type="pres">
      <dgm:prSet presAssocID="{8F5C0260-6E1F-4C2A-84A7-D3245D38B43C}" presName="quadrantPlaceholder" presStyleCnt="0"/>
      <dgm:spPr/>
    </dgm:pt>
    <dgm:pt modelId="{C883A9B3-D7CF-43BB-98C7-860327AD6944}" type="pres">
      <dgm:prSet presAssocID="{8F5C0260-6E1F-4C2A-84A7-D3245D38B43C}" presName="center1" presStyleLbl="fgShp" presStyleIdx="0" presStyleCnt="2"/>
      <dgm:spPr/>
    </dgm:pt>
    <dgm:pt modelId="{BD6FB37E-09F3-4675-8EAD-A3D7BA9E577C}" type="pres">
      <dgm:prSet presAssocID="{8F5C0260-6E1F-4C2A-84A7-D3245D38B43C}" presName="center2" presStyleLbl="fgShp" presStyleIdx="1" presStyleCnt="2"/>
      <dgm:spPr/>
    </dgm:pt>
  </dgm:ptLst>
  <dgm:cxnLst>
    <dgm:cxn modelId="{559AA103-6667-4B92-B2C8-808DD1E5F238}" type="presOf" srcId="{C8D65F7C-D1A7-476E-B89C-1A77DED57FCA}" destId="{5E9A910A-EA3A-46E8-888C-27E413FA830E}" srcOrd="1" destOrd="0" presId="urn:microsoft.com/office/officeart/2005/8/layout/cycle4#1"/>
    <dgm:cxn modelId="{B853B126-B452-4526-AF55-452ADA92D619}" type="presOf" srcId="{24B69C93-8539-4F31-9CC4-7F415CC1F86C}" destId="{E1C7D035-B2EF-45CD-9C9F-541D6E43CBE9}" srcOrd="1" destOrd="0" presId="urn:microsoft.com/office/officeart/2005/8/layout/cycle4#1"/>
    <dgm:cxn modelId="{C277D12B-CED8-4D77-B1B5-345661834830}" type="presOf" srcId="{432CBD22-6855-4C8A-A7D3-74D1BED49E15}" destId="{7F7C645C-D066-407B-94A3-BBFEB3EF1481}" srcOrd="0" destOrd="0" presId="urn:microsoft.com/office/officeart/2005/8/layout/cycle4#1"/>
    <dgm:cxn modelId="{0449382C-72B5-49A4-9D50-35230D1F1F09}" type="presOf" srcId="{A74922C6-11EA-4FA5-A7D1-DD170219D040}" destId="{592D8F5D-BFC2-4390-9A05-BE9453885994}" srcOrd="1" destOrd="0" presId="urn:microsoft.com/office/officeart/2005/8/layout/cycle4#1"/>
    <dgm:cxn modelId="{BDA20940-35F5-46C0-92DD-89545983EAF3}" srcId="{56FB4016-2193-4012-9C5A-19962DBACDC2}" destId="{24B69C93-8539-4F31-9CC4-7F415CC1F86C}" srcOrd="0" destOrd="0" parTransId="{5E6F6EA4-DE95-4A06-856D-0B74BE1836FD}" sibTransId="{BDF640A6-DA4C-41C9-BC15-7B6CAC834BBD}"/>
    <dgm:cxn modelId="{56B40061-1CDE-4DD9-BA0E-0117DC32C455}" type="presOf" srcId="{A74922C6-11EA-4FA5-A7D1-DD170219D040}" destId="{27043E9A-DA93-4EDC-807F-ACAB4904C36F}" srcOrd="0" destOrd="0" presId="urn:microsoft.com/office/officeart/2005/8/layout/cycle4#1"/>
    <dgm:cxn modelId="{105E0764-B114-498A-B1D5-ADEEF08139CF}" srcId="{8F5C0260-6E1F-4C2A-84A7-D3245D38B43C}" destId="{47A2FBF1-5EFA-4BD6-9AB9-03F04FF4F5F3}" srcOrd="1" destOrd="0" parTransId="{0148B495-5AFA-43E8-BBEE-7A794C499E32}" sibTransId="{A348FC3D-766C-42F4-B9BF-6993DE777446}"/>
    <dgm:cxn modelId="{5AB42453-1BC5-4340-AB25-7A221D5E3EFC}" srcId="{F44F1853-1C0F-48F4-B70F-A6C49BE179C6}" destId="{C8D65F7C-D1A7-476E-B89C-1A77DED57FCA}" srcOrd="0" destOrd="0" parTransId="{62E5FCA4-297C-4563-9A77-D0DFEEA3A67A}" sibTransId="{4363F0DA-9772-40F9-9C8B-9407BFBB3B06}"/>
    <dgm:cxn modelId="{5052FE73-D505-4BDF-82E6-79283EBB94D8}" type="presOf" srcId="{56FB4016-2193-4012-9C5A-19962DBACDC2}" destId="{D420578F-E19D-4B1C-8C3F-0E658F329B0C}" srcOrd="0" destOrd="0" presId="urn:microsoft.com/office/officeart/2005/8/layout/cycle4#1"/>
    <dgm:cxn modelId="{0BBCFB8E-DE1B-4BA0-AFE6-60AAC3437A8A}" type="presOf" srcId="{C8D65F7C-D1A7-476E-B89C-1A77DED57FCA}" destId="{2E697987-E8DF-40AE-BE81-AC8E6F433DF3}" srcOrd="0" destOrd="0" presId="urn:microsoft.com/office/officeart/2005/8/layout/cycle4#1"/>
    <dgm:cxn modelId="{497C9D94-3E56-4B41-8826-806E0C152F1E}" type="presOf" srcId="{8E6CD980-EC7F-4FBD-BF03-3973824B21D6}" destId="{48F2931E-766D-4A42-AF00-CEDC9C4BAF0A}" srcOrd="0" destOrd="0" presId="urn:microsoft.com/office/officeart/2005/8/layout/cycle4#1"/>
    <dgm:cxn modelId="{F109A2AC-7548-4361-B675-F3DE1BA9A071}" type="presOf" srcId="{F44F1853-1C0F-48F4-B70F-A6C49BE179C6}" destId="{F1560CC9-B98D-47BE-9857-E195761EE4EC}" srcOrd="0" destOrd="0" presId="urn:microsoft.com/office/officeart/2005/8/layout/cycle4#1"/>
    <dgm:cxn modelId="{E09EDFAF-E08A-4F7B-A0B8-B539C044CD57}" srcId="{8F5C0260-6E1F-4C2A-84A7-D3245D38B43C}" destId="{56FB4016-2193-4012-9C5A-19962DBACDC2}" srcOrd="3" destOrd="0" parTransId="{62635005-0608-46E7-BFE0-CD8EF54E9F70}" sibTransId="{9B4D4785-E119-42CC-9FC0-07C6F9A32300}"/>
    <dgm:cxn modelId="{C1F419D0-2719-4B10-AD83-4238A49B35D2}" srcId="{8F5C0260-6E1F-4C2A-84A7-D3245D38B43C}" destId="{432CBD22-6855-4C8A-A7D3-74D1BED49E15}" srcOrd="0" destOrd="0" parTransId="{FB68EEF9-C5C9-478A-B499-1C94321E52C0}" sibTransId="{C267E7EE-E520-4D31-B1B3-FA9185BB82B5}"/>
    <dgm:cxn modelId="{CB6D69D0-FA7F-45AF-842F-172FC51F5ACC}" type="presOf" srcId="{8F5C0260-6E1F-4C2A-84A7-D3245D38B43C}" destId="{0C1B6283-5D91-4145-90FD-CE67130D011F}" srcOrd="0" destOrd="0" presId="urn:microsoft.com/office/officeart/2005/8/layout/cycle4#1"/>
    <dgm:cxn modelId="{EA126ED9-9669-48CF-9805-36C2597029BE}" srcId="{8F5C0260-6E1F-4C2A-84A7-D3245D38B43C}" destId="{F44F1853-1C0F-48F4-B70F-A6C49BE179C6}" srcOrd="2" destOrd="0" parTransId="{FCDEB58B-5CD5-4A02-9635-590E42E207CE}" sibTransId="{6C45A855-C224-4544-A63B-6A24FE91BDC0}"/>
    <dgm:cxn modelId="{A58CCBDA-F30C-4E08-BA71-17376E911ADB}" srcId="{47A2FBF1-5EFA-4BD6-9AB9-03F04FF4F5F3}" destId="{A74922C6-11EA-4FA5-A7D1-DD170219D040}" srcOrd="0" destOrd="0" parTransId="{9781B2EA-B317-4200-9015-BCC2D51BE410}" sibTransId="{933108F8-9F9E-4CBE-89FE-A3BC3F4E7B98}"/>
    <dgm:cxn modelId="{E640B3EB-2057-4FF0-8F0A-B49E0B7885D7}" type="presOf" srcId="{24B69C93-8539-4F31-9CC4-7F415CC1F86C}" destId="{F5A89BFF-71E5-4DDB-AE5C-43130EDE07DA}" srcOrd="0" destOrd="0" presId="urn:microsoft.com/office/officeart/2005/8/layout/cycle4#1"/>
    <dgm:cxn modelId="{B9CF51F0-7B8A-41E2-9872-3BE8DB79BBE5}" type="presOf" srcId="{47A2FBF1-5EFA-4BD6-9AB9-03F04FF4F5F3}" destId="{0E70221E-D263-4E7E-A4C4-96DEA3AE435A}" srcOrd="0" destOrd="0" presId="urn:microsoft.com/office/officeart/2005/8/layout/cycle4#1"/>
    <dgm:cxn modelId="{C1A060F6-23F7-4D3A-9352-0D26F632C51A}" type="presOf" srcId="{8E6CD980-EC7F-4FBD-BF03-3973824B21D6}" destId="{752A0AE3-E181-437D-80C6-28E4245FB351}" srcOrd="1" destOrd="0" presId="urn:microsoft.com/office/officeart/2005/8/layout/cycle4#1"/>
    <dgm:cxn modelId="{DCC058FF-FFBA-48BD-861A-05AD7EC78A9A}" srcId="{432CBD22-6855-4C8A-A7D3-74D1BED49E15}" destId="{8E6CD980-EC7F-4FBD-BF03-3973824B21D6}" srcOrd="0" destOrd="0" parTransId="{157A8023-EE98-430A-8F7A-82F9F517671A}" sibTransId="{1280287A-C658-42C4-A925-EA4B3852F7EC}"/>
    <dgm:cxn modelId="{8FFA9121-E787-4E70-B8FC-A50F40F03366}" type="presParOf" srcId="{0C1B6283-5D91-4145-90FD-CE67130D011F}" destId="{4C5773AA-79C6-4229-ABEC-FDF4E6045C62}" srcOrd="0" destOrd="0" presId="urn:microsoft.com/office/officeart/2005/8/layout/cycle4#1"/>
    <dgm:cxn modelId="{799AD1A1-F460-4F37-87C8-4B9DA02BF0B3}" type="presParOf" srcId="{4C5773AA-79C6-4229-ABEC-FDF4E6045C62}" destId="{287E2CBD-EA08-4EE4-BFCD-9178A695A2F1}" srcOrd="0" destOrd="0" presId="urn:microsoft.com/office/officeart/2005/8/layout/cycle4#1"/>
    <dgm:cxn modelId="{29BA233F-FF0E-4B50-A522-F265B6B24838}" type="presParOf" srcId="{287E2CBD-EA08-4EE4-BFCD-9178A695A2F1}" destId="{48F2931E-766D-4A42-AF00-CEDC9C4BAF0A}" srcOrd="0" destOrd="0" presId="urn:microsoft.com/office/officeart/2005/8/layout/cycle4#1"/>
    <dgm:cxn modelId="{CD2CE015-CB3F-4A4A-A40B-2129FEC3ED8E}" type="presParOf" srcId="{287E2CBD-EA08-4EE4-BFCD-9178A695A2F1}" destId="{752A0AE3-E181-437D-80C6-28E4245FB351}" srcOrd="1" destOrd="0" presId="urn:microsoft.com/office/officeart/2005/8/layout/cycle4#1"/>
    <dgm:cxn modelId="{17623B00-C6A4-481D-9CF2-9C6F46D8B5E6}" type="presParOf" srcId="{4C5773AA-79C6-4229-ABEC-FDF4E6045C62}" destId="{EC7EFAAB-5099-46FC-B28F-EA98C9FA0054}" srcOrd="1" destOrd="0" presId="urn:microsoft.com/office/officeart/2005/8/layout/cycle4#1"/>
    <dgm:cxn modelId="{8849EC3A-D4A6-4EF0-B2D3-709E016A046A}" type="presParOf" srcId="{EC7EFAAB-5099-46FC-B28F-EA98C9FA0054}" destId="{27043E9A-DA93-4EDC-807F-ACAB4904C36F}" srcOrd="0" destOrd="0" presId="urn:microsoft.com/office/officeart/2005/8/layout/cycle4#1"/>
    <dgm:cxn modelId="{2D7AE8C6-8792-409F-957B-AC7AB9EC6682}" type="presParOf" srcId="{EC7EFAAB-5099-46FC-B28F-EA98C9FA0054}" destId="{592D8F5D-BFC2-4390-9A05-BE9453885994}" srcOrd="1" destOrd="0" presId="urn:microsoft.com/office/officeart/2005/8/layout/cycle4#1"/>
    <dgm:cxn modelId="{655081F1-D8B2-4445-83BC-6F93A55139DC}" type="presParOf" srcId="{4C5773AA-79C6-4229-ABEC-FDF4E6045C62}" destId="{E593B1E3-9B0C-4855-A6C5-7DCA5E6A3C96}" srcOrd="2" destOrd="0" presId="urn:microsoft.com/office/officeart/2005/8/layout/cycle4#1"/>
    <dgm:cxn modelId="{2ED452B7-58F4-44EB-BB20-C0F71F63A661}" type="presParOf" srcId="{E593B1E3-9B0C-4855-A6C5-7DCA5E6A3C96}" destId="{2E697987-E8DF-40AE-BE81-AC8E6F433DF3}" srcOrd="0" destOrd="0" presId="urn:microsoft.com/office/officeart/2005/8/layout/cycle4#1"/>
    <dgm:cxn modelId="{9131B4FB-F026-4F9F-AD95-98CDFC80D8F4}" type="presParOf" srcId="{E593B1E3-9B0C-4855-A6C5-7DCA5E6A3C96}" destId="{5E9A910A-EA3A-46E8-888C-27E413FA830E}" srcOrd="1" destOrd="0" presId="urn:microsoft.com/office/officeart/2005/8/layout/cycle4#1"/>
    <dgm:cxn modelId="{2483CA7D-C00D-4512-9C19-8159908D8129}" type="presParOf" srcId="{4C5773AA-79C6-4229-ABEC-FDF4E6045C62}" destId="{42DBC7A4-3843-442B-9A58-213D37AFF9D0}" srcOrd="3" destOrd="0" presId="urn:microsoft.com/office/officeart/2005/8/layout/cycle4#1"/>
    <dgm:cxn modelId="{A6111210-118E-40D9-BC6C-2CFCE8D06F83}" type="presParOf" srcId="{42DBC7A4-3843-442B-9A58-213D37AFF9D0}" destId="{F5A89BFF-71E5-4DDB-AE5C-43130EDE07DA}" srcOrd="0" destOrd="0" presId="urn:microsoft.com/office/officeart/2005/8/layout/cycle4#1"/>
    <dgm:cxn modelId="{77AE1E08-0F75-41E3-8566-A13DB8366DB9}" type="presParOf" srcId="{42DBC7A4-3843-442B-9A58-213D37AFF9D0}" destId="{E1C7D035-B2EF-45CD-9C9F-541D6E43CBE9}" srcOrd="1" destOrd="0" presId="urn:microsoft.com/office/officeart/2005/8/layout/cycle4#1"/>
    <dgm:cxn modelId="{7A12AA9C-1B9E-48E3-9A3A-3161862E5AD8}" type="presParOf" srcId="{4C5773AA-79C6-4229-ABEC-FDF4E6045C62}" destId="{079EE549-209D-40EB-85C5-39E82CDA05EF}" srcOrd="4" destOrd="0" presId="urn:microsoft.com/office/officeart/2005/8/layout/cycle4#1"/>
    <dgm:cxn modelId="{33B2176A-2942-4F14-BD20-E71EA1FA4544}" type="presParOf" srcId="{0C1B6283-5D91-4145-90FD-CE67130D011F}" destId="{C7E5C4EE-F174-48FC-BC89-AA4B33099296}" srcOrd="1" destOrd="0" presId="urn:microsoft.com/office/officeart/2005/8/layout/cycle4#1"/>
    <dgm:cxn modelId="{7E34AE45-E92B-4E02-B7C8-F86D2B0FC306}" type="presParOf" srcId="{C7E5C4EE-F174-48FC-BC89-AA4B33099296}" destId="{7F7C645C-D066-407B-94A3-BBFEB3EF1481}" srcOrd="0" destOrd="0" presId="urn:microsoft.com/office/officeart/2005/8/layout/cycle4#1"/>
    <dgm:cxn modelId="{31F0351B-C709-4F71-8863-CEC162B52817}" type="presParOf" srcId="{C7E5C4EE-F174-48FC-BC89-AA4B33099296}" destId="{0E70221E-D263-4E7E-A4C4-96DEA3AE435A}" srcOrd="1" destOrd="0" presId="urn:microsoft.com/office/officeart/2005/8/layout/cycle4#1"/>
    <dgm:cxn modelId="{995EA129-5F4B-43C4-94C0-20635EBB7140}" type="presParOf" srcId="{C7E5C4EE-F174-48FC-BC89-AA4B33099296}" destId="{F1560CC9-B98D-47BE-9857-E195761EE4EC}" srcOrd="2" destOrd="0" presId="urn:microsoft.com/office/officeart/2005/8/layout/cycle4#1"/>
    <dgm:cxn modelId="{A705B06B-840A-4A0A-816D-6DC931093F6B}" type="presParOf" srcId="{C7E5C4EE-F174-48FC-BC89-AA4B33099296}" destId="{D420578F-E19D-4B1C-8C3F-0E658F329B0C}" srcOrd="3" destOrd="0" presId="urn:microsoft.com/office/officeart/2005/8/layout/cycle4#1"/>
    <dgm:cxn modelId="{0A0697FE-9DB8-4C3A-AB8E-29C155C71DEE}" type="presParOf" srcId="{C7E5C4EE-F174-48FC-BC89-AA4B33099296}" destId="{0921B8C8-9135-4905-8024-61AA1D53AABF}" srcOrd="4" destOrd="0" presId="urn:microsoft.com/office/officeart/2005/8/layout/cycle4#1"/>
    <dgm:cxn modelId="{CA88E71C-7FDD-496A-B2B0-1E09983C8058}" type="presParOf" srcId="{0C1B6283-5D91-4145-90FD-CE67130D011F}" destId="{C883A9B3-D7CF-43BB-98C7-860327AD6944}" srcOrd="2" destOrd="0" presId="urn:microsoft.com/office/officeart/2005/8/layout/cycle4#1"/>
    <dgm:cxn modelId="{4736D859-D686-4CB0-AABD-53A745AA0FEB}" type="presParOf" srcId="{0C1B6283-5D91-4145-90FD-CE67130D011F}" destId="{BD6FB37E-09F3-4675-8EAD-A3D7BA9E577C}"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54E43C-A50D-4FE6-94FF-DB1D6CD041EE}" type="doc">
      <dgm:prSet loTypeId="urn:microsoft.com/office/officeart/2005/8/layout/hList3" loCatId="list" qsTypeId="urn:microsoft.com/office/officeart/2005/8/quickstyle/simple1" qsCatId="simple" csTypeId="urn:microsoft.com/office/officeart/2005/8/colors/accent0_3" csCatId="mainScheme" phldr="1"/>
      <dgm:spPr/>
      <dgm:t>
        <a:bodyPr/>
        <a:lstStyle/>
        <a:p>
          <a:endParaRPr lang="en-US"/>
        </a:p>
      </dgm:t>
    </dgm:pt>
    <dgm:pt modelId="{90447C71-B032-47F7-912C-A7CEF73F6731}">
      <dgm:prSet phldrT="[Text]"/>
      <dgm:spPr/>
      <dgm:t>
        <a:bodyPr/>
        <a:lstStyle/>
        <a:p>
          <a:r>
            <a:rPr lang="en-US" dirty="0"/>
            <a:t>READING THE DATA</a:t>
          </a:r>
        </a:p>
      </dgm:t>
    </dgm:pt>
    <dgm:pt modelId="{6153FF11-D9C5-437A-B2A1-30E9E6888208}" type="parTrans" cxnId="{6B249DC3-040F-4151-BD82-DC76F45E5524}">
      <dgm:prSet/>
      <dgm:spPr/>
      <dgm:t>
        <a:bodyPr/>
        <a:lstStyle/>
        <a:p>
          <a:endParaRPr lang="en-US"/>
        </a:p>
      </dgm:t>
    </dgm:pt>
    <dgm:pt modelId="{27D7A4F4-C3BA-4F58-AB68-14E46984DD38}" type="sibTrans" cxnId="{6B249DC3-040F-4151-BD82-DC76F45E5524}">
      <dgm:prSet/>
      <dgm:spPr/>
      <dgm:t>
        <a:bodyPr/>
        <a:lstStyle/>
        <a:p>
          <a:endParaRPr lang="en-US"/>
        </a:p>
      </dgm:t>
    </dgm:pt>
    <dgm:pt modelId="{737D2007-C885-4423-BA57-AB369EA55919}">
      <dgm:prSet phldrT="[Text]"/>
      <dgm:spPr/>
      <dgm:t>
        <a:bodyPr/>
        <a:lstStyle/>
        <a:p>
          <a:r>
            <a:rPr lang="en-US" b="1" dirty="0"/>
            <a:t>application_data.csv</a:t>
          </a:r>
          <a:endParaRPr lang="en-US" dirty="0"/>
        </a:p>
      </dgm:t>
    </dgm:pt>
    <dgm:pt modelId="{4BF7A16C-7C99-4739-BB49-E47C7997D7D6}" type="parTrans" cxnId="{8A8A13BD-6BDF-4738-AB8E-3DADBAA152DB}">
      <dgm:prSet/>
      <dgm:spPr/>
      <dgm:t>
        <a:bodyPr/>
        <a:lstStyle/>
        <a:p>
          <a:endParaRPr lang="en-US"/>
        </a:p>
      </dgm:t>
    </dgm:pt>
    <dgm:pt modelId="{CDEEA807-14FD-45C7-8B47-FC59A1B2542A}" type="sibTrans" cxnId="{8A8A13BD-6BDF-4738-AB8E-3DADBAA152DB}">
      <dgm:prSet/>
      <dgm:spPr/>
      <dgm:t>
        <a:bodyPr/>
        <a:lstStyle/>
        <a:p>
          <a:endParaRPr lang="en-US"/>
        </a:p>
      </dgm:t>
    </dgm:pt>
    <dgm:pt modelId="{048AC457-E732-4A36-AA3E-F18A2F9A0D4A}">
      <dgm:prSet phldrT="[Text]"/>
      <dgm:spPr/>
      <dgm:t>
        <a:bodyPr/>
        <a:lstStyle/>
        <a:p>
          <a:r>
            <a:rPr lang="en-US" b="1" dirty="0"/>
            <a:t>previous_application.csv</a:t>
          </a:r>
          <a:endParaRPr lang="en-US" dirty="0"/>
        </a:p>
      </dgm:t>
    </dgm:pt>
    <dgm:pt modelId="{0D19DBEF-272E-4A30-83A3-CE7D630B97D5}" type="parTrans" cxnId="{9D4BDDEB-AA71-42DD-B762-63068A4D74DD}">
      <dgm:prSet/>
      <dgm:spPr/>
      <dgm:t>
        <a:bodyPr/>
        <a:lstStyle/>
        <a:p>
          <a:endParaRPr lang="en-US"/>
        </a:p>
      </dgm:t>
    </dgm:pt>
    <dgm:pt modelId="{44CF718E-2430-454D-B7F8-145DD12E8985}" type="sibTrans" cxnId="{9D4BDDEB-AA71-42DD-B762-63068A4D74DD}">
      <dgm:prSet/>
      <dgm:spPr/>
      <dgm:t>
        <a:bodyPr/>
        <a:lstStyle/>
        <a:p>
          <a:endParaRPr lang="en-US"/>
        </a:p>
      </dgm:t>
    </dgm:pt>
    <dgm:pt modelId="{31590BAA-732D-4B13-A2B3-7C48EDED6591}" type="pres">
      <dgm:prSet presAssocID="{AA54E43C-A50D-4FE6-94FF-DB1D6CD041EE}" presName="composite" presStyleCnt="0">
        <dgm:presLayoutVars>
          <dgm:chMax val="1"/>
          <dgm:dir/>
          <dgm:resizeHandles val="exact"/>
        </dgm:presLayoutVars>
      </dgm:prSet>
      <dgm:spPr/>
    </dgm:pt>
    <dgm:pt modelId="{7D450B71-1D12-4596-AE50-608B0E2BA736}" type="pres">
      <dgm:prSet presAssocID="{90447C71-B032-47F7-912C-A7CEF73F6731}" presName="roof" presStyleLbl="dkBgShp" presStyleIdx="0" presStyleCnt="2"/>
      <dgm:spPr/>
    </dgm:pt>
    <dgm:pt modelId="{B45AA5D9-8806-483A-B888-0A02F2BCDD4A}" type="pres">
      <dgm:prSet presAssocID="{90447C71-B032-47F7-912C-A7CEF73F6731}" presName="pillars" presStyleCnt="0"/>
      <dgm:spPr/>
    </dgm:pt>
    <dgm:pt modelId="{AEE6F990-D99E-4319-B733-6E3BCFA85213}" type="pres">
      <dgm:prSet presAssocID="{90447C71-B032-47F7-912C-A7CEF73F6731}" presName="pillar1" presStyleLbl="node1" presStyleIdx="0" presStyleCnt="2" custScaleX="92391">
        <dgm:presLayoutVars>
          <dgm:bulletEnabled val="1"/>
        </dgm:presLayoutVars>
      </dgm:prSet>
      <dgm:spPr/>
    </dgm:pt>
    <dgm:pt modelId="{7727E769-70B6-41A0-9299-1D9B9FCFDF2B}" type="pres">
      <dgm:prSet presAssocID="{048AC457-E732-4A36-AA3E-F18A2F9A0D4A}" presName="pillarX" presStyleLbl="node1" presStyleIdx="1" presStyleCnt="2">
        <dgm:presLayoutVars>
          <dgm:bulletEnabled val="1"/>
        </dgm:presLayoutVars>
      </dgm:prSet>
      <dgm:spPr/>
    </dgm:pt>
    <dgm:pt modelId="{C9F976C7-E2AC-4DE1-AB2A-B58D2F3821F1}" type="pres">
      <dgm:prSet presAssocID="{90447C71-B032-47F7-912C-A7CEF73F6731}" presName="base" presStyleLbl="dkBgShp" presStyleIdx="1" presStyleCnt="2"/>
      <dgm:spPr/>
    </dgm:pt>
  </dgm:ptLst>
  <dgm:cxnLst>
    <dgm:cxn modelId="{A9E94738-DA47-4E80-AA8B-2C02EAE7969C}" type="presOf" srcId="{90447C71-B032-47F7-912C-A7CEF73F6731}" destId="{7D450B71-1D12-4596-AE50-608B0E2BA736}" srcOrd="0" destOrd="0" presId="urn:microsoft.com/office/officeart/2005/8/layout/hList3"/>
    <dgm:cxn modelId="{67AAF666-10D3-42CB-9AD8-F7FF33A4A63F}" type="presOf" srcId="{737D2007-C885-4423-BA57-AB369EA55919}" destId="{AEE6F990-D99E-4319-B733-6E3BCFA85213}" srcOrd="0" destOrd="0" presId="urn:microsoft.com/office/officeart/2005/8/layout/hList3"/>
    <dgm:cxn modelId="{79C3397E-079E-4DD2-8719-E8376A1AE659}" type="presOf" srcId="{048AC457-E732-4A36-AA3E-F18A2F9A0D4A}" destId="{7727E769-70B6-41A0-9299-1D9B9FCFDF2B}" srcOrd="0" destOrd="0" presId="urn:microsoft.com/office/officeart/2005/8/layout/hList3"/>
    <dgm:cxn modelId="{4144AC87-87EB-47BD-A4EE-961D028BDA6E}" type="presOf" srcId="{AA54E43C-A50D-4FE6-94FF-DB1D6CD041EE}" destId="{31590BAA-732D-4B13-A2B3-7C48EDED6591}" srcOrd="0" destOrd="0" presId="urn:microsoft.com/office/officeart/2005/8/layout/hList3"/>
    <dgm:cxn modelId="{8A8A13BD-6BDF-4738-AB8E-3DADBAA152DB}" srcId="{90447C71-B032-47F7-912C-A7CEF73F6731}" destId="{737D2007-C885-4423-BA57-AB369EA55919}" srcOrd="0" destOrd="0" parTransId="{4BF7A16C-7C99-4739-BB49-E47C7997D7D6}" sibTransId="{CDEEA807-14FD-45C7-8B47-FC59A1B2542A}"/>
    <dgm:cxn modelId="{6B249DC3-040F-4151-BD82-DC76F45E5524}" srcId="{AA54E43C-A50D-4FE6-94FF-DB1D6CD041EE}" destId="{90447C71-B032-47F7-912C-A7CEF73F6731}" srcOrd="0" destOrd="0" parTransId="{6153FF11-D9C5-437A-B2A1-30E9E6888208}" sibTransId="{27D7A4F4-C3BA-4F58-AB68-14E46984DD38}"/>
    <dgm:cxn modelId="{9D4BDDEB-AA71-42DD-B762-63068A4D74DD}" srcId="{90447C71-B032-47F7-912C-A7CEF73F6731}" destId="{048AC457-E732-4A36-AA3E-F18A2F9A0D4A}" srcOrd="1" destOrd="0" parTransId="{0D19DBEF-272E-4A30-83A3-CE7D630B97D5}" sibTransId="{44CF718E-2430-454D-B7F8-145DD12E8985}"/>
    <dgm:cxn modelId="{032361AB-1373-4FFE-A02E-8CE420DACCAD}" type="presParOf" srcId="{31590BAA-732D-4B13-A2B3-7C48EDED6591}" destId="{7D450B71-1D12-4596-AE50-608B0E2BA736}" srcOrd="0" destOrd="0" presId="urn:microsoft.com/office/officeart/2005/8/layout/hList3"/>
    <dgm:cxn modelId="{E61C2450-233D-402C-B7D6-A20DD4F306EF}" type="presParOf" srcId="{31590BAA-732D-4B13-A2B3-7C48EDED6591}" destId="{B45AA5D9-8806-483A-B888-0A02F2BCDD4A}" srcOrd="1" destOrd="0" presId="urn:microsoft.com/office/officeart/2005/8/layout/hList3"/>
    <dgm:cxn modelId="{C6CCF1DC-41E6-4F83-A482-DA8938CFBC9A}" type="presParOf" srcId="{B45AA5D9-8806-483A-B888-0A02F2BCDD4A}" destId="{AEE6F990-D99E-4319-B733-6E3BCFA85213}" srcOrd="0" destOrd="0" presId="urn:microsoft.com/office/officeart/2005/8/layout/hList3"/>
    <dgm:cxn modelId="{B0CABA9E-BEF7-46EF-9C89-F7B9D26FD477}" type="presParOf" srcId="{B45AA5D9-8806-483A-B888-0A02F2BCDD4A}" destId="{7727E769-70B6-41A0-9299-1D9B9FCFDF2B}" srcOrd="1" destOrd="0" presId="urn:microsoft.com/office/officeart/2005/8/layout/hList3"/>
    <dgm:cxn modelId="{5831523E-0057-4645-BBED-73403995F7CE}" type="presParOf" srcId="{31590BAA-732D-4B13-A2B3-7C48EDED6591}" destId="{C9F976C7-E2AC-4DE1-AB2A-B58D2F3821F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CEF19-BCB8-4A40-86FB-A7CCFC66B5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IN"/>
        </a:p>
      </dgm:t>
    </dgm:pt>
    <dgm:pt modelId="{6DDA4DE6-D12B-45C5-88AD-48E11BDFF51E}">
      <dgm:prSet phldrT="[Text]"/>
      <dgm:spPr/>
      <dgm:t>
        <a:bodyPr/>
        <a:lstStyle/>
        <a:p>
          <a:pPr>
            <a:buFont typeface="+mj-lt"/>
            <a:buNone/>
          </a:pPr>
          <a:r>
            <a:rPr lang="en-IN" b="0" i="0" dirty="0">
              <a:hlinkClick xmlns:r="http://schemas.openxmlformats.org/officeDocument/2006/relationships" r:id="rId1">
                <a:extLst>
                  <a:ext uri="{A12FA001-AC4F-418D-AE19-62706E023703}">
                    <ahyp:hlinkClr xmlns:ahyp="http://schemas.microsoft.com/office/drawing/2018/hyperlinkcolor" val="tx"/>
                  </a:ext>
                </a:extLst>
              </a:hlinkClick>
            </a:rPr>
            <a:t>IMPORTING THE INPUT FILES</a:t>
          </a:r>
          <a:endParaRPr lang="en-IN" b="0" i="0" dirty="0"/>
        </a:p>
        <a:p>
          <a:pPr>
            <a:buFont typeface="+mj-lt"/>
            <a:buAutoNum type="arabicPeriod"/>
          </a:pPr>
          <a:endParaRPr lang="en-IN" dirty="0"/>
        </a:p>
      </dgm:t>
    </dgm:pt>
    <dgm:pt modelId="{4E4C9C73-2613-461D-B3C2-5A9658A716AE}" type="parTrans" cxnId="{46DEFB03-5622-4C3C-A5DE-617E5C750D59}">
      <dgm:prSet/>
      <dgm:spPr/>
      <dgm:t>
        <a:bodyPr/>
        <a:lstStyle/>
        <a:p>
          <a:endParaRPr lang="en-IN"/>
        </a:p>
      </dgm:t>
    </dgm:pt>
    <dgm:pt modelId="{3848C79A-45F9-4506-8F49-994B9FF932E9}" type="sibTrans" cxnId="{46DEFB03-5622-4C3C-A5DE-617E5C750D59}">
      <dgm:prSet/>
      <dgm:spPr/>
      <dgm:t>
        <a:bodyPr/>
        <a:lstStyle/>
        <a:p>
          <a:endParaRPr lang="en-IN"/>
        </a:p>
      </dgm:t>
    </dgm:pt>
    <dgm:pt modelId="{01B8B210-11FE-45A1-90EE-2E4BE46226BB}">
      <dgm:prSet phldrT="[Text]"/>
      <dgm:spPr/>
      <dgm:t>
        <a:bodyPr/>
        <a:lstStyle/>
        <a:p>
          <a:pPr>
            <a:buFont typeface="+mj-lt"/>
            <a:buNone/>
          </a:pPr>
          <a:r>
            <a:rPr lang="en-IN" b="0" i="0" dirty="0">
              <a:hlinkClick xmlns:r="http://schemas.openxmlformats.org/officeDocument/2006/relationships" r:id="rId1">
                <a:extLst>
                  <a:ext uri="{A12FA001-AC4F-418D-AE19-62706E023703}">
                    <ahyp:hlinkClr xmlns:ahyp="http://schemas.microsoft.com/office/drawing/2018/hyperlinkcolor" val="tx"/>
                  </a:ext>
                </a:extLst>
              </a:hlinkClick>
            </a:rPr>
            <a:t>INSPECT DATA FRAMES</a:t>
          </a:r>
          <a:endParaRPr lang="en-IN" dirty="0"/>
        </a:p>
      </dgm:t>
    </dgm:pt>
    <dgm:pt modelId="{E0137180-F88B-4723-BEA9-EB71684BFCC7}" type="parTrans" cxnId="{95401563-FEF2-4F22-9DAD-98506EA1DE75}">
      <dgm:prSet/>
      <dgm:spPr/>
      <dgm:t>
        <a:bodyPr/>
        <a:lstStyle/>
        <a:p>
          <a:endParaRPr lang="en-IN"/>
        </a:p>
      </dgm:t>
    </dgm:pt>
    <dgm:pt modelId="{8FD7B1A9-09CB-4190-9729-8EAADBA855A4}" type="sibTrans" cxnId="{95401563-FEF2-4F22-9DAD-98506EA1DE75}">
      <dgm:prSet/>
      <dgm:spPr/>
      <dgm:t>
        <a:bodyPr/>
        <a:lstStyle/>
        <a:p>
          <a:endParaRPr lang="en-IN"/>
        </a:p>
      </dgm:t>
    </dgm:pt>
    <dgm:pt modelId="{964C2C9C-466F-46F6-BE09-57DCE7806065}" type="pres">
      <dgm:prSet presAssocID="{797CEF19-BCB8-4A40-86FB-A7CCFC66B587}" presName="Name0" presStyleCnt="0">
        <dgm:presLayoutVars>
          <dgm:dir/>
          <dgm:resizeHandles val="exact"/>
        </dgm:presLayoutVars>
      </dgm:prSet>
      <dgm:spPr/>
    </dgm:pt>
    <dgm:pt modelId="{4EB14E2A-08A4-4BCC-B0D3-1A7AD7FC536D}" type="pres">
      <dgm:prSet presAssocID="{6DDA4DE6-D12B-45C5-88AD-48E11BDFF51E}" presName="node" presStyleLbl="node1" presStyleIdx="0" presStyleCnt="2">
        <dgm:presLayoutVars>
          <dgm:bulletEnabled val="1"/>
        </dgm:presLayoutVars>
      </dgm:prSet>
      <dgm:spPr/>
    </dgm:pt>
    <dgm:pt modelId="{1FF0E828-7DDE-492B-8621-53A9CC87722F}" type="pres">
      <dgm:prSet presAssocID="{3848C79A-45F9-4506-8F49-994B9FF932E9}" presName="sibTrans" presStyleLbl="sibTrans2D1" presStyleIdx="0" presStyleCnt="1"/>
      <dgm:spPr/>
    </dgm:pt>
    <dgm:pt modelId="{B3B72D3B-43D7-4E45-A5D1-C0E6612572A4}" type="pres">
      <dgm:prSet presAssocID="{3848C79A-45F9-4506-8F49-994B9FF932E9}" presName="connectorText" presStyleLbl="sibTrans2D1" presStyleIdx="0" presStyleCnt="1"/>
      <dgm:spPr/>
    </dgm:pt>
    <dgm:pt modelId="{9719CBF7-3FCD-42F3-87B7-1F4E0660D11D}" type="pres">
      <dgm:prSet presAssocID="{01B8B210-11FE-45A1-90EE-2E4BE46226BB}" presName="node" presStyleLbl="node1" presStyleIdx="1" presStyleCnt="2" custLinFactNeighborX="2521" custLinFactNeighborY="0">
        <dgm:presLayoutVars>
          <dgm:bulletEnabled val="1"/>
        </dgm:presLayoutVars>
      </dgm:prSet>
      <dgm:spPr/>
    </dgm:pt>
  </dgm:ptLst>
  <dgm:cxnLst>
    <dgm:cxn modelId="{46DEFB03-5622-4C3C-A5DE-617E5C750D59}" srcId="{797CEF19-BCB8-4A40-86FB-A7CCFC66B587}" destId="{6DDA4DE6-D12B-45C5-88AD-48E11BDFF51E}" srcOrd="0" destOrd="0" parTransId="{4E4C9C73-2613-461D-B3C2-5A9658A716AE}" sibTransId="{3848C79A-45F9-4506-8F49-994B9FF932E9}"/>
    <dgm:cxn modelId="{73213120-2F8C-4ED2-A9BE-F719FF58A9C0}" type="presOf" srcId="{3848C79A-45F9-4506-8F49-994B9FF932E9}" destId="{B3B72D3B-43D7-4E45-A5D1-C0E6612572A4}" srcOrd="1" destOrd="0" presId="urn:microsoft.com/office/officeart/2005/8/layout/process1"/>
    <dgm:cxn modelId="{95401563-FEF2-4F22-9DAD-98506EA1DE75}" srcId="{797CEF19-BCB8-4A40-86FB-A7CCFC66B587}" destId="{01B8B210-11FE-45A1-90EE-2E4BE46226BB}" srcOrd="1" destOrd="0" parTransId="{E0137180-F88B-4723-BEA9-EB71684BFCC7}" sibTransId="{8FD7B1A9-09CB-4190-9729-8EAADBA855A4}"/>
    <dgm:cxn modelId="{9EB04E6A-CC7D-48DD-B2C3-013822DBB9E4}" type="presOf" srcId="{3848C79A-45F9-4506-8F49-994B9FF932E9}" destId="{1FF0E828-7DDE-492B-8621-53A9CC87722F}" srcOrd="0" destOrd="0" presId="urn:microsoft.com/office/officeart/2005/8/layout/process1"/>
    <dgm:cxn modelId="{160E81C4-7D4E-4EDA-BE0D-66B48BBECF46}" type="presOf" srcId="{797CEF19-BCB8-4A40-86FB-A7CCFC66B587}" destId="{964C2C9C-466F-46F6-BE09-57DCE7806065}" srcOrd="0" destOrd="0" presId="urn:microsoft.com/office/officeart/2005/8/layout/process1"/>
    <dgm:cxn modelId="{45049CC5-2294-4F3E-95F1-4560A900CD4C}" type="presOf" srcId="{6DDA4DE6-D12B-45C5-88AD-48E11BDFF51E}" destId="{4EB14E2A-08A4-4BCC-B0D3-1A7AD7FC536D}" srcOrd="0" destOrd="0" presId="urn:microsoft.com/office/officeart/2005/8/layout/process1"/>
    <dgm:cxn modelId="{A5F4BFD7-2457-462C-9352-BAFE4F9EE419}" type="presOf" srcId="{01B8B210-11FE-45A1-90EE-2E4BE46226BB}" destId="{9719CBF7-3FCD-42F3-87B7-1F4E0660D11D}" srcOrd="0" destOrd="0" presId="urn:microsoft.com/office/officeart/2005/8/layout/process1"/>
    <dgm:cxn modelId="{6398D7DC-AC1C-4ABF-B4F5-97F1A9E55F4B}" type="presParOf" srcId="{964C2C9C-466F-46F6-BE09-57DCE7806065}" destId="{4EB14E2A-08A4-4BCC-B0D3-1A7AD7FC536D}" srcOrd="0" destOrd="0" presId="urn:microsoft.com/office/officeart/2005/8/layout/process1"/>
    <dgm:cxn modelId="{91A007C0-FCA3-47B1-A2DE-7979007085B0}" type="presParOf" srcId="{964C2C9C-466F-46F6-BE09-57DCE7806065}" destId="{1FF0E828-7DDE-492B-8621-53A9CC87722F}" srcOrd="1" destOrd="0" presId="urn:microsoft.com/office/officeart/2005/8/layout/process1"/>
    <dgm:cxn modelId="{BB548806-73F1-4219-BE25-A5D4C8059875}" type="presParOf" srcId="{1FF0E828-7DDE-492B-8621-53A9CC87722F}" destId="{B3B72D3B-43D7-4E45-A5D1-C0E6612572A4}" srcOrd="0" destOrd="0" presId="urn:microsoft.com/office/officeart/2005/8/layout/process1"/>
    <dgm:cxn modelId="{4037EC11-3061-4D0C-BA77-3C1D173354E7}" type="presParOf" srcId="{964C2C9C-466F-46F6-BE09-57DCE7806065}" destId="{9719CBF7-3FCD-42F3-87B7-1F4E0660D11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2D525F-6062-4197-9D1F-57ED0664F920}" type="doc">
      <dgm:prSet loTypeId="urn:microsoft.com/office/officeart/2005/8/layout/matrix1" loCatId="matrix" qsTypeId="urn:microsoft.com/office/officeart/2005/8/quickstyle/simple1" qsCatId="simple" csTypeId="urn:microsoft.com/office/officeart/2005/8/colors/accent0_3" csCatId="mainScheme" phldr="1"/>
      <dgm:spPr/>
      <dgm:t>
        <a:bodyPr/>
        <a:lstStyle/>
        <a:p>
          <a:endParaRPr lang="en-US"/>
        </a:p>
      </dgm:t>
    </dgm:pt>
    <dgm:pt modelId="{19B96385-5713-47EC-A1B0-E3BBE4DE9994}">
      <dgm:prSet phldrT="[Text]"/>
      <dgm:spPr/>
      <dgm:t>
        <a:bodyPr/>
        <a:lstStyle/>
        <a:p>
          <a:r>
            <a:rPr lang="en-US" dirty="0"/>
            <a:t>DATABASE </a:t>
          </a:r>
        </a:p>
      </dgm:t>
    </dgm:pt>
    <dgm:pt modelId="{8D69801F-30B9-4DD9-B290-179E2331561A}" type="parTrans" cxnId="{9442B954-6274-432B-AEB3-D24F0D3F1100}">
      <dgm:prSet/>
      <dgm:spPr/>
      <dgm:t>
        <a:bodyPr/>
        <a:lstStyle/>
        <a:p>
          <a:endParaRPr lang="en-US"/>
        </a:p>
      </dgm:t>
    </dgm:pt>
    <dgm:pt modelId="{A7216A41-2ACE-4525-B25E-7A43BC946071}" type="sibTrans" cxnId="{9442B954-6274-432B-AEB3-D24F0D3F1100}">
      <dgm:prSet/>
      <dgm:spPr/>
      <dgm:t>
        <a:bodyPr/>
        <a:lstStyle/>
        <a:p>
          <a:endParaRPr lang="en-US"/>
        </a:p>
      </dgm:t>
    </dgm:pt>
    <dgm:pt modelId="{DAF7C89D-7718-41D9-BF61-DD52B26B5965}">
      <dgm:prSet phldrT="[Text]"/>
      <dgm:spPr/>
      <dgm:t>
        <a:bodyPr/>
        <a:lstStyle/>
        <a:p>
          <a:r>
            <a:rPr lang="en-US" dirty="0"/>
            <a:t>Application Data Dimension</a:t>
          </a:r>
        </a:p>
        <a:p>
          <a:r>
            <a:rPr lang="en-US" dirty="0"/>
            <a:t>307511,122</a:t>
          </a:r>
        </a:p>
      </dgm:t>
    </dgm:pt>
    <dgm:pt modelId="{6596D3E7-27FB-445E-A50A-B5D65440FA0C}" type="parTrans" cxnId="{364F1368-2271-4647-A9BB-8791B3483B9D}">
      <dgm:prSet/>
      <dgm:spPr/>
      <dgm:t>
        <a:bodyPr/>
        <a:lstStyle/>
        <a:p>
          <a:endParaRPr lang="en-US"/>
        </a:p>
      </dgm:t>
    </dgm:pt>
    <dgm:pt modelId="{F2C1364C-044A-4DC8-8865-FEB5882F379C}" type="sibTrans" cxnId="{364F1368-2271-4647-A9BB-8791B3483B9D}">
      <dgm:prSet/>
      <dgm:spPr/>
      <dgm:t>
        <a:bodyPr/>
        <a:lstStyle/>
        <a:p>
          <a:endParaRPr lang="en-US"/>
        </a:p>
      </dgm:t>
    </dgm:pt>
    <dgm:pt modelId="{661209EC-FC19-4361-B0B7-82A60B5EF1AF}">
      <dgm:prSet phldrT="[Text]"/>
      <dgm:spPr/>
      <dgm:t>
        <a:bodyPr/>
        <a:lstStyle/>
        <a:p>
          <a:r>
            <a:rPr lang="en-US" dirty="0"/>
            <a:t>Previous Data Dimension</a:t>
          </a:r>
        </a:p>
        <a:p>
          <a:r>
            <a:rPr lang="en-US" dirty="0"/>
            <a:t>1670214,37</a:t>
          </a:r>
        </a:p>
      </dgm:t>
    </dgm:pt>
    <dgm:pt modelId="{431BA495-7823-4104-B201-DAA8F1DE151D}" type="parTrans" cxnId="{AE266F42-EF05-4247-94AB-2AA4E3DF57EB}">
      <dgm:prSet/>
      <dgm:spPr/>
      <dgm:t>
        <a:bodyPr/>
        <a:lstStyle/>
        <a:p>
          <a:endParaRPr lang="en-US"/>
        </a:p>
      </dgm:t>
    </dgm:pt>
    <dgm:pt modelId="{0CAAEDEE-12EF-4843-8DD9-1DB437200B29}" type="sibTrans" cxnId="{AE266F42-EF05-4247-94AB-2AA4E3DF57EB}">
      <dgm:prSet/>
      <dgm:spPr/>
      <dgm:t>
        <a:bodyPr/>
        <a:lstStyle/>
        <a:p>
          <a:endParaRPr lang="en-US"/>
        </a:p>
      </dgm:t>
    </dgm:pt>
    <dgm:pt modelId="{28EE0C2C-79EB-4763-9936-6741CBC94DAE}">
      <dgm:prSet phldrT="[Text]"/>
      <dgm:spPr/>
      <dgm:t>
        <a:bodyPr/>
        <a:lstStyle/>
        <a:p>
          <a:r>
            <a:rPr lang="en-US" dirty="0"/>
            <a:t>Application Data Size</a:t>
          </a:r>
        </a:p>
        <a:p>
          <a:r>
            <a:rPr lang="en-US" dirty="0"/>
            <a:t>37516342</a:t>
          </a:r>
        </a:p>
      </dgm:t>
    </dgm:pt>
    <dgm:pt modelId="{E6C0E537-3D28-4EFE-AFD0-E3ABEC9A3A06}" type="parTrans" cxnId="{68916E9E-6B83-4588-8AAA-7219908826ED}">
      <dgm:prSet/>
      <dgm:spPr/>
      <dgm:t>
        <a:bodyPr/>
        <a:lstStyle/>
        <a:p>
          <a:endParaRPr lang="en-US"/>
        </a:p>
      </dgm:t>
    </dgm:pt>
    <dgm:pt modelId="{9FE62DC6-8B33-4C14-95A0-824C4D7F5B63}" type="sibTrans" cxnId="{68916E9E-6B83-4588-8AAA-7219908826ED}">
      <dgm:prSet/>
      <dgm:spPr/>
      <dgm:t>
        <a:bodyPr/>
        <a:lstStyle/>
        <a:p>
          <a:endParaRPr lang="en-US"/>
        </a:p>
      </dgm:t>
    </dgm:pt>
    <dgm:pt modelId="{A9FD407C-FF50-4892-91D2-A314AFA51ACE}">
      <dgm:prSet phldrT="[Text]"/>
      <dgm:spPr/>
      <dgm:t>
        <a:bodyPr/>
        <a:lstStyle/>
        <a:p>
          <a:r>
            <a:rPr lang="en-US" dirty="0"/>
            <a:t>Previous Data Size</a:t>
          </a:r>
        </a:p>
        <a:p>
          <a:r>
            <a:rPr lang="en-US" dirty="0"/>
            <a:t>61797918</a:t>
          </a:r>
        </a:p>
      </dgm:t>
    </dgm:pt>
    <dgm:pt modelId="{A368594F-E119-4245-AEA4-999767C7FAFA}" type="parTrans" cxnId="{55011479-0AFF-45AF-AAFA-8090FB599827}">
      <dgm:prSet/>
      <dgm:spPr/>
      <dgm:t>
        <a:bodyPr/>
        <a:lstStyle/>
        <a:p>
          <a:endParaRPr lang="en-US"/>
        </a:p>
      </dgm:t>
    </dgm:pt>
    <dgm:pt modelId="{9E7357C3-C072-4CE7-AACD-43BB5E827AE5}" type="sibTrans" cxnId="{55011479-0AFF-45AF-AAFA-8090FB599827}">
      <dgm:prSet/>
      <dgm:spPr/>
      <dgm:t>
        <a:bodyPr/>
        <a:lstStyle/>
        <a:p>
          <a:endParaRPr lang="en-US"/>
        </a:p>
      </dgm:t>
    </dgm:pt>
    <dgm:pt modelId="{4B35AC6B-AFB6-48CD-B29B-76F8607EA60F}" type="pres">
      <dgm:prSet presAssocID="{B12D525F-6062-4197-9D1F-57ED0664F920}" presName="diagram" presStyleCnt="0">
        <dgm:presLayoutVars>
          <dgm:chMax val="1"/>
          <dgm:dir/>
          <dgm:animLvl val="ctr"/>
          <dgm:resizeHandles val="exact"/>
        </dgm:presLayoutVars>
      </dgm:prSet>
      <dgm:spPr/>
    </dgm:pt>
    <dgm:pt modelId="{2A608EC0-9F35-4AF8-8895-63AA39B4AD1F}" type="pres">
      <dgm:prSet presAssocID="{B12D525F-6062-4197-9D1F-57ED0664F920}" presName="matrix" presStyleCnt="0"/>
      <dgm:spPr/>
    </dgm:pt>
    <dgm:pt modelId="{3C05A77F-1718-473E-A9D8-E0B229C834D8}" type="pres">
      <dgm:prSet presAssocID="{B12D525F-6062-4197-9D1F-57ED0664F920}" presName="tile1" presStyleLbl="node1" presStyleIdx="0" presStyleCnt="4"/>
      <dgm:spPr/>
    </dgm:pt>
    <dgm:pt modelId="{51BB7F79-B0AD-41A4-814E-960EAEEFF14D}" type="pres">
      <dgm:prSet presAssocID="{B12D525F-6062-4197-9D1F-57ED0664F920}" presName="tile1text" presStyleLbl="node1" presStyleIdx="0" presStyleCnt="4">
        <dgm:presLayoutVars>
          <dgm:chMax val="0"/>
          <dgm:chPref val="0"/>
          <dgm:bulletEnabled val="1"/>
        </dgm:presLayoutVars>
      </dgm:prSet>
      <dgm:spPr/>
    </dgm:pt>
    <dgm:pt modelId="{1498A8A8-944C-4789-9243-CEE9B9CAC8E3}" type="pres">
      <dgm:prSet presAssocID="{B12D525F-6062-4197-9D1F-57ED0664F920}" presName="tile2" presStyleLbl="node1" presStyleIdx="1" presStyleCnt="4"/>
      <dgm:spPr/>
    </dgm:pt>
    <dgm:pt modelId="{BE3E796D-F709-4120-BC64-D169D2CCB3F2}" type="pres">
      <dgm:prSet presAssocID="{B12D525F-6062-4197-9D1F-57ED0664F920}" presName="tile2text" presStyleLbl="node1" presStyleIdx="1" presStyleCnt="4">
        <dgm:presLayoutVars>
          <dgm:chMax val="0"/>
          <dgm:chPref val="0"/>
          <dgm:bulletEnabled val="1"/>
        </dgm:presLayoutVars>
      </dgm:prSet>
      <dgm:spPr/>
    </dgm:pt>
    <dgm:pt modelId="{41C1C023-2472-442C-BC3A-5EA97CC34B32}" type="pres">
      <dgm:prSet presAssocID="{B12D525F-6062-4197-9D1F-57ED0664F920}" presName="tile3" presStyleLbl="node1" presStyleIdx="2" presStyleCnt="4"/>
      <dgm:spPr/>
    </dgm:pt>
    <dgm:pt modelId="{747ECA2D-A2DB-41E9-8D34-A98D1B517A8C}" type="pres">
      <dgm:prSet presAssocID="{B12D525F-6062-4197-9D1F-57ED0664F920}" presName="tile3text" presStyleLbl="node1" presStyleIdx="2" presStyleCnt="4">
        <dgm:presLayoutVars>
          <dgm:chMax val="0"/>
          <dgm:chPref val="0"/>
          <dgm:bulletEnabled val="1"/>
        </dgm:presLayoutVars>
      </dgm:prSet>
      <dgm:spPr/>
    </dgm:pt>
    <dgm:pt modelId="{D9612AE6-FC79-4084-B866-5A128B7863B3}" type="pres">
      <dgm:prSet presAssocID="{B12D525F-6062-4197-9D1F-57ED0664F920}" presName="tile4" presStyleLbl="node1" presStyleIdx="3" presStyleCnt="4"/>
      <dgm:spPr/>
    </dgm:pt>
    <dgm:pt modelId="{C3B04210-8F41-4500-A42D-9AF8318818A5}" type="pres">
      <dgm:prSet presAssocID="{B12D525F-6062-4197-9D1F-57ED0664F920}" presName="tile4text" presStyleLbl="node1" presStyleIdx="3" presStyleCnt="4">
        <dgm:presLayoutVars>
          <dgm:chMax val="0"/>
          <dgm:chPref val="0"/>
          <dgm:bulletEnabled val="1"/>
        </dgm:presLayoutVars>
      </dgm:prSet>
      <dgm:spPr/>
    </dgm:pt>
    <dgm:pt modelId="{E8E11311-E13A-4761-A96C-F50863D6A75C}" type="pres">
      <dgm:prSet presAssocID="{B12D525F-6062-4197-9D1F-57ED0664F920}" presName="centerTile" presStyleLbl="fgShp" presStyleIdx="0" presStyleCnt="1">
        <dgm:presLayoutVars>
          <dgm:chMax val="0"/>
          <dgm:chPref val="0"/>
        </dgm:presLayoutVars>
      </dgm:prSet>
      <dgm:spPr/>
    </dgm:pt>
  </dgm:ptLst>
  <dgm:cxnLst>
    <dgm:cxn modelId="{080DA65B-2A42-43EC-AB6B-24393F91066B}" type="presOf" srcId="{DAF7C89D-7718-41D9-BF61-DD52B26B5965}" destId="{3C05A77F-1718-473E-A9D8-E0B229C834D8}" srcOrd="0" destOrd="0" presId="urn:microsoft.com/office/officeart/2005/8/layout/matrix1"/>
    <dgm:cxn modelId="{5BD4245C-F596-4438-BD8B-B98E746BBCDC}" type="presOf" srcId="{A9FD407C-FF50-4892-91D2-A314AFA51ACE}" destId="{C3B04210-8F41-4500-A42D-9AF8318818A5}" srcOrd="1" destOrd="0" presId="urn:microsoft.com/office/officeart/2005/8/layout/matrix1"/>
    <dgm:cxn modelId="{AE266F42-EF05-4247-94AB-2AA4E3DF57EB}" srcId="{19B96385-5713-47EC-A1B0-E3BBE4DE9994}" destId="{661209EC-FC19-4361-B0B7-82A60B5EF1AF}" srcOrd="1" destOrd="0" parTransId="{431BA495-7823-4104-B201-DAA8F1DE151D}" sibTransId="{0CAAEDEE-12EF-4843-8DD9-1DB437200B29}"/>
    <dgm:cxn modelId="{364F1368-2271-4647-A9BB-8791B3483B9D}" srcId="{19B96385-5713-47EC-A1B0-E3BBE4DE9994}" destId="{DAF7C89D-7718-41D9-BF61-DD52B26B5965}" srcOrd="0" destOrd="0" parTransId="{6596D3E7-27FB-445E-A50A-B5D65440FA0C}" sibTransId="{F2C1364C-044A-4DC8-8865-FEB5882F379C}"/>
    <dgm:cxn modelId="{CB137969-0B6A-4466-9BD4-57E33DFE7EA0}" type="presOf" srcId="{19B96385-5713-47EC-A1B0-E3BBE4DE9994}" destId="{E8E11311-E13A-4761-A96C-F50863D6A75C}" srcOrd="0" destOrd="0" presId="urn:microsoft.com/office/officeart/2005/8/layout/matrix1"/>
    <dgm:cxn modelId="{9442B954-6274-432B-AEB3-D24F0D3F1100}" srcId="{B12D525F-6062-4197-9D1F-57ED0664F920}" destId="{19B96385-5713-47EC-A1B0-E3BBE4DE9994}" srcOrd="0" destOrd="0" parTransId="{8D69801F-30B9-4DD9-B290-179E2331561A}" sibTransId="{A7216A41-2ACE-4525-B25E-7A43BC946071}"/>
    <dgm:cxn modelId="{55011479-0AFF-45AF-AAFA-8090FB599827}" srcId="{19B96385-5713-47EC-A1B0-E3BBE4DE9994}" destId="{A9FD407C-FF50-4892-91D2-A314AFA51ACE}" srcOrd="3" destOrd="0" parTransId="{A368594F-E119-4245-AEA4-999767C7FAFA}" sibTransId="{9E7357C3-C072-4CE7-AACD-43BB5E827AE5}"/>
    <dgm:cxn modelId="{CEFD7B8F-F637-4479-9CAF-689E3345AC53}" type="presOf" srcId="{DAF7C89D-7718-41D9-BF61-DD52B26B5965}" destId="{51BB7F79-B0AD-41A4-814E-960EAEEFF14D}" srcOrd="1" destOrd="0" presId="urn:microsoft.com/office/officeart/2005/8/layout/matrix1"/>
    <dgm:cxn modelId="{81BC7393-5497-4BB8-8E2F-2A8DB5189F61}" type="presOf" srcId="{28EE0C2C-79EB-4763-9936-6741CBC94DAE}" destId="{41C1C023-2472-442C-BC3A-5EA97CC34B32}" srcOrd="0" destOrd="0" presId="urn:microsoft.com/office/officeart/2005/8/layout/matrix1"/>
    <dgm:cxn modelId="{68916E9E-6B83-4588-8AAA-7219908826ED}" srcId="{19B96385-5713-47EC-A1B0-E3BBE4DE9994}" destId="{28EE0C2C-79EB-4763-9936-6741CBC94DAE}" srcOrd="2" destOrd="0" parTransId="{E6C0E537-3D28-4EFE-AFD0-E3ABEC9A3A06}" sibTransId="{9FE62DC6-8B33-4C14-95A0-824C4D7F5B63}"/>
    <dgm:cxn modelId="{CA740FB6-188B-4A93-A31E-22BA65D01DBF}" type="presOf" srcId="{28EE0C2C-79EB-4763-9936-6741CBC94DAE}" destId="{747ECA2D-A2DB-41E9-8D34-A98D1B517A8C}" srcOrd="1" destOrd="0" presId="urn:microsoft.com/office/officeart/2005/8/layout/matrix1"/>
    <dgm:cxn modelId="{B2755DD7-D6B5-4E9C-B840-50E1E8C33E23}" type="presOf" srcId="{661209EC-FC19-4361-B0B7-82A60B5EF1AF}" destId="{1498A8A8-944C-4789-9243-CEE9B9CAC8E3}" srcOrd="0" destOrd="0" presId="urn:microsoft.com/office/officeart/2005/8/layout/matrix1"/>
    <dgm:cxn modelId="{CCD091DC-19BB-4F4E-A255-7B601C9178ED}" type="presOf" srcId="{A9FD407C-FF50-4892-91D2-A314AFA51ACE}" destId="{D9612AE6-FC79-4084-B866-5A128B7863B3}" srcOrd="0" destOrd="0" presId="urn:microsoft.com/office/officeart/2005/8/layout/matrix1"/>
    <dgm:cxn modelId="{771247E7-F6F9-4DC8-8D25-F99C8F1B9EB9}" type="presOf" srcId="{661209EC-FC19-4361-B0B7-82A60B5EF1AF}" destId="{BE3E796D-F709-4120-BC64-D169D2CCB3F2}" srcOrd="1" destOrd="0" presId="urn:microsoft.com/office/officeart/2005/8/layout/matrix1"/>
    <dgm:cxn modelId="{8E8819FF-8D45-4412-8DF7-C07BECFB1784}" type="presOf" srcId="{B12D525F-6062-4197-9D1F-57ED0664F920}" destId="{4B35AC6B-AFB6-48CD-B29B-76F8607EA60F}" srcOrd="0" destOrd="0" presId="urn:microsoft.com/office/officeart/2005/8/layout/matrix1"/>
    <dgm:cxn modelId="{1A341BE5-FCD2-4497-AF01-0A79E29EBBB8}" type="presParOf" srcId="{4B35AC6B-AFB6-48CD-B29B-76F8607EA60F}" destId="{2A608EC0-9F35-4AF8-8895-63AA39B4AD1F}" srcOrd="0" destOrd="0" presId="urn:microsoft.com/office/officeart/2005/8/layout/matrix1"/>
    <dgm:cxn modelId="{D187082A-EB53-447E-974D-A4CEDDD146CE}" type="presParOf" srcId="{2A608EC0-9F35-4AF8-8895-63AA39B4AD1F}" destId="{3C05A77F-1718-473E-A9D8-E0B229C834D8}" srcOrd="0" destOrd="0" presId="urn:microsoft.com/office/officeart/2005/8/layout/matrix1"/>
    <dgm:cxn modelId="{12B5D95B-F1B9-4B6A-91FA-DAF2702ABFC7}" type="presParOf" srcId="{2A608EC0-9F35-4AF8-8895-63AA39B4AD1F}" destId="{51BB7F79-B0AD-41A4-814E-960EAEEFF14D}" srcOrd="1" destOrd="0" presId="urn:microsoft.com/office/officeart/2005/8/layout/matrix1"/>
    <dgm:cxn modelId="{31358635-F837-43B6-B8A0-2E081DE5E69E}" type="presParOf" srcId="{2A608EC0-9F35-4AF8-8895-63AA39B4AD1F}" destId="{1498A8A8-944C-4789-9243-CEE9B9CAC8E3}" srcOrd="2" destOrd="0" presId="urn:microsoft.com/office/officeart/2005/8/layout/matrix1"/>
    <dgm:cxn modelId="{B370312F-E526-43D4-811E-DF552A418EA1}" type="presParOf" srcId="{2A608EC0-9F35-4AF8-8895-63AA39B4AD1F}" destId="{BE3E796D-F709-4120-BC64-D169D2CCB3F2}" srcOrd="3" destOrd="0" presId="urn:microsoft.com/office/officeart/2005/8/layout/matrix1"/>
    <dgm:cxn modelId="{C7BE9891-CDFF-42B3-8245-9423CD2CE450}" type="presParOf" srcId="{2A608EC0-9F35-4AF8-8895-63AA39B4AD1F}" destId="{41C1C023-2472-442C-BC3A-5EA97CC34B32}" srcOrd="4" destOrd="0" presId="urn:microsoft.com/office/officeart/2005/8/layout/matrix1"/>
    <dgm:cxn modelId="{ADAFA9E3-76B3-456D-9F67-2B27A9A217B8}" type="presParOf" srcId="{2A608EC0-9F35-4AF8-8895-63AA39B4AD1F}" destId="{747ECA2D-A2DB-41E9-8D34-A98D1B517A8C}" srcOrd="5" destOrd="0" presId="urn:microsoft.com/office/officeart/2005/8/layout/matrix1"/>
    <dgm:cxn modelId="{ADA45E82-AF45-4CE6-8467-ED34F75B8EBC}" type="presParOf" srcId="{2A608EC0-9F35-4AF8-8895-63AA39B4AD1F}" destId="{D9612AE6-FC79-4084-B866-5A128B7863B3}" srcOrd="6" destOrd="0" presId="urn:microsoft.com/office/officeart/2005/8/layout/matrix1"/>
    <dgm:cxn modelId="{6824585E-C299-4835-A38E-E15EF0A638B9}" type="presParOf" srcId="{2A608EC0-9F35-4AF8-8895-63AA39B4AD1F}" destId="{C3B04210-8F41-4500-A42D-9AF8318818A5}" srcOrd="7" destOrd="0" presId="urn:microsoft.com/office/officeart/2005/8/layout/matrix1"/>
    <dgm:cxn modelId="{057BDCED-D035-493F-A785-579157691786}" type="presParOf" srcId="{4B35AC6B-AFB6-48CD-B29B-76F8607EA60F}" destId="{E8E11311-E13A-4761-A96C-F50863D6A75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D6849A-087A-42B4-A2CD-E565364980B2}" type="doc">
      <dgm:prSet loTypeId="urn:microsoft.com/office/officeart/2005/8/layout/funnel1" loCatId="process" qsTypeId="urn:microsoft.com/office/officeart/2005/8/quickstyle/simple2" qsCatId="simple" csTypeId="urn:microsoft.com/office/officeart/2005/8/colors/accent0_3" csCatId="mainScheme" phldr="1"/>
      <dgm:spPr/>
      <dgm:t>
        <a:bodyPr/>
        <a:lstStyle/>
        <a:p>
          <a:endParaRPr lang="en-IN"/>
        </a:p>
      </dgm:t>
    </dgm:pt>
    <dgm:pt modelId="{13734CED-C05B-4259-98F8-2E3C0F3BFC37}">
      <dgm:prSet phldrT="[Text]"/>
      <dgm:spPr/>
      <dgm:t>
        <a:bodyPr/>
        <a:lstStyle/>
        <a:p>
          <a:r>
            <a:rPr lang="en-IN" dirty="0"/>
            <a:t>CATEGORICAL DATA ANALYSIS</a:t>
          </a:r>
        </a:p>
      </dgm:t>
    </dgm:pt>
    <dgm:pt modelId="{CF90DED9-308B-46D2-B063-C3FF2E98C4BC}" type="parTrans" cxnId="{45835EA9-2F40-4B72-A69B-EA71CC3C1CBF}">
      <dgm:prSet/>
      <dgm:spPr/>
      <dgm:t>
        <a:bodyPr/>
        <a:lstStyle/>
        <a:p>
          <a:endParaRPr lang="en-IN"/>
        </a:p>
      </dgm:t>
    </dgm:pt>
    <dgm:pt modelId="{38DFC547-7CAA-46B5-A7C2-82792D96D8B0}" type="sibTrans" cxnId="{45835EA9-2F40-4B72-A69B-EA71CC3C1CBF}">
      <dgm:prSet/>
      <dgm:spPr/>
      <dgm:t>
        <a:bodyPr/>
        <a:lstStyle/>
        <a:p>
          <a:endParaRPr lang="en-IN"/>
        </a:p>
      </dgm:t>
    </dgm:pt>
    <dgm:pt modelId="{8DE4FE2C-D62D-4F2C-B673-AF0A2FFDDC67}">
      <dgm:prSet phldrT="[Text]"/>
      <dgm:spPr/>
      <dgm:t>
        <a:bodyPr/>
        <a:lstStyle/>
        <a:p>
          <a:r>
            <a:rPr lang="en-IN" dirty="0"/>
            <a:t>IMBALANCE IN DATA</a:t>
          </a:r>
        </a:p>
      </dgm:t>
    </dgm:pt>
    <dgm:pt modelId="{77D7A6BF-0043-47A7-991E-196F94564837}" type="parTrans" cxnId="{1548A05C-EAF2-4883-A8BE-D9F5D41E8E61}">
      <dgm:prSet/>
      <dgm:spPr/>
      <dgm:t>
        <a:bodyPr/>
        <a:lstStyle/>
        <a:p>
          <a:endParaRPr lang="en-IN"/>
        </a:p>
      </dgm:t>
    </dgm:pt>
    <dgm:pt modelId="{BEE19DDC-09B2-4E50-92DC-2830A56CB3D0}" type="sibTrans" cxnId="{1548A05C-EAF2-4883-A8BE-D9F5D41E8E61}">
      <dgm:prSet/>
      <dgm:spPr/>
      <dgm:t>
        <a:bodyPr/>
        <a:lstStyle/>
        <a:p>
          <a:endParaRPr lang="en-IN"/>
        </a:p>
      </dgm:t>
    </dgm:pt>
    <dgm:pt modelId="{CCA265A2-C7F1-4C56-87FC-D8159C5956A2}">
      <dgm:prSet phldrT="[Text]"/>
      <dgm:spPr/>
      <dgm:t>
        <a:bodyPr/>
        <a:lstStyle/>
        <a:p>
          <a:r>
            <a:rPr lang="en-IN" dirty="0"/>
            <a:t>NUMERICAL DATA ANALYSIS</a:t>
          </a:r>
        </a:p>
      </dgm:t>
    </dgm:pt>
    <dgm:pt modelId="{788C0C93-9790-40B0-BF29-BA36C7A774BC}" type="parTrans" cxnId="{4AF5B8F1-5E39-4CA4-A822-71328887753E}">
      <dgm:prSet/>
      <dgm:spPr/>
      <dgm:t>
        <a:bodyPr/>
        <a:lstStyle/>
        <a:p>
          <a:endParaRPr lang="en-IN"/>
        </a:p>
      </dgm:t>
    </dgm:pt>
    <dgm:pt modelId="{8CFF42BB-3F3D-4706-8FFA-58BAA4466917}" type="sibTrans" cxnId="{4AF5B8F1-5E39-4CA4-A822-71328887753E}">
      <dgm:prSet/>
      <dgm:spPr/>
      <dgm:t>
        <a:bodyPr/>
        <a:lstStyle/>
        <a:p>
          <a:endParaRPr lang="en-IN"/>
        </a:p>
      </dgm:t>
    </dgm:pt>
    <dgm:pt modelId="{F450CDE8-EA4F-46FA-8B15-5F3F58589294}">
      <dgm:prSet phldrT="[Text]"/>
      <dgm:spPr/>
      <dgm:t>
        <a:bodyPr/>
        <a:lstStyle/>
        <a:p>
          <a:r>
            <a:rPr lang="en-IN" dirty="0"/>
            <a:t>DATA ANALYSIS</a:t>
          </a:r>
        </a:p>
      </dgm:t>
    </dgm:pt>
    <dgm:pt modelId="{7FB61F44-B817-4DD9-B1B0-20FD576BA9E2}" type="parTrans" cxnId="{8A9F3CED-3962-4D23-BDCF-33316AF30247}">
      <dgm:prSet/>
      <dgm:spPr/>
      <dgm:t>
        <a:bodyPr/>
        <a:lstStyle/>
        <a:p>
          <a:endParaRPr lang="en-IN"/>
        </a:p>
      </dgm:t>
    </dgm:pt>
    <dgm:pt modelId="{D391049D-DDA6-4284-AB79-18A3A191C0ED}" type="sibTrans" cxnId="{8A9F3CED-3962-4D23-BDCF-33316AF30247}">
      <dgm:prSet/>
      <dgm:spPr/>
      <dgm:t>
        <a:bodyPr/>
        <a:lstStyle/>
        <a:p>
          <a:endParaRPr lang="en-IN"/>
        </a:p>
      </dgm:t>
    </dgm:pt>
    <dgm:pt modelId="{D6D5F285-53CD-4767-AF41-C99480288DCB}" type="pres">
      <dgm:prSet presAssocID="{3FD6849A-087A-42B4-A2CD-E565364980B2}" presName="Name0" presStyleCnt="0">
        <dgm:presLayoutVars>
          <dgm:chMax val="4"/>
          <dgm:resizeHandles val="exact"/>
        </dgm:presLayoutVars>
      </dgm:prSet>
      <dgm:spPr/>
    </dgm:pt>
    <dgm:pt modelId="{8BB834A1-F691-4FA0-9475-152C0120B597}" type="pres">
      <dgm:prSet presAssocID="{3FD6849A-087A-42B4-A2CD-E565364980B2}" presName="ellipse" presStyleLbl="trBgShp" presStyleIdx="0" presStyleCnt="1"/>
      <dgm:spPr/>
    </dgm:pt>
    <dgm:pt modelId="{9A926B71-FC60-405B-BCE0-5A80824483DA}" type="pres">
      <dgm:prSet presAssocID="{3FD6849A-087A-42B4-A2CD-E565364980B2}" presName="arrow1" presStyleLbl="fgShp" presStyleIdx="0" presStyleCnt="1"/>
      <dgm:spPr/>
    </dgm:pt>
    <dgm:pt modelId="{E7F12270-9E24-4A48-BE62-DCD8B35C7739}" type="pres">
      <dgm:prSet presAssocID="{3FD6849A-087A-42B4-A2CD-E565364980B2}" presName="rectangle" presStyleLbl="revTx" presStyleIdx="0" presStyleCnt="1">
        <dgm:presLayoutVars>
          <dgm:bulletEnabled val="1"/>
        </dgm:presLayoutVars>
      </dgm:prSet>
      <dgm:spPr/>
    </dgm:pt>
    <dgm:pt modelId="{9D1B26B0-A989-4CB5-9F8E-2C744C237A39}" type="pres">
      <dgm:prSet presAssocID="{8DE4FE2C-D62D-4F2C-B673-AF0A2FFDDC67}" presName="item1" presStyleLbl="node1" presStyleIdx="0" presStyleCnt="3">
        <dgm:presLayoutVars>
          <dgm:bulletEnabled val="1"/>
        </dgm:presLayoutVars>
      </dgm:prSet>
      <dgm:spPr/>
    </dgm:pt>
    <dgm:pt modelId="{31664616-73F3-4A77-B835-1365493D2C91}" type="pres">
      <dgm:prSet presAssocID="{CCA265A2-C7F1-4C56-87FC-D8159C5956A2}" presName="item2" presStyleLbl="node1" presStyleIdx="1" presStyleCnt="3">
        <dgm:presLayoutVars>
          <dgm:bulletEnabled val="1"/>
        </dgm:presLayoutVars>
      </dgm:prSet>
      <dgm:spPr/>
    </dgm:pt>
    <dgm:pt modelId="{FF10787E-FE8B-4DE1-B0E8-20450FD6EBF3}" type="pres">
      <dgm:prSet presAssocID="{F450CDE8-EA4F-46FA-8B15-5F3F58589294}" presName="item3" presStyleLbl="node1" presStyleIdx="2" presStyleCnt="3">
        <dgm:presLayoutVars>
          <dgm:bulletEnabled val="1"/>
        </dgm:presLayoutVars>
      </dgm:prSet>
      <dgm:spPr/>
    </dgm:pt>
    <dgm:pt modelId="{1E104715-CB18-4067-A7A5-50D3AA33FAF7}" type="pres">
      <dgm:prSet presAssocID="{3FD6849A-087A-42B4-A2CD-E565364980B2}" presName="funnel" presStyleLbl="trAlignAcc1" presStyleIdx="0" presStyleCnt="1"/>
      <dgm:spPr/>
    </dgm:pt>
  </dgm:ptLst>
  <dgm:cxnLst>
    <dgm:cxn modelId="{1548A05C-EAF2-4883-A8BE-D9F5D41E8E61}" srcId="{3FD6849A-087A-42B4-A2CD-E565364980B2}" destId="{8DE4FE2C-D62D-4F2C-B673-AF0A2FFDDC67}" srcOrd="1" destOrd="0" parTransId="{77D7A6BF-0043-47A7-991E-196F94564837}" sibTransId="{BEE19DDC-09B2-4E50-92DC-2830A56CB3D0}"/>
    <dgm:cxn modelId="{AB042B55-574E-4B09-9000-99ACBAB6BCC0}" type="presOf" srcId="{F450CDE8-EA4F-46FA-8B15-5F3F58589294}" destId="{E7F12270-9E24-4A48-BE62-DCD8B35C7739}" srcOrd="0" destOrd="0" presId="urn:microsoft.com/office/officeart/2005/8/layout/funnel1"/>
    <dgm:cxn modelId="{81566589-9631-4335-91C8-8AED6F712FB2}" type="presOf" srcId="{13734CED-C05B-4259-98F8-2E3C0F3BFC37}" destId="{FF10787E-FE8B-4DE1-B0E8-20450FD6EBF3}" srcOrd="0" destOrd="0" presId="urn:microsoft.com/office/officeart/2005/8/layout/funnel1"/>
    <dgm:cxn modelId="{3141B995-4B2A-46F0-9992-0A558B4AB07C}" type="presOf" srcId="{3FD6849A-087A-42B4-A2CD-E565364980B2}" destId="{D6D5F285-53CD-4767-AF41-C99480288DCB}" srcOrd="0" destOrd="0" presId="urn:microsoft.com/office/officeart/2005/8/layout/funnel1"/>
    <dgm:cxn modelId="{45835EA9-2F40-4B72-A69B-EA71CC3C1CBF}" srcId="{3FD6849A-087A-42B4-A2CD-E565364980B2}" destId="{13734CED-C05B-4259-98F8-2E3C0F3BFC37}" srcOrd="0" destOrd="0" parTransId="{CF90DED9-308B-46D2-B063-C3FF2E98C4BC}" sibTransId="{38DFC547-7CAA-46B5-A7C2-82792D96D8B0}"/>
    <dgm:cxn modelId="{8E849BBF-201E-47CA-89E4-5A29C65258E9}" type="presOf" srcId="{CCA265A2-C7F1-4C56-87FC-D8159C5956A2}" destId="{9D1B26B0-A989-4CB5-9F8E-2C744C237A39}" srcOrd="0" destOrd="0" presId="urn:microsoft.com/office/officeart/2005/8/layout/funnel1"/>
    <dgm:cxn modelId="{BB809DC0-8459-4DE0-A77D-37CEC132C02A}" type="presOf" srcId="{8DE4FE2C-D62D-4F2C-B673-AF0A2FFDDC67}" destId="{31664616-73F3-4A77-B835-1365493D2C91}" srcOrd="0" destOrd="0" presId="urn:microsoft.com/office/officeart/2005/8/layout/funnel1"/>
    <dgm:cxn modelId="{8A9F3CED-3962-4D23-BDCF-33316AF30247}" srcId="{3FD6849A-087A-42B4-A2CD-E565364980B2}" destId="{F450CDE8-EA4F-46FA-8B15-5F3F58589294}" srcOrd="3" destOrd="0" parTransId="{7FB61F44-B817-4DD9-B1B0-20FD576BA9E2}" sibTransId="{D391049D-DDA6-4284-AB79-18A3A191C0ED}"/>
    <dgm:cxn modelId="{4AF5B8F1-5E39-4CA4-A822-71328887753E}" srcId="{3FD6849A-087A-42B4-A2CD-E565364980B2}" destId="{CCA265A2-C7F1-4C56-87FC-D8159C5956A2}" srcOrd="2" destOrd="0" parTransId="{788C0C93-9790-40B0-BF29-BA36C7A774BC}" sibTransId="{8CFF42BB-3F3D-4706-8FFA-58BAA4466917}"/>
    <dgm:cxn modelId="{712571D1-725A-4D02-AD2D-2051B8DBF186}" type="presParOf" srcId="{D6D5F285-53CD-4767-AF41-C99480288DCB}" destId="{8BB834A1-F691-4FA0-9475-152C0120B597}" srcOrd="0" destOrd="0" presId="urn:microsoft.com/office/officeart/2005/8/layout/funnel1"/>
    <dgm:cxn modelId="{068C7614-DC23-48DB-9E14-92796190EDC8}" type="presParOf" srcId="{D6D5F285-53CD-4767-AF41-C99480288DCB}" destId="{9A926B71-FC60-405B-BCE0-5A80824483DA}" srcOrd="1" destOrd="0" presId="urn:microsoft.com/office/officeart/2005/8/layout/funnel1"/>
    <dgm:cxn modelId="{24DC9BDF-4E7A-4B13-B913-397979ACB3CD}" type="presParOf" srcId="{D6D5F285-53CD-4767-AF41-C99480288DCB}" destId="{E7F12270-9E24-4A48-BE62-DCD8B35C7739}" srcOrd="2" destOrd="0" presId="urn:microsoft.com/office/officeart/2005/8/layout/funnel1"/>
    <dgm:cxn modelId="{1F74135B-3790-4C70-A786-5963D865F422}" type="presParOf" srcId="{D6D5F285-53CD-4767-AF41-C99480288DCB}" destId="{9D1B26B0-A989-4CB5-9F8E-2C744C237A39}" srcOrd="3" destOrd="0" presId="urn:microsoft.com/office/officeart/2005/8/layout/funnel1"/>
    <dgm:cxn modelId="{F6F98D5C-349B-44FC-BC96-160561294F8A}" type="presParOf" srcId="{D6D5F285-53CD-4767-AF41-C99480288DCB}" destId="{31664616-73F3-4A77-B835-1365493D2C91}" srcOrd="4" destOrd="0" presId="urn:microsoft.com/office/officeart/2005/8/layout/funnel1"/>
    <dgm:cxn modelId="{600BAF53-2872-478D-B43D-7B2E2905A24B}" type="presParOf" srcId="{D6D5F285-53CD-4767-AF41-C99480288DCB}" destId="{FF10787E-FE8B-4DE1-B0E8-20450FD6EBF3}" srcOrd="5" destOrd="0" presId="urn:microsoft.com/office/officeart/2005/8/layout/funnel1"/>
    <dgm:cxn modelId="{958DCA34-EC3F-4FDA-8E70-E3D28D422F0D}" type="presParOf" srcId="{D6D5F285-53CD-4767-AF41-C99480288DCB}" destId="{1E104715-CB18-4067-A7A5-50D3AA33FAF7}"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97987-E8DF-40AE-BE81-AC8E6F433DF3}">
      <dsp:nvSpPr>
        <dsp:cNvPr id="0" name=""/>
        <dsp:cNvSpPr/>
      </dsp:nvSpPr>
      <dsp:spPr>
        <a:xfrm>
          <a:off x="4789213" y="3454399"/>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12286306"/>
              <a:satOff val="13750"/>
              <a:lumOff val="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UNUSED</a:t>
          </a:r>
        </a:p>
      </dsp:txBody>
      <dsp:txXfrm>
        <a:off x="5577778" y="3896508"/>
        <a:ext cx="1685245" cy="1147781"/>
      </dsp:txXfrm>
    </dsp:sp>
    <dsp:sp modelId="{F5A89BFF-71E5-4DDB-AE5C-43130EDE07DA}">
      <dsp:nvSpPr>
        <dsp:cNvPr id="0" name=""/>
        <dsp:cNvSpPr/>
      </dsp:nvSpPr>
      <dsp:spPr>
        <a:xfrm>
          <a:off x="694734" y="3454399"/>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18429457"/>
              <a:satOff val="20625"/>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REFUSED</a:t>
          </a:r>
        </a:p>
      </dsp:txBody>
      <dsp:txXfrm>
        <a:off x="730443" y="3896508"/>
        <a:ext cx="1685245" cy="1147781"/>
      </dsp:txXfrm>
    </dsp:sp>
    <dsp:sp modelId="{27043E9A-DA93-4EDC-807F-ACAB4904C36F}">
      <dsp:nvSpPr>
        <dsp:cNvPr id="0" name=""/>
        <dsp:cNvSpPr/>
      </dsp:nvSpPr>
      <dsp:spPr>
        <a:xfrm>
          <a:off x="4789213" y="0"/>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6143153"/>
              <a:satOff val="6875"/>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CANCELLED</a:t>
          </a:r>
        </a:p>
      </dsp:txBody>
      <dsp:txXfrm>
        <a:off x="5577778" y="35709"/>
        <a:ext cx="1685245" cy="1147781"/>
      </dsp:txXfrm>
    </dsp:sp>
    <dsp:sp modelId="{48F2931E-766D-4A42-AF00-CEDC9C4BAF0A}">
      <dsp:nvSpPr>
        <dsp:cNvPr id="0" name=""/>
        <dsp:cNvSpPr/>
      </dsp:nvSpPr>
      <dsp:spPr>
        <a:xfrm>
          <a:off x="694734" y="0"/>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APPROVED</a:t>
          </a:r>
        </a:p>
      </dsp:txBody>
      <dsp:txXfrm>
        <a:off x="730443" y="35709"/>
        <a:ext cx="1685245" cy="1147781"/>
      </dsp:txXfrm>
    </dsp:sp>
    <dsp:sp modelId="{7F7C645C-D066-407B-94A3-BBFEB3EF1481}">
      <dsp:nvSpPr>
        <dsp:cNvPr id="0" name=""/>
        <dsp:cNvSpPr/>
      </dsp:nvSpPr>
      <dsp:spPr>
        <a:xfrm>
          <a:off x="1746294" y="289559"/>
          <a:ext cx="2199639" cy="2199639"/>
        </a:xfrm>
        <a:prstGeom prst="pieWedg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LOAN APPLICATION APPROVED</a:t>
          </a:r>
        </a:p>
      </dsp:txBody>
      <dsp:txXfrm>
        <a:off x="2390553" y="933818"/>
        <a:ext cx="1555380" cy="1555380"/>
      </dsp:txXfrm>
    </dsp:sp>
    <dsp:sp modelId="{0E70221E-D263-4E7E-A4C4-96DEA3AE435A}">
      <dsp:nvSpPr>
        <dsp:cNvPr id="0" name=""/>
        <dsp:cNvSpPr/>
      </dsp:nvSpPr>
      <dsp:spPr>
        <a:xfrm rot="5400000">
          <a:off x="4047533" y="289559"/>
          <a:ext cx="2199639" cy="2199639"/>
        </a:xfrm>
        <a:prstGeom prst="pieWedge">
          <a:avLst/>
        </a:prstGeom>
        <a:solidFill>
          <a:schemeClr val="accent5">
            <a:hueOff val="-6143153"/>
            <a:satOff val="687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CANCELLED DURING APPROVEL BY THE CLIENT</a:t>
          </a:r>
        </a:p>
      </dsp:txBody>
      <dsp:txXfrm rot="-5400000">
        <a:off x="4047533" y="933818"/>
        <a:ext cx="1555380" cy="1555380"/>
      </dsp:txXfrm>
    </dsp:sp>
    <dsp:sp modelId="{F1560CC9-B98D-47BE-9857-E195761EE4EC}">
      <dsp:nvSpPr>
        <dsp:cNvPr id="0" name=""/>
        <dsp:cNvSpPr/>
      </dsp:nvSpPr>
      <dsp:spPr>
        <a:xfrm rot="10800000">
          <a:off x="4047533" y="2590799"/>
          <a:ext cx="2199639" cy="2199639"/>
        </a:xfrm>
        <a:prstGeom prst="pieWedge">
          <a:avLst/>
        </a:prstGeom>
        <a:solidFill>
          <a:schemeClr val="accent5">
            <a:hueOff val="-12286306"/>
            <a:satOff val="13750"/>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CANCELLED BY THE CLIENT AT DIFFERENT STAGE OF PROCESS</a:t>
          </a:r>
        </a:p>
      </dsp:txBody>
      <dsp:txXfrm rot="10800000">
        <a:off x="4047533" y="2590799"/>
        <a:ext cx="1555380" cy="1555380"/>
      </dsp:txXfrm>
    </dsp:sp>
    <dsp:sp modelId="{D420578F-E19D-4B1C-8C3F-0E658F329B0C}">
      <dsp:nvSpPr>
        <dsp:cNvPr id="0" name=""/>
        <dsp:cNvSpPr/>
      </dsp:nvSpPr>
      <dsp:spPr>
        <a:xfrm rot="16200000">
          <a:off x="1746294" y="2590799"/>
          <a:ext cx="2199639" cy="2199639"/>
        </a:xfrm>
        <a:prstGeom prst="pieWedge">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COMPANY REJECT THE LOAN APPLICATION</a:t>
          </a:r>
        </a:p>
      </dsp:txBody>
      <dsp:txXfrm rot="5400000">
        <a:off x="2390553" y="2590799"/>
        <a:ext cx="1555380" cy="1555380"/>
      </dsp:txXfrm>
    </dsp:sp>
    <dsp:sp modelId="{C883A9B3-D7CF-43BB-98C7-860327AD6944}">
      <dsp:nvSpPr>
        <dsp:cNvPr id="0" name=""/>
        <dsp:cNvSpPr/>
      </dsp:nvSpPr>
      <dsp:spPr>
        <a:xfrm>
          <a:off x="3617004" y="2082799"/>
          <a:ext cx="759459" cy="660399"/>
        </a:xfrm>
        <a:prstGeom prst="circularArrow">
          <a:avLst/>
        </a:prstGeom>
        <a:solidFill>
          <a:schemeClr val="accent5">
            <a:tint val="4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6FB37E-09F3-4675-8EAD-A3D7BA9E577C}">
      <dsp:nvSpPr>
        <dsp:cNvPr id="0" name=""/>
        <dsp:cNvSpPr/>
      </dsp:nvSpPr>
      <dsp:spPr>
        <a:xfrm rot="10800000">
          <a:off x="3617004" y="2336799"/>
          <a:ext cx="759459" cy="660399"/>
        </a:xfrm>
        <a:prstGeom prst="circularArrow">
          <a:avLst/>
        </a:prstGeom>
        <a:solidFill>
          <a:schemeClr val="accent5">
            <a:tint val="4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50B71-1D12-4596-AE50-608B0E2BA736}">
      <dsp:nvSpPr>
        <dsp:cNvPr id="0" name=""/>
        <dsp:cNvSpPr/>
      </dsp:nvSpPr>
      <dsp:spPr>
        <a:xfrm>
          <a:off x="0" y="0"/>
          <a:ext cx="7620000" cy="1645920"/>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READING THE DATA</a:t>
          </a:r>
        </a:p>
      </dsp:txBody>
      <dsp:txXfrm>
        <a:off x="0" y="0"/>
        <a:ext cx="7620000" cy="1645920"/>
      </dsp:txXfrm>
    </dsp:sp>
    <dsp:sp modelId="{AEE6F990-D99E-4319-B733-6E3BCFA85213}">
      <dsp:nvSpPr>
        <dsp:cNvPr id="0" name=""/>
        <dsp:cNvSpPr/>
      </dsp:nvSpPr>
      <dsp:spPr>
        <a:xfrm>
          <a:off x="1785" y="1645920"/>
          <a:ext cx="3657600" cy="345643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application_data.csv</a:t>
          </a:r>
          <a:endParaRPr lang="en-US" sz="2400" kern="1200" dirty="0"/>
        </a:p>
      </dsp:txBody>
      <dsp:txXfrm>
        <a:off x="1785" y="1645920"/>
        <a:ext cx="3657600" cy="3456432"/>
      </dsp:txXfrm>
    </dsp:sp>
    <dsp:sp modelId="{7727E769-70B6-41A0-9299-1D9B9FCFDF2B}">
      <dsp:nvSpPr>
        <dsp:cNvPr id="0" name=""/>
        <dsp:cNvSpPr/>
      </dsp:nvSpPr>
      <dsp:spPr>
        <a:xfrm>
          <a:off x="3659386" y="1645920"/>
          <a:ext cx="3958828" cy="345643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previous_application.csv</a:t>
          </a:r>
          <a:endParaRPr lang="en-US" sz="2400" kern="1200" dirty="0"/>
        </a:p>
      </dsp:txBody>
      <dsp:txXfrm>
        <a:off x="3659386" y="1645920"/>
        <a:ext cx="3958828" cy="3456432"/>
      </dsp:txXfrm>
    </dsp:sp>
    <dsp:sp modelId="{C9F976C7-E2AC-4DE1-AB2A-B58D2F3821F1}">
      <dsp:nvSpPr>
        <dsp:cNvPr id="0" name=""/>
        <dsp:cNvSpPr/>
      </dsp:nvSpPr>
      <dsp:spPr>
        <a:xfrm>
          <a:off x="0" y="5102352"/>
          <a:ext cx="7620000" cy="384048"/>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14E2A-08A4-4BCC-B0D3-1A7AD7FC536D}">
      <dsp:nvSpPr>
        <dsp:cNvPr id="0" name=""/>
        <dsp:cNvSpPr/>
      </dsp:nvSpPr>
      <dsp:spPr>
        <a:xfrm>
          <a:off x="1384" y="816321"/>
          <a:ext cx="2951596" cy="177095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IN" sz="2700" b="0" i="0" kern="1200" dirty="0">
              <a:hlinkClick xmlns:r="http://schemas.openxmlformats.org/officeDocument/2006/relationships" r:id="rId1">
                <a:extLst>
                  <a:ext uri="{A12FA001-AC4F-418D-AE19-62706E023703}">
                    <ahyp:hlinkClr xmlns:ahyp="http://schemas.microsoft.com/office/drawing/2018/hyperlinkcolor" val="tx"/>
                  </a:ext>
                </a:extLst>
              </a:hlinkClick>
            </a:rPr>
            <a:t>IMPORTING THE INPUT FILES</a:t>
          </a:r>
          <a:endParaRPr lang="en-IN" sz="2700" b="0" i="0" kern="1200" dirty="0"/>
        </a:p>
        <a:p>
          <a:pPr marL="0" lvl="0" indent="0" algn="ctr" defTabSz="1200150">
            <a:lnSpc>
              <a:spcPct val="90000"/>
            </a:lnSpc>
            <a:spcBef>
              <a:spcPct val="0"/>
            </a:spcBef>
            <a:spcAft>
              <a:spcPct val="35000"/>
            </a:spcAft>
            <a:buFont typeface="+mj-lt"/>
            <a:buNone/>
          </a:pPr>
          <a:endParaRPr lang="en-IN" sz="2700" kern="1200" dirty="0"/>
        </a:p>
      </dsp:txBody>
      <dsp:txXfrm>
        <a:off x="53254" y="868191"/>
        <a:ext cx="2847856" cy="1667217"/>
      </dsp:txXfrm>
    </dsp:sp>
    <dsp:sp modelId="{1FF0E828-7DDE-492B-8621-53A9CC87722F}">
      <dsp:nvSpPr>
        <dsp:cNvPr id="0" name=""/>
        <dsp:cNvSpPr/>
      </dsp:nvSpPr>
      <dsp:spPr>
        <a:xfrm>
          <a:off x="3248486" y="1335802"/>
          <a:ext cx="626472" cy="7319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248486" y="1482201"/>
        <a:ext cx="438530" cy="439197"/>
      </dsp:txXfrm>
    </dsp:sp>
    <dsp:sp modelId="{9719CBF7-3FCD-42F3-87B7-1F4E0660D11D}">
      <dsp:nvSpPr>
        <dsp:cNvPr id="0" name=""/>
        <dsp:cNvSpPr/>
      </dsp:nvSpPr>
      <dsp:spPr>
        <a:xfrm>
          <a:off x="4135003" y="816321"/>
          <a:ext cx="2951596" cy="177095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IN" sz="2700" b="0" i="0" kern="1200" dirty="0">
              <a:hlinkClick xmlns:r="http://schemas.openxmlformats.org/officeDocument/2006/relationships" r:id="rId1">
                <a:extLst>
                  <a:ext uri="{A12FA001-AC4F-418D-AE19-62706E023703}">
                    <ahyp:hlinkClr xmlns:ahyp="http://schemas.microsoft.com/office/drawing/2018/hyperlinkcolor" val="tx"/>
                  </a:ext>
                </a:extLst>
              </a:hlinkClick>
            </a:rPr>
            <a:t>INSPECT DATA FRAMES</a:t>
          </a:r>
          <a:endParaRPr lang="en-IN" sz="2700" kern="1200" dirty="0"/>
        </a:p>
      </dsp:txBody>
      <dsp:txXfrm>
        <a:off x="4186873" y="868191"/>
        <a:ext cx="2847856" cy="1667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5A77F-1718-473E-A9D8-E0B229C834D8}">
      <dsp:nvSpPr>
        <dsp:cNvPr id="0" name=""/>
        <dsp:cNvSpPr/>
      </dsp:nvSpPr>
      <dsp:spPr>
        <a:xfrm rot="16200000">
          <a:off x="1150540" y="-1150540"/>
          <a:ext cx="1581150" cy="3882231"/>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Application Data Dimension</a:t>
          </a:r>
        </a:p>
        <a:p>
          <a:pPr marL="0" lvl="0" indent="0" algn="ctr" defTabSz="933450">
            <a:lnSpc>
              <a:spcPct val="90000"/>
            </a:lnSpc>
            <a:spcBef>
              <a:spcPct val="0"/>
            </a:spcBef>
            <a:spcAft>
              <a:spcPct val="35000"/>
            </a:spcAft>
            <a:buNone/>
          </a:pPr>
          <a:r>
            <a:rPr lang="en-US" sz="2100" kern="1200" dirty="0"/>
            <a:t>307511,122</a:t>
          </a:r>
        </a:p>
      </dsp:txBody>
      <dsp:txXfrm rot="5400000">
        <a:off x="0" y="0"/>
        <a:ext cx="3882231" cy="1185862"/>
      </dsp:txXfrm>
    </dsp:sp>
    <dsp:sp modelId="{1498A8A8-944C-4789-9243-CEE9B9CAC8E3}">
      <dsp:nvSpPr>
        <dsp:cNvPr id="0" name=""/>
        <dsp:cNvSpPr/>
      </dsp:nvSpPr>
      <dsp:spPr>
        <a:xfrm>
          <a:off x="3882231" y="0"/>
          <a:ext cx="3882231" cy="1581150"/>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Previous Data Dimension</a:t>
          </a:r>
        </a:p>
        <a:p>
          <a:pPr marL="0" lvl="0" indent="0" algn="ctr" defTabSz="933450">
            <a:lnSpc>
              <a:spcPct val="90000"/>
            </a:lnSpc>
            <a:spcBef>
              <a:spcPct val="0"/>
            </a:spcBef>
            <a:spcAft>
              <a:spcPct val="35000"/>
            </a:spcAft>
            <a:buNone/>
          </a:pPr>
          <a:r>
            <a:rPr lang="en-US" sz="2100" kern="1200" dirty="0"/>
            <a:t>1670214,37</a:t>
          </a:r>
        </a:p>
      </dsp:txBody>
      <dsp:txXfrm>
        <a:off x="3882231" y="0"/>
        <a:ext cx="3882231" cy="1185862"/>
      </dsp:txXfrm>
    </dsp:sp>
    <dsp:sp modelId="{41C1C023-2472-442C-BC3A-5EA97CC34B32}">
      <dsp:nvSpPr>
        <dsp:cNvPr id="0" name=""/>
        <dsp:cNvSpPr/>
      </dsp:nvSpPr>
      <dsp:spPr>
        <a:xfrm rot="10800000">
          <a:off x="0" y="1581150"/>
          <a:ext cx="3882231" cy="1581150"/>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Application Data Size</a:t>
          </a:r>
        </a:p>
        <a:p>
          <a:pPr marL="0" lvl="0" indent="0" algn="ctr" defTabSz="933450">
            <a:lnSpc>
              <a:spcPct val="90000"/>
            </a:lnSpc>
            <a:spcBef>
              <a:spcPct val="0"/>
            </a:spcBef>
            <a:spcAft>
              <a:spcPct val="35000"/>
            </a:spcAft>
            <a:buNone/>
          </a:pPr>
          <a:r>
            <a:rPr lang="en-US" sz="2100" kern="1200" dirty="0"/>
            <a:t>37516342</a:t>
          </a:r>
        </a:p>
      </dsp:txBody>
      <dsp:txXfrm rot="10800000">
        <a:off x="0" y="1976437"/>
        <a:ext cx="3882231" cy="1185862"/>
      </dsp:txXfrm>
    </dsp:sp>
    <dsp:sp modelId="{D9612AE6-FC79-4084-B866-5A128B7863B3}">
      <dsp:nvSpPr>
        <dsp:cNvPr id="0" name=""/>
        <dsp:cNvSpPr/>
      </dsp:nvSpPr>
      <dsp:spPr>
        <a:xfrm rot="5400000">
          <a:off x="5032772" y="430609"/>
          <a:ext cx="1581150" cy="3882231"/>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Previous Data Size</a:t>
          </a:r>
        </a:p>
        <a:p>
          <a:pPr marL="0" lvl="0" indent="0" algn="ctr" defTabSz="933450">
            <a:lnSpc>
              <a:spcPct val="90000"/>
            </a:lnSpc>
            <a:spcBef>
              <a:spcPct val="0"/>
            </a:spcBef>
            <a:spcAft>
              <a:spcPct val="35000"/>
            </a:spcAft>
            <a:buNone/>
          </a:pPr>
          <a:r>
            <a:rPr lang="en-US" sz="2100" kern="1200" dirty="0"/>
            <a:t>61797918</a:t>
          </a:r>
        </a:p>
      </dsp:txBody>
      <dsp:txXfrm rot="-5400000">
        <a:off x="3882232" y="1976437"/>
        <a:ext cx="3882231" cy="1185862"/>
      </dsp:txXfrm>
    </dsp:sp>
    <dsp:sp modelId="{E8E11311-E13A-4761-A96C-F50863D6A75C}">
      <dsp:nvSpPr>
        <dsp:cNvPr id="0" name=""/>
        <dsp:cNvSpPr/>
      </dsp:nvSpPr>
      <dsp:spPr>
        <a:xfrm>
          <a:off x="2717562" y="1185862"/>
          <a:ext cx="2329338" cy="790575"/>
        </a:xfrm>
        <a:prstGeom prst="roundRect">
          <a:avLst/>
        </a:prstGeom>
        <a:solidFill>
          <a:schemeClr val="dk2">
            <a:tint val="60000"/>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DATABASE </a:t>
          </a:r>
        </a:p>
      </dsp:txBody>
      <dsp:txXfrm>
        <a:off x="2756155" y="1224455"/>
        <a:ext cx="2252152" cy="7133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34A1-F691-4FA0-9475-152C0120B597}">
      <dsp:nvSpPr>
        <dsp:cNvPr id="0" name=""/>
        <dsp:cNvSpPr/>
      </dsp:nvSpPr>
      <dsp:spPr>
        <a:xfrm>
          <a:off x="2270414" y="204311"/>
          <a:ext cx="4054792" cy="1408176"/>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26B71-FC60-405B-BCE0-5A80824483DA}">
      <dsp:nvSpPr>
        <dsp:cNvPr id="0" name=""/>
        <dsp:cNvSpPr/>
      </dsp:nvSpPr>
      <dsp:spPr>
        <a:xfrm>
          <a:off x="3911190" y="3652456"/>
          <a:ext cx="785812" cy="502920"/>
        </a:xfrm>
        <a:prstGeom prst="downArrow">
          <a:avLst/>
        </a:prstGeom>
        <a:solidFill>
          <a:schemeClr val="dk2">
            <a:tint val="6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7F12270-9E24-4A48-BE62-DCD8B35C7739}">
      <dsp:nvSpPr>
        <dsp:cNvPr id="0" name=""/>
        <dsp:cNvSpPr/>
      </dsp:nvSpPr>
      <dsp:spPr>
        <a:xfrm>
          <a:off x="2418147" y="4054792"/>
          <a:ext cx="3771900" cy="942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IN" sz="3400" kern="1200" dirty="0"/>
            <a:t>DATA ANALYSIS</a:t>
          </a:r>
        </a:p>
      </dsp:txBody>
      <dsp:txXfrm>
        <a:off x="2418147" y="4054792"/>
        <a:ext cx="3771900" cy="942975"/>
      </dsp:txXfrm>
    </dsp:sp>
    <dsp:sp modelId="{9D1B26B0-A989-4CB5-9F8E-2C744C237A39}">
      <dsp:nvSpPr>
        <dsp:cNvPr id="0" name=""/>
        <dsp:cNvSpPr/>
      </dsp:nvSpPr>
      <dsp:spPr>
        <a:xfrm>
          <a:off x="3744598" y="1721243"/>
          <a:ext cx="1414462" cy="14144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NUMERICAL DATA ANALYSIS</a:t>
          </a:r>
        </a:p>
      </dsp:txBody>
      <dsp:txXfrm>
        <a:off x="3951741" y="1928386"/>
        <a:ext cx="1000176" cy="1000176"/>
      </dsp:txXfrm>
    </dsp:sp>
    <dsp:sp modelId="{31664616-73F3-4A77-B835-1365493D2C91}">
      <dsp:nvSpPr>
        <dsp:cNvPr id="0" name=""/>
        <dsp:cNvSpPr/>
      </dsp:nvSpPr>
      <dsp:spPr>
        <a:xfrm>
          <a:off x="2732472" y="660082"/>
          <a:ext cx="1414462" cy="14144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IMBALANCE IN DATA</a:t>
          </a:r>
        </a:p>
      </dsp:txBody>
      <dsp:txXfrm>
        <a:off x="2939615" y="867225"/>
        <a:ext cx="1000176" cy="1000176"/>
      </dsp:txXfrm>
    </dsp:sp>
    <dsp:sp modelId="{FF10787E-FE8B-4DE1-B0E8-20450FD6EBF3}">
      <dsp:nvSpPr>
        <dsp:cNvPr id="0" name=""/>
        <dsp:cNvSpPr/>
      </dsp:nvSpPr>
      <dsp:spPr>
        <a:xfrm>
          <a:off x="4178367" y="318096"/>
          <a:ext cx="1414462" cy="14144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CATEGORICAL DATA ANALYSIS</a:t>
          </a:r>
        </a:p>
      </dsp:txBody>
      <dsp:txXfrm>
        <a:off x="4385510" y="525239"/>
        <a:ext cx="1000176" cy="1000176"/>
      </dsp:txXfrm>
    </dsp:sp>
    <dsp:sp modelId="{1E104715-CB18-4067-A7A5-50D3AA33FAF7}">
      <dsp:nvSpPr>
        <dsp:cNvPr id="0" name=""/>
        <dsp:cNvSpPr/>
      </dsp:nvSpPr>
      <dsp:spPr>
        <a:xfrm>
          <a:off x="2103822" y="31432"/>
          <a:ext cx="4400550" cy="3520440"/>
        </a:xfrm>
        <a:prstGeom prst="funnel">
          <a:avLst/>
        </a:prstGeom>
        <a:solidFill>
          <a:schemeClr val="lt2">
            <a:alpha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348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3144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76385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7413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00375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21053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88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28734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1836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2580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77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3997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546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9019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7747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9895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322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3/8/2023</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59882075"/>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padmait/eda-bank-loan-default-risk-analysis/notebook" TargetMode="External"/><Relationship Id="rId2" Type="http://schemas.openxmlformats.org/officeDocument/2006/relationships/hyperlink" Target="https://www.kaggle.com/padmait/eda-bank-loan-default-risk-analysis/noteboo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3200" b="1" dirty="0">
                <a:solidFill>
                  <a:srgbClr val="202124"/>
                </a:solidFill>
                <a:effectLst/>
                <a:highlight>
                  <a:srgbClr val="808080"/>
                </a:highlight>
                <a:latin typeface="Inter"/>
              </a:rPr>
              <a:t>EDA:BANK LOAN DEFAULT RISK ANALYSIS</a:t>
            </a:r>
            <a:br>
              <a:rPr lang="en-IN" sz="3200" b="1" i="0" dirty="0">
                <a:solidFill>
                  <a:srgbClr val="202124"/>
                </a:solidFill>
                <a:effectLst/>
                <a:latin typeface="Inter"/>
              </a:rPr>
            </a:b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685346" y="2096064"/>
            <a:ext cx="8306254" cy="4533336"/>
          </a:xfrm>
        </p:spPr>
        <p:txBody>
          <a:bodyPr>
            <a:normAutofit/>
          </a:bodyPr>
          <a:lstStyle/>
          <a:p>
            <a:pPr>
              <a:buNone/>
            </a:pPr>
            <a:r>
              <a:rPr lang="en-US" sz="2600" b="1" dirty="0">
                <a:latin typeface="Footlight MT Light" pitchFamily="18" charset="0"/>
                <a:cs typeface="Times New Roman" pitchFamily="18" charset="0"/>
              </a:rPr>
              <a:t>  </a:t>
            </a:r>
            <a:endParaRPr lang="en-US" b="1" dirty="0">
              <a:latin typeface="Footlight MT Light" pitchFamily="18" charset="0"/>
              <a:cs typeface="Times New Roman" pitchFamily="18" charset="0"/>
            </a:endParaRPr>
          </a:p>
          <a:p>
            <a:pPr>
              <a:buNone/>
            </a:pPr>
            <a:endParaRPr lang="en-US" i="1" dirty="0"/>
          </a:p>
          <a:p>
            <a:pPr algn="ctr">
              <a:buNone/>
            </a:pPr>
            <a:r>
              <a:rPr lang="en-US" dirty="0">
                <a:latin typeface="Times New Roman" pitchFamily="18" charset="0"/>
                <a:cs typeface="Times New Roman" pitchFamily="18" charset="0"/>
              </a:rPr>
              <a:t> </a:t>
            </a:r>
            <a:endParaRPr lang="en-US" b="1" u="sng"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MR. </a:t>
            </a:r>
            <a:r>
              <a:rPr lang="en-US" sz="2200" b="1">
                <a:latin typeface="Times New Roman" pitchFamily="18" charset="0"/>
                <a:cs typeface="Times New Roman" pitchFamily="18" charset="0"/>
              </a:rPr>
              <a:t>SRABANA </a:t>
            </a:r>
            <a:r>
              <a:rPr lang="en-US" sz="2200" b="1" dirty="0">
                <a:latin typeface="Times New Roman" pitchFamily="18" charset="0"/>
                <a:cs typeface="Times New Roman" pitchFamily="18" charset="0"/>
              </a:rPr>
              <a:t>KUMAR MALLA</a:t>
            </a:r>
          </a:p>
          <a:p>
            <a:pPr>
              <a:buNone/>
            </a:pPr>
            <a:r>
              <a:rPr lang="en-US" dirty="0">
                <a:latin typeface="Times New Roman" pitchFamily="18" charset="0"/>
                <a:cs typeface="Times New Roman" pitchFamily="18" charset="0"/>
              </a:rPr>
              <a:t>                                               </a:t>
            </a:r>
          </a:p>
        </p:txBody>
      </p:sp>
      <p:pic>
        <p:nvPicPr>
          <p:cNvPr id="8" name="Picture 7" descr="C:\Users\Mayank Rai\Desktop\ADITYA\P.I.P.S\logo.png"/>
          <p:cNvPicPr/>
          <p:nvPr/>
        </p:nvPicPr>
        <p:blipFill>
          <a:blip r:embed="rId2" cstate="print"/>
          <a:srcRect/>
          <a:stretch>
            <a:fillRect/>
          </a:stretch>
        </p:blipFill>
        <p:spPr bwMode="auto">
          <a:xfrm>
            <a:off x="3657600" y="1838097"/>
            <a:ext cx="1447800" cy="650843"/>
          </a:xfrm>
          <a:prstGeom prst="rect">
            <a:avLst/>
          </a:prstGeom>
          <a:noFill/>
          <a:ln w="9525">
            <a:noFill/>
            <a:miter lim="800000"/>
            <a:headEnd/>
            <a:tailEnd/>
          </a:ln>
        </p:spPr>
      </p:pic>
      <p:pic>
        <p:nvPicPr>
          <p:cNvPr id="1026" name="Picture 2">
            <a:extLst>
              <a:ext uri="{FF2B5EF4-FFF2-40B4-BE49-F238E27FC236}">
                <a16:creationId xmlns:a16="http://schemas.microsoft.com/office/drawing/2014/main" id="{5861EE3D-9417-4379-B6E3-C0122455C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1"/>
            <a:ext cx="91440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0F7723-7EDE-4367-9A8E-4461910BC63A}"/>
              </a:ext>
            </a:extLst>
          </p:cNvPr>
          <p:cNvSpPr>
            <a:spLocks noGrp="1"/>
          </p:cNvSpPr>
          <p:nvPr>
            <p:ph type="title"/>
          </p:nvPr>
        </p:nvSpPr>
        <p:spPr/>
        <p:txBody>
          <a:bodyPr/>
          <a:lstStyle/>
          <a:p>
            <a:r>
              <a:rPr lang="en-IN" dirty="0"/>
              <a:t>DATAFRAMES</a:t>
            </a:r>
          </a:p>
        </p:txBody>
      </p:sp>
      <p:graphicFrame>
        <p:nvGraphicFramePr>
          <p:cNvPr id="8" name="Content Placeholder 7"/>
          <p:cNvGraphicFramePr>
            <a:graphicFrameLocks noGrp="1"/>
          </p:cNvGraphicFramePr>
          <p:nvPr>
            <p:ph idx="1"/>
          </p:nvPr>
        </p:nvGraphicFramePr>
        <p:xfrm>
          <a:off x="685800" y="2095500"/>
          <a:ext cx="7764463" cy="3162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&amp; MANIPULATION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0314437"/>
              </p:ext>
            </p:extLst>
          </p:nvPr>
        </p:nvGraphicFramePr>
        <p:xfrm>
          <a:off x="685800" y="2095500"/>
          <a:ext cx="7764463" cy="36957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ANALYSE &amp; DELETE UNNECESSORY COLUMNS </a:t>
            </a:r>
            <a:endParaRPr lang="en-US" sz="3600" b="1" dirty="0">
              <a:latin typeface="Times New Roman" pitchFamily="18" charset="0"/>
              <a:cs typeface="Times New Roman" pitchFamily="18" charset="0"/>
            </a:endParaRPr>
          </a:p>
        </p:txBody>
      </p:sp>
      <p:sp>
        <p:nvSpPr>
          <p:cNvPr id="3" name="Content Placeholder 2"/>
          <p:cNvSpPr>
            <a:spLocks noGrp="1"/>
          </p:cNvSpPr>
          <p:nvPr>
            <p:ph sz="half" idx="2"/>
          </p:nvPr>
        </p:nvSpPr>
        <p:spPr>
          <a:xfrm>
            <a:off x="685346" y="2088320"/>
            <a:ext cx="8001454" cy="3702880"/>
          </a:xfrm>
        </p:spPr>
        <p:txBody>
          <a:bodyPr>
            <a:normAutofit/>
          </a:bodyPr>
          <a:lstStyle/>
          <a:p>
            <a:pPr>
              <a:buFont typeface="Wingdings" panose="05000000000000000000" pitchFamily="2" charset="2"/>
              <a:buChar char="§"/>
            </a:pPr>
            <a:r>
              <a:rPr lang="en-US" sz="1800" b="1" dirty="0">
                <a:latin typeface="Times New Roman" pitchFamily="18" charset="0"/>
                <a:cs typeface="Times New Roman" pitchFamily="18" charset="0"/>
              </a:rPr>
              <a:t>ANALYSING &amp; DELETING UNNECESSORY COLUMNS IN APPLICATION DATA:</a:t>
            </a:r>
          </a:p>
          <a:p>
            <a:pPr marL="0" indent="0">
              <a:buNone/>
            </a:pPr>
            <a:r>
              <a:rPr lang="en-US" sz="1800" b="1" dirty="0">
                <a:latin typeface="Times New Roman" pitchFamily="18" charset="0"/>
                <a:cs typeface="Times New Roman" pitchFamily="18" charset="0"/>
              </a:rPr>
              <a:t>As shown in graphs some columns like </a:t>
            </a:r>
            <a:r>
              <a:rPr lang="en-IN" sz="1600" b="0" i="0" dirty="0">
                <a:effectLst/>
                <a:latin typeface="Georgia" panose="02040502050405020303" pitchFamily="18" charset="0"/>
              </a:rPr>
              <a:t>EXT_SOURCE_X have no correlation with target and also email, mobile phone this details are not in correlation with loan repayment.</a:t>
            </a:r>
          </a:p>
          <a:p>
            <a:pPr marL="0" indent="0">
              <a:buNone/>
            </a:pPr>
            <a:r>
              <a:rPr lang="en-IN" sz="1600" dirty="0">
                <a:effectLst/>
                <a:latin typeface="Georgia" panose="02040502050405020303" pitchFamily="18" charset="0"/>
                <a:cs typeface="Times New Roman" pitchFamily="18" charset="0"/>
              </a:rPr>
              <a:t>Also when we compare all the FLAG_DOCUMENTS with each other only FLAG_DOCUMENT_3 is required for further analysing having more than 40% null value with that we will also add the columns, so we will remove the unwanted columns from the data set.</a:t>
            </a:r>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296400" cy="5410200"/>
          </a:xfrm>
        </p:spPr>
        <p:txBody>
          <a:bodyPr>
            <a:normAutofit fontScale="25000" lnSpcReduction="20000"/>
          </a:bodyPr>
          <a:lstStyle/>
          <a:p>
            <a:pPr>
              <a:buFont typeface="Wingdings" panose="05000000000000000000" pitchFamily="2" charset="2"/>
              <a:buChar char="§"/>
            </a:pPr>
            <a:r>
              <a:rPr lang="en-US" sz="6400" b="1" dirty="0">
                <a:latin typeface="Times New Roman" pitchFamily="18" charset="0"/>
                <a:cs typeface="Times New Roman" pitchFamily="18" charset="0"/>
              </a:rPr>
              <a:t>ANALYSING &amp; DELETING UNNECESSORY COLUMNS IN PREVIOUS DATA:</a:t>
            </a:r>
          </a:p>
          <a:p>
            <a:pPr marL="0" indent="0">
              <a:buNone/>
            </a:pPr>
            <a:r>
              <a:rPr lang="en-US" sz="6400" b="1" dirty="0">
                <a:latin typeface="Times New Roman" pitchFamily="18" charset="0"/>
                <a:cs typeface="Times New Roman" pitchFamily="18" charset="0"/>
              </a:rPr>
              <a:t>We will delete the columns having more than 40% null value, along with that some unnecessary columns like WEEKDAY_APPR_PROCESS_START','HOUR_APPR_PROCESS_START, </a:t>
            </a:r>
            <a:r>
              <a:rPr lang="en-US" sz="6400" b="1" dirty="0" err="1">
                <a:latin typeface="Times New Roman" pitchFamily="18" charset="0"/>
                <a:cs typeface="Times New Roman" pitchFamily="18" charset="0"/>
              </a:rPr>
              <a:t>etc</a:t>
            </a:r>
            <a:r>
              <a:rPr lang="en-US" sz="6400" b="1" dirty="0">
                <a:latin typeface="Times New Roman" pitchFamily="18" charset="0"/>
                <a:cs typeface="Times New Roman" pitchFamily="18" charset="0"/>
              </a:rPr>
              <a:t> we will remove all the unnecessary columns.</a:t>
            </a: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                                                                                                                                                        </a:t>
            </a:r>
            <a:r>
              <a:rPr lang="en-US" sz="7200" b="1" dirty="0">
                <a:latin typeface="Times New Roman" pitchFamily="18" charset="0"/>
                <a:cs typeface="Times New Roman" pitchFamily="18" charset="0"/>
              </a:rPr>
              <a:t>APPLICATION DATA                     PREVIOUS DATA</a:t>
            </a:r>
          </a:p>
          <a:p>
            <a:pPr marL="0" indent="0">
              <a:buNone/>
            </a:pPr>
            <a:endParaRPr lang="en-US" sz="1600" b="1"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graphicFrame>
        <p:nvGraphicFramePr>
          <p:cNvPr id="8" name="Chart 7">
            <a:extLst>
              <a:ext uri="{FF2B5EF4-FFF2-40B4-BE49-F238E27FC236}">
                <a16:creationId xmlns:a16="http://schemas.microsoft.com/office/drawing/2014/main" id="{FC089049-7CE9-4140-97EF-5C3D901930AE}"/>
              </a:ext>
            </a:extLst>
          </p:cNvPr>
          <p:cNvGraphicFramePr/>
          <p:nvPr>
            <p:extLst>
              <p:ext uri="{D42A27DB-BD31-4B8C-83A1-F6EECF244321}">
                <p14:modId xmlns:p14="http://schemas.microsoft.com/office/powerpoint/2010/main" val="1235298729"/>
              </p:ext>
            </p:extLst>
          </p:nvPr>
        </p:nvGraphicFramePr>
        <p:xfrm>
          <a:off x="1524000" y="1981200"/>
          <a:ext cx="6096000" cy="342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u="sng" dirty="0">
                <a:latin typeface="Times New Roman" pitchFamily="18" charset="0"/>
                <a:cs typeface="Times New Roman" pitchFamily="18" charset="0"/>
              </a:rPr>
              <a:t>STANDARDIZE VALUE</a:t>
            </a:r>
            <a:endParaRPr lang="en-US" b="1" u="sng"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
            </a:pPr>
            <a:endParaRPr lang="en-US" b="1" dirty="0">
              <a:latin typeface="Times New Roman" pitchFamily="18" charset="0"/>
              <a:cs typeface="Times New Roman" pitchFamily="18" charset="0"/>
            </a:endParaRPr>
          </a:p>
          <a:p>
            <a:pPr>
              <a:buFont typeface="Wingdings" panose="05000000000000000000" pitchFamily="2" charset="2"/>
              <a:buChar char="§"/>
            </a:pPr>
            <a:r>
              <a:rPr lang="en-US" b="1" dirty="0">
                <a:latin typeface="Times New Roman" pitchFamily="18" charset="0"/>
                <a:cs typeface="Times New Roman" pitchFamily="18" charset="0"/>
              </a:rPr>
              <a:t>More than 50% loan applicants have income between 100K-200K and among them 92% applicants have income less than 300K.</a:t>
            </a:r>
            <a:endParaRPr lang="en-US" sz="1800" dirty="0">
              <a:latin typeface="Times New Roman" pitchFamily="18" charset="0"/>
              <a:cs typeface="Times New Roman" pitchFamily="18" charset="0"/>
            </a:endParaRPr>
          </a:p>
        </p:txBody>
      </p:sp>
      <p:graphicFrame>
        <p:nvGraphicFramePr>
          <p:cNvPr id="6" name="Chart 5">
            <a:extLst>
              <a:ext uri="{FF2B5EF4-FFF2-40B4-BE49-F238E27FC236}">
                <a16:creationId xmlns:a16="http://schemas.microsoft.com/office/drawing/2014/main" id="{2C000D03-E234-4E98-9F1F-ABCC653D2B11}"/>
              </a:ext>
            </a:extLst>
          </p:cNvPr>
          <p:cNvGraphicFramePr/>
          <p:nvPr>
            <p:extLst>
              <p:ext uri="{D42A27DB-BD31-4B8C-83A1-F6EECF244321}">
                <p14:modId xmlns:p14="http://schemas.microsoft.com/office/powerpoint/2010/main" val="2091754877"/>
              </p:ext>
            </p:extLst>
          </p:nvPr>
        </p:nvGraphicFramePr>
        <p:xfrm>
          <a:off x="4514849" y="1524000"/>
          <a:ext cx="4324351"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1AC8214-6322-4315-8258-32863B793491}"/>
              </a:ext>
            </a:extLst>
          </p:cNvPr>
          <p:cNvSpPr>
            <a:spLocks noGrp="1"/>
          </p:cNvSpPr>
          <p:nvPr>
            <p:ph idx="1"/>
          </p:nvPr>
        </p:nvSpPr>
        <p:spPr>
          <a:xfrm>
            <a:off x="685346" y="304800"/>
            <a:ext cx="7765322" cy="5486400"/>
          </a:xfrm>
        </p:spPr>
        <p:txBody>
          <a:bodyPr>
            <a:normAutofit/>
          </a:bodyPr>
          <a:lstStyle/>
          <a:p>
            <a:r>
              <a:rPr lang="en-US" dirty="0"/>
              <a:t>More than 55% of the loan applicants have work experience within 0-5 years and almost 80% of them have less than 10 years of work experience</a:t>
            </a:r>
          </a:p>
          <a:p>
            <a:endParaRPr lang="en-US" dirty="0"/>
          </a:p>
          <a:p>
            <a:r>
              <a:rPr lang="en-US" dirty="0"/>
              <a:t>31% loan applicants have age above 50 years. More than 55% of loan applicants have age over 40 years.</a:t>
            </a:r>
          </a:p>
          <a:p>
            <a:endParaRPr lang="en-US" dirty="0"/>
          </a:p>
          <a:p>
            <a:r>
              <a:rPr lang="en-US" dirty="0"/>
              <a:t>More Than 16% loan applicants have taken loan which amounts to more than 1M.</a:t>
            </a:r>
            <a:endParaRPr lang="en-IN" dirty="0"/>
          </a:p>
        </p:txBody>
      </p:sp>
      <p:graphicFrame>
        <p:nvGraphicFramePr>
          <p:cNvPr id="7" name="Content Placeholder 6">
            <a:extLst>
              <a:ext uri="{FF2B5EF4-FFF2-40B4-BE49-F238E27FC236}">
                <a16:creationId xmlns:a16="http://schemas.microsoft.com/office/drawing/2014/main" id="{87858D7D-85BB-4F83-9157-79C21382BC20}"/>
              </a:ext>
            </a:extLst>
          </p:cNvPr>
          <p:cNvGraphicFramePr>
            <a:graphicFrameLocks/>
          </p:cNvGraphicFramePr>
          <p:nvPr>
            <p:extLst>
              <p:ext uri="{D42A27DB-BD31-4B8C-83A1-F6EECF244321}">
                <p14:modId xmlns:p14="http://schemas.microsoft.com/office/powerpoint/2010/main" val="1024631512"/>
              </p:ext>
            </p:extLst>
          </p:nvPr>
        </p:nvGraphicFramePr>
        <p:xfrm>
          <a:off x="152400" y="4343400"/>
          <a:ext cx="3810000" cy="2362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9">
            <a:extLst>
              <a:ext uri="{FF2B5EF4-FFF2-40B4-BE49-F238E27FC236}">
                <a16:creationId xmlns:a16="http://schemas.microsoft.com/office/drawing/2014/main" id="{5B58107D-F7D6-4693-B312-4DBF8F4A2639}"/>
              </a:ext>
            </a:extLst>
          </p:cNvPr>
          <p:cNvGraphicFramePr>
            <a:graphicFrameLocks/>
          </p:cNvGraphicFramePr>
          <p:nvPr>
            <p:extLst>
              <p:ext uri="{D42A27DB-BD31-4B8C-83A1-F6EECF244321}">
                <p14:modId xmlns:p14="http://schemas.microsoft.com/office/powerpoint/2010/main" val="2504264087"/>
              </p:ext>
            </p:extLst>
          </p:nvPr>
        </p:nvGraphicFramePr>
        <p:xfrm>
          <a:off x="3505201" y="4343400"/>
          <a:ext cx="2514599" cy="2362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CAD01B52-8487-47F6-92CD-391F26BE2157}"/>
              </a:ext>
            </a:extLst>
          </p:cNvPr>
          <p:cNvGraphicFramePr/>
          <p:nvPr>
            <p:extLst>
              <p:ext uri="{D42A27DB-BD31-4B8C-83A1-F6EECF244321}">
                <p14:modId xmlns:p14="http://schemas.microsoft.com/office/powerpoint/2010/main" val="2702093503"/>
              </p:ext>
            </p:extLst>
          </p:nvPr>
        </p:nvGraphicFramePr>
        <p:xfrm>
          <a:off x="5981701" y="4267200"/>
          <a:ext cx="2857954" cy="2438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65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8379-83D2-41D1-ABD9-D0064FD5719E}"/>
              </a:ext>
            </a:extLst>
          </p:cNvPr>
          <p:cNvSpPr>
            <a:spLocks noGrp="1"/>
          </p:cNvSpPr>
          <p:nvPr>
            <p:ph type="title"/>
          </p:nvPr>
        </p:nvSpPr>
        <p:spPr/>
        <p:txBody>
          <a:bodyPr/>
          <a:lstStyle/>
          <a:p>
            <a:r>
              <a:rPr lang="en-IN" dirty="0"/>
              <a:t>NULL VALUE DATA IMPUTATION</a:t>
            </a:r>
          </a:p>
        </p:txBody>
      </p:sp>
      <p:sp>
        <p:nvSpPr>
          <p:cNvPr id="3" name="Content Placeholder 2">
            <a:extLst>
              <a:ext uri="{FF2B5EF4-FFF2-40B4-BE49-F238E27FC236}">
                <a16:creationId xmlns:a16="http://schemas.microsoft.com/office/drawing/2014/main" id="{10D3CA25-00CB-4F04-ABD8-63A0F9A1FEA4}"/>
              </a:ext>
            </a:extLst>
          </p:cNvPr>
          <p:cNvSpPr>
            <a:spLocks noGrp="1"/>
          </p:cNvSpPr>
          <p:nvPr>
            <p:ph idx="1"/>
          </p:nvPr>
        </p:nvSpPr>
        <p:spPr/>
        <p:txBody>
          <a:bodyPr>
            <a:normAutofit/>
          </a:bodyPr>
          <a:lstStyle/>
          <a:p>
            <a:pPr algn="l">
              <a:buFont typeface="Arial" panose="020B0604020202020204" pitchFamily="34" charset="0"/>
              <a:buChar char="•"/>
            </a:pPr>
            <a:r>
              <a:rPr lang="en-US" dirty="0">
                <a:effectLst/>
                <a:latin typeface="Georgia" panose="02040502050405020303" pitchFamily="18" charset="0"/>
              </a:rPr>
              <a:t>N</a:t>
            </a:r>
            <a:r>
              <a:rPr lang="en-US" b="0" i="0" dirty="0">
                <a:effectLst/>
                <a:latin typeface="Georgia" panose="02040502050405020303" pitchFamily="18" charset="0"/>
              </a:rPr>
              <a:t>ull values in categorical variables which has lower null percentage, we can use mode is used to impute.</a:t>
            </a:r>
          </a:p>
          <a:p>
            <a:pPr algn="l">
              <a:buFont typeface="Arial" panose="020B0604020202020204" pitchFamily="34" charset="0"/>
              <a:buChar char="•"/>
            </a:pPr>
            <a:r>
              <a:rPr lang="en-US" b="0" i="0" dirty="0">
                <a:effectLst/>
                <a:latin typeface="Georgia" panose="02040502050405020303" pitchFamily="18" charset="0"/>
              </a:rPr>
              <a:t>To impute null values in categorical variables which has higher null percentage, a new category </a:t>
            </a:r>
            <a:r>
              <a:rPr lang="en-US" dirty="0">
                <a:effectLst/>
                <a:latin typeface="Georgia" panose="02040502050405020303" pitchFamily="18" charset="0"/>
              </a:rPr>
              <a:t>can be created</a:t>
            </a:r>
            <a:endParaRPr lang="en-US" b="0" i="0" dirty="0">
              <a:effectLst/>
              <a:latin typeface="Georgia" panose="02040502050405020303" pitchFamily="18" charset="0"/>
            </a:endParaRPr>
          </a:p>
          <a:p>
            <a:pPr algn="l">
              <a:buFont typeface="Arial" panose="020B0604020202020204" pitchFamily="34" charset="0"/>
              <a:buChar char="•"/>
            </a:pPr>
            <a:r>
              <a:rPr lang="en-US" b="0" i="0" dirty="0">
                <a:effectLst/>
                <a:latin typeface="Georgia" panose="02040502050405020303" pitchFamily="18" charset="0"/>
              </a:rPr>
              <a:t>To impute null values in numerical variables which has lower null percentage, median is used when there are no outliers in the columns.</a:t>
            </a:r>
          </a:p>
          <a:p>
            <a:pPr algn="l">
              <a:buFont typeface="Arial" panose="020B0604020202020204" pitchFamily="34" charset="0"/>
              <a:buChar char="•"/>
            </a:pPr>
            <a:r>
              <a:rPr lang="en-US" dirty="0">
                <a:effectLst/>
                <a:latin typeface="Georgia" panose="02040502050405020303" pitchFamily="18" charset="0"/>
              </a:rPr>
              <a:t>We can ignore the variables having less null values.</a:t>
            </a:r>
            <a:endParaRPr lang="en-US" b="0" i="0" dirty="0">
              <a:effectLst/>
              <a:latin typeface="Georgia" panose="02040502050405020303" pitchFamily="18" charset="0"/>
            </a:endParaRPr>
          </a:p>
          <a:p>
            <a:pPr algn="l">
              <a:buFont typeface="Arial" panose="020B0604020202020204" pitchFamily="34" charset="0"/>
              <a:buChar char="•"/>
            </a:pPr>
            <a:endParaRPr lang="en-US" b="0" i="0" dirty="0">
              <a:effectLst/>
              <a:latin typeface="Georgia" panose="02040502050405020303" pitchFamily="18" charset="0"/>
            </a:endParaRPr>
          </a:p>
          <a:p>
            <a:endParaRPr lang="en-IN" dirty="0"/>
          </a:p>
        </p:txBody>
      </p:sp>
    </p:spTree>
    <p:extLst>
      <p:ext uri="{BB962C8B-B14F-4D97-AF65-F5344CB8AC3E}">
        <p14:creationId xmlns:p14="http://schemas.microsoft.com/office/powerpoint/2010/main" val="296233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E125-42E3-4479-8901-E7A507A2C182}"/>
              </a:ext>
            </a:extLst>
          </p:cNvPr>
          <p:cNvSpPr>
            <a:spLocks noGrp="1"/>
          </p:cNvSpPr>
          <p:nvPr>
            <p:ph type="title"/>
          </p:nvPr>
        </p:nvSpPr>
        <p:spPr/>
        <p:txBody>
          <a:bodyPr/>
          <a:lstStyle/>
          <a:p>
            <a:r>
              <a:rPr lang="en-IN" dirty="0"/>
              <a:t>OUTLIERS IDENTIFICATION</a:t>
            </a:r>
          </a:p>
        </p:txBody>
      </p:sp>
      <p:sp>
        <p:nvSpPr>
          <p:cNvPr id="6" name="Content Placeholder 5">
            <a:extLst>
              <a:ext uri="{FF2B5EF4-FFF2-40B4-BE49-F238E27FC236}">
                <a16:creationId xmlns:a16="http://schemas.microsoft.com/office/drawing/2014/main" id="{F0FDF793-FB18-443C-87D2-D750C176A489}"/>
              </a:ext>
            </a:extLst>
          </p:cNvPr>
          <p:cNvSpPr>
            <a:spLocks noGrp="1"/>
          </p:cNvSpPr>
          <p:nvPr>
            <p:ph idx="1"/>
          </p:nvPr>
        </p:nvSpPr>
        <p:spPr>
          <a:xfrm>
            <a:off x="1" y="2096063"/>
            <a:ext cx="4572000" cy="4457135"/>
          </a:xfrm>
        </p:spPr>
        <p:txBody>
          <a:bodyPr>
            <a:normAutofit fontScale="92500" lnSpcReduction="10000"/>
          </a:bodyPr>
          <a:lstStyle/>
          <a:p>
            <a:pPr marL="0" indent="0" algn="l">
              <a:buNone/>
            </a:pPr>
            <a:r>
              <a:rPr lang="en-US" sz="800" b="1" dirty="0">
                <a:latin typeface="Times New Roman" pitchFamily="18" charset="0"/>
                <a:cs typeface="Times New Roman" pitchFamily="18" charset="0"/>
              </a:rPr>
              <a:t>                                        </a:t>
            </a:r>
            <a:r>
              <a:rPr lang="en-US" sz="1800" b="1" dirty="0">
                <a:latin typeface="Times New Roman" pitchFamily="18" charset="0"/>
                <a:cs typeface="Times New Roman" pitchFamily="18" charset="0"/>
              </a:rPr>
              <a:t>APPLICATION DATA                   </a:t>
            </a:r>
            <a:endParaRPr lang="en-US" sz="1700" b="0" i="0" dirty="0">
              <a:effectLst/>
              <a:latin typeface="Georgia" panose="02040502050405020303" pitchFamily="18" charset="0"/>
            </a:endParaRPr>
          </a:p>
          <a:p>
            <a:pPr algn="l">
              <a:buFont typeface="Wingdings" panose="05000000000000000000" pitchFamily="2" charset="2"/>
              <a:buChar char="§"/>
            </a:pPr>
            <a:r>
              <a:rPr lang="en-US" sz="1700" b="0" i="0" dirty="0">
                <a:effectLst/>
                <a:latin typeface="Georgia" panose="02040502050405020303" pitchFamily="18" charset="0"/>
              </a:rPr>
              <a:t>AMT_ANNUITY, AMT_CREDIT, AMT_GOODS_PRICE,CNT_CHILDREN have some number of outliers.</a:t>
            </a:r>
          </a:p>
          <a:p>
            <a:pPr algn="l">
              <a:buFont typeface="Wingdings" panose="05000000000000000000" pitchFamily="2" charset="2"/>
              <a:buChar char="§"/>
            </a:pPr>
            <a:r>
              <a:rPr lang="en-US" sz="1700" b="0" i="0" dirty="0">
                <a:effectLst/>
                <a:latin typeface="Georgia" panose="02040502050405020303" pitchFamily="18" charset="0"/>
              </a:rPr>
              <a:t>AMT_INCOME_TOTAL has huge number of outliers which indicate that few of the loan applicants have high income when compared to the others.</a:t>
            </a:r>
          </a:p>
          <a:p>
            <a:pPr algn="l">
              <a:buFont typeface="Wingdings" panose="05000000000000000000" pitchFamily="2" charset="2"/>
              <a:buChar char="§"/>
            </a:pPr>
            <a:r>
              <a:rPr lang="en-US" sz="1700" b="0" i="0" dirty="0">
                <a:effectLst/>
                <a:latin typeface="Georgia" panose="02040502050405020303" pitchFamily="18" charset="0"/>
              </a:rPr>
              <a:t>DAYS_BIRTH has no outliers which means the data available is reliable.</a:t>
            </a:r>
          </a:p>
          <a:p>
            <a:pPr algn="l">
              <a:buFont typeface="Wingdings" panose="05000000000000000000" pitchFamily="2" charset="2"/>
              <a:buChar char="§"/>
            </a:pPr>
            <a:r>
              <a:rPr lang="en-US" sz="1700" b="0" i="0" dirty="0">
                <a:effectLst/>
                <a:latin typeface="Georgia" panose="02040502050405020303" pitchFamily="18" charset="0"/>
              </a:rPr>
              <a:t>DAYS_EMPLOYED has outlier values around 350000(days) which is around 958 years which is impossible and hence this has to be incorrect entry.</a:t>
            </a:r>
          </a:p>
          <a:p>
            <a:pPr marL="0" indent="0">
              <a:buNone/>
            </a:pPr>
            <a:endParaRPr lang="en-IN" dirty="0"/>
          </a:p>
        </p:txBody>
      </p:sp>
      <p:pic>
        <p:nvPicPr>
          <p:cNvPr id="1028" name="Picture 4">
            <a:extLst>
              <a:ext uri="{FF2B5EF4-FFF2-40B4-BE49-F238E27FC236}">
                <a16:creationId xmlns:a16="http://schemas.microsoft.com/office/drawing/2014/main" id="{B851D78F-E861-432C-8472-DA2E4E9DA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096062"/>
            <a:ext cx="4571999" cy="445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696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8495F7B-DA9C-4609-8AD9-950FCCED5DB8}"/>
              </a:ext>
            </a:extLst>
          </p:cNvPr>
          <p:cNvSpPr>
            <a:spLocks noGrp="1"/>
          </p:cNvSpPr>
          <p:nvPr>
            <p:ph type="title"/>
          </p:nvPr>
        </p:nvSpPr>
        <p:spPr/>
        <p:txBody>
          <a:bodyPr/>
          <a:lstStyle/>
          <a:p>
            <a:r>
              <a:rPr lang="en-IN" dirty="0"/>
              <a:t>OUTLIERS IDENTIFICATION</a:t>
            </a:r>
          </a:p>
        </p:txBody>
      </p:sp>
      <p:sp>
        <p:nvSpPr>
          <p:cNvPr id="5" name="Content Placeholder 4">
            <a:extLst>
              <a:ext uri="{FF2B5EF4-FFF2-40B4-BE49-F238E27FC236}">
                <a16:creationId xmlns:a16="http://schemas.microsoft.com/office/drawing/2014/main" id="{0155C8EE-6A12-4691-89BE-CBED0B8AEBA1}"/>
              </a:ext>
            </a:extLst>
          </p:cNvPr>
          <p:cNvSpPr>
            <a:spLocks noGrp="1"/>
          </p:cNvSpPr>
          <p:nvPr>
            <p:ph sz="half" idx="1"/>
          </p:nvPr>
        </p:nvSpPr>
        <p:spPr>
          <a:xfrm>
            <a:off x="152400" y="2286000"/>
            <a:ext cx="4362449" cy="4267200"/>
          </a:xfrm>
        </p:spPr>
        <p:txBody>
          <a:bodyPr>
            <a:normAutofit fontScale="70000" lnSpcReduction="20000"/>
          </a:bodyPr>
          <a:lstStyle/>
          <a:p>
            <a:pPr marL="0" indent="0" algn="l">
              <a:buNone/>
            </a:pPr>
            <a:r>
              <a:rPr lang="en-US" sz="2300" b="1" i="0" dirty="0">
                <a:effectLst/>
                <a:latin typeface="Georgia" panose="02040502050405020303" pitchFamily="18" charset="0"/>
              </a:rPr>
              <a:t>                     PREVIOUS DATA</a:t>
            </a:r>
          </a:p>
          <a:p>
            <a:pPr algn="l">
              <a:buFont typeface="Wingdings" panose="05000000000000000000" pitchFamily="2" charset="2"/>
              <a:buChar char="§"/>
            </a:pPr>
            <a:r>
              <a:rPr lang="en-US" sz="2300" b="0" i="0" dirty="0">
                <a:effectLst/>
                <a:latin typeface="Georgia" panose="02040502050405020303" pitchFamily="18" charset="0"/>
              </a:rPr>
              <a:t>AMT_ANNUITY, AMT_APPLICATION, AMT_CREDIT, AMT_GOODS_PRICE, SELLERPLACE_AREA have huge number of outliers.</a:t>
            </a:r>
          </a:p>
          <a:p>
            <a:pPr algn="l">
              <a:buFont typeface="Wingdings" panose="05000000000000000000" pitchFamily="2" charset="2"/>
              <a:buChar char="§"/>
            </a:pPr>
            <a:r>
              <a:rPr lang="en-US" sz="2300" b="0" i="0" dirty="0">
                <a:effectLst/>
                <a:latin typeface="Georgia" panose="02040502050405020303" pitchFamily="18" charset="0"/>
              </a:rPr>
              <a:t>CNT_PAYMENT has few outlier values.</a:t>
            </a:r>
          </a:p>
          <a:p>
            <a:pPr algn="l">
              <a:buFont typeface="Wingdings" panose="05000000000000000000" pitchFamily="2" charset="2"/>
              <a:buChar char="§"/>
            </a:pPr>
            <a:r>
              <a:rPr lang="en-US" sz="2300" b="0" i="0" dirty="0">
                <a:effectLst/>
                <a:latin typeface="Georgia" panose="02040502050405020303" pitchFamily="18" charset="0"/>
              </a:rPr>
              <a:t>SK_ID_CURR is an ID column and hence no outliers.</a:t>
            </a:r>
          </a:p>
          <a:p>
            <a:pPr algn="l">
              <a:buFont typeface="Wingdings" panose="05000000000000000000" pitchFamily="2" charset="2"/>
              <a:buChar char="§"/>
            </a:pPr>
            <a:r>
              <a:rPr lang="en-US" sz="2300" b="0" i="0" dirty="0">
                <a:effectLst/>
                <a:latin typeface="Georgia" panose="02040502050405020303" pitchFamily="18" charset="0"/>
              </a:rPr>
              <a:t>DAYS_DECISION has little number of outliers indicating that these previous applications decisions were taken long back.</a:t>
            </a:r>
          </a:p>
          <a:p>
            <a:endParaRPr lang="en-IN" dirty="0"/>
          </a:p>
        </p:txBody>
      </p:sp>
      <p:pic>
        <p:nvPicPr>
          <p:cNvPr id="2050" name="Picture 2">
            <a:extLst>
              <a:ext uri="{FF2B5EF4-FFF2-40B4-BE49-F238E27FC236}">
                <a16:creationId xmlns:a16="http://schemas.microsoft.com/office/drawing/2014/main" id="{DE1EE8B8-3DBE-4BB9-A44A-B4D8967DBB0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419600" y="2286000"/>
            <a:ext cx="4572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42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9AB5CF-5317-4617-88B9-68E9D23E8CB7}"/>
              </a:ext>
            </a:extLst>
          </p:cNvPr>
          <p:cNvSpPr>
            <a:spLocks noGrp="1"/>
          </p:cNvSpPr>
          <p:nvPr>
            <p:ph type="title"/>
          </p:nvPr>
        </p:nvSpPr>
        <p:spPr/>
        <p:txBody>
          <a:bodyPr/>
          <a:lstStyle/>
          <a:p>
            <a:r>
              <a:rPr lang="en-IN" dirty="0"/>
              <a:t>DATA ANALYSIS</a:t>
            </a:r>
          </a:p>
        </p:txBody>
      </p:sp>
      <p:graphicFrame>
        <p:nvGraphicFramePr>
          <p:cNvPr id="7" name="Content Placeholder 6">
            <a:extLst>
              <a:ext uri="{FF2B5EF4-FFF2-40B4-BE49-F238E27FC236}">
                <a16:creationId xmlns:a16="http://schemas.microsoft.com/office/drawing/2014/main" id="{7BABC7F8-F362-4FDA-BA04-498DED436FB7}"/>
              </a:ext>
            </a:extLst>
          </p:cNvPr>
          <p:cNvGraphicFramePr>
            <a:graphicFrameLocks noGrp="1"/>
          </p:cNvGraphicFramePr>
          <p:nvPr>
            <p:ph idx="1"/>
            <p:extLst>
              <p:ext uri="{D42A27DB-BD31-4B8C-83A1-F6EECF244321}">
                <p14:modId xmlns:p14="http://schemas.microsoft.com/office/powerpoint/2010/main" val="3950028822"/>
              </p:ext>
            </p:extLst>
          </p:nvPr>
        </p:nvGraphicFramePr>
        <p:xfrm>
          <a:off x="231006" y="1676400"/>
          <a:ext cx="8608194"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BD0470A-66ED-4DC3-ABBD-E4BD3919DFCD}"/>
              </a:ext>
            </a:extLst>
          </p:cNvPr>
          <p:cNvSpPr txBox="1"/>
          <p:nvPr/>
        </p:nvSpPr>
        <p:spPr>
          <a:xfrm>
            <a:off x="4724400" y="449580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4042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769936"/>
          </a:xfrm>
        </p:spPr>
        <p:txBody>
          <a:bodyPr>
            <a:normAutofit/>
          </a:bodyPr>
          <a:lstStyle/>
          <a:p>
            <a:pPr algn="ctr">
              <a:buNone/>
            </a:pPr>
            <a:r>
              <a:rPr lang="en-US" sz="2400" b="1" u="sng" dirty="0">
                <a:latin typeface="Times New Roman" pitchFamily="18" charset="0"/>
                <a:cs typeface="Times New Roman" pitchFamily="18" charset="0"/>
              </a:rPr>
              <a:t>CONTENTS</a:t>
            </a:r>
          </a:p>
          <a:p>
            <a:pPr marL="64008" indent="0" algn="l">
              <a:buNone/>
            </a:pPr>
            <a:endParaRPr lang="en-IN" sz="2400" b="0" i="0" dirty="0">
              <a:solidFill>
                <a:srgbClr val="000000"/>
              </a:solidFill>
              <a:effectLst/>
              <a:latin typeface="Inter"/>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Introduction</a:t>
            </a:r>
            <a:endParaRPr lang="en-IN" sz="2400" b="0" i="0" u="none" strike="noStrike"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3">
                  <a:extLst>
                    <a:ext uri="{A12FA001-AC4F-418D-AE19-62706E023703}">
                      <ahyp:hlinkClr xmlns:ahyp="http://schemas.microsoft.com/office/drawing/2018/hyperlinkcolor" val="tx"/>
                    </a:ext>
                  </a:extLst>
                </a:hlinkClick>
              </a:rPr>
              <a:t>Getting Jupyter Ready</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Reading &amp; Understanding the data</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Data Cleaning &amp; Manipulation</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Data Analysis</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Merged Dataframes Analysis</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Conclusions</a:t>
            </a:r>
            <a:endParaRPr lang="en-IN" sz="2400" b="0" i="0" dirty="0">
              <a:effectLst/>
              <a:latin typeface="Georgia" panose="02040502050405020303" pitchFamily="18" charset="0"/>
            </a:endParaRPr>
          </a:p>
          <a:p>
            <a:pPr marL="537210" lvl="1" indent="0">
              <a:buNone/>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Footlight MT Light"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a:latin typeface="Times New Roman" pitchFamily="18" charset="0"/>
                <a:cs typeface="Times New Roman" pitchFamily="18" charset="0"/>
              </a:rPr>
              <a:t>LOAN REPAYMENT STATUS</a:t>
            </a:r>
          </a:p>
        </p:txBody>
      </p:sp>
      <p:sp>
        <p:nvSpPr>
          <p:cNvPr id="10" name="Content Placeholder 9">
            <a:extLst>
              <a:ext uri="{FF2B5EF4-FFF2-40B4-BE49-F238E27FC236}">
                <a16:creationId xmlns:a16="http://schemas.microsoft.com/office/drawing/2014/main" id="{08E3FE01-29EA-4629-908B-01F86F48D6A0}"/>
              </a:ext>
            </a:extLst>
          </p:cNvPr>
          <p:cNvSpPr>
            <a:spLocks noGrp="1"/>
          </p:cNvSpPr>
          <p:nvPr>
            <p:ph sz="half" idx="1"/>
          </p:nvPr>
        </p:nvSpPr>
        <p:spPr/>
        <p:txBody>
          <a:bodyPr/>
          <a:lstStyle/>
          <a:p>
            <a:pPr marL="0" indent="0">
              <a:buNone/>
            </a:pPr>
            <a:endParaRPr lang="en-US" dirty="0"/>
          </a:p>
          <a:p>
            <a:pPr>
              <a:buFont typeface="Wingdings" panose="05000000000000000000" pitchFamily="2" charset="2"/>
              <a:buChar char="Ø"/>
            </a:pPr>
            <a:endParaRPr lang="en-IN" dirty="0"/>
          </a:p>
        </p:txBody>
      </p:sp>
      <p:graphicFrame>
        <p:nvGraphicFramePr>
          <p:cNvPr id="15" name="Chart 14">
            <a:extLst>
              <a:ext uri="{FF2B5EF4-FFF2-40B4-BE49-F238E27FC236}">
                <a16:creationId xmlns:a16="http://schemas.microsoft.com/office/drawing/2014/main" id="{F4922A4D-8737-43E7-9F5C-4D588103FF9F}"/>
              </a:ext>
            </a:extLst>
          </p:cNvPr>
          <p:cNvGraphicFramePr/>
          <p:nvPr>
            <p:extLst>
              <p:ext uri="{D42A27DB-BD31-4B8C-83A1-F6EECF244321}">
                <p14:modId xmlns:p14="http://schemas.microsoft.com/office/powerpoint/2010/main" val="2991984826"/>
              </p:ext>
            </p:extLst>
          </p:nvPr>
        </p:nvGraphicFramePr>
        <p:xfrm>
          <a:off x="1447800" y="2088320"/>
          <a:ext cx="6248400" cy="40076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latin typeface="Times New Roman" pitchFamily="18" charset="0"/>
                <a:cs typeface="Times New Roman" pitchFamily="18" charset="0"/>
              </a:rPr>
              <a:t>CATEGORICAL DATA ANALYSIS</a:t>
            </a:r>
            <a:endParaRPr lang="en-US" b="1"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981200"/>
            <a:ext cx="7765322" cy="3657342"/>
          </a:xfrm>
        </p:spPr>
        <p:txBody>
          <a:bodyPr>
            <a:normAutofit/>
          </a:bodyPr>
          <a:lstStyle/>
          <a:p>
            <a:pPr>
              <a:buFont typeface="Wingdings" panose="05000000000000000000" pitchFamily="2" charset="2"/>
              <a:buChar char="§"/>
            </a:pPr>
            <a:r>
              <a:rPr lang="en-US" dirty="0">
                <a:latin typeface="Times New Roman" pitchFamily="18" charset="0"/>
                <a:cs typeface="Times New Roman" pitchFamily="18" charset="0"/>
              </a:rPr>
              <a:t>CONTRACT TYPE</a:t>
            </a:r>
          </a:p>
          <a:p>
            <a:pPr marL="0" indent="0">
              <a:buNone/>
            </a:pPr>
            <a:r>
              <a:rPr lang="en-US" dirty="0">
                <a:latin typeface="Times New Roman" pitchFamily="18" charset="0"/>
                <a:cs typeface="Times New Roman" pitchFamily="18" charset="0"/>
              </a:rPr>
              <a:t>As seen in graphs revolving loans are very less in amount as compared to other loans, but larger amount of revolving loans are not paid.</a:t>
            </a:r>
          </a:p>
          <a:p>
            <a:pPr marL="0" indent="0">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3076" name="Picture 4">
            <a:extLst>
              <a:ext uri="{FF2B5EF4-FFF2-40B4-BE49-F238E27FC236}">
                <a16:creationId xmlns:a16="http://schemas.microsoft.com/office/drawing/2014/main" id="{E4CA6AB1-61AD-4515-B091-B89F46542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44196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841067" cy="5486400"/>
          </a:xfrm>
        </p:spPr>
        <p:txBody>
          <a:bodyPr>
            <a:normAutofit/>
          </a:bodyPr>
          <a:lstStyle/>
          <a:p>
            <a:pPr algn="just">
              <a:buFont typeface="Wingdings" panose="05000000000000000000" pitchFamily="2" charset="2"/>
              <a:buChar char="§"/>
            </a:pPr>
            <a:r>
              <a:rPr lang="en-US" dirty="0">
                <a:latin typeface="Times New Roman" pitchFamily="18" charset="0"/>
                <a:cs typeface="Times New Roman" pitchFamily="18" charset="0"/>
              </a:rPr>
              <a:t>CODE GENDER</a:t>
            </a:r>
          </a:p>
          <a:p>
            <a:pPr marL="0" indent="0" algn="just">
              <a:buNone/>
            </a:pPr>
            <a:r>
              <a:rPr lang="en-US" dirty="0">
                <a:latin typeface="Times New Roman" pitchFamily="18" charset="0"/>
                <a:cs typeface="Times New Roman" pitchFamily="18" charset="0"/>
              </a:rPr>
              <a:t>As seen in graphs most of the females has taken more loans than males but when we analyze the defaulters, males have a higher chance of not returning a loans.</a:t>
            </a:r>
          </a:p>
          <a:p>
            <a:pPr marL="0" indent="0" algn="just">
              <a:buNone/>
            </a:pPr>
            <a:endParaRPr lang="en-US"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02462063-53A1-480B-BBD4-06FA1E47D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667000"/>
            <a:ext cx="5086349" cy="2819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250" y="838200"/>
            <a:ext cx="7974418" cy="5562600"/>
          </a:xfrm>
        </p:spPr>
        <p:txBody>
          <a:bodyPr>
            <a:normAutofit/>
          </a:bodyPr>
          <a:lstStyle/>
          <a:p>
            <a:pPr>
              <a:buFont typeface="Wingdings" panose="05000000000000000000" pitchFamily="2" charset="2"/>
              <a:buChar char="§"/>
            </a:pPr>
            <a:r>
              <a:rPr lang="en-US" dirty="0"/>
              <a:t>FLAG OWN CAR</a:t>
            </a:r>
          </a:p>
          <a:p>
            <a:pPr marL="0" indent="0">
              <a:buNone/>
            </a:pPr>
            <a:r>
              <a:rPr lang="en-US" dirty="0"/>
              <a:t>There is no major difference in clients owing a car or not. In both cases the default percentage is almost same.</a:t>
            </a:r>
          </a:p>
          <a:p>
            <a:pPr marL="0" indent="0">
              <a:buNone/>
            </a:pPr>
            <a:endParaRPr lang="en-US" dirty="0"/>
          </a:p>
        </p:txBody>
      </p:sp>
      <p:pic>
        <p:nvPicPr>
          <p:cNvPr id="5122" name="Picture 2">
            <a:extLst>
              <a:ext uri="{FF2B5EF4-FFF2-40B4-BE49-F238E27FC236}">
                <a16:creationId xmlns:a16="http://schemas.microsoft.com/office/drawing/2014/main" id="{68C9158B-A2FC-4265-A80B-BE47A0C8A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286000"/>
            <a:ext cx="5162550"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458200" cy="5791200"/>
          </a:xfrm>
        </p:spPr>
        <p:txBody>
          <a:bodyPr>
            <a:normAutofit/>
          </a:bodyPr>
          <a:lstStyle/>
          <a:p>
            <a:pPr>
              <a:buFont typeface="Wingdings" panose="05000000000000000000" pitchFamily="2" charset="2"/>
              <a:buChar char="§"/>
            </a:pPr>
            <a:r>
              <a:rPr lang="en-US" sz="2000" dirty="0">
                <a:latin typeface="Times New Roman" pitchFamily="18" charset="0"/>
                <a:cs typeface="Times New Roman" pitchFamily="18" charset="0"/>
              </a:rPr>
              <a:t>FLAG OWN REALTY</a:t>
            </a:r>
          </a:p>
          <a:p>
            <a:pPr marL="0" indent="0">
              <a:buNone/>
            </a:pPr>
            <a:r>
              <a:rPr lang="en-US" sz="2000" dirty="0">
                <a:latin typeface="Times New Roman" pitchFamily="18" charset="0"/>
                <a:cs typeface="Times New Roman" pitchFamily="18" charset="0"/>
              </a:rPr>
              <a:t>The clients who own real estate are more than double of the ones that don't own. But the defaulting rate of both categories are around the same. Thus there is no correlation between owning a realty and defaulting the loan.</a:t>
            </a:r>
          </a:p>
          <a:p>
            <a:endParaRPr lang="en-US" sz="2000" dirty="0">
              <a:latin typeface="Times New Roman" pitchFamily="18" charset="0"/>
              <a:cs typeface="Times New Roman" pitchFamily="18" charset="0"/>
            </a:endParaRPr>
          </a:p>
        </p:txBody>
      </p:sp>
      <p:pic>
        <p:nvPicPr>
          <p:cNvPr id="6146" name="Picture 2">
            <a:extLst>
              <a:ext uri="{FF2B5EF4-FFF2-40B4-BE49-F238E27FC236}">
                <a16:creationId xmlns:a16="http://schemas.microsoft.com/office/drawing/2014/main" id="{32B621A2-274F-4174-80C2-DF143D297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0"/>
            <a:ext cx="5181600" cy="3200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1"/>
            <a:ext cx="8763000" cy="5943600"/>
          </a:xfrm>
        </p:spPr>
        <p:txBody>
          <a:bodyPr>
            <a:normAutofit/>
          </a:bodyPr>
          <a:lstStyle/>
          <a:p>
            <a:pPr>
              <a:buFont typeface="Wingdings" panose="05000000000000000000" pitchFamily="2" charset="2"/>
              <a:buChar char="§"/>
            </a:pPr>
            <a:r>
              <a:rPr lang="en-US" dirty="0">
                <a:latin typeface="Times New Roman" pitchFamily="18" charset="0"/>
                <a:cs typeface="Times New Roman" pitchFamily="18" charset="0"/>
              </a:rPr>
              <a:t>NAME HOUSING TYPE</a:t>
            </a:r>
          </a:p>
          <a:p>
            <a:pPr marL="0" indent="0">
              <a:buNone/>
            </a:pPr>
            <a:r>
              <a:rPr lang="en-US" sz="2000" dirty="0">
                <a:latin typeface="Times New Roman" pitchFamily="18" charset="0"/>
                <a:cs typeface="Times New Roman" pitchFamily="18" charset="0"/>
              </a:rPr>
              <a:t>Most of the people live in Apartments/Houses, People living with parents and in a rented apartments have more probability of being defaulters.</a:t>
            </a:r>
          </a:p>
          <a:p>
            <a:pPr marL="0" indent="0">
              <a:buNone/>
            </a:pPr>
            <a:endParaRPr lang="en-US" sz="2000" dirty="0">
              <a:latin typeface="Times New Roman" pitchFamily="18" charset="0"/>
              <a:cs typeface="Times New Roman" pitchFamily="18" charset="0"/>
            </a:endParaRPr>
          </a:p>
        </p:txBody>
      </p:sp>
      <p:pic>
        <p:nvPicPr>
          <p:cNvPr id="7170" name="Picture 2">
            <a:extLst>
              <a:ext uri="{FF2B5EF4-FFF2-40B4-BE49-F238E27FC236}">
                <a16:creationId xmlns:a16="http://schemas.microsoft.com/office/drawing/2014/main" id="{1088F028-9D76-4809-B6C6-B0846D737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33600"/>
            <a:ext cx="5663426"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915400" cy="4800600"/>
          </a:xfrm>
        </p:spPr>
        <p:txBody>
          <a:bodyPr>
            <a:normAutofit/>
          </a:bodyPr>
          <a:lstStyle/>
          <a:p>
            <a:pPr>
              <a:buFont typeface="Wingdings" panose="05000000000000000000" pitchFamily="2" charset="2"/>
              <a:buChar char="§"/>
            </a:pPr>
            <a:r>
              <a:rPr lang="en-US" b="1" dirty="0">
                <a:latin typeface="Times New Roman" pitchFamily="18" charset="0"/>
                <a:cs typeface="Times New Roman" pitchFamily="18" charset="0"/>
              </a:rPr>
              <a:t>NAME FAMILY STATUS</a:t>
            </a:r>
          </a:p>
          <a:p>
            <a:pPr marL="0" indent="0">
              <a:buNone/>
            </a:pPr>
            <a:r>
              <a:rPr lang="en-US" sz="2000" b="1" dirty="0">
                <a:latin typeface="Times New Roman" pitchFamily="18" charset="0"/>
                <a:cs typeface="Times New Roman" pitchFamily="18" charset="0"/>
              </a:rPr>
              <a:t>Most of the married persons </a:t>
            </a:r>
            <a:r>
              <a:rPr lang="en-US" b="1" dirty="0">
                <a:latin typeface="Times New Roman" pitchFamily="18" charset="0"/>
                <a:cs typeface="Times New Roman" pitchFamily="18" charset="0"/>
              </a:rPr>
              <a:t>has taken loan, In terms of percentage of not repayment of loan, Civil marriage has the highest percent of not repayment, whereas Widow has the lowest percent.</a:t>
            </a:r>
          </a:p>
          <a:p>
            <a:pPr marL="0" indent="0">
              <a:buNone/>
            </a:pPr>
            <a:endParaRPr lang="en-US" sz="20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6092C87F-1F4C-4594-B46B-30A9FEAD1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43200"/>
            <a:ext cx="57912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457200"/>
            <a:ext cx="8839200" cy="5334000"/>
          </a:xfrm>
        </p:spPr>
        <p:txBody>
          <a:bodyPr>
            <a:normAutofit/>
          </a:bodyPr>
          <a:lstStyle/>
          <a:p>
            <a:r>
              <a:rPr lang="en-US" dirty="0"/>
              <a:t>NAME EDUCATION TYPE</a:t>
            </a:r>
          </a:p>
          <a:p>
            <a:pPr marL="0" indent="0">
              <a:buNone/>
            </a:pPr>
            <a:r>
              <a:rPr lang="en-US" dirty="0"/>
              <a:t>Most of the clients who has taken loans have secondary special education, very less clients have higher academic degree. But when we compare defaulters lower secondary has the highest percentage of defaulters as compared to others whereas academic degree have lowest defaulting rate.</a:t>
            </a:r>
          </a:p>
          <a:p>
            <a:pPr marL="0" indent="0">
              <a:buNone/>
            </a:pPr>
            <a:endParaRPr lang="en-US" dirty="0"/>
          </a:p>
        </p:txBody>
      </p:sp>
      <p:pic>
        <p:nvPicPr>
          <p:cNvPr id="7" name="Picture 6">
            <a:extLst>
              <a:ext uri="{FF2B5EF4-FFF2-40B4-BE49-F238E27FC236}">
                <a16:creationId xmlns:a16="http://schemas.microsoft.com/office/drawing/2014/main" id="{BE15A0AD-24EF-4FBD-8746-042A719723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541020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82000" cy="6096000"/>
          </a:xfrm>
        </p:spPr>
        <p:txBody>
          <a:bodyPr>
            <a:normAutofit/>
          </a:bodyPr>
          <a:lstStyle/>
          <a:p>
            <a:pPr>
              <a:buFont typeface="Wingdings" panose="05000000000000000000" pitchFamily="2" charset="2"/>
              <a:buChar char="§"/>
            </a:pPr>
            <a:r>
              <a:rPr lang="en-US" dirty="0"/>
              <a:t>NAME INCOME TYPE </a:t>
            </a:r>
          </a:p>
          <a:p>
            <a:pPr marL="0" indent="0">
              <a:buNone/>
            </a:pPr>
            <a:r>
              <a:rPr lang="en-US" dirty="0"/>
              <a:t>Mostly applicants are working, </a:t>
            </a:r>
            <a:r>
              <a:rPr lang="en-US" b="0" i="0" dirty="0">
                <a:effectLst/>
                <a:latin typeface="Georgia" panose="02040502050405020303" pitchFamily="18" charset="0"/>
              </a:rPr>
              <a:t>followed by Commercial associate, Pensioner and State servant. </a:t>
            </a:r>
            <a:r>
              <a:rPr lang="en-US" dirty="0">
                <a:effectLst/>
                <a:latin typeface="Georgia" panose="02040502050405020303" pitchFamily="18" charset="0"/>
              </a:rPr>
              <a:t>Applicants having income type maternity leave and unemployed applicants have more defaulting rate, whereas businessmen's and students don’t have any default record.</a:t>
            </a:r>
            <a:endParaRPr lang="en-US"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5DBF2904-4780-4DBC-A52C-A54DB729B1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819400"/>
            <a:ext cx="7086600" cy="3581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1F3D5-B7D4-48AE-8CD6-8A562E81CE4E}"/>
              </a:ext>
            </a:extLst>
          </p:cNvPr>
          <p:cNvSpPr>
            <a:spLocks noGrp="1"/>
          </p:cNvSpPr>
          <p:nvPr>
            <p:ph idx="1"/>
          </p:nvPr>
        </p:nvSpPr>
        <p:spPr>
          <a:xfrm>
            <a:off x="228600" y="380999"/>
            <a:ext cx="8686800" cy="5410201"/>
          </a:xfrm>
        </p:spPr>
        <p:txBody>
          <a:bodyPr/>
          <a:lstStyle/>
          <a:p>
            <a:r>
              <a:rPr lang="en-IN" dirty="0"/>
              <a:t>REGION RATING CLIENT</a:t>
            </a:r>
          </a:p>
          <a:p>
            <a:pPr marL="0" indent="0" algn="l">
              <a:buNone/>
            </a:pPr>
            <a:r>
              <a:rPr lang="en-US" b="0" i="0" dirty="0">
                <a:effectLst/>
                <a:latin typeface="Georgia" panose="02040502050405020303" pitchFamily="18" charset="0"/>
              </a:rPr>
              <a:t>Most of the applicants are living in Region Rating 2 place. Region Rating 3 has the highest default rate. Applicant living in Region Rating 1 has the lowest probability of defaulting.</a:t>
            </a:r>
          </a:p>
          <a:p>
            <a:pPr marL="0" indent="0" algn="l">
              <a:buNone/>
            </a:pPr>
            <a:endParaRPr lang="en-IN" dirty="0"/>
          </a:p>
        </p:txBody>
      </p:sp>
      <p:pic>
        <p:nvPicPr>
          <p:cNvPr id="4" name="Picture 3">
            <a:extLst>
              <a:ext uri="{FF2B5EF4-FFF2-40B4-BE49-F238E27FC236}">
                <a16:creationId xmlns:a16="http://schemas.microsoft.com/office/drawing/2014/main" id="{4BC6698C-3D89-4E79-BBD0-110BABAD99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14600"/>
            <a:ext cx="5791200" cy="3352800"/>
          </a:xfrm>
          <a:prstGeom prst="rect">
            <a:avLst/>
          </a:prstGeom>
          <a:noFill/>
          <a:ln>
            <a:noFill/>
          </a:ln>
        </p:spPr>
      </p:pic>
    </p:spTree>
    <p:extLst>
      <p:ext uri="{BB962C8B-B14F-4D97-AF65-F5344CB8AC3E}">
        <p14:creationId xmlns:p14="http://schemas.microsoft.com/office/powerpoint/2010/main" val="223530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9778-0E4B-4C30-BB09-7D871500B9B9}"/>
              </a:ext>
            </a:extLst>
          </p:cNvPr>
          <p:cNvSpPr>
            <a:spLocks noGrp="1"/>
          </p:cNvSpPr>
          <p:nvPr>
            <p:ph type="title"/>
          </p:nvPr>
        </p:nvSpPr>
        <p:spPr/>
        <p:txBody>
          <a:bodyPr/>
          <a:lstStyle/>
          <a:p>
            <a:r>
              <a:rPr lang="en-IN" dirty="0"/>
              <a:t>INTRODUCTION</a:t>
            </a:r>
          </a:p>
        </p:txBody>
      </p:sp>
      <p:sp>
        <p:nvSpPr>
          <p:cNvPr id="4" name="Content Placeholder 3">
            <a:extLst>
              <a:ext uri="{FF2B5EF4-FFF2-40B4-BE49-F238E27FC236}">
                <a16:creationId xmlns:a16="http://schemas.microsoft.com/office/drawing/2014/main" id="{644E598B-9E15-4637-8DC8-59C7426A4C0E}"/>
              </a:ext>
            </a:extLst>
          </p:cNvPr>
          <p:cNvSpPr>
            <a:spLocks noGrp="1"/>
          </p:cNvSpPr>
          <p:nvPr>
            <p:ph idx="1"/>
          </p:nvPr>
        </p:nvSpPr>
        <p:spPr>
          <a:xfrm>
            <a:off x="152400" y="2096064"/>
            <a:ext cx="8763000" cy="3695136"/>
          </a:xfrm>
        </p:spPr>
        <p:txBody>
          <a:bodyPr/>
          <a:lstStyle/>
          <a:p>
            <a:pPr marL="0" indent="0" algn="l">
              <a:buNone/>
            </a:pPr>
            <a:r>
              <a:rPr lang="en-US" b="0" i="0" dirty="0">
                <a:effectLst/>
                <a:latin typeface="Georgia" panose="02040502050405020303" pitchFamily="18" charset="0"/>
              </a:rPr>
              <a:t>This case study aims to give an idea of applying EDA in a real business scenario. In this case study, we will develop a basic understanding of risk analytics in banking and financial services and understand how data is used to minimise the risk of losing money while lending to customers.</a:t>
            </a:r>
          </a:p>
          <a:p>
            <a:pPr marL="0" indent="0" algn="l">
              <a:buNone/>
            </a:pPr>
            <a:endParaRPr lang="en-US" b="0" i="0" dirty="0">
              <a:effectLst/>
              <a:latin typeface="Georgia" panose="02040502050405020303" pitchFamily="18" charset="0"/>
            </a:endParaRPr>
          </a:p>
          <a:p>
            <a:pPr marL="0" indent="0" algn="l">
              <a:buNone/>
            </a:pPr>
            <a:endParaRPr lang="en-US" b="0" i="0" dirty="0">
              <a:effectLst/>
              <a:latin typeface="Inter"/>
            </a:endParaRPr>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39B30-7721-4B14-82BC-149D68553402}"/>
              </a:ext>
            </a:extLst>
          </p:cNvPr>
          <p:cNvSpPr>
            <a:spLocks noGrp="1"/>
          </p:cNvSpPr>
          <p:nvPr>
            <p:ph idx="1"/>
          </p:nvPr>
        </p:nvSpPr>
        <p:spPr>
          <a:xfrm>
            <a:off x="685346" y="228600"/>
            <a:ext cx="7765322" cy="5562600"/>
          </a:xfrm>
        </p:spPr>
        <p:txBody>
          <a:bodyPr/>
          <a:lstStyle/>
          <a:p>
            <a:r>
              <a:rPr lang="en-IN" dirty="0"/>
              <a:t>OCCUPATION TYPE</a:t>
            </a:r>
          </a:p>
          <a:p>
            <a:pPr marL="0" indent="0" algn="l">
              <a:buNone/>
            </a:pPr>
            <a:r>
              <a:rPr lang="en-US" b="0" i="0" dirty="0">
                <a:effectLst/>
                <a:latin typeface="Georgia" panose="02040502050405020303" pitchFamily="18" charset="0"/>
              </a:rPr>
              <a:t>Most of the loans are taken by Laborers, followed by Sales staff. IT staff take the lowest amount of loans. The category with highest percent of not repaid loans are Low-skill Laborers (above 17%), followed by Drivers and Waiters/barmen staff, Security staff, Laborers and Cooking staff.</a:t>
            </a:r>
          </a:p>
          <a:p>
            <a:pPr marL="0" indent="0" algn="l">
              <a:buNone/>
            </a:pPr>
            <a:endParaRPr lang="en-US" b="0" i="0" dirty="0">
              <a:effectLst/>
              <a:latin typeface="Georgia" panose="02040502050405020303" pitchFamily="18" charset="0"/>
            </a:endParaRPr>
          </a:p>
          <a:p>
            <a:pPr marL="0" indent="0">
              <a:buNone/>
            </a:pPr>
            <a:endParaRPr lang="en-IN" dirty="0"/>
          </a:p>
        </p:txBody>
      </p:sp>
      <p:pic>
        <p:nvPicPr>
          <p:cNvPr id="4" name="Picture 3">
            <a:extLst>
              <a:ext uri="{FF2B5EF4-FFF2-40B4-BE49-F238E27FC236}">
                <a16:creationId xmlns:a16="http://schemas.microsoft.com/office/drawing/2014/main" id="{8D1C77CA-4F84-40CA-8466-F5818B6FD4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8229600" cy="3886200"/>
          </a:xfrm>
          <a:prstGeom prst="rect">
            <a:avLst/>
          </a:prstGeom>
          <a:noFill/>
          <a:ln>
            <a:noFill/>
          </a:ln>
        </p:spPr>
      </p:pic>
    </p:spTree>
    <p:extLst>
      <p:ext uri="{BB962C8B-B14F-4D97-AF65-F5344CB8AC3E}">
        <p14:creationId xmlns:p14="http://schemas.microsoft.com/office/powerpoint/2010/main" val="2430345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D25BD-4664-4F67-A901-B7770C953880}"/>
              </a:ext>
            </a:extLst>
          </p:cNvPr>
          <p:cNvSpPr>
            <a:spLocks noGrp="1"/>
          </p:cNvSpPr>
          <p:nvPr>
            <p:ph idx="1"/>
          </p:nvPr>
        </p:nvSpPr>
        <p:spPr>
          <a:xfrm>
            <a:off x="76200" y="0"/>
            <a:ext cx="8991600" cy="6858000"/>
          </a:xfrm>
        </p:spPr>
        <p:txBody>
          <a:bodyPr>
            <a:normAutofit/>
          </a:bodyPr>
          <a:lstStyle/>
          <a:p>
            <a:r>
              <a:rPr lang="en-IN" dirty="0"/>
              <a:t>ORGANIZATION TYPE</a:t>
            </a:r>
          </a:p>
          <a:p>
            <a:pPr marL="0" indent="0" algn="l">
              <a:buNone/>
            </a:pPr>
            <a:r>
              <a:rPr lang="en-US" b="0" i="0" dirty="0">
                <a:effectLst/>
                <a:latin typeface="Georgia" panose="02040502050405020303" pitchFamily="18" charset="0"/>
              </a:rPr>
              <a:t>Organizations with highest percent of loans not repaid are Transport: type 3, Industry: type 13, Industry: type 8 and Restaurant . Self employed people have relative high defaulting rate, and thus should be avoided to be approved for loan or provide loan with higher interest rate to mitigate the risk of defaulting.</a:t>
            </a:r>
          </a:p>
          <a:p>
            <a:pPr marL="0" indent="0" algn="l">
              <a:buNone/>
            </a:pPr>
            <a:r>
              <a:rPr lang="en-US" b="0" i="0" dirty="0">
                <a:effectLst/>
                <a:latin typeface="Georgia" panose="02040502050405020303" pitchFamily="18" charset="0"/>
              </a:rPr>
              <a:t>Most of the people application for loan are from Business Entity Type 3. For a very high number of applications, Organization type information is unavailable(XNA), It can be seen that following category of organization type has lesser defaulters thus safer for providing loans: Trade Type 4 and 5, Industry type 8</a:t>
            </a:r>
          </a:p>
          <a:p>
            <a:pPr marL="0" indent="0">
              <a:buNone/>
            </a:pPr>
            <a:endParaRPr lang="en-IN" dirty="0"/>
          </a:p>
        </p:txBody>
      </p:sp>
      <p:pic>
        <p:nvPicPr>
          <p:cNvPr id="4" name="Picture 3">
            <a:extLst>
              <a:ext uri="{FF2B5EF4-FFF2-40B4-BE49-F238E27FC236}">
                <a16:creationId xmlns:a16="http://schemas.microsoft.com/office/drawing/2014/main" id="{10ED39D9-CB52-422D-83A7-56A6749172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38601"/>
            <a:ext cx="8077200" cy="2743200"/>
          </a:xfrm>
          <a:prstGeom prst="rect">
            <a:avLst/>
          </a:prstGeom>
          <a:noFill/>
          <a:ln>
            <a:noFill/>
          </a:ln>
        </p:spPr>
      </p:pic>
    </p:spTree>
    <p:extLst>
      <p:ext uri="{BB962C8B-B14F-4D97-AF65-F5344CB8AC3E}">
        <p14:creationId xmlns:p14="http://schemas.microsoft.com/office/powerpoint/2010/main" val="914708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E00B4-6E9F-4955-B3A3-C47241CD005A}"/>
              </a:ext>
            </a:extLst>
          </p:cNvPr>
          <p:cNvSpPr>
            <a:spLocks noGrp="1"/>
          </p:cNvSpPr>
          <p:nvPr>
            <p:ph idx="1"/>
          </p:nvPr>
        </p:nvSpPr>
        <p:spPr>
          <a:xfrm>
            <a:off x="228600" y="381000"/>
            <a:ext cx="8763000" cy="5410200"/>
          </a:xfrm>
        </p:spPr>
        <p:txBody>
          <a:bodyPr/>
          <a:lstStyle/>
          <a:p>
            <a:r>
              <a:rPr lang="en-IN" dirty="0"/>
              <a:t>FLAG DOCUMENT 3</a:t>
            </a:r>
          </a:p>
          <a:p>
            <a:pPr marL="0" indent="0">
              <a:buNone/>
            </a:pPr>
            <a:r>
              <a:rPr lang="en-IN" dirty="0"/>
              <a:t>As we can se that there is no correlation between repayor's and defaulter’s with submitting Flag document 3, as we see </a:t>
            </a:r>
            <a:r>
              <a:rPr lang="en-US" dirty="0"/>
              <a:t>applicants have submitted the document, they have defaulted a slightly more than who have not submitted the document.</a:t>
            </a:r>
            <a:endParaRPr lang="en-IN" dirty="0"/>
          </a:p>
        </p:txBody>
      </p:sp>
      <p:pic>
        <p:nvPicPr>
          <p:cNvPr id="4" name="Picture 3">
            <a:extLst>
              <a:ext uri="{FF2B5EF4-FFF2-40B4-BE49-F238E27FC236}">
                <a16:creationId xmlns:a16="http://schemas.microsoft.com/office/drawing/2014/main" id="{EC44D0AB-4F3A-4DD0-B510-AD34D2982F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4000" y="2540000"/>
            <a:ext cx="5588000" cy="3251200"/>
          </a:xfrm>
          <a:prstGeom prst="rect">
            <a:avLst/>
          </a:prstGeom>
          <a:noFill/>
          <a:ln>
            <a:noFill/>
          </a:ln>
        </p:spPr>
      </p:pic>
    </p:spTree>
    <p:extLst>
      <p:ext uri="{BB962C8B-B14F-4D97-AF65-F5344CB8AC3E}">
        <p14:creationId xmlns:p14="http://schemas.microsoft.com/office/powerpoint/2010/main" val="596743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32C28-E57E-4B44-8170-138E44E9288E}"/>
              </a:ext>
            </a:extLst>
          </p:cNvPr>
          <p:cNvSpPr>
            <a:spLocks noGrp="1"/>
          </p:cNvSpPr>
          <p:nvPr>
            <p:ph idx="1"/>
          </p:nvPr>
        </p:nvSpPr>
        <p:spPr>
          <a:xfrm>
            <a:off x="685346" y="533400"/>
            <a:ext cx="7765322" cy="5257800"/>
          </a:xfrm>
        </p:spPr>
        <p:txBody>
          <a:bodyPr/>
          <a:lstStyle/>
          <a:p>
            <a:r>
              <a:rPr lang="en-IN" dirty="0"/>
              <a:t>AGE GROUP</a:t>
            </a:r>
          </a:p>
          <a:p>
            <a:pPr marL="0" indent="0">
              <a:buNone/>
            </a:pPr>
            <a:r>
              <a:rPr lang="en-US" dirty="0"/>
              <a:t>People in the age group range 20-40 have higher probability of defaulting, People above age of 50 have low probability of defaulting.</a:t>
            </a:r>
          </a:p>
          <a:p>
            <a:pPr marL="0" indent="0">
              <a:buNone/>
            </a:pPr>
            <a:endParaRPr lang="en-IN" dirty="0"/>
          </a:p>
        </p:txBody>
      </p:sp>
      <p:pic>
        <p:nvPicPr>
          <p:cNvPr id="4" name="Picture 3">
            <a:extLst>
              <a:ext uri="{FF2B5EF4-FFF2-40B4-BE49-F238E27FC236}">
                <a16:creationId xmlns:a16="http://schemas.microsoft.com/office/drawing/2014/main" id="{D024159E-3CF2-4136-9134-4BA7E2D8BE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44528"/>
            <a:ext cx="5562600" cy="2819400"/>
          </a:xfrm>
          <a:prstGeom prst="rect">
            <a:avLst/>
          </a:prstGeom>
          <a:noFill/>
          <a:ln>
            <a:noFill/>
          </a:ln>
        </p:spPr>
      </p:pic>
    </p:spTree>
    <p:extLst>
      <p:ext uri="{BB962C8B-B14F-4D97-AF65-F5344CB8AC3E}">
        <p14:creationId xmlns:p14="http://schemas.microsoft.com/office/powerpoint/2010/main" val="361358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07EF7-E6AD-4A27-8645-B38FDFE1AA69}"/>
              </a:ext>
            </a:extLst>
          </p:cNvPr>
          <p:cNvSpPr>
            <a:spLocks noGrp="1"/>
          </p:cNvSpPr>
          <p:nvPr>
            <p:ph idx="1"/>
          </p:nvPr>
        </p:nvSpPr>
        <p:spPr>
          <a:xfrm>
            <a:off x="228600" y="152400"/>
            <a:ext cx="8763000" cy="5638800"/>
          </a:xfrm>
        </p:spPr>
        <p:txBody>
          <a:bodyPr/>
          <a:lstStyle/>
          <a:p>
            <a:r>
              <a:rPr lang="en-IN" dirty="0"/>
              <a:t>EMPLOYMENT YEAR</a:t>
            </a:r>
          </a:p>
          <a:p>
            <a:pPr marL="0" indent="0">
              <a:buNone/>
            </a:pPr>
            <a:r>
              <a:rPr lang="en-US" dirty="0"/>
              <a:t>Majority of the applicants have been </a:t>
            </a:r>
            <a:r>
              <a:rPr lang="en-US" dirty="0" err="1"/>
              <a:t>employeed</a:t>
            </a:r>
            <a:r>
              <a:rPr lang="en-US" dirty="0"/>
              <a:t> in between 0-5 years. The defaulting rating of this group is also the highest which is </a:t>
            </a:r>
          </a:p>
          <a:p>
            <a:pPr marL="0" indent="0">
              <a:buNone/>
            </a:pPr>
            <a:r>
              <a:rPr lang="en-US" dirty="0"/>
              <a:t>With increase of employment year, defaulting rate is gradually decreasing with people having 40+ year experience having less default rate.</a:t>
            </a:r>
          </a:p>
          <a:p>
            <a:pPr marL="0" indent="0">
              <a:buNone/>
            </a:pPr>
            <a:endParaRPr lang="en-IN" dirty="0"/>
          </a:p>
        </p:txBody>
      </p:sp>
      <p:pic>
        <p:nvPicPr>
          <p:cNvPr id="4" name="Picture 3">
            <a:extLst>
              <a:ext uri="{FF2B5EF4-FFF2-40B4-BE49-F238E27FC236}">
                <a16:creationId xmlns:a16="http://schemas.microsoft.com/office/drawing/2014/main" id="{1B5C4422-D877-4FFF-9983-976AD262CD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0644" y="2743200"/>
            <a:ext cx="5685155" cy="3276600"/>
          </a:xfrm>
          <a:prstGeom prst="rect">
            <a:avLst/>
          </a:prstGeom>
          <a:noFill/>
          <a:ln>
            <a:noFill/>
          </a:ln>
        </p:spPr>
      </p:pic>
    </p:spTree>
    <p:extLst>
      <p:ext uri="{BB962C8B-B14F-4D97-AF65-F5344CB8AC3E}">
        <p14:creationId xmlns:p14="http://schemas.microsoft.com/office/powerpoint/2010/main" val="280741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09563-BD73-47A8-A009-8BB6DB83D67A}"/>
              </a:ext>
            </a:extLst>
          </p:cNvPr>
          <p:cNvSpPr>
            <a:spLocks noGrp="1"/>
          </p:cNvSpPr>
          <p:nvPr>
            <p:ph idx="1"/>
          </p:nvPr>
        </p:nvSpPr>
        <p:spPr>
          <a:xfrm>
            <a:off x="685346" y="381000"/>
            <a:ext cx="7765322" cy="5410200"/>
          </a:xfrm>
        </p:spPr>
        <p:txBody>
          <a:bodyPr/>
          <a:lstStyle/>
          <a:p>
            <a:r>
              <a:rPr lang="en-IN" dirty="0"/>
              <a:t>AMOUNT CREDIT RANGE</a:t>
            </a:r>
          </a:p>
          <a:p>
            <a:pPr marL="0" indent="0">
              <a:buNone/>
            </a:pPr>
            <a:r>
              <a:rPr lang="en-US" dirty="0"/>
              <a:t>More than 80% of the loan provided are for amount less than 900,000, People who get loan for 300-600k tend to default more than others.</a:t>
            </a:r>
          </a:p>
          <a:p>
            <a:pPr marL="0" indent="0">
              <a:buNone/>
            </a:pPr>
            <a:endParaRPr lang="en-IN" dirty="0"/>
          </a:p>
        </p:txBody>
      </p:sp>
      <p:pic>
        <p:nvPicPr>
          <p:cNvPr id="4" name="Picture 3">
            <a:extLst>
              <a:ext uri="{FF2B5EF4-FFF2-40B4-BE49-F238E27FC236}">
                <a16:creationId xmlns:a16="http://schemas.microsoft.com/office/drawing/2014/main" id="{E0AFE0BA-9396-4C3D-8214-9E9EB2F07E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765322" cy="3616960"/>
          </a:xfrm>
          <a:prstGeom prst="rect">
            <a:avLst/>
          </a:prstGeom>
          <a:noFill/>
          <a:ln>
            <a:noFill/>
          </a:ln>
        </p:spPr>
      </p:pic>
    </p:spTree>
    <p:extLst>
      <p:ext uri="{BB962C8B-B14F-4D97-AF65-F5344CB8AC3E}">
        <p14:creationId xmlns:p14="http://schemas.microsoft.com/office/powerpoint/2010/main" val="1312544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8605F-F1EE-47A3-BDE5-69667BBF9750}"/>
              </a:ext>
            </a:extLst>
          </p:cNvPr>
          <p:cNvSpPr>
            <a:spLocks noGrp="1"/>
          </p:cNvSpPr>
          <p:nvPr>
            <p:ph idx="1"/>
          </p:nvPr>
        </p:nvSpPr>
        <p:spPr>
          <a:xfrm>
            <a:off x="0" y="457200"/>
            <a:ext cx="9067800" cy="5334000"/>
          </a:xfrm>
        </p:spPr>
        <p:txBody>
          <a:bodyPr/>
          <a:lstStyle/>
          <a:p>
            <a:r>
              <a:rPr lang="en-IN" dirty="0"/>
              <a:t>AMOUNT INCOME RANGE</a:t>
            </a:r>
          </a:p>
          <a:p>
            <a:pPr marL="0" indent="0">
              <a:buNone/>
            </a:pPr>
            <a:r>
              <a:rPr lang="en-US" dirty="0"/>
              <a:t>Most of the applications have Income total less than 300,000. Application with Income less than 300,000 has high probability of defaulting, Applicant with Income more than 700,000 are less likely to default.</a:t>
            </a:r>
          </a:p>
          <a:p>
            <a:pPr marL="0" indent="0">
              <a:buNone/>
            </a:pPr>
            <a:endParaRPr lang="en-IN" dirty="0"/>
          </a:p>
        </p:txBody>
      </p:sp>
      <p:pic>
        <p:nvPicPr>
          <p:cNvPr id="4" name="Picture 3">
            <a:extLst>
              <a:ext uri="{FF2B5EF4-FFF2-40B4-BE49-F238E27FC236}">
                <a16:creationId xmlns:a16="http://schemas.microsoft.com/office/drawing/2014/main" id="{566CD5DC-8DB6-44B2-B335-7245CA4DDB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620000" cy="4114800"/>
          </a:xfrm>
          <a:prstGeom prst="rect">
            <a:avLst/>
          </a:prstGeom>
          <a:noFill/>
          <a:ln>
            <a:noFill/>
          </a:ln>
        </p:spPr>
      </p:pic>
    </p:spTree>
    <p:extLst>
      <p:ext uri="{BB962C8B-B14F-4D97-AF65-F5344CB8AC3E}">
        <p14:creationId xmlns:p14="http://schemas.microsoft.com/office/powerpoint/2010/main" val="977462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50BB4-AE98-412F-BE2B-23C66E071DC7}"/>
              </a:ext>
            </a:extLst>
          </p:cNvPr>
          <p:cNvSpPr>
            <a:spLocks noGrp="1"/>
          </p:cNvSpPr>
          <p:nvPr>
            <p:ph idx="1"/>
          </p:nvPr>
        </p:nvSpPr>
        <p:spPr>
          <a:xfrm>
            <a:off x="381000" y="685800"/>
            <a:ext cx="8534400" cy="5105400"/>
          </a:xfrm>
        </p:spPr>
        <p:txBody>
          <a:bodyPr/>
          <a:lstStyle/>
          <a:p>
            <a:r>
              <a:rPr lang="en-IN" dirty="0"/>
              <a:t>COUNT CHILDREN</a:t>
            </a:r>
          </a:p>
          <a:p>
            <a:pPr marL="0" indent="0">
              <a:buNone/>
            </a:pPr>
            <a:r>
              <a:rPr lang="en-US" dirty="0"/>
              <a:t>Most of the applicants do not have children. Very few clients have more than 3 children. Client who have more than 4 children has a very high default rate.</a:t>
            </a:r>
          </a:p>
          <a:p>
            <a:pPr marL="0" indent="0">
              <a:buNone/>
            </a:pPr>
            <a:endParaRPr lang="en-IN" dirty="0"/>
          </a:p>
        </p:txBody>
      </p:sp>
      <p:pic>
        <p:nvPicPr>
          <p:cNvPr id="4" name="Picture 3">
            <a:extLst>
              <a:ext uri="{FF2B5EF4-FFF2-40B4-BE49-F238E27FC236}">
                <a16:creationId xmlns:a16="http://schemas.microsoft.com/office/drawing/2014/main" id="{C55680A4-E727-459B-863E-C6AF7A0740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6858000" cy="3276600"/>
          </a:xfrm>
          <a:prstGeom prst="rect">
            <a:avLst/>
          </a:prstGeom>
          <a:noFill/>
          <a:ln>
            <a:noFill/>
          </a:ln>
        </p:spPr>
      </p:pic>
    </p:spTree>
    <p:extLst>
      <p:ext uri="{BB962C8B-B14F-4D97-AF65-F5344CB8AC3E}">
        <p14:creationId xmlns:p14="http://schemas.microsoft.com/office/powerpoint/2010/main" val="2006207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178A0-92B8-439F-86D4-EE61A62C134D}"/>
              </a:ext>
            </a:extLst>
          </p:cNvPr>
          <p:cNvSpPr>
            <a:spLocks noGrp="1"/>
          </p:cNvSpPr>
          <p:nvPr>
            <p:ph idx="1"/>
          </p:nvPr>
        </p:nvSpPr>
        <p:spPr>
          <a:xfrm>
            <a:off x="304800" y="496503"/>
            <a:ext cx="8534400" cy="4953000"/>
          </a:xfrm>
        </p:spPr>
        <p:txBody>
          <a:bodyPr/>
          <a:lstStyle/>
          <a:p>
            <a:r>
              <a:rPr lang="en-IN" dirty="0"/>
              <a:t>COUNT FAMILY MEMBERS</a:t>
            </a:r>
          </a:p>
          <a:p>
            <a:pPr marL="0" indent="0">
              <a:buNone/>
            </a:pPr>
            <a:r>
              <a:rPr lang="en-US" dirty="0"/>
              <a:t>Family member follows the same trend as children where having more family members increases the risk of defaulting.</a:t>
            </a:r>
          </a:p>
          <a:p>
            <a:pPr marL="0" indent="0">
              <a:buNone/>
            </a:pPr>
            <a:endParaRPr lang="en-IN" dirty="0"/>
          </a:p>
        </p:txBody>
      </p:sp>
      <p:pic>
        <p:nvPicPr>
          <p:cNvPr id="4" name="Picture 3">
            <a:extLst>
              <a:ext uri="{FF2B5EF4-FFF2-40B4-BE49-F238E27FC236}">
                <a16:creationId xmlns:a16="http://schemas.microsoft.com/office/drawing/2014/main" id="{9C307BC6-4972-421A-B6D9-5C73F36109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8077200" cy="4038600"/>
          </a:xfrm>
          <a:prstGeom prst="rect">
            <a:avLst/>
          </a:prstGeom>
          <a:noFill/>
          <a:ln>
            <a:noFill/>
          </a:ln>
        </p:spPr>
      </p:pic>
    </p:spTree>
    <p:extLst>
      <p:ext uri="{BB962C8B-B14F-4D97-AF65-F5344CB8AC3E}">
        <p14:creationId xmlns:p14="http://schemas.microsoft.com/office/powerpoint/2010/main" val="301469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FD26-A98C-4FC5-B009-AB83C5522C83}"/>
              </a:ext>
            </a:extLst>
          </p:cNvPr>
          <p:cNvSpPr>
            <a:spLocks noGrp="1"/>
          </p:cNvSpPr>
          <p:nvPr>
            <p:ph type="title"/>
          </p:nvPr>
        </p:nvSpPr>
        <p:spPr>
          <a:xfrm>
            <a:off x="685347" y="228601"/>
            <a:ext cx="7765321" cy="1371599"/>
          </a:xfrm>
        </p:spPr>
        <p:txBody>
          <a:bodyPr/>
          <a:lstStyle/>
          <a:p>
            <a:r>
              <a:rPr lang="en-IN" dirty="0"/>
              <a:t>NUMERICAL DATA ANALYSIS</a:t>
            </a:r>
          </a:p>
        </p:txBody>
      </p:sp>
      <p:sp>
        <p:nvSpPr>
          <p:cNvPr id="3" name="Content Placeholder 2">
            <a:extLst>
              <a:ext uri="{FF2B5EF4-FFF2-40B4-BE49-F238E27FC236}">
                <a16:creationId xmlns:a16="http://schemas.microsoft.com/office/drawing/2014/main" id="{9D771E58-4462-4362-A261-01ECBD9FD233}"/>
              </a:ext>
            </a:extLst>
          </p:cNvPr>
          <p:cNvSpPr>
            <a:spLocks noGrp="1"/>
          </p:cNvSpPr>
          <p:nvPr>
            <p:ph idx="1"/>
          </p:nvPr>
        </p:nvSpPr>
        <p:spPr>
          <a:xfrm>
            <a:off x="304800" y="1828800"/>
            <a:ext cx="8686800" cy="4572000"/>
          </a:xfrm>
        </p:spPr>
        <p:txBody>
          <a:bodyPr/>
          <a:lstStyle/>
          <a:p>
            <a:r>
              <a:rPr lang="en-IN" dirty="0"/>
              <a:t>CORRELATION WITH REPAYER DATA</a:t>
            </a:r>
          </a:p>
          <a:p>
            <a:pPr marL="0" indent="0">
              <a:buNone/>
            </a:pPr>
            <a:r>
              <a:rPr lang="en-IN" dirty="0"/>
              <a:t>As we can see that there is no correlation between all the variables with repaying credit amount. But </a:t>
            </a:r>
            <a:r>
              <a:rPr lang="en-US" dirty="0"/>
              <a:t>Credit amount is highly correlated with amount of goods price, loan annuity, total income</a:t>
            </a:r>
            <a:endParaRPr lang="en-IN" dirty="0"/>
          </a:p>
        </p:txBody>
      </p:sp>
      <p:pic>
        <p:nvPicPr>
          <p:cNvPr id="5" name="Picture 4">
            <a:extLst>
              <a:ext uri="{FF2B5EF4-FFF2-40B4-BE49-F238E27FC236}">
                <a16:creationId xmlns:a16="http://schemas.microsoft.com/office/drawing/2014/main" id="{96F03E62-57C8-462E-B33F-B7E313A529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3497457"/>
            <a:ext cx="5943600" cy="3131942"/>
          </a:xfrm>
          <a:prstGeom prst="rect">
            <a:avLst/>
          </a:prstGeom>
          <a:noFill/>
          <a:ln>
            <a:noFill/>
          </a:ln>
        </p:spPr>
      </p:pic>
    </p:spTree>
    <p:extLst>
      <p:ext uri="{BB962C8B-B14F-4D97-AF65-F5344CB8AC3E}">
        <p14:creationId xmlns:p14="http://schemas.microsoft.com/office/powerpoint/2010/main" val="43480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A056E1-1A38-4BE5-A788-6DD5AC7B7697}"/>
              </a:ext>
            </a:extLst>
          </p:cNvPr>
          <p:cNvSpPr>
            <a:spLocks noGrp="1"/>
          </p:cNvSpPr>
          <p:nvPr>
            <p:ph type="title"/>
          </p:nvPr>
        </p:nvSpPr>
        <p:spPr/>
        <p:txBody>
          <a:bodyPr/>
          <a:lstStyle/>
          <a:p>
            <a:r>
              <a:rPr lang="en-US" sz="3200" b="1" u="sng" dirty="0">
                <a:latin typeface="Footlight MT Light" pitchFamily="18" charset="0"/>
              </a:rPr>
              <a:t>RISK ASSOCIATED WITH BANK’S DECISION</a:t>
            </a:r>
            <a:br>
              <a:rPr lang="en-US" sz="3200" b="1" u="sng" dirty="0">
                <a:latin typeface="Footlight MT Light" pitchFamily="18" charset="0"/>
              </a:rPr>
            </a:b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a:latin typeface="Cambria" pitchFamily="18" charset="0"/>
              </a:rPr>
              <a:t>If the applicant is likely to repay the loan, then not approving the loan results in a loss of business to the company</a:t>
            </a:r>
          </a:p>
          <a:p>
            <a:pPr>
              <a:buFont typeface="Wingdings" panose="05000000000000000000" pitchFamily="2" charset="2"/>
              <a:buChar char="Ø"/>
            </a:pPr>
            <a:endParaRPr lang="en-US" sz="1800" dirty="0">
              <a:latin typeface="Cambria" pitchFamily="18" charset="0"/>
            </a:endParaRPr>
          </a:p>
          <a:p>
            <a:pPr>
              <a:buFont typeface="Wingdings" panose="05000000000000000000" pitchFamily="2" charset="2"/>
              <a:buChar char="Ø"/>
            </a:pPr>
            <a:r>
              <a:rPr lang="en-US" sz="1800" dirty="0">
                <a:latin typeface="Cambria" pitchFamily="18" charset="0"/>
              </a:rPr>
              <a:t>If the applicant is not likely to repay the loan, i.e. he/she is likely to default, then approving the loan may lead to a financial loss for the company.</a:t>
            </a:r>
          </a:p>
          <a:p>
            <a:pPr>
              <a:buNone/>
            </a:pPr>
            <a:endParaRPr lang="en-US" sz="2400" i="1" dirty="0">
              <a:latin typeface="Cambria" pitchFamily="18" charset="0"/>
            </a:endParaRPr>
          </a:p>
          <a:p>
            <a:pPr>
              <a:buNone/>
            </a:pPr>
            <a:endParaRPr lang="en-US" sz="2400" i="1" dirty="0">
              <a:latin typeface="Cambria"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DAD4B-BC3D-4D9F-BFDD-8243A23AC79B}"/>
              </a:ext>
            </a:extLst>
          </p:cNvPr>
          <p:cNvSpPr>
            <a:spLocks noGrp="1"/>
          </p:cNvSpPr>
          <p:nvPr>
            <p:ph idx="1"/>
          </p:nvPr>
        </p:nvSpPr>
        <p:spPr>
          <a:xfrm>
            <a:off x="0" y="304800"/>
            <a:ext cx="8991600" cy="6248400"/>
          </a:xfrm>
        </p:spPr>
        <p:txBody>
          <a:bodyPr>
            <a:normAutofit/>
          </a:bodyPr>
          <a:lstStyle/>
          <a:p>
            <a:r>
              <a:rPr lang="en-IN" sz="2400" dirty="0"/>
              <a:t>CORRELATION WITH DEFAULTER DATA</a:t>
            </a:r>
          </a:p>
          <a:p>
            <a:pPr marL="0" indent="0">
              <a:buNone/>
            </a:pPr>
            <a:r>
              <a:rPr lang="en-US" sz="1600" dirty="0"/>
              <a:t>Credit amount is highly correlated with amount of goods price which is same as </a:t>
            </a:r>
            <a:r>
              <a:rPr lang="en-US" sz="1600" dirty="0" err="1"/>
              <a:t>repayers</a:t>
            </a:r>
            <a:r>
              <a:rPr lang="en-US" sz="1600" dirty="0"/>
              <a:t>.</a:t>
            </a:r>
          </a:p>
          <a:p>
            <a:pPr marL="0" indent="0">
              <a:buNone/>
            </a:pPr>
            <a:r>
              <a:rPr lang="en-US" sz="1600" dirty="0"/>
              <a:t>But the loan annuity correlation with credit amount has slightly reduced in defaulters(0.75) when compared to repayors(0.77)</a:t>
            </a:r>
          </a:p>
          <a:p>
            <a:pPr marL="0" indent="0">
              <a:buNone/>
            </a:pPr>
            <a:r>
              <a:rPr lang="en-US" sz="1600" dirty="0"/>
              <a:t>We can also see that repayors have high correlation in number of days employed(0.62) when compared to defaulters(0.58).</a:t>
            </a:r>
          </a:p>
          <a:p>
            <a:pPr marL="0" indent="0">
              <a:buNone/>
            </a:pPr>
            <a:r>
              <a:rPr lang="en-US" sz="1600" dirty="0"/>
              <a:t>There is a severe drop in the correlation between total income of the client and the credit amount(0.038) amongst defaulters whereas it is 0.342 among </a:t>
            </a:r>
            <a:r>
              <a:rPr lang="en-US" sz="1600" dirty="0" err="1"/>
              <a:t>repayers</a:t>
            </a:r>
            <a:r>
              <a:rPr lang="en-US" sz="1600" dirty="0"/>
              <a:t>.</a:t>
            </a:r>
          </a:p>
          <a:p>
            <a:pPr marL="0" indent="0">
              <a:buNone/>
            </a:pPr>
            <a:r>
              <a:rPr lang="en-US" sz="1600" dirty="0"/>
              <a:t>Days birth and number of children correlation has reduced to 0.259 in defaulters when compared to 0.337 in repayors.</a:t>
            </a:r>
          </a:p>
          <a:p>
            <a:pPr marL="0" indent="0">
              <a:buNone/>
            </a:pPr>
            <a:r>
              <a:rPr lang="en-US" sz="1600" dirty="0"/>
              <a:t>There is a slight increase in defaulted to observed count in social circle among defaulters(0.264) when compared to repayors(0.254)</a:t>
            </a:r>
          </a:p>
          <a:p>
            <a:pPr marL="0" indent="0">
              <a:buNone/>
            </a:pPr>
            <a:endParaRPr lang="en-IN" sz="1600" dirty="0"/>
          </a:p>
        </p:txBody>
      </p:sp>
    </p:spTree>
    <p:extLst>
      <p:ext uri="{BB962C8B-B14F-4D97-AF65-F5344CB8AC3E}">
        <p14:creationId xmlns:p14="http://schemas.microsoft.com/office/powerpoint/2010/main" val="719793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5B2071-C113-4F0D-9145-8CC257647E6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7620000" cy="5562600"/>
          </a:xfrm>
          <a:prstGeom prst="rect">
            <a:avLst/>
          </a:prstGeom>
          <a:noFill/>
          <a:ln>
            <a:noFill/>
          </a:ln>
        </p:spPr>
      </p:pic>
    </p:spTree>
    <p:extLst>
      <p:ext uri="{BB962C8B-B14F-4D97-AF65-F5344CB8AC3E}">
        <p14:creationId xmlns:p14="http://schemas.microsoft.com/office/powerpoint/2010/main" val="234780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C640E-8B23-45AE-8856-6AA7A6FE1375}"/>
              </a:ext>
            </a:extLst>
          </p:cNvPr>
          <p:cNvSpPr>
            <a:spLocks noGrp="1"/>
          </p:cNvSpPr>
          <p:nvPr>
            <p:ph idx="1"/>
          </p:nvPr>
        </p:nvSpPr>
        <p:spPr>
          <a:xfrm>
            <a:off x="685346" y="381000"/>
            <a:ext cx="7765322" cy="5410200"/>
          </a:xfrm>
        </p:spPr>
        <p:txBody>
          <a:bodyPr/>
          <a:lstStyle/>
          <a:p>
            <a:pPr>
              <a:buFont typeface="Wingdings" panose="05000000000000000000" pitchFamily="2" charset="2"/>
              <a:buChar char="ü"/>
            </a:pPr>
            <a:r>
              <a:rPr lang="en-US" dirty="0"/>
              <a:t>As shown in graphs:</a:t>
            </a:r>
          </a:p>
          <a:p>
            <a:r>
              <a:rPr lang="en-US" dirty="0"/>
              <a:t>Most no of loans are given for goods price below 10 lakhs</a:t>
            </a:r>
          </a:p>
          <a:p>
            <a:r>
              <a:rPr lang="en-US" dirty="0"/>
              <a:t>Most people pay annuity below 50000 for the credit loan</a:t>
            </a:r>
          </a:p>
          <a:p>
            <a:r>
              <a:rPr lang="en-US" dirty="0"/>
              <a:t>Credit amount of the loan is mostly less then 10 lakhs</a:t>
            </a:r>
          </a:p>
          <a:p>
            <a:r>
              <a:rPr lang="en-US" dirty="0"/>
              <a:t>The repayors and defaulters distribution overlap in all the plots and hence we cannot use any of these variables in isolation to make a decision.</a:t>
            </a:r>
          </a:p>
          <a:p>
            <a:r>
              <a:rPr lang="en-US" dirty="0"/>
              <a:t>When the credit amount goes beyond 3M, there is an increase in defaulters.</a:t>
            </a:r>
            <a:endParaRPr lang="en-IN" dirty="0"/>
          </a:p>
        </p:txBody>
      </p:sp>
    </p:spTree>
    <p:extLst>
      <p:ext uri="{BB962C8B-B14F-4D97-AF65-F5344CB8AC3E}">
        <p14:creationId xmlns:p14="http://schemas.microsoft.com/office/powerpoint/2010/main" val="3020146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9E95400-FECD-4FF3-8CC2-92B5E70E969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5257799" cy="5562600"/>
          </a:xfrm>
          <a:prstGeom prst="rect">
            <a:avLst/>
          </a:prstGeom>
          <a:noFill/>
          <a:ln>
            <a:noFill/>
          </a:ln>
        </p:spPr>
      </p:pic>
      <p:pic>
        <p:nvPicPr>
          <p:cNvPr id="10" name="Picture 9">
            <a:extLst>
              <a:ext uri="{FF2B5EF4-FFF2-40B4-BE49-F238E27FC236}">
                <a16:creationId xmlns:a16="http://schemas.microsoft.com/office/drawing/2014/main" id="{5D42DD09-2937-4748-9E1C-17696B8802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5791200" y="2057400"/>
            <a:ext cx="3276600" cy="3429000"/>
          </a:xfrm>
          <a:prstGeom prst="rect">
            <a:avLst/>
          </a:prstGeom>
          <a:noFill/>
          <a:ln>
            <a:noFill/>
          </a:ln>
        </p:spPr>
      </p:pic>
    </p:spTree>
    <p:extLst>
      <p:ext uri="{BB962C8B-B14F-4D97-AF65-F5344CB8AC3E}">
        <p14:creationId xmlns:p14="http://schemas.microsoft.com/office/powerpoint/2010/main" val="2203621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25C517-12D8-4F11-B3D6-62F9AA0B40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2799" y="2095500"/>
            <a:ext cx="5479321" cy="3695700"/>
          </a:xfrm>
          <a:prstGeom prst="rect">
            <a:avLst/>
          </a:prstGeom>
          <a:noFill/>
          <a:ln>
            <a:noFill/>
          </a:ln>
        </p:spPr>
      </p:pic>
      <p:sp>
        <p:nvSpPr>
          <p:cNvPr id="6" name="TextBox 5">
            <a:extLst>
              <a:ext uri="{FF2B5EF4-FFF2-40B4-BE49-F238E27FC236}">
                <a16:creationId xmlns:a16="http://schemas.microsoft.com/office/drawing/2014/main" id="{B6DD734E-99A4-4440-8EFA-E1D7A479D78E}"/>
              </a:ext>
            </a:extLst>
          </p:cNvPr>
          <p:cNvSpPr txBox="1"/>
          <p:nvPr/>
        </p:nvSpPr>
        <p:spPr>
          <a:xfrm>
            <a:off x="152400" y="304800"/>
            <a:ext cx="8839200" cy="1200329"/>
          </a:xfrm>
          <a:prstGeom prst="rect">
            <a:avLst/>
          </a:prstGeom>
          <a:noFill/>
        </p:spPr>
        <p:txBody>
          <a:bodyPr wrap="square">
            <a:spAutoFit/>
          </a:bodyPr>
          <a:lstStyle/>
          <a:p>
            <a:pPr marL="285750" indent="-285750">
              <a:buFont typeface="Wingdings" panose="05000000000000000000" pitchFamily="2" charset="2"/>
              <a:buChar char="§"/>
            </a:pPr>
            <a:r>
              <a:rPr lang="en-IN" dirty="0"/>
              <a:t>AMT_CREDIT and AMT_GOODS_PRICE are highly correlated as based on the scatterplot where most of the data are consolidated in form of a line</a:t>
            </a:r>
          </a:p>
          <a:p>
            <a:endParaRPr lang="en-IN" dirty="0"/>
          </a:p>
          <a:p>
            <a:pPr marL="285750" indent="-285750">
              <a:buFont typeface="Wingdings" panose="05000000000000000000" pitchFamily="2" charset="2"/>
              <a:buChar char="§"/>
            </a:pPr>
            <a:r>
              <a:rPr lang="en-IN" dirty="0"/>
              <a:t>AMT_GOODS_PRICE is correlated with AMT_ANNUITY.</a:t>
            </a:r>
          </a:p>
        </p:txBody>
      </p:sp>
    </p:spTree>
    <p:extLst>
      <p:ext uri="{BB962C8B-B14F-4D97-AF65-F5344CB8AC3E}">
        <p14:creationId xmlns:p14="http://schemas.microsoft.com/office/powerpoint/2010/main" val="78477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AE54-EE2E-458E-BDC2-1EE04077BD22}"/>
              </a:ext>
            </a:extLst>
          </p:cNvPr>
          <p:cNvSpPr>
            <a:spLocks noGrp="1"/>
          </p:cNvSpPr>
          <p:nvPr>
            <p:ph type="title"/>
          </p:nvPr>
        </p:nvSpPr>
        <p:spPr/>
        <p:txBody>
          <a:bodyPr/>
          <a:lstStyle/>
          <a:p>
            <a:r>
              <a:rPr lang="en-IN" dirty="0"/>
              <a:t>CONTRACT STATUS</a:t>
            </a:r>
          </a:p>
        </p:txBody>
      </p:sp>
      <p:sp>
        <p:nvSpPr>
          <p:cNvPr id="3" name="Content Placeholder 2">
            <a:extLst>
              <a:ext uri="{FF2B5EF4-FFF2-40B4-BE49-F238E27FC236}">
                <a16:creationId xmlns:a16="http://schemas.microsoft.com/office/drawing/2014/main" id="{EC477273-0746-4F75-80A7-83B93E500BE0}"/>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When we analyse the contract status with purpose of loan:</a:t>
            </a:r>
          </a:p>
          <a:p>
            <a:pPr>
              <a:buFont typeface="Wingdings" panose="05000000000000000000" pitchFamily="2" charset="2"/>
              <a:buChar char="§"/>
            </a:pPr>
            <a:r>
              <a:rPr lang="en-IN" dirty="0"/>
              <a:t>The </a:t>
            </a:r>
            <a:r>
              <a:rPr lang="en-US" dirty="0"/>
              <a:t>Loan purpose has high number of unknown values (XAP, XNA).</a:t>
            </a:r>
          </a:p>
          <a:p>
            <a:pPr>
              <a:buFont typeface="Wingdings" panose="05000000000000000000" pitchFamily="2" charset="2"/>
              <a:buChar char="§"/>
            </a:pPr>
            <a:r>
              <a:rPr lang="en-US" dirty="0"/>
              <a:t>Loan taken for the purpose of Repairs seems to have highest default rate.</a:t>
            </a:r>
          </a:p>
          <a:p>
            <a:pPr>
              <a:buFont typeface="Wingdings" panose="05000000000000000000" pitchFamily="2" charset="2"/>
              <a:buChar char="§"/>
            </a:pPr>
            <a:r>
              <a:rPr lang="en-US" dirty="0"/>
              <a:t>A very high number application have been rejected by bank or refused by client which has purpose as repair or other. This shows that purpose repair is taken as high risk by bank and either they are rejected or bank offers very high loan interest rate which is not feasible by the clients, thus they refuse the loan.</a:t>
            </a:r>
            <a:endParaRPr lang="en-IN" dirty="0"/>
          </a:p>
        </p:txBody>
      </p:sp>
    </p:spTree>
    <p:extLst>
      <p:ext uri="{BB962C8B-B14F-4D97-AF65-F5344CB8AC3E}">
        <p14:creationId xmlns:p14="http://schemas.microsoft.com/office/powerpoint/2010/main" val="3783535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2F8463A-6917-4EC1-8A7A-36A0247AAC38}"/>
              </a:ext>
            </a:extLst>
          </p:cNvPr>
          <p:cNvGraphicFramePr>
            <a:graphicFrameLocks noGrp="1"/>
          </p:cNvGraphicFramePr>
          <p:nvPr>
            <p:ph idx="1"/>
            <p:extLst>
              <p:ext uri="{D42A27DB-BD31-4B8C-83A1-F6EECF244321}">
                <p14:modId xmlns:p14="http://schemas.microsoft.com/office/powerpoint/2010/main" val="4169227046"/>
              </p:ext>
            </p:extLst>
          </p:nvPr>
        </p:nvGraphicFramePr>
        <p:xfrm>
          <a:off x="0" y="0"/>
          <a:ext cx="4495801"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6EFC1FCB-1871-4E76-8EFB-079D1A50438E}"/>
              </a:ext>
            </a:extLst>
          </p:cNvPr>
          <p:cNvGraphicFramePr/>
          <p:nvPr>
            <p:extLst>
              <p:ext uri="{D42A27DB-BD31-4B8C-83A1-F6EECF244321}">
                <p14:modId xmlns:p14="http://schemas.microsoft.com/office/powerpoint/2010/main" val="2694800026"/>
              </p:ext>
            </p:extLst>
          </p:nvPr>
        </p:nvGraphicFramePr>
        <p:xfrm>
          <a:off x="4571999" y="0"/>
          <a:ext cx="4495801" cy="30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5">
            <a:extLst>
              <a:ext uri="{FF2B5EF4-FFF2-40B4-BE49-F238E27FC236}">
                <a16:creationId xmlns:a16="http://schemas.microsoft.com/office/drawing/2014/main" id="{7D38799B-F6BE-4606-BF57-2F91DD40137C}"/>
              </a:ext>
            </a:extLst>
          </p:cNvPr>
          <p:cNvGraphicFramePr>
            <a:graphicFrameLocks/>
          </p:cNvGraphicFramePr>
          <p:nvPr>
            <p:extLst>
              <p:ext uri="{D42A27DB-BD31-4B8C-83A1-F6EECF244321}">
                <p14:modId xmlns:p14="http://schemas.microsoft.com/office/powerpoint/2010/main" val="1450870026"/>
              </p:ext>
            </p:extLst>
          </p:nvPr>
        </p:nvGraphicFramePr>
        <p:xfrm>
          <a:off x="76201" y="3124200"/>
          <a:ext cx="44196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95402F97-6D94-4702-98DB-5F1F0E4B34C3}"/>
              </a:ext>
            </a:extLst>
          </p:cNvPr>
          <p:cNvGraphicFramePr/>
          <p:nvPr>
            <p:extLst>
              <p:ext uri="{D42A27DB-BD31-4B8C-83A1-F6EECF244321}">
                <p14:modId xmlns:p14="http://schemas.microsoft.com/office/powerpoint/2010/main" val="4242050859"/>
              </p:ext>
            </p:extLst>
          </p:nvPr>
        </p:nvGraphicFramePr>
        <p:xfrm>
          <a:off x="4571999" y="3124200"/>
          <a:ext cx="4495801" cy="3657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03124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1396-71DA-44A7-984B-A6DC00F02128}"/>
              </a:ext>
            </a:extLst>
          </p:cNvPr>
          <p:cNvSpPr>
            <a:spLocks noGrp="1"/>
          </p:cNvSpPr>
          <p:nvPr>
            <p:ph type="title"/>
          </p:nvPr>
        </p:nvSpPr>
        <p:spPr/>
        <p:txBody>
          <a:bodyPr/>
          <a:lstStyle/>
          <a:p>
            <a:r>
              <a:rPr lang="en-IN" dirty="0"/>
              <a:t>CONTRACT STATUS</a:t>
            </a:r>
          </a:p>
        </p:txBody>
      </p:sp>
      <p:sp>
        <p:nvSpPr>
          <p:cNvPr id="3" name="Content Placeholder 2">
            <a:extLst>
              <a:ext uri="{FF2B5EF4-FFF2-40B4-BE49-F238E27FC236}">
                <a16:creationId xmlns:a16="http://schemas.microsoft.com/office/drawing/2014/main" id="{BC5A515C-71C4-473D-BCEF-EA8089658B8D}"/>
              </a:ext>
            </a:extLst>
          </p:cNvPr>
          <p:cNvSpPr>
            <a:spLocks noGrp="1"/>
          </p:cNvSpPr>
          <p:nvPr>
            <p:ph idx="1"/>
          </p:nvPr>
        </p:nvSpPr>
        <p:spPr/>
        <p:txBody>
          <a:bodyPr/>
          <a:lstStyle/>
          <a:p>
            <a:r>
              <a:rPr lang="en-US" dirty="0"/>
              <a:t>90% of the previously cancelled client have actually repaid the loan. Revisiting the interest rates would increase business opportunity for these clients</a:t>
            </a:r>
          </a:p>
          <a:p>
            <a:r>
              <a:rPr lang="en-US" dirty="0"/>
              <a:t>88% of the clients who have been previously refused a loan has paid back the loan in current case.</a:t>
            </a:r>
          </a:p>
          <a:p>
            <a:r>
              <a:rPr lang="en-US" dirty="0"/>
              <a:t>Refusal reason should be recorded for further analysis as these clients would turn into potential repaying customer.</a:t>
            </a:r>
            <a:endParaRPr lang="en-IN" dirty="0"/>
          </a:p>
        </p:txBody>
      </p:sp>
    </p:spTree>
    <p:extLst>
      <p:ext uri="{BB962C8B-B14F-4D97-AF65-F5344CB8AC3E}">
        <p14:creationId xmlns:p14="http://schemas.microsoft.com/office/powerpoint/2010/main" val="2617367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F00F65-9019-40C1-A4F0-6AAD1B015A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600" y="2286000"/>
            <a:ext cx="5029200" cy="2971800"/>
          </a:xfrm>
          <a:prstGeom prst="rect">
            <a:avLst/>
          </a:prstGeom>
          <a:noFill/>
          <a:ln>
            <a:noFill/>
          </a:ln>
        </p:spPr>
      </p:pic>
      <p:sp>
        <p:nvSpPr>
          <p:cNvPr id="6" name="TextBox 5">
            <a:extLst>
              <a:ext uri="{FF2B5EF4-FFF2-40B4-BE49-F238E27FC236}">
                <a16:creationId xmlns:a16="http://schemas.microsoft.com/office/drawing/2014/main" id="{0B73E568-7FB5-4B30-85DD-BE89EC93F99C}"/>
              </a:ext>
            </a:extLst>
          </p:cNvPr>
          <p:cNvSpPr txBox="1"/>
          <p:nvPr/>
        </p:nvSpPr>
        <p:spPr>
          <a:xfrm>
            <a:off x="76200" y="457200"/>
            <a:ext cx="8801100" cy="2862322"/>
          </a:xfrm>
          <a:prstGeom prst="rect">
            <a:avLst/>
          </a:prstGeom>
          <a:noFill/>
        </p:spPr>
        <p:txBody>
          <a:bodyPr wrap="square">
            <a:spAutoFit/>
          </a:bodyPr>
          <a:lstStyle/>
          <a:p>
            <a:endParaRPr lang="en-US" sz="2000" b="0" i="0" dirty="0">
              <a:effectLst/>
              <a:latin typeface="Georgia" panose="02040502050405020303" pitchFamily="18" charset="0"/>
            </a:endParaRPr>
          </a:p>
          <a:p>
            <a:r>
              <a:rPr lang="en-US" sz="2000" b="0" i="0" dirty="0">
                <a:effectLst/>
                <a:latin typeface="Georgia" panose="02040502050405020303" pitchFamily="18" charset="0"/>
              </a:rPr>
              <a:t>Clients who have average of 0.12 or higher DEF_60_CNT_SOCIAL_CIRCLE score tend to default more and hence client's social circle has to be analyzed before providing the loan.</a:t>
            </a: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endParaRPr lang="en-IN" sz="2000" dirty="0"/>
          </a:p>
        </p:txBody>
      </p:sp>
    </p:spTree>
    <p:extLst>
      <p:ext uri="{BB962C8B-B14F-4D97-AF65-F5344CB8AC3E}">
        <p14:creationId xmlns:p14="http://schemas.microsoft.com/office/powerpoint/2010/main" val="956281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0" y="2096064"/>
            <a:ext cx="9144000" cy="4685736"/>
          </a:xfrm>
        </p:spPr>
        <p:txBody>
          <a:bodyPr>
            <a:normAutofit fontScale="77500" lnSpcReduction="20000"/>
          </a:bodyPr>
          <a:lstStyle/>
          <a:p>
            <a:pPr>
              <a:buNone/>
            </a:pPr>
            <a:r>
              <a:rPr lang="en-US" b="1" i="0" dirty="0">
                <a:effectLst/>
                <a:latin typeface="Georgia" panose="02040502050405020303" pitchFamily="18" charset="0"/>
              </a:rPr>
              <a:t>DECISIVE FACTOR WHETHER AN APPLICANT WILL BE REPAYER:</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Cash loans has less defaulting rate,</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Number of female clients are more than males and also the defaulting rates are less than the Males.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Clients living in office apartments has lowest defaulting rate.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Persons having high academic degree are less defaulters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Students and businessmen’s are less defaulters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Clients with industry type 8 &amp; trade type 4 and 5 have less defaulting rate.</a:t>
            </a:r>
          </a:p>
          <a:p>
            <a:pPr>
              <a:buFont typeface="Wingdings" panose="05000000000000000000" pitchFamily="2" charset="2"/>
              <a:buChar char="§"/>
            </a:pPr>
            <a:r>
              <a:rPr lang="en-US" i="0" dirty="0">
                <a:effectLst/>
                <a:latin typeface="Arial" panose="020B0604020202020204" pitchFamily="34" charset="0"/>
                <a:cs typeface="Arial" panose="020B0604020202020204" pitchFamily="34" charset="0"/>
              </a:rPr>
              <a:t> People above age of 50 have low probability of defaulting</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Clients having experience more than 4o+yrs  are having less defaulting rate</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Persons having income more than 7lakh are less defaulters.</a:t>
            </a:r>
          </a:p>
          <a:p>
            <a:pPr algn="l">
              <a:buFont typeface="Wingdings" panose="05000000000000000000" pitchFamily="2" charset="2"/>
              <a:buChar char="§"/>
            </a:pPr>
            <a:r>
              <a:rPr lang="en-US" i="0" dirty="0">
                <a:effectLst/>
                <a:latin typeface="Arial" panose="020B0604020202020204" pitchFamily="34" charset="0"/>
                <a:cs typeface="Arial" panose="020B0604020202020204" pitchFamily="34" charset="0"/>
              </a:rPr>
              <a:t>Loans bought for Hobby, Buying garage are being repaid mostly.</a:t>
            </a:r>
          </a:p>
          <a:p>
            <a:pPr algn="l">
              <a:buFont typeface="Wingdings" panose="05000000000000000000" pitchFamily="2" charset="2"/>
              <a:buChar char="§"/>
            </a:pPr>
            <a:r>
              <a:rPr lang="en-US" i="0" dirty="0">
                <a:effectLst/>
                <a:latin typeface="Arial" panose="020B0604020202020204" pitchFamily="34" charset="0"/>
                <a:cs typeface="Arial" panose="020B0604020202020204" pitchFamily="34" charset="0"/>
              </a:rPr>
              <a:t> People with zero to two children tend to repay the loans.</a:t>
            </a:r>
          </a:p>
          <a:p>
            <a:pPr>
              <a:buFont typeface="Wingdings" panose="05000000000000000000" pitchFamily="2" charset="2"/>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AC66-9EC0-46A1-81EF-38F2BEE932B6}"/>
              </a:ext>
            </a:extLst>
          </p:cNvPr>
          <p:cNvSpPr>
            <a:spLocks noGrp="1"/>
          </p:cNvSpPr>
          <p:nvPr>
            <p:ph type="title"/>
          </p:nvPr>
        </p:nvSpPr>
        <p:spPr>
          <a:xfrm>
            <a:off x="685347" y="381001"/>
            <a:ext cx="7765321" cy="1016000"/>
          </a:xfrm>
        </p:spPr>
        <p:txBody>
          <a:bodyPr/>
          <a:lstStyle/>
          <a:p>
            <a:r>
              <a:rPr lang="en-IN" dirty="0"/>
              <a:t>LOAN STATUS</a:t>
            </a:r>
          </a:p>
        </p:txBody>
      </p:sp>
      <p:graphicFrame>
        <p:nvGraphicFramePr>
          <p:cNvPr id="6" name="Diagram 5">
            <a:extLst>
              <a:ext uri="{FF2B5EF4-FFF2-40B4-BE49-F238E27FC236}">
                <a16:creationId xmlns:a16="http://schemas.microsoft.com/office/drawing/2014/main" id="{A47ECC03-9BE4-450B-938F-73E7E869E4F8}"/>
              </a:ext>
            </a:extLst>
          </p:cNvPr>
          <p:cNvGraphicFramePr/>
          <p:nvPr>
            <p:extLst>
              <p:ext uri="{D42A27DB-BD31-4B8C-83A1-F6EECF244321}">
                <p14:modId xmlns:p14="http://schemas.microsoft.com/office/powerpoint/2010/main" val="4232163577"/>
              </p:ext>
            </p:extLst>
          </p:nvPr>
        </p:nvGraphicFramePr>
        <p:xfrm>
          <a:off x="457200" y="1396999"/>
          <a:ext cx="7993468" cy="5079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9EFDD-3B38-4D7F-9EBA-FB4174FE54E4}"/>
              </a:ext>
            </a:extLst>
          </p:cNvPr>
          <p:cNvSpPr>
            <a:spLocks noGrp="1"/>
          </p:cNvSpPr>
          <p:nvPr>
            <p:ph idx="1"/>
          </p:nvPr>
        </p:nvSpPr>
        <p:spPr>
          <a:xfrm>
            <a:off x="0" y="381000"/>
            <a:ext cx="9067800" cy="6096000"/>
          </a:xfrm>
        </p:spPr>
        <p:txBody>
          <a:bodyPr>
            <a:normAutofit fontScale="92500" lnSpcReduction="20000"/>
          </a:bodyPr>
          <a:lstStyle/>
          <a:p>
            <a:r>
              <a:rPr lang="en-US" sz="1800" b="1" i="0" dirty="0">
                <a:effectLst/>
                <a:latin typeface="Georgia" panose="02040502050405020303" pitchFamily="18" charset="0"/>
              </a:rPr>
              <a:t>DECISIVE FACTOR WHETHER AN APPLICANT WILL BE DEFAULTER:</a:t>
            </a:r>
          </a:p>
          <a:p>
            <a:r>
              <a:rPr lang="en-US" i="0" dirty="0">
                <a:effectLst/>
                <a:latin typeface="Arial" panose="020B0604020202020204" pitchFamily="34" charset="0"/>
                <a:cs typeface="Arial" panose="020B0604020202020204" pitchFamily="34" charset="0"/>
              </a:rPr>
              <a:t>Revolving loans are mostly not paid</a:t>
            </a:r>
          </a:p>
          <a:p>
            <a:r>
              <a:rPr lang="en-US" i="0" dirty="0">
                <a:effectLst/>
                <a:latin typeface="Arial" panose="020B0604020202020204" pitchFamily="34" charset="0"/>
                <a:cs typeface="Arial" panose="020B0604020202020204" pitchFamily="34" charset="0"/>
              </a:rPr>
              <a:t>Men are at relatively higher default rate.</a:t>
            </a:r>
          </a:p>
          <a:p>
            <a:r>
              <a:rPr lang="en-IN" i="0" dirty="0">
                <a:effectLst/>
                <a:latin typeface="Arial" panose="020B0604020202020204" pitchFamily="34" charset="0"/>
                <a:cs typeface="Arial" panose="020B0604020202020204" pitchFamily="34" charset="0"/>
              </a:rPr>
              <a:t>People living with parents are likely to be more defaulters</a:t>
            </a:r>
          </a:p>
          <a:p>
            <a:r>
              <a:rPr lang="en-US" i="0" dirty="0">
                <a:effectLst/>
                <a:latin typeface="Arial" panose="020B0604020202020204" pitchFamily="34" charset="0"/>
                <a:cs typeface="Arial" panose="020B0604020202020204" pitchFamily="34" charset="0"/>
              </a:rPr>
              <a:t>People who have civil marriage or who are single default a lot.</a:t>
            </a:r>
          </a:p>
          <a:p>
            <a:r>
              <a:rPr lang="en-US" i="0" dirty="0">
                <a:effectLst/>
                <a:latin typeface="Arial" panose="020B0604020202020204" pitchFamily="34" charset="0"/>
                <a:cs typeface="Arial" panose="020B0604020202020204" pitchFamily="34" charset="0"/>
              </a:rPr>
              <a:t>People with Lower Secondary &amp; Secondary education</a:t>
            </a:r>
          </a:p>
          <a:p>
            <a:r>
              <a:rPr lang="en-US" i="0" dirty="0">
                <a:effectLst/>
                <a:latin typeface="Arial" panose="020B0604020202020204" pitchFamily="34" charset="0"/>
                <a:cs typeface="Arial" panose="020B0604020202020204" pitchFamily="34" charset="0"/>
              </a:rPr>
              <a:t>Clients who are either at Maternity leave OR Unemployed default a lot.</a:t>
            </a:r>
          </a:p>
          <a:p>
            <a:r>
              <a:rPr lang="en-US" dirty="0">
                <a:effectLst/>
                <a:latin typeface="Arial" panose="020B0604020202020204" pitchFamily="34" charset="0"/>
                <a:cs typeface="Arial" panose="020B0604020202020204" pitchFamily="34" charset="0"/>
              </a:rPr>
              <a:t>Low skill workers, labors, cooking staff, security, drivers have more defaulting rate.</a:t>
            </a:r>
          </a:p>
          <a:p>
            <a:r>
              <a:rPr lang="en-US" i="0" dirty="0">
                <a:effectLst/>
                <a:latin typeface="Arial" panose="020B0604020202020204" pitchFamily="34" charset="0"/>
                <a:cs typeface="Arial" panose="020B0604020202020204" pitchFamily="34" charset="0"/>
              </a:rPr>
              <a:t>Organizations with highest percent of loans not repaid are Transport: type 3, Industry: type 13, Industry: type 8 and Restaurant . Self-employed people have relative high defaulting rate, and thus should be avoided to be approved for loan or provide loan with higher interest rate.</a:t>
            </a:r>
          </a:p>
          <a:p>
            <a:r>
              <a:rPr lang="en-US" dirty="0">
                <a:effectLst/>
                <a:latin typeface="Arial" panose="020B0604020202020204" pitchFamily="34" charset="0"/>
                <a:cs typeface="Arial" panose="020B0604020202020204" pitchFamily="34" charset="0"/>
              </a:rPr>
              <a:t>P</a:t>
            </a:r>
            <a:r>
              <a:rPr lang="en-US" i="0" dirty="0">
                <a:effectLst/>
                <a:latin typeface="Arial" panose="020B0604020202020204" pitchFamily="34" charset="0"/>
                <a:cs typeface="Arial" panose="020B0604020202020204" pitchFamily="34" charset="0"/>
              </a:rPr>
              <a:t>eople who are in age group of 20-40 as they have higher probability of defaulting.</a:t>
            </a:r>
          </a:p>
          <a:p>
            <a:r>
              <a:rPr lang="en-US" i="0" dirty="0">
                <a:effectLst/>
                <a:latin typeface="Arial" panose="020B0604020202020204" pitchFamily="34" charset="0"/>
                <a:cs typeface="Arial" panose="020B0604020202020204" pitchFamily="34" charset="0"/>
              </a:rPr>
              <a:t>People who have less than 5 years of employment have high default rate.</a:t>
            </a:r>
          </a:p>
          <a:p>
            <a:pPr marL="0" indent="0">
              <a:buNone/>
            </a:pPr>
            <a:endParaRPr lang="en-US" b="1" i="0" dirty="0">
              <a:effectLst/>
              <a:latin typeface="Georgia" panose="02040502050405020303" pitchFamily="18" charset="0"/>
            </a:endParaRPr>
          </a:p>
        </p:txBody>
      </p:sp>
    </p:spTree>
    <p:extLst>
      <p:ext uri="{BB962C8B-B14F-4D97-AF65-F5344CB8AC3E}">
        <p14:creationId xmlns:p14="http://schemas.microsoft.com/office/powerpoint/2010/main" val="4257176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412A5-9E18-40F2-91B3-9D957031C186}"/>
              </a:ext>
            </a:extLst>
          </p:cNvPr>
          <p:cNvSpPr>
            <a:spLocks noGrp="1"/>
          </p:cNvSpPr>
          <p:nvPr>
            <p:ph idx="1"/>
          </p:nvPr>
        </p:nvSpPr>
        <p:spPr>
          <a:xfrm>
            <a:off x="0" y="457200"/>
            <a:ext cx="9067800" cy="5334000"/>
          </a:xfrm>
        </p:spPr>
        <p:txBody>
          <a:bodyPr>
            <a:normAutofit/>
          </a:bodyPr>
          <a:lstStyle/>
          <a:p>
            <a:r>
              <a:rPr lang="en-US" b="0" i="0" dirty="0">
                <a:effectLst/>
                <a:latin typeface="Georgia" panose="02040502050405020303" pitchFamily="18" charset="0"/>
              </a:rPr>
              <a:t>Client who have children equal to or more than 9 default 100% and hence their applications are to be rejected.</a:t>
            </a:r>
          </a:p>
          <a:p>
            <a:r>
              <a:rPr lang="en-US" dirty="0">
                <a:effectLst/>
                <a:latin typeface="Georgia" panose="02040502050405020303" pitchFamily="18" charset="0"/>
              </a:rPr>
              <a:t>Clients having income less than 3lakhs are likely to be more  defaulters.</a:t>
            </a:r>
          </a:p>
          <a:p>
            <a:r>
              <a:rPr lang="en-US" dirty="0">
                <a:effectLst/>
                <a:latin typeface="Georgia" panose="02040502050405020303" pitchFamily="18" charset="0"/>
              </a:rPr>
              <a:t>More family members in a family also increases the default rates.</a:t>
            </a:r>
          </a:p>
          <a:p>
            <a:r>
              <a:rPr lang="en-US" dirty="0">
                <a:effectLst/>
                <a:latin typeface="Georgia" panose="02040502050405020303" pitchFamily="18" charset="0"/>
              </a:rPr>
              <a:t>Clients who doesn’t pay the 60days have chances of being defaulter</a:t>
            </a:r>
          </a:p>
          <a:p>
            <a:r>
              <a:rPr lang="en-US" dirty="0">
                <a:effectLst/>
                <a:latin typeface="Georgia" panose="02040502050405020303" pitchFamily="18" charset="0"/>
              </a:rPr>
              <a:t>When the credit amount increases by 3million there is a chance of increase in default rate.</a:t>
            </a:r>
          </a:p>
          <a:p>
            <a:endParaRPr lang="en-IN" dirty="0"/>
          </a:p>
        </p:txBody>
      </p:sp>
    </p:spTree>
    <p:extLst>
      <p:ext uri="{BB962C8B-B14F-4D97-AF65-F5344CB8AC3E}">
        <p14:creationId xmlns:p14="http://schemas.microsoft.com/office/powerpoint/2010/main" val="318883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ECD9-9C79-4D47-BA2A-D797F96A10B8}"/>
              </a:ext>
            </a:extLst>
          </p:cNvPr>
          <p:cNvSpPr>
            <a:spLocks noGrp="1"/>
          </p:cNvSpPr>
          <p:nvPr>
            <p:ph type="title"/>
          </p:nvPr>
        </p:nvSpPr>
        <p:spPr/>
        <p:txBody>
          <a:bodyPr/>
          <a:lstStyle/>
          <a:p>
            <a:r>
              <a:rPr lang="en-IN" dirty="0"/>
              <a:t>Suggestions</a:t>
            </a:r>
          </a:p>
        </p:txBody>
      </p:sp>
      <p:sp>
        <p:nvSpPr>
          <p:cNvPr id="3" name="Content Placeholder 2">
            <a:extLst>
              <a:ext uri="{FF2B5EF4-FFF2-40B4-BE49-F238E27FC236}">
                <a16:creationId xmlns:a16="http://schemas.microsoft.com/office/drawing/2014/main" id="{6738701C-37F3-498C-A5B1-95DDE72380FE}"/>
              </a:ext>
            </a:extLst>
          </p:cNvPr>
          <p:cNvSpPr>
            <a:spLocks noGrp="1"/>
          </p:cNvSpPr>
          <p:nvPr>
            <p:ph idx="1"/>
          </p:nvPr>
        </p:nvSpPr>
        <p:spPr>
          <a:xfrm>
            <a:off x="76200" y="2096064"/>
            <a:ext cx="8991600" cy="4380936"/>
          </a:xfrm>
        </p:spPr>
        <p:txBody>
          <a:bodyPr>
            <a:normAutofit fontScale="92500" lnSpcReduction="20000"/>
          </a:bodyPr>
          <a:lstStyle/>
          <a:p>
            <a:pPr>
              <a:buFont typeface="Wingdings" panose="05000000000000000000" pitchFamily="2" charset="2"/>
              <a:buChar char="ü"/>
            </a:pPr>
            <a:r>
              <a:rPr lang="en-IN" dirty="0"/>
              <a:t>Bank should do proper background verification on several aspects like:</a:t>
            </a:r>
          </a:p>
          <a:p>
            <a:r>
              <a:rPr lang="en-IN" dirty="0"/>
              <a:t>House type</a:t>
            </a:r>
          </a:p>
          <a:p>
            <a:r>
              <a:rPr lang="en-IN" dirty="0"/>
              <a:t>Income</a:t>
            </a:r>
          </a:p>
          <a:p>
            <a:r>
              <a:rPr lang="en-IN" dirty="0"/>
              <a:t>Family background</a:t>
            </a:r>
          </a:p>
          <a:p>
            <a:r>
              <a:rPr lang="en-IN" dirty="0"/>
              <a:t>Financial capability</a:t>
            </a:r>
          </a:p>
          <a:p>
            <a:r>
              <a:rPr lang="en-IN" dirty="0"/>
              <a:t>Purpose of loan</a:t>
            </a:r>
          </a:p>
          <a:p>
            <a:r>
              <a:rPr lang="en-IN" dirty="0"/>
              <a:t>Past credit records</a:t>
            </a:r>
          </a:p>
          <a:p>
            <a:r>
              <a:rPr lang="en-IN" dirty="0"/>
              <a:t>Amount of credit needed to client</a:t>
            </a:r>
          </a:p>
          <a:p>
            <a:r>
              <a:rPr lang="en-IN" dirty="0" err="1"/>
              <a:t>Tennure</a:t>
            </a:r>
            <a:endParaRPr lang="en-IN" dirty="0"/>
          </a:p>
          <a:p>
            <a:r>
              <a:rPr lang="en-IN" dirty="0"/>
              <a:t>Other KYC verifications</a:t>
            </a:r>
          </a:p>
          <a:p>
            <a:endParaRPr lang="en-IN" dirty="0"/>
          </a:p>
        </p:txBody>
      </p:sp>
    </p:spTree>
    <p:extLst>
      <p:ext uri="{BB962C8B-B14F-4D97-AF65-F5344CB8AC3E}">
        <p14:creationId xmlns:p14="http://schemas.microsoft.com/office/powerpoint/2010/main" val="363012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C449B-6472-4988-AC5B-06F6D32A72F6}"/>
              </a:ext>
            </a:extLst>
          </p:cNvPr>
          <p:cNvSpPr>
            <a:spLocks noGrp="1"/>
          </p:cNvSpPr>
          <p:nvPr>
            <p:ph idx="1"/>
          </p:nvPr>
        </p:nvSpPr>
        <p:spPr>
          <a:xfrm>
            <a:off x="685346" y="457200"/>
            <a:ext cx="7765322" cy="5334000"/>
          </a:xfrm>
        </p:spPr>
        <p:txBody>
          <a:bodyPr/>
          <a:lstStyle/>
          <a:p>
            <a:pPr algn="l">
              <a:buFont typeface="Arial" panose="020B0604020202020204" pitchFamily="34" charset="0"/>
              <a:buChar char="•"/>
            </a:pPr>
            <a:r>
              <a:rPr lang="en-US" b="0" i="0" dirty="0">
                <a:effectLst/>
                <a:latin typeface="Georgia" panose="02040502050405020303" pitchFamily="18" charset="0"/>
              </a:rPr>
              <a:t>90% of the previously cancelled client have actually </a:t>
            </a:r>
            <a:r>
              <a:rPr lang="en-US" b="0" i="0" dirty="0" err="1">
                <a:effectLst/>
                <a:latin typeface="Georgia" panose="02040502050405020303" pitchFamily="18" charset="0"/>
              </a:rPr>
              <a:t>repayed</a:t>
            </a:r>
            <a:r>
              <a:rPr lang="en-US" b="0" i="0" dirty="0">
                <a:effectLst/>
                <a:latin typeface="Georgia" panose="02040502050405020303" pitchFamily="18" charset="0"/>
              </a:rPr>
              <a:t> the loan. Record the reason for cancellation which might help the bank to determine and negotiate terms with these repaying customers in future for increase business opportunity.</a:t>
            </a:r>
          </a:p>
          <a:p>
            <a:pPr marL="0" indent="0" algn="l">
              <a:buNone/>
            </a:pPr>
            <a:endParaRPr lang="en-US" b="0" i="0" dirty="0">
              <a:effectLst/>
              <a:latin typeface="Georgia" panose="02040502050405020303" pitchFamily="18" charset="0"/>
            </a:endParaRPr>
          </a:p>
          <a:p>
            <a:pPr algn="l">
              <a:buFont typeface="Arial" panose="020B0604020202020204" pitchFamily="34" charset="0"/>
              <a:buChar char="•"/>
            </a:pPr>
            <a:r>
              <a:rPr lang="en-US" b="0" i="0" dirty="0">
                <a:effectLst/>
                <a:latin typeface="Georgia" panose="02040502050405020303" pitchFamily="18" charset="0"/>
              </a:rPr>
              <a:t>88% of the clients who were refused by bank for loan earlier have now turned into a repaying client. Hence documenting the reason for rejection could mitigate the business loss and these clients could be contacted for further loans.</a:t>
            </a:r>
          </a:p>
          <a:p>
            <a:pPr marL="0" indent="0">
              <a:buNone/>
            </a:pPr>
            <a:endParaRPr lang="en-IN" dirty="0"/>
          </a:p>
        </p:txBody>
      </p:sp>
    </p:spTree>
    <p:extLst>
      <p:ext uri="{BB962C8B-B14F-4D97-AF65-F5344CB8AC3E}">
        <p14:creationId xmlns:p14="http://schemas.microsoft.com/office/powerpoint/2010/main" val="3785001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8ED8E0-2924-48C1-B8C0-369BB2D6DFE8}"/>
              </a:ext>
            </a:extLst>
          </p:cNvPr>
          <p:cNvSpPr>
            <a:spLocks noGrp="1"/>
          </p:cNvSpPr>
          <p:nvPr>
            <p:ph type="title"/>
          </p:nvPr>
        </p:nvSpPr>
        <p:spPr>
          <a:xfrm>
            <a:off x="762000" y="2438400"/>
            <a:ext cx="7775673" cy="819355"/>
          </a:xfrm>
        </p:spPr>
        <p:txBody>
          <a:bodyPr>
            <a:noAutofit/>
          </a:bodyPr>
          <a:lstStyle/>
          <a:p>
            <a:r>
              <a:rPr lang="en-IN" sz="6000" dirty="0"/>
              <a:t>THANK YOU</a:t>
            </a:r>
          </a:p>
        </p:txBody>
      </p:sp>
    </p:spTree>
    <p:extLst>
      <p:ext uri="{BB962C8B-B14F-4D97-AF65-F5344CB8AC3E}">
        <p14:creationId xmlns:p14="http://schemas.microsoft.com/office/powerpoint/2010/main" val="176427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81377B-A01E-4F61-9927-8EE64BEE386F}"/>
              </a:ext>
            </a:extLst>
          </p:cNvPr>
          <p:cNvSpPr>
            <a:spLocks noGrp="1"/>
          </p:cNvSpPr>
          <p:nvPr>
            <p:ph type="title"/>
          </p:nvPr>
        </p:nvSpPr>
        <p:spPr/>
        <p:txBody>
          <a:bodyPr/>
          <a:lstStyle/>
          <a:p>
            <a:r>
              <a:rPr lang="en-IN" dirty="0"/>
              <a:t>BUSINESS OBJECTIVE</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Ø"/>
            </a:pPr>
            <a:r>
              <a:rPr lang="en-US" dirty="0">
                <a:effectLst/>
                <a:latin typeface="Georgia" panose="02040502050405020303" pitchFamily="18" charset="0"/>
              </a:rPr>
              <a:t>T</a:t>
            </a:r>
            <a:r>
              <a:rPr lang="en-US" sz="2000" b="0" i="0" dirty="0">
                <a:effectLst/>
                <a:latin typeface="Georgia" panose="02040502050405020303" pitchFamily="18" charset="0"/>
              </a:rPr>
              <a:t>he company wants to understand the driving factors (or driver variables) behind loan default </a:t>
            </a:r>
          </a:p>
          <a:p>
            <a:pPr>
              <a:buFont typeface="Wingdings" panose="05000000000000000000" pitchFamily="2" charset="2"/>
              <a:buChar char="Ø"/>
            </a:pPr>
            <a:r>
              <a:rPr lang="en-US" dirty="0">
                <a:effectLst/>
                <a:latin typeface="Georgia" panose="02040502050405020303" pitchFamily="18" charset="0"/>
              </a:rPr>
              <a:t>Understand </a:t>
            </a:r>
            <a:r>
              <a:rPr lang="en-US" sz="2000" b="0" i="0" dirty="0">
                <a:effectLst/>
                <a:latin typeface="Georgia" panose="02040502050405020303" pitchFamily="18" charset="0"/>
              </a:rPr>
              <a:t>the variables which are strong indicators of default.</a:t>
            </a:r>
          </a:p>
          <a:p>
            <a:pPr>
              <a:buFont typeface="Wingdings" panose="05000000000000000000" pitchFamily="2" charset="2"/>
              <a:buChar char="Ø"/>
            </a:pPr>
            <a:r>
              <a:rPr lang="en-US" sz="2000" b="0" i="0" dirty="0">
                <a:effectLst/>
                <a:latin typeface="Georgia" panose="02040502050405020303" pitchFamily="18" charset="0"/>
              </a:rPr>
              <a:t>The company can </a:t>
            </a:r>
            <a:r>
              <a:rPr lang="en-US" sz="2000" b="0" i="0" dirty="0" err="1">
                <a:effectLst/>
                <a:latin typeface="Georgia" panose="02040502050405020303" pitchFamily="18" charset="0"/>
              </a:rPr>
              <a:t>utilise</a:t>
            </a:r>
            <a:r>
              <a:rPr lang="en-US" sz="2000" b="0" i="0" dirty="0">
                <a:effectLst/>
                <a:latin typeface="Georgia" panose="02040502050405020303" pitchFamily="18" charset="0"/>
              </a:rPr>
              <a:t> this knowledge for its portfolio and risk assessment.</a:t>
            </a:r>
            <a:endParaRPr lang="en-US" sz="2400" b="1" dirty="0">
              <a:latin typeface="Cambria" pitchFamily="18" charset="0"/>
            </a:endParaRPr>
          </a:p>
          <a:p>
            <a:pPr algn="ctr">
              <a:buNone/>
            </a:pPr>
            <a:endParaRPr lang="en-US" sz="3600" b="1" dirty="0">
              <a:latin typeface="Cambria" pitchFamily="18" charset="0"/>
            </a:endParaRPr>
          </a:p>
          <a:p>
            <a:pPr algn="ctr">
              <a:buNone/>
            </a:pPr>
            <a:endParaRPr lang="en-US" sz="3600" b="1" dirty="0">
              <a:latin typeface="Cambria" pitchFamily="18" charset="0"/>
            </a:endParaRPr>
          </a:p>
          <a:p>
            <a:pPr algn="ctr">
              <a:buNone/>
            </a:pPr>
            <a:endParaRPr lang="en-US" sz="3600" b="1" dirty="0">
              <a:latin typeface="Cambria" pitchFamily="18" charset="0"/>
            </a:endParaRPr>
          </a:p>
          <a:p>
            <a:pPr algn="ctr">
              <a:buNone/>
            </a:pPr>
            <a:endParaRPr lang="en-US" sz="3600" b="1" dirty="0">
              <a:latin typeface="Cambria" pitchFamily="18" charset="0"/>
            </a:endParaRPr>
          </a:p>
          <a:p>
            <a:pPr>
              <a:buNone/>
            </a:pPr>
            <a:endParaRPr lang="en-US" sz="3600" b="1" dirty="0">
              <a:latin typeface="Cambria" pitchFamily="18" charset="0"/>
            </a:endParaRPr>
          </a:p>
          <a:p>
            <a:pPr>
              <a:buNone/>
            </a:pPr>
            <a:endParaRPr lang="en-US" sz="2400" b="1" dirty="0">
              <a:latin typeface="Cambria" pitchFamily="18" charset="0"/>
            </a:endParaRPr>
          </a:p>
          <a:p>
            <a:pPr>
              <a:buNone/>
            </a:pPr>
            <a:endParaRPr lang="en-US" sz="3600" b="1" i="1" dirty="0">
              <a:latin typeface="Cambria" pitchFamily="18" charset="0"/>
            </a:endParaRPr>
          </a:p>
          <a:p>
            <a:pPr>
              <a:buNone/>
            </a:pPr>
            <a:endParaRPr lang="en-US" sz="2400" b="1" i="1" dirty="0">
              <a:latin typeface="Cambria" pitchFamily="18" charset="0"/>
            </a:endParaRPr>
          </a:p>
          <a:p>
            <a:pPr algn="ctr">
              <a:buNone/>
            </a:pPr>
            <a:endParaRPr lang="en-US" sz="3600" b="1" i="1" dirty="0">
              <a:latin typeface="Cambria" pitchFamily="18" charset="0"/>
            </a:endParaRPr>
          </a:p>
          <a:p>
            <a:pPr>
              <a:buNone/>
            </a:pPr>
            <a:endParaRPr lang="en-US" sz="2400" i="1" dirty="0">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JUPYTER READY</a:t>
            </a:r>
          </a:p>
        </p:txBody>
      </p:sp>
      <p:sp>
        <p:nvSpPr>
          <p:cNvPr id="3" name="Content Placeholder 2"/>
          <p:cNvSpPr>
            <a:spLocks noGrp="1"/>
          </p:cNvSpPr>
          <p:nvPr>
            <p:ph idx="1"/>
          </p:nvPr>
        </p:nvSpPr>
        <p:spPr/>
        <p:txBody>
          <a:bodyPr/>
          <a:lstStyle/>
          <a:p>
            <a:r>
              <a:rPr lang="en-US" dirty="0"/>
              <a:t>Importing all the python libraries and setting up the plot style.</a:t>
            </a:r>
          </a:p>
          <a:p>
            <a:pPr>
              <a:buNone/>
            </a:pPr>
            <a:endParaRPr lang="en-US" dirty="0"/>
          </a:p>
        </p:txBody>
      </p:sp>
      <p:pic>
        <p:nvPicPr>
          <p:cNvPr id="4" name="Picture 3" descr="images.jpg"/>
          <p:cNvPicPr>
            <a:picLocks noChangeAspect="1"/>
          </p:cNvPicPr>
          <p:nvPr/>
        </p:nvPicPr>
        <p:blipFill>
          <a:blip r:embed="rId2"/>
          <a:stretch>
            <a:fillRect/>
          </a:stretch>
        </p:blipFill>
        <p:spPr>
          <a:xfrm>
            <a:off x="838200" y="2800500"/>
            <a:ext cx="5181600" cy="3564000"/>
          </a:xfrm>
          <a:prstGeom prst="rect">
            <a:avLst/>
          </a:prstGeom>
        </p:spPr>
      </p:pic>
      <p:pic>
        <p:nvPicPr>
          <p:cNvPr id="5" name="Picture 4" descr="images (1).jpg"/>
          <p:cNvPicPr>
            <a:picLocks noChangeAspect="1"/>
          </p:cNvPicPr>
          <p:nvPr/>
        </p:nvPicPr>
        <p:blipFill>
          <a:blip r:embed="rId3"/>
          <a:stretch>
            <a:fillRect/>
          </a:stretch>
        </p:blipFill>
        <p:spPr>
          <a:xfrm>
            <a:off x="6096000" y="4572000"/>
            <a:ext cx="2857500" cy="1752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b="1" dirty="0"/>
          </a:p>
          <a:p>
            <a:endParaRPr lang="en-US" dirty="0"/>
          </a:p>
        </p:txBody>
      </p:sp>
      <p:graphicFrame>
        <p:nvGraphicFramePr>
          <p:cNvPr id="4" name="Diagram 3"/>
          <p:cNvGraphicFramePr/>
          <p:nvPr/>
        </p:nvGraphicFramePr>
        <p:xfrm>
          <a:off x="762000" y="685800"/>
          <a:ext cx="7620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dirty="0"/>
            </a:br>
            <a:r>
              <a:rPr lang="en-US" dirty="0"/>
              <a:t>UNDERSTANDING THE DATA</a:t>
            </a:r>
          </a:p>
        </p:txBody>
      </p:sp>
      <p:graphicFrame>
        <p:nvGraphicFramePr>
          <p:cNvPr id="15" name="Diagram 14">
            <a:extLst>
              <a:ext uri="{FF2B5EF4-FFF2-40B4-BE49-F238E27FC236}">
                <a16:creationId xmlns:a16="http://schemas.microsoft.com/office/drawing/2014/main" id="{3B11F9E1-4636-46D3-8C7A-9D168BB6A0CF}"/>
              </a:ext>
            </a:extLst>
          </p:cNvPr>
          <p:cNvGraphicFramePr/>
          <p:nvPr>
            <p:extLst>
              <p:ext uri="{D42A27DB-BD31-4B8C-83A1-F6EECF244321}">
                <p14:modId xmlns:p14="http://schemas.microsoft.com/office/powerpoint/2010/main" val="3666092684"/>
              </p:ext>
            </p:extLst>
          </p:nvPr>
        </p:nvGraphicFramePr>
        <p:xfrm>
          <a:off x="990600" y="2438400"/>
          <a:ext cx="7086600" cy="340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3578</TotalTime>
  <Words>2578</Words>
  <Application>Microsoft Office PowerPoint</Application>
  <PresentationFormat>On-screen Show (4:3)</PresentationFormat>
  <Paragraphs>254</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Bookman Old Style</vt:lpstr>
      <vt:lpstr>Cambria</vt:lpstr>
      <vt:lpstr>Footlight MT Light</vt:lpstr>
      <vt:lpstr>Georgia</vt:lpstr>
      <vt:lpstr>Inter</vt:lpstr>
      <vt:lpstr>Rockwell</vt:lpstr>
      <vt:lpstr>Times New Roman</vt:lpstr>
      <vt:lpstr>Wingdings</vt:lpstr>
      <vt:lpstr>Damask</vt:lpstr>
      <vt:lpstr>EDA:BANK LOAN DEFAULT RISK ANALYSIS </vt:lpstr>
      <vt:lpstr>PowerPoint Presentation</vt:lpstr>
      <vt:lpstr>INTRODUCTION</vt:lpstr>
      <vt:lpstr>RISK ASSOCIATED WITH BANK’S DECISION </vt:lpstr>
      <vt:lpstr>LOAN STATUS</vt:lpstr>
      <vt:lpstr>BUSINESS OBJECTIVE</vt:lpstr>
      <vt:lpstr>GETTING JUPYTER READY</vt:lpstr>
      <vt:lpstr>PowerPoint Presentation</vt:lpstr>
      <vt:lpstr> UNDERSTANDING THE DATA</vt:lpstr>
      <vt:lpstr>DATAFRAMES</vt:lpstr>
      <vt:lpstr>DATA CLEANING &amp; MANIPULATION</vt:lpstr>
      <vt:lpstr>ANALYSE &amp; DELETE UNNECESSORY COLUMNS </vt:lpstr>
      <vt:lpstr>PowerPoint Presentation</vt:lpstr>
      <vt:lpstr>STANDARDIZE VALUE</vt:lpstr>
      <vt:lpstr>PowerPoint Presentation</vt:lpstr>
      <vt:lpstr>NULL VALUE DATA IMPUTATION</vt:lpstr>
      <vt:lpstr>OUTLIERS IDENTIFICATION</vt:lpstr>
      <vt:lpstr>OUTLIERS IDENTIFICATION</vt:lpstr>
      <vt:lpstr>DATA ANALYSIS</vt:lpstr>
      <vt:lpstr>LOAN REPAYMENT STATUS</vt:lpstr>
      <vt:lpstr>CATEGORICAL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DATA ANALYSIS</vt:lpstr>
      <vt:lpstr>PowerPoint Presentation</vt:lpstr>
      <vt:lpstr>PowerPoint Presentation</vt:lpstr>
      <vt:lpstr>PowerPoint Presentation</vt:lpstr>
      <vt:lpstr>PowerPoint Presentation</vt:lpstr>
      <vt:lpstr>PowerPoint Presentation</vt:lpstr>
      <vt:lpstr>CONTRACT STATUS</vt:lpstr>
      <vt:lpstr>PowerPoint Presentation</vt:lpstr>
      <vt:lpstr>CONTRACT STATUS</vt:lpstr>
      <vt:lpstr>PowerPoint Presentation</vt:lpstr>
      <vt:lpstr>CONCLUSION</vt:lpstr>
      <vt:lpstr>PowerPoint Presentation</vt:lpstr>
      <vt:lpstr>PowerPoint Presentation</vt:lpstr>
      <vt:lpstr>Suggestions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himani</dc:creator>
  <cp:lastModifiedBy>Sraban</cp:lastModifiedBy>
  <cp:revision>366</cp:revision>
  <dcterms:created xsi:type="dcterms:W3CDTF">2006-08-16T00:00:00Z</dcterms:created>
  <dcterms:modified xsi:type="dcterms:W3CDTF">2023-03-08T06:37:20Z</dcterms:modified>
</cp:coreProperties>
</file>