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9" r:id="rId1"/>
  </p:sldMasterIdLst>
  <p:notesMasterIdLst>
    <p:notesMasterId r:id="rId19"/>
  </p:notesMasterIdLst>
  <p:handoutMasterIdLst>
    <p:handoutMasterId r:id="rId20"/>
  </p:handoutMasterIdLst>
  <p:sldIdLst>
    <p:sldId id="458" r:id="rId2"/>
    <p:sldId id="460" r:id="rId3"/>
    <p:sldId id="461" r:id="rId4"/>
    <p:sldId id="469" r:id="rId5"/>
    <p:sldId id="577" r:id="rId6"/>
    <p:sldId id="470" r:id="rId7"/>
    <p:sldId id="471" r:id="rId8"/>
    <p:sldId id="480" r:id="rId9"/>
    <p:sldId id="472" r:id="rId10"/>
    <p:sldId id="481" r:id="rId11"/>
    <p:sldId id="573" r:id="rId12"/>
    <p:sldId id="476" r:id="rId13"/>
    <p:sldId id="569" r:id="rId14"/>
    <p:sldId id="570" r:id="rId15"/>
    <p:sldId id="571" r:id="rId16"/>
    <p:sldId id="572" r:id="rId17"/>
    <p:sldId id="576" r:id="rId18"/>
  </p:sldIdLst>
  <p:sldSz cx="9144000" cy="5143500" type="screen16x9"/>
  <p:notesSz cx="6858000" cy="9144000"/>
  <p:embeddedFontLst>
    <p:embeddedFont>
      <p:font typeface="Catamaran Light" panose="020B0604020202020204" charset="0"/>
      <p:regular r:id="rId21"/>
      <p:bold r:id="rId22"/>
    </p:embeddedFont>
    <p:embeddedFont>
      <p:font typeface="Fira Sans Extra Condensed Medium" panose="020B0604020202020204" charset="0"/>
      <p:regular r:id="rId23"/>
      <p:bold r:id="rId24"/>
      <p:italic r:id="rId25"/>
      <p:boldItalic r:id="rId26"/>
    </p:embeddedFont>
    <p:embeddedFont>
      <p:font typeface="Livvic" panose="020B060402020202020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dip Mondal" initials="SM" lastIdx="1" clrIdx="0">
    <p:extLst>
      <p:ext uri="{19B8F6BF-5375-455C-9EA6-DF929625EA0E}">
        <p15:presenceInfo xmlns:p15="http://schemas.microsoft.com/office/powerpoint/2012/main" userId="f8b19755f9841be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FF5050"/>
    <a:srgbClr val="FF0000"/>
    <a:srgbClr val="FF6600"/>
    <a:srgbClr val="FF9999"/>
    <a:srgbClr val="FFFFFF"/>
    <a:srgbClr val="FFCCCC"/>
    <a:srgbClr val="FF7C80"/>
    <a:srgbClr val="FFFF99"/>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DE2CD75-23FF-462D-8FA4-09480D1D9082}">
  <a:tblStyle styleId="{CDE2CD75-23FF-462D-8FA4-09480D1D908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92" autoAdjust="0"/>
  </p:normalViewPr>
  <p:slideViewPr>
    <p:cSldViewPr snapToGrid="0">
      <p:cViewPr varScale="1">
        <p:scale>
          <a:sx n="88" d="100"/>
          <a:sy n="88" d="100"/>
        </p:scale>
        <p:origin x="684" y="88"/>
      </p:cViewPr>
      <p:guideLst>
        <p:guide orient="horz" pos="1620"/>
        <p:guide pos="2880"/>
      </p:guideLst>
    </p:cSldViewPr>
  </p:slideViewPr>
  <p:notesTextViewPr>
    <p:cViewPr>
      <p:scale>
        <a:sx n="1" d="1"/>
        <a:sy n="1" d="1"/>
      </p:scale>
      <p:origin x="0" y="0"/>
    </p:cViewPr>
  </p:notesTextViewPr>
  <p:sorterViewPr>
    <p:cViewPr>
      <p:scale>
        <a:sx n="100" d="100"/>
        <a:sy n="100" d="100"/>
      </p:scale>
      <p:origin x="0" y="-392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tableStyles" Target="tableStyle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dip Mondal" userId="f8b19755f9841be4" providerId="LiveId" clId="{38479CD1-F19E-4FA6-AED1-1536100BF5F6}"/>
    <pc:docChg chg="undo custSel addSld delSld modSld sldOrd">
      <pc:chgData name="Sandip Mondal" userId="f8b19755f9841be4" providerId="LiveId" clId="{38479CD1-F19E-4FA6-AED1-1536100BF5F6}" dt="2023-08-02T11:46:19.025" v="2006" actId="255"/>
      <pc:docMkLst>
        <pc:docMk/>
      </pc:docMkLst>
      <pc:sldChg chg="add del">
        <pc:chgData name="Sandip Mondal" userId="f8b19755f9841be4" providerId="LiveId" clId="{38479CD1-F19E-4FA6-AED1-1536100BF5F6}" dt="2023-08-02T09:37:48.102" v="1813" actId="47"/>
        <pc:sldMkLst>
          <pc:docMk/>
          <pc:sldMk cId="741118717" sldId="326"/>
        </pc:sldMkLst>
      </pc:sldChg>
      <pc:sldChg chg="add del ord">
        <pc:chgData name="Sandip Mondal" userId="f8b19755f9841be4" providerId="LiveId" clId="{38479CD1-F19E-4FA6-AED1-1536100BF5F6}" dt="2023-07-29T10:50:48.869" v="962" actId="2696"/>
        <pc:sldMkLst>
          <pc:docMk/>
          <pc:sldMk cId="2463300241" sldId="326"/>
        </pc:sldMkLst>
      </pc:sldChg>
      <pc:sldChg chg="addSp delSp modSp mod addAnim delAnim modAnim">
        <pc:chgData name="Sandip Mondal" userId="f8b19755f9841be4" providerId="LiveId" clId="{38479CD1-F19E-4FA6-AED1-1536100BF5F6}" dt="2023-08-02T09:19:07.499" v="1316" actId="478"/>
        <pc:sldMkLst>
          <pc:docMk/>
          <pc:sldMk cId="4046346933" sldId="458"/>
        </pc:sldMkLst>
        <pc:spChg chg="del">
          <ac:chgData name="Sandip Mondal" userId="f8b19755f9841be4" providerId="LiveId" clId="{38479CD1-F19E-4FA6-AED1-1536100BF5F6}" dt="2023-07-25T12:05:21.784" v="37" actId="478"/>
          <ac:spMkLst>
            <pc:docMk/>
            <pc:sldMk cId="4046346933" sldId="458"/>
            <ac:spMk id="2" creationId="{C94561A0-D7E6-4C50-9FB6-19F8E24C56F7}"/>
          </ac:spMkLst>
        </pc:spChg>
        <pc:spChg chg="add mod">
          <ac:chgData name="Sandip Mondal" userId="f8b19755f9841be4" providerId="LiveId" clId="{38479CD1-F19E-4FA6-AED1-1536100BF5F6}" dt="2023-07-29T09:41:51.633" v="297" actId="1076"/>
          <ac:spMkLst>
            <pc:docMk/>
            <pc:sldMk cId="4046346933" sldId="458"/>
            <ac:spMk id="6" creationId="{06790F0A-E24C-487A-87E4-857C327A31FE}"/>
          </ac:spMkLst>
        </pc:spChg>
        <pc:spChg chg="add del mod">
          <ac:chgData name="Sandip Mondal" userId="f8b19755f9841be4" providerId="LiveId" clId="{38479CD1-F19E-4FA6-AED1-1536100BF5F6}" dt="2023-08-02T09:19:07.499" v="1316" actId="478"/>
          <ac:spMkLst>
            <pc:docMk/>
            <pc:sldMk cId="4046346933" sldId="458"/>
            <ac:spMk id="12" creationId="{2E24B1F2-AF16-4C58-8613-182A60DE5251}"/>
          </ac:spMkLst>
        </pc:spChg>
        <pc:spChg chg="del">
          <ac:chgData name="Sandip Mondal" userId="f8b19755f9841be4" providerId="LiveId" clId="{38479CD1-F19E-4FA6-AED1-1536100BF5F6}" dt="2023-07-25T12:05:21.784" v="37" actId="478"/>
          <ac:spMkLst>
            <pc:docMk/>
            <pc:sldMk cId="4046346933" sldId="458"/>
            <ac:spMk id="18" creationId="{7CA1076B-B9B6-404F-ACF8-5D2BEE3D87A1}"/>
          </ac:spMkLst>
        </pc:spChg>
        <pc:spChg chg="mod">
          <ac:chgData name="Sandip Mondal" userId="f8b19755f9841be4" providerId="LiveId" clId="{38479CD1-F19E-4FA6-AED1-1536100BF5F6}" dt="2023-07-29T09:34:14.973" v="242" actId="1076"/>
          <ac:spMkLst>
            <pc:docMk/>
            <pc:sldMk cId="4046346933" sldId="458"/>
            <ac:spMk id="125" creationId="{00000000-0000-0000-0000-000000000000}"/>
          </ac:spMkLst>
        </pc:spChg>
        <pc:spChg chg="mod">
          <ac:chgData name="Sandip Mondal" userId="f8b19755f9841be4" providerId="LiveId" clId="{38479CD1-F19E-4FA6-AED1-1536100BF5F6}" dt="2023-07-29T09:41:44.733" v="295" actId="1076"/>
          <ac:spMkLst>
            <pc:docMk/>
            <pc:sldMk cId="4046346933" sldId="458"/>
            <ac:spMk id="126" creationId="{00000000-0000-0000-0000-000000000000}"/>
          </ac:spMkLst>
        </pc:spChg>
        <pc:picChg chg="del">
          <ac:chgData name="Sandip Mondal" userId="f8b19755f9841be4" providerId="LiveId" clId="{38479CD1-F19E-4FA6-AED1-1536100BF5F6}" dt="2023-07-25T12:05:21.784" v="37" actId="478"/>
          <ac:picMkLst>
            <pc:docMk/>
            <pc:sldMk cId="4046346933" sldId="458"/>
            <ac:picMk id="17" creationId="{B57F2700-F5CE-46DF-B706-C4052386B773}"/>
          </ac:picMkLst>
        </pc:picChg>
        <pc:picChg chg="del">
          <ac:chgData name="Sandip Mondal" userId="f8b19755f9841be4" providerId="LiveId" clId="{38479CD1-F19E-4FA6-AED1-1536100BF5F6}" dt="2023-07-25T12:05:21.784" v="37" actId="478"/>
          <ac:picMkLst>
            <pc:docMk/>
            <pc:sldMk cId="4046346933" sldId="458"/>
            <ac:picMk id="19" creationId="{D785B20F-518C-4647-830B-C0A6CEC41B92}"/>
          </ac:picMkLst>
        </pc:picChg>
        <pc:picChg chg="del">
          <ac:chgData name="Sandip Mondal" userId="f8b19755f9841be4" providerId="LiveId" clId="{38479CD1-F19E-4FA6-AED1-1536100BF5F6}" dt="2023-07-25T12:05:21.784" v="37" actId="478"/>
          <ac:picMkLst>
            <pc:docMk/>
            <pc:sldMk cId="4046346933" sldId="458"/>
            <ac:picMk id="20" creationId="{9BB6081D-F9B1-4738-BB85-61201B9F91B0}"/>
          </ac:picMkLst>
        </pc:picChg>
        <pc:picChg chg="del">
          <ac:chgData name="Sandip Mondal" userId="f8b19755f9841be4" providerId="LiveId" clId="{38479CD1-F19E-4FA6-AED1-1536100BF5F6}" dt="2023-07-25T12:05:21.784" v="37" actId="478"/>
          <ac:picMkLst>
            <pc:docMk/>
            <pc:sldMk cId="4046346933" sldId="458"/>
            <ac:picMk id="21" creationId="{2853FC4A-56FC-4878-B576-25CCA25EB259}"/>
          </ac:picMkLst>
        </pc:picChg>
        <pc:picChg chg="del">
          <ac:chgData name="Sandip Mondal" userId="f8b19755f9841be4" providerId="LiveId" clId="{38479CD1-F19E-4FA6-AED1-1536100BF5F6}" dt="2023-07-25T12:05:21.784" v="37" actId="478"/>
          <ac:picMkLst>
            <pc:docMk/>
            <pc:sldMk cId="4046346933" sldId="458"/>
            <ac:picMk id="1026" creationId="{2717DA97-CD31-4406-BDA5-6F87C49E68A8}"/>
          </ac:picMkLst>
        </pc:picChg>
        <pc:picChg chg="mod">
          <ac:chgData name="Sandip Mondal" userId="f8b19755f9841be4" providerId="LiveId" clId="{38479CD1-F19E-4FA6-AED1-1536100BF5F6}" dt="2023-07-29T09:33:35.610" v="226" actId="1076"/>
          <ac:picMkLst>
            <pc:docMk/>
            <pc:sldMk cId="4046346933" sldId="458"/>
            <ac:picMk id="1028" creationId="{FD24BBB9-B1EF-4996-A731-8EA96F07BDEE}"/>
          </ac:picMkLst>
        </pc:picChg>
      </pc:sldChg>
      <pc:sldChg chg="add del">
        <pc:chgData name="Sandip Mondal" userId="f8b19755f9841be4" providerId="LiveId" clId="{38479CD1-F19E-4FA6-AED1-1536100BF5F6}" dt="2023-08-02T08:45:43.799" v="1308" actId="47"/>
        <pc:sldMkLst>
          <pc:docMk/>
          <pc:sldMk cId="624579316" sldId="459"/>
        </pc:sldMkLst>
      </pc:sldChg>
      <pc:sldChg chg="addSp delSp modSp mod">
        <pc:chgData name="Sandip Mondal" userId="f8b19755f9841be4" providerId="LiveId" clId="{38479CD1-F19E-4FA6-AED1-1536100BF5F6}" dt="2023-07-29T07:52:06.281" v="109" actId="1076"/>
        <pc:sldMkLst>
          <pc:docMk/>
          <pc:sldMk cId="807617009" sldId="460"/>
        </pc:sldMkLst>
        <pc:spChg chg="add del">
          <ac:chgData name="Sandip Mondal" userId="f8b19755f9841be4" providerId="LiveId" clId="{38479CD1-F19E-4FA6-AED1-1536100BF5F6}" dt="2023-07-29T07:51:05.439" v="97" actId="478"/>
          <ac:spMkLst>
            <pc:docMk/>
            <pc:sldMk cId="807617009" sldId="460"/>
            <ac:spMk id="2" creationId="{77AFA74D-3DA7-4C09-9B37-25DB3AE0F8A7}"/>
          </ac:spMkLst>
        </pc:spChg>
        <pc:spChg chg="add del">
          <ac:chgData name="Sandip Mondal" userId="f8b19755f9841be4" providerId="LiveId" clId="{38479CD1-F19E-4FA6-AED1-1536100BF5F6}" dt="2023-07-29T07:51:12.665" v="99"/>
          <ac:spMkLst>
            <pc:docMk/>
            <pc:sldMk cId="807617009" sldId="460"/>
            <ac:spMk id="4" creationId="{5FC5FD64-B758-4D6F-AADA-4DE09AF12236}"/>
          </ac:spMkLst>
        </pc:spChg>
        <pc:picChg chg="add mod modCrop">
          <ac:chgData name="Sandip Mondal" userId="f8b19755f9841be4" providerId="LiveId" clId="{38479CD1-F19E-4FA6-AED1-1536100BF5F6}" dt="2023-07-29T07:52:06.281" v="109" actId="1076"/>
          <ac:picMkLst>
            <pc:docMk/>
            <pc:sldMk cId="807617009" sldId="460"/>
            <ac:picMk id="8" creationId="{2279D8FC-A20A-4D27-846B-BB09ACFB0FFC}"/>
          </ac:picMkLst>
        </pc:picChg>
        <pc:picChg chg="del">
          <ac:chgData name="Sandip Mondal" userId="f8b19755f9841be4" providerId="LiveId" clId="{38479CD1-F19E-4FA6-AED1-1536100BF5F6}" dt="2023-07-29T07:51:52.972" v="106" actId="478"/>
          <ac:picMkLst>
            <pc:docMk/>
            <pc:sldMk cId="807617009" sldId="460"/>
            <ac:picMk id="11" creationId="{E77C7E0D-7A67-32F3-7266-DA4575E0A5A2}"/>
          </ac:picMkLst>
        </pc:picChg>
      </pc:sldChg>
      <pc:sldChg chg="addSp delSp modSp mod modAnim">
        <pc:chgData name="Sandip Mondal" userId="f8b19755f9841be4" providerId="LiveId" clId="{38479CD1-F19E-4FA6-AED1-1536100BF5F6}" dt="2023-07-29T08:55:44.384" v="221" actId="207"/>
        <pc:sldMkLst>
          <pc:docMk/>
          <pc:sldMk cId="3563452987" sldId="461"/>
        </pc:sldMkLst>
        <pc:spChg chg="add del mod">
          <ac:chgData name="Sandip Mondal" userId="f8b19755f9841be4" providerId="LiveId" clId="{38479CD1-F19E-4FA6-AED1-1536100BF5F6}" dt="2023-07-29T08:54:59.939" v="205" actId="478"/>
          <ac:spMkLst>
            <pc:docMk/>
            <pc:sldMk cId="3563452987" sldId="461"/>
            <ac:spMk id="8" creationId="{2CC9A620-98ED-4E53-BCD3-FB4303E8068B}"/>
          </ac:spMkLst>
        </pc:spChg>
        <pc:spChg chg="add del">
          <ac:chgData name="Sandip Mondal" userId="f8b19755f9841be4" providerId="LiveId" clId="{38479CD1-F19E-4FA6-AED1-1536100BF5F6}" dt="2023-07-29T08:55:02.976" v="207" actId="22"/>
          <ac:spMkLst>
            <pc:docMk/>
            <pc:sldMk cId="3563452987" sldId="461"/>
            <ac:spMk id="10" creationId="{AB0DB59E-D1EF-4D8F-A2A3-1DE9F808065A}"/>
          </ac:spMkLst>
        </pc:spChg>
        <pc:spChg chg="mod">
          <ac:chgData name="Sandip Mondal" userId="f8b19755f9841be4" providerId="LiveId" clId="{38479CD1-F19E-4FA6-AED1-1536100BF5F6}" dt="2023-07-29T08:54:39.936" v="201" actId="20577"/>
          <ac:spMkLst>
            <pc:docMk/>
            <pc:sldMk cId="3563452987" sldId="461"/>
            <ac:spMk id="12" creationId="{00000000-0000-0000-0000-000000000000}"/>
          </ac:spMkLst>
        </pc:spChg>
        <pc:spChg chg="add mod">
          <ac:chgData name="Sandip Mondal" userId="f8b19755f9841be4" providerId="LiveId" clId="{38479CD1-F19E-4FA6-AED1-1536100BF5F6}" dt="2023-07-29T08:55:44.384" v="221" actId="207"/>
          <ac:spMkLst>
            <pc:docMk/>
            <pc:sldMk cId="3563452987" sldId="461"/>
            <ac:spMk id="13" creationId="{81FAD270-3339-4F29-82A0-AD57D0995089}"/>
          </ac:spMkLst>
        </pc:spChg>
        <pc:spChg chg="mod">
          <ac:chgData name="Sandip Mondal" userId="f8b19755f9841be4" providerId="LiveId" clId="{38479CD1-F19E-4FA6-AED1-1536100BF5F6}" dt="2023-07-25T12:07:22.882" v="73" actId="20577"/>
          <ac:spMkLst>
            <pc:docMk/>
            <pc:sldMk cId="3563452987" sldId="461"/>
            <ac:spMk id="18" creationId="{E9A3E826-B7B8-C623-2398-C71BD1295174}"/>
          </ac:spMkLst>
        </pc:spChg>
      </pc:sldChg>
      <pc:sldChg chg="modSp mod modAnim">
        <pc:chgData name="Sandip Mondal" userId="f8b19755f9841be4" providerId="LiveId" clId="{38479CD1-F19E-4FA6-AED1-1536100BF5F6}" dt="2023-08-02T11:46:19.025" v="2006" actId="255"/>
        <pc:sldMkLst>
          <pc:docMk/>
          <pc:sldMk cId="2479652679" sldId="469"/>
        </pc:sldMkLst>
        <pc:spChg chg="mod">
          <ac:chgData name="Sandip Mondal" userId="f8b19755f9841be4" providerId="LiveId" clId="{38479CD1-F19E-4FA6-AED1-1536100BF5F6}" dt="2023-07-29T07:53:06.738" v="122" actId="1076"/>
          <ac:spMkLst>
            <pc:docMk/>
            <pc:sldMk cId="2479652679" sldId="469"/>
            <ac:spMk id="8" creationId="{016FAD56-0C37-95D2-BA6D-A3822ECFA0F5}"/>
          </ac:spMkLst>
        </pc:spChg>
        <pc:spChg chg="mod">
          <ac:chgData name="Sandip Mondal" userId="f8b19755f9841be4" providerId="LiveId" clId="{38479CD1-F19E-4FA6-AED1-1536100BF5F6}" dt="2023-08-02T11:46:19.025" v="2006" actId="255"/>
          <ac:spMkLst>
            <pc:docMk/>
            <pc:sldMk cId="2479652679" sldId="469"/>
            <ac:spMk id="18" creationId="{E9A3E826-B7B8-C623-2398-C71BD1295174}"/>
          </ac:spMkLst>
        </pc:spChg>
      </pc:sldChg>
      <pc:sldChg chg="modSp mod">
        <pc:chgData name="Sandip Mondal" userId="f8b19755f9841be4" providerId="LiveId" clId="{38479CD1-F19E-4FA6-AED1-1536100BF5F6}" dt="2023-07-25T13:26:25.811" v="95" actId="207"/>
        <pc:sldMkLst>
          <pc:docMk/>
          <pc:sldMk cId="1460310171" sldId="470"/>
        </pc:sldMkLst>
        <pc:spChg chg="mod">
          <ac:chgData name="Sandip Mondal" userId="f8b19755f9841be4" providerId="LiveId" clId="{38479CD1-F19E-4FA6-AED1-1536100BF5F6}" dt="2023-07-25T13:26:18.174" v="92" actId="207"/>
          <ac:spMkLst>
            <pc:docMk/>
            <pc:sldMk cId="1460310171" sldId="470"/>
            <ac:spMk id="3" creationId="{3EB964DD-C4EB-41A2-B6B4-79A1AA6661E3}"/>
          </ac:spMkLst>
        </pc:spChg>
        <pc:spChg chg="mod">
          <ac:chgData name="Sandip Mondal" userId="f8b19755f9841be4" providerId="LiveId" clId="{38479CD1-F19E-4FA6-AED1-1536100BF5F6}" dt="2023-07-25T13:26:20.412" v="93" actId="207"/>
          <ac:spMkLst>
            <pc:docMk/>
            <pc:sldMk cId="1460310171" sldId="470"/>
            <ac:spMk id="9" creationId="{7CF671E2-64D4-4711-8213-6B127E49B298}"/>
          </ac:spMkLst>
        </pc:spChg>
        <pc:spChg chg="mod">
          <ac:chgData name="Sandip Mondal" userId="f8b19755f9841be4" providerId="LiveId" clId="{38479CD1-F19E-4FA6-AED1-1536100BF5F6}" dt="2023-07-25T13:26:23.120" v="94" actId="207"/>
          <ac:spMkLst>
            <pc:docMk/>
            <pc:sldMk cId="1460310171" sldId="470"/>
            <ac:spMk id="10" creationId="{A86E5CAB-EEBA-4B9F-AF60-A332299157C1}"/>
          </ac:spMkLst>
        </pc:spChg>
        <pc:spChg chg="mod">
          <ac:chgData name="Sandip Mondal" userId="f8b19755f9841be4" providerId="LiveId" clId="{38479CD1-F19E-4FA6-AED1-1536100BF5F6}" dt="2023-07-25T13:26:25.811" v="95" actId="207"/>
          <ac:spMkLst>
            <pc:docMk/>
            <pc:sldMk cId="1460310171" sldId="470"/>
            <ac:spMk id="13" creationId="{5F00AA63-6858-4E23-9EA3-004EE702A8F9}"/>
          </ac:spMkLst>
        </pc:spChg>
        <pc:graphicFrameChg chg="modGraphic">
          <ac:chgData name="Sandip Mondal" userId="f8b19755f9841be4" providerId="LiveId" clId="{38479CD1-F19E-4FA6-AED1-1536100BF5F6}" dt="2023-07-25T12:08:05.576" v="91" actId="13926"/>
          <ac:graphicFrameMkLst>
            <pc:docMk/>
            <pc:sldMk cId="1460310171" sldId="470"/>
            <ac:graphicFrameMk id="2" creationId="{E2F97E0B-4A58-4A3E-87C0-822271860A42}"/>
          </ac:graphicFrameMkLst>
        </pc:graphicFrameChg>
      </pc:sldChg>
      <pc:sldChg chg="add del">
        <pc:chgData name="Sandip Mondal" userId="f8b19755f9841be4" providerId="LiveId" clId="{38479CD1-F19E-4FA6-AED1-1536100BF5F6}" dt="2023-08-02T09:37:46.540" v="1812" actId="47"/>
        <pc:sldMkLst>
          <pc:docMk/>
          <pc:sldMk cId="2889709581" sldId="474"/>
        </pc:sldMkLst>
      </pc:sldChg>
      <pc:sldChg chg="add del ord">
        <pc:chgData name="Sandip Mondal" userId="f8b19755f9841be4" providerId="LiveId" clId="{38479CD1-F19E-4FA6-AED1-1536100BF5F6}" dt="2023-07-29T10:50:48.869" v="962" actId="2696"/>
        <pc:sldMkLst>
          <pc:docMk/>
          <pc:sldMk cId="3182357352" sldId="474"/>
        </pc:sldMkLst>
      </pc:sldChg>
      <pc:sldChg chg="add del ord">
        <pc:chgData name="Sandip Mondal" userId="f8b19755f9841be4" providerId="LiveId" clId="{38479CD1-F19E-4FA6-AED1-1536100BF5F6}" dt="2023-07-29T10:50:48.869" v="962" actId="2696"/>
        <pc:sldMkLst>
          <pc:docMk/>
          <pc:sldMk cId="299582478" sldId="475"/>
        </pc:sldMkLst>
      </pc:sldChg>
      <pc:sldChg chg="add del">
        <pc:chgData name="Sandip Mondal" userId="f8b19755f9841be4" providerId="LiveId" clId="{38479CD1-F19E-4FA6-AED1-1536100BF5F6}" dt="2023-08-02T09:37:48.774" v="1815" actId="47"/>
        <pc:sldMkLst>
          <pc:docMk/>
          <pc:sldMk cId="853837062" sldId="475"/>
        </pc:sldMkLst>
      </pc:sldChg>
      <pc:sldChg chg="modSp mod">
        <pc:chgData name="Sandip Mondal" userId="f8b19755f9841be4" providerId="LiveId" clId="{38479CD1-F19E-4FA6-AED1-1536100BF5F6}" dt="2023-07-25T09:17:11.718" v="15" actId="1076"/>
        <pc:sldMkLst>
          <pc:docMk/>
          <pc:sldMk cId="3576021214" sldId="476"/>
        </pc:sldMkLst>
        <pc:spChg chg="mod">
          <ac:chgData name="Sandip Mondal" userId="f8b19755f9841be4" providerId="LiveId" clId="{38479CD1-F19E-4FA6-AED1-1536100BF5F6}" dt="2023-07-25T09:17:11.718" v="15" actId="1076"/>
          <ac:spMkLst>
            <pc:docMk/>
            <pc:sldMk cId="3576021214" sldId="476"/>
            <ac:spMk id="8" creationId="{3A3002D8-012C-8902-DB13-AE1E96A2D15B}"/>
          </ac:spMkLst>
        </pc:spChg>
      </pc:sldChg>
      <pc:sldChg chg="add del ord">
        <pc:chgData name="Sandip Mondal" userId="f8b19755f9841be4" providerId="LiveId" clId="{38479CD1-F19E-4FA6-AED1-1536100BF5F6}" dt="2023-07-29T10:50:48.869" v="962" actId="2696"/>
        <pc:sldMkLst>
          <pc:docMk/>
          <pc:sldMk cId="2820871578" sldId="477"/>
        </pc:sldMkLst>
      </pc:sldChg>
      <pc:sldChg chg="add del">
        <pc:chgData name="Sandip Mondal" userId="f8b19755f9841be4" providerId="LiveId" clId="{38479CD1-F19E-4FA6-AED1-1536100BF5F6}" dt="2023-08-02T09:37:48.446" v="1814" actId="47"/>
        <pc:sldMkLst>
          <pc:docMk/>
          <pc:sldMk cId="3190227692" sldId="477"/>
        </pc:sldMkLst>
      </pc:sldChg>
      <pc:sldChg chg="add del">
        <pc:chgData name="Sandip Mondal" userId="f8b19755f9841be4" providerId="LiveId" clId="{38479CD1-F19E-4FA6-AED1-1536100BF5F6}" dt="2023-08-02T09:37:49.039" v="1816" actId="47"/>
        <pc:sldMkLst>
          <pc:docMk/>
          <pc:sldMk cId="537092275" sldId="478"/>
        </pc:sldMkLst>
      </pc:sldChg>
      <pc:sldChg chg="add del ord">
        <pc:chgData name="Sandip Mondal" userId="f8b19755f9841be4" providerId="LiveId" clId="{38479CD1-F19E-4FA6-AED1-1536100BF5F6}" dt="2023-07-29T10:50:48.869" v="962" actId="2696"/>
        <pc:sldMkLst>
          <pc:docMk/>
          <pc:sldMk cId="3593768116" sldId="478"/>
        </pc:sldMkLst>
      </pc:sldChg>
      <pc:sldChg chg="modSp add del ord">
        <pc:chgData name="Sandip Mondal" userId="f8b19755f9841be4" providerId="LiveId" clId="{38479CD1-F19E-4FA6-AED1-1536100BF5F6}" dt="2023-07-29T10:50:48.869" v="962" actId="2696"/>
        <pc:sldMkLst>
          <pc:docMk/>
          <pc:sldMk cId="1043126991" sldId="479"/>
        </pc:sldMkLst>
        <pc:spChg chg="mod">
          <ac:chgData name="Sandip Mondal" userId="f8b19755f9841be4" providerId="LiveId" clId="{38479CD1-F19E-4FA6-AED1-1536100BF5F6}" dt="2023-07-25T09:19:13.615" v="17" actId="20577"/>
          <ac:spMkLst>
            <pc:docMk/>
            <pc:sldMk cId="1043126991" sldId="479"/>
            <ac:spMk id="16" creationId="{1C214B05-769E-0403-EC74-E3717314C16C}"/>
          </ac:spMkLst>
        </pc:spChg>
      </pc:sldChg>
      <pc:sldChg chg="add del">
        <pc:chgData name="Sandip Mondal" userId="f8b19755f9841be4" providerId="LiveId" clId="{38479CD1-F19E-4FA6-AED1-1536100BF5F6}" dt="2023-08-02T09:37:49.372" v="1817" actId="47"/>
        <pc:sldMkLst>
          <pc:docMk/>
          <pc:sldMk cId="2994736245" sldId="479"/>
        </pc:sldMkLst>
      </pc:sldChg>
      <pc:sldChg chg="modSp mod">
        <pc:chgData name="Sandip Mondal" userId="f8b19755f9841be4" providerId="LiveId" clId="{38479CD1-F19E-4FA6-AED1-1536100BF5F6}" dt="2023-07-29T07:54:36.265" v="180" actId="20577"/>
        <pc:sldMkLst>
          <pc:docMk/>
          <pc:sldMk cId="670027406" sldId="480"/>
        </pc:sldMkLst>
        <pc:spChg chg="mod">
          <ac:chgData name="Sandip Mondal" userId="f8b19755f9841be4" providerId="LiveId" clId="{38479CD1-F19E-4FA6-AED1-1536100BF5F6}" dt="2023-07-29T07:54:36.265" v="180" actId="20577"/>
          <ac:spMkLst>
            <pc:docMk/>
            <pc:sldMk cId="670027406" sldId="480"/>
            <ac:spMk id="18" creationId="{E9A3E826-B7B8-C623-2398-C71BD1295174}"/>
          </ac:spMkLst>
        </pc:spChg>
      </pc:sldChg>
      <pc:sldChg chg="addSp delSp modSp add mod">
        <pc:chgData name="Sandip Mondal" userId="f8b19755f9841be4" providerId="LiveId" clId="{38479CD1-F19E-4FA6-AED1-1536100BF5F6}" dt="2023-08-01T05:49:09.471" v="972" actId="478"/>
        <pc:sldMkLst>
          <pc:docMk/>
          <pc:sldMk cId="1025715125" sldId="481"/>
        </pc:sldMkLst>
        <pc:spChg chg="del">
          <ac:chgData name="Sandip Mondal" userId="f8b19755f9841be4" providerId="LiveId" clId="{38479CD1-F19E-4FA6-AED1-1536100BF5F6}" dt="2023-07-25T08:53:58.285" v="1" actId="478"/>
          <ac:spMkLst>
            <pc:docMk/>
            <pc:sldMk cId="1025715125" sldId="481"/>
            <ac:spMk id="8" creationId="{3A3002D8-012C-8902-DB13-AE1E96A2D15B}"/>
          </ac:spMkLst>
        </pc:spChg>
        <pc:picChg chg="add mod">
          <ac:chgData name="Sandip Mondal" userId="f8b19755f9841be4" providerId="LiveId" clId="{38479CD1-F19E-4FA6-AED1-1536100BF5F6}" dt="2023-07-25T08:54:15.798" v="9" actId="1076"/>
          <ac:picMkLst>
            <pc:docMk/>
            <pc:sldMk cId="1025715125" sldId="481"/>
            <ac:picMk id="3" creationId="{0249CF7A-4C00-4AB3-8987-2DA46740FD03}"/>
          </ac:picMkLst>
        </pc:picChg>
        <pc:picChg chg="add del">
          <ac:chgData name="Sandip Mondal" userId="f8b19755f9841be4" providerId="LiveId" clId="{38479CD1-F19E-4FA6-AED1-1536100BF5F6}" dt="2023-08-01T05:49:09.471" v="972" actId="478"/>
          <ac:picMkLst>
            <pc:docMk/>
            <pc:sldMk cId="1025715125" sldId="481"/>
            <ac:picMk id="4" creationId="{A266B078-FCCD-42DD-ACA2-3908B89CA7DC}"/>
          </ac:picMkLst>
        </pc:picChg>
      </pc:sldChg>
      <pc:sldChg chg="add del">
        <pc:chgData name="Sandip Mondal" userId="f8b19755f9841be4" providerId="LiveId" clId="{38479CD1-F19E-4FA6-AED1-1536100BF5F6}" dt="2023-08-02T09:38:05.781" v="1859" actId="47"/>
        <pc:sldMkLst>
          <pc:docMk/>
          <pc:sldMk cId="2777501071" sldId="482"/>
        </pc:sldMkLst>
      </pc:sldChg>
      <pc:sldChg chg="add del">
        <pc:chgData name="Sandip Mondal" userId="f8b19755f9841be4" providerId="LiveId" clId="{38479CD1-F19E-4FA6-AED1-1536100BF5F6}" dt="2023-08-02T09:38:05.531" v="1858" actId="47"/>
        <pc:sldMkLst>
          <pc:docMk/>
          <pc:sldMk cId="733602730" sldId="484"/>
        </pc:sldMkLst>
      </pc:sldChg>
      <pc:sldChg chg="add del">
        <pc:chgData name="Sandip Mondal" userId="f8b19755f9841be4" providerId="LiveId" clId="{38479CD1-F19E-4FA6-AED1-1536100BF5F6}" dt="2023-08-02T09:38:06.380" v="1860" actId="47"/>
        <pc:sldMkLst>
          <pc:docMk/>
          <pc:sldMk cId="71098932" sldId="485"/>
        </pc:sldMkLst>
      </pc:sldChg>
      <pc:sldChg chg="add del">
        <pc:chgData name="Sandip Mondal" userId="f8b19755f9841be4" providerId="LiveId" clId="{38479CD1-F19E-4FA6-AED1-1536100BF5F6}" dt="2023-08-02T09:38:06.677" v="1861" actId="47"/>
        <pc:sldMkLst>
          <pc:docMk/>
          <pc:sldMk cId="4081835507" sldId="486"/>
        </pc:sldMkLst>
      </pc:sldChg>
      <pc:sldChg chg="add del">
        <pc:chgData name="Sandip Mondal" userId="f8b19755f9841be4" providerId="LiveId" clId="{38479CD1-F19E-4FA6-AED1-1536100BF5F6}" dt="2023-08-02T09:37:51.465" v="1821" actId="47"/>
        <pc:sldMkLst>
          <pc:docMk/>
          <pc:sldMk cId="3792026238" sldId="488"/>
        </pc:sldMkLst>
      </pc:sldChg>
      <pc:sldChg chg="add del">
        <pc:chgData name="Sandip Mondal" userId="f8b19755f9841be4" providerId="LiveId" clId="{38479CD1-F19E-4FA6-AED1-1536100BF5F6}" dt="2023-08-02T09:37:50.212" v="1819" actId="47"/>
        <pc:sldMkLst>
          <pc:docMk/>
          <pc:sldMk cId="2442557274" sldId="489"/>
        </pc:sldMkLst>
      </pc:sldChg>
      <pc:sldChg chg="add del">
        <pc:chgData name="Sandip Mondal" userId="f8b19755f9841be4" providerId="LiveId" clId="{38479CD1-F19E-4FA6-AED1-1536100BF5F6}" dt="2023-08-02T09:37:50.790" v="1820" actId="47"/>
        <pc:sldMkLst>
          <pc:docMk/>
          <pc:sldMk cId="4132528317" sldId="490"/>
        </pc:sldMkLst>
      </pc:sldChg>
      <pc:sldChg chg="addSp delSp modSp add del mod">
        <pc:chgData name="Sandip Mondal" userId="f8b19755f9841be4" providerId="LiveId" clId="{38479CD1-F19E-4FA6-AED1-1536100BF5F6}" dt="2023-08-02T09:37:46.243" v="1811" actId="47"/>
        <pc:sldMkLst>
          <pc:docMk/>
          <pc:sldMk cId="428647578" sldId="491"/>
        </pc:sldMkLst>
        <pc:spChg chg="add del mod">
          <ac:chgData name="Sandip Mondal" userId="f8b19755f9841be4" providerId="LiveId" clId="{38479CD1-F19E-4FA6-AED1-1536100BF5F6}" dt="2023-07-29T09:38:28.046" v="286" actId="478"/>
          <ac:spMkLst>
            <pc:docMk/>
            <pc:sldMk cId="428647578" sldId="491"/>
            <ac:spMk id="3" creationId="{67D8E887-E698-42AB-9064-934B3FC7185C}"/>
          </ac:spMkLst>
        </pc:spChg>
        <pc:spChg chg="mod">
          <ac:chgData name="Sandip Mondal" userId="f8b19755f9841be4" providerId="LiveId" clId="{38479CD1-F19E-4FA6-AED1-1536100BF5F6}" dt="2023-07-29T09:38:47.510" v="291" actId="207"/>
          <ac:spMkLst>
            <pc:docMk/>
            <pc:sldMk cId="428647578" sldId="491"/>
            <ac:spMk id="6" creationId="{06790F0A-E24C-487A-87E4-857C327A31FE}"/>
          </ac:spMkLst>
        </pc:spChg>
        <pc:spChg chg="del">
          <ac:chgData name="Sandip Mondal" userId="f8b19755f9841be4" providerId="LiveId" clId="{38479CD1-F19E-4FA6-AED1-1536100BF5F6}" dt="2023-07-29T09:34:39.821" v="245" actId="478"/>
          <ac:spMkLst>
            <pc:docMk/>
            <pc:sldMk cId="428647578" sldId="491"/>
            <ac:spMk id="12" creationId="{2E24B1F2-AF16-4C58-8613-182A60DE5251}"/>
          </ac:spMkLst>
        </pc:spChg>
        <pc:spChg chg="add del mod">
          <ac:chgData name="Sandip Mondal" userId="f8b19755f9841be4" providerId="LiveId" clId="{38479CD1-F19E-4FA6-AED1-1536100BF5F6}" dt="2023-07-29T09:38:33.415" v="288" actId="1076"/>
          <ac:spMkLst>
            <pc:docMk/>
            <pc:sldMk cId="428647578" sldId="491"/>
            <ac:spMk id="126" creationId="{00000000-0000-0000-0000-000000000000}"/>
          </ac:spMkLst>
        </pc:spChg>
        <pc:picChg chg="mod">
          <ac:chgData name="Sandip Mondal" userId="f8b19755f9841be4" providerId="LiveId" clId="{38479CD1-F19E-4FA6-AED1-1536100BF5F6}" dt="2023-07-29T09:38:56.160" v="292" actId="1076"/>
          <ac:picMkLst>
            <pc:docMk/>
            <pc:sldMk cId="428647578" sldId="491"/>
            <ac:picMk id="1028" creationId="{FD24BBB9-B1EF-4996-A731-8EA96F07BDEE}"/>
          </ac:picMkLst>
        </pc:picChg>
      </pc:sldChg>
      <pc:sldChg chg="addSp delSp modSp add del mod">
        <pc:chgData name="Sandip Mondal" userId="f8b19755f9841be4" providerId="LiveId" clId="{38479CD1-F19E-4FA6-AED1-1536100BF5F6}" dt="2023-08-02T09:37:49.821" v="1818" actId="47"/>
        <pc:sldMkLst>
          <pc:docMk/>
          <pc:sldMk cId="3302071668" sldId="492"/>
        </pc:sldMkLst>
        <pc:spChg chg="mod">
          <ac:chgData name="Sandip Mondal" userId="f8b19755f9841be4" providerId="LiveId" clId="{38479CD1-F19E-4FA6-AED1-1536100BF5F6}" dt="2023-07-29T09:35:20.185" v="262" actId="20577"/>
          <ac:spMkLst>
            <pc:docMk/>
            <pc:sldMk cId="3302071668" sldId="492"/>
            <ac:spMk id="12" creationId="{00000000-0000-0000-0000-000000000000}"/>
          </ac:spMkLst>
        </pc:spChg>
        <pc:picChg chg="add mod">
          <ac:chgData name="Sandip Mondal" userId="f8b19755f9841be4" providerId="LiveId" clId="{38479CD1-F19E-4FA6-AED1-1536100BF5F6}" dt="2023-07-29T09:35:11.831" v="251" actId="1076"/>
          <ac:picMkLst>
            <pc:docMk/>
            <pc:sldMk cId="3302071668" sldId="492"/>
            <ac:picMk id="3" creationId="{F8039042-BD00-4856-A412-2A87626B400B}"/>
          </ac:picMkLst>
        </pc:picChg>
        <pc:picChg chg="del">
          <ac:chgData name="Sandip Mondal" userId="f8b19755f9841be4" providerId="LiveId" clId="{38479CD1-F19E-4FA6-AED1-1536100BF5F6}" dt="2023-07-29T09:34:51.828" v="249" actId="478"/>
          <ac:picMkLst>
            <pc:docMk/>
            <pc:sldMk cId="3302071668" sldId="492"/>
            <ac:picMk id="7172" creationId="{671CF870-8B0D-9F93-8315-59F34D36D9AB}"/>
          </ac:picMkLst>
        </pc:picChg>
      </pc:sldChg>
      <pc:sldChg chg="add del">
        <pc:chgData name="Sandip Mondal" userId="f8b19755f9841be4" providerId="LiveId" clId="{38479CD1-F19E-4FA6-AED1-1536100BF5F6}" dt="2023-08-02T09:37:51.762" v="1822" actId="47"/>
        <pc:sldMkLst>
          <pc:docMk/>
          <pc:sldMk cId="3496239598" sldId="493"/>
        </pc:sldMkLst>
      </pc:sldChg>
      <pc:sldChg chg="add del">
        <pc:chgData name="Sandip Mondal" userId="f8b19755f9841be4" providerId="LiveId" clId="{38479CD1-F19E-4FA6-AED1-1536100BF5F6}" dt="2023-08-02T09:37:51.934" v="1823" actId="47"/>
        <pc:sldMkLst>
          <pc:docMk/>
          <pc:sldMk cId="2879127559" sldId="494"/>
        </pc:sldMkLst>
      </pc:sldChg>
      <pc:sldChg chg="add del">
        <pc:chgData name="Sandip Mondal" userId="f8b19755f9841be4" providerId="LiveId" clId="{38479CD1-F19E-4FA6-AED1-1536100BF5F6}" dt="2023-08-02T09:37:52.027" v="1824" actId="47"/>
        <pc:sldMkLst>
          <pc:docMk/>
          <pc:sldMk cId="3965792808" sldId="495"/>
        </pc:sldMkLst>
      </pc:sldChg>
      <pc:sldChg chg="add del">
        <pc:chgData name="Sandip Mondal" userId="f8b19755f9841be4" providerId="LiveId" clId="{38479CD1-F19E-4FA6-AED1-1536100BF5F6}" dt="2023-08-02T09:37:52.246" v="1825" actId="47"/>
        <pc:sldMkLst>
          <pc:docMk/>
          <pc:sldMk cId="3690648013" sldId="496"/>
        </pc:sldMkLst>
      </pc:sldChg>
      <pc:sldChg chg="add del">
        <pc:chgData name="Sandip Mondal" userId="f8b19755f9841be4" providerId="LiveId" clId="{38479CD1-F19E-4FA6-AED1-1536100BF5F6}" dt="2023-08-02T09:37:52.418" v="1826" actId="47"/>
        <pc:sldMkLst>
          <pc:docMk/>
          <pc:sldMk cId="2364109377" sldId="497"/>
        </pc:sldMkLst>
      </pc:sldChg>
      <pc:sldChg chg="add del">
        <pc:chgData name="Sandip Mondal" userId="f8b19755f9841be4" providerId="LiveId" clId="{38479CD1-F19E-4FA6-AED1-1536100BF5F6}" dt="2023-08-02T09:37:52.558" v="1827" actId="47"/>
        <pc:sldMkLst>
          <pc:docMk/>
          <pc:sldMk cId="2578177483" sldId="498"/>
        </pc:sldMkLst>
      </pc:sldChg>
      <pc:sldChg chg="add del">
        <pc:chgData name="Sandip Mondal" userId="f8b19755f9841be4" providerId="LiveId" clId="{38479CD1-F19E-4FA6-AED1-1536100BF5F6}" dt="2023-08-02T09:37:52.699" v="1828" actId="47"/>
        <pc:sldMkLst>
          <pc:docMk/>
          <pc:sldMk cId="1988744465" sldId="499"/>
        </pc:sldMkLst>
      </pc:sldChg>
      <pc:sldChg chg="add del">
        <pc:chgData name="Sandip Mondal" userId="f8b19755f9841be4" providerId="LiveId" clId="{38479CD1-F19E-4FA6-AED1-1536100BF5F6}" dt="2023-08-02T09:37:52.855" v="1829" actId="47"/>
        <pc:sldMkLst>
          <pc:docMk/>
          <pc:sldMk cId="1924105349" sldId="500"/>
        </pc:sldMkLst>
      </pc:sldChg>
      <pc:sldChg chg="add del">
        <pc:chgData name="Sandip Mondal" userId="f8b19755f9841be4" providerId="LiveId" clId="{38479CD1-F19E-4FA6-AED1-1536100BF5F6}" dt="2023-08-02T09:38:04.484" v="1857" actId="47"/>
        <pc:sldMkLst>
          <pc:docMk/>
          <pc:sldMk cId="3819896545" sldId="503"/>
        </pc:sldMkLst>
      </pc:sldChg>
      <pc:sldChg chg="add del">
        <pc:chgData name="Sandip Mondal" userId="f8b19755f9841be4" providerId="LiveId" clId="{38479CD1-F19E-4FA6-AED1-1536100BF5F6}" dt="2023-08-02T09:37:53.043" v="1830" actId="47"/>
        <pc:sldMkLst>
          <pc:docMk/>
          <pc:sldMk cId="438958808" sldId="504"/>
        </pc:sldMkLst>
      </pc:sldChg>
      <pc:sldChg chg="add del">
        <pc:chgData name="Sandip Mondal" userId="f8b19755f9841be4" providerId="LiveId" clId="{38479CD1-F19E-4FA6-AED1-1536100BF5F6}" dt="2023-08-02T09:37:53.261" v="1831" actId="47"/>
        <pc:sldMkLst>
          <pc:docMk/>
          <pc:sldMk cId="819516735" sldId="505"/>
        </pc:sldMkLst>
      </pc:sldChg>
      <pc:sldChg chg="add del">
        <pc:chgData name="Sandip Mondal" userId="f8b19755f9841be4" providerId="LiveId" clId="{38479CD1-F19E-4FA6-AED1-1536100BF5F6}" dt="2023-08-02T09:37:53.402" v="1832" actId="47"/>
        <pc:sldMkLst>
          <pc:docMk/>
          <pc:sldMk cId="241066879" sldId="506"/>
        </pc:sldMkLst>
      </pc:sldChg>
      <pc:sldChg chg="add del">
        <pc:chgData name="Sandip Mondal" userId="f8b19755f9841be4" providerId="LiveId" clId="{38479CD1-F19E-4FA6-AED1-1536100BF5F6}" dt="2023-08-02T09:37:53.558" v="1833" actId="47"/>
        <pc:sldMkLst>
          <pc:docMk/>
          <pc:sldMk cId="1076977328" sldId="507"/>
        </pc:sldMkLst>
      </pc:sldChg>
      <pc:sldChg chg="add del">
        <pc:chgData name="Sandip Mondal" userId="f8b19755f9841be4" providerId="LiveId" clId="{38479CD1-F19E-4FA6-AED1-1536100BF5F6}" dt="2023-08-02T09:37:53.949" v="1835" actId="47"/>
        <pc:sldMkLst>
          <pc:docMk/>
          <pc:sldMk cId="397784401" sldId="544"/>
        </pc:sldMkLst>
      </pc:sldChg>
      <pc:sldChg chg="add del">
        <pc:chgData name="Sandip Mondal" userId="f8b19755f9841be4" providerId="LiveId" clId="{38479CD1-F19E-4FA6-AED1-1536100BF5F6}" dt="2023-08-02T09:37:54.230" v="1836" actId="47"/>
        <pc:sldMkLst>
          <pc:docMk/>
          <pc:sldMk cId="1936423165" sldId="546"/>
        </pc:sldMkLst>
      </pc:sldChg>
      <pc:sldChg chg="add del">
        <pc:chgData name="Sandip Mondal" userId="f8b19755f9841be4" providerId="LiveId" clId="{38479CD1-F19E-4FA6-AED1-1536100BF5F6}" dt="2023-08-02T09:37:54.558" v="1837" actId="47"/>
        <pc:sldMkLst>
          <pc:docMk/>
          <pc:sldMk cId="3465598785" sldId="548"/>
        </pc:sldMkLst>
      </pc:sldChg>
      <pc:sldChg chg="add del">
        <pc:chgData name="Sandip Mondal" userId="f8b19755f9841be4" providerId="LiveId" clId="{38479CD1-F19E-4FA6-AED1-1536100BF5F6}" dt="2023-08-02T09:37:54.964" v="1838" actId="47"/>
        <pc:sldMkLst>
          <pc:docMk/>
          <pc:sldMk cId="2345877066" sldId="549"/>
        </pc:sldMkLst>
      </pc:sldChg>
      <pc:sldChg chg="add del">
        <pc:chgData name="Sandip Mondal" userId="f8b19755f9841be4" providerId="LiveId" clId="{38479CD1-F19E-4FA6-AED1-1536100BF5F6}" dt="2023-08-02T09:37:55.326" v="1839" actId="47"/>
        <pc:sldMkLst>
          <pc:docMk/>
          <pc:sldMk cId="81540197" sldId="550"/>
        </pc:sldMkLst>
      </pc:sldChg>
      <pc:sldChg chg="add del">
        <pc:chgData name="Sandip Mondal" userId="f8b19755f9841be4" providerId="LiveId" clId="{38479CD1-F19E-4FA6-AED1-1536100BF5F6}" dt="2023-08-02T09:37:55.594" v="1840" actId="47"/>
        <pc:sldMkLst>
          <pc:docMk/>
          <pc:sldMk cId="1625834285" sldId="551"/>
        </pc:sldMkLst>
      </pc:sldChg>
      <pc:sldChg chg="add del">
        <pc:chgData name="Sandip Mondal" userId="f8b19755f9841be4" providerId="LiveId" clId="{38479CD1-F19E-4FA6-AED1-1536100BF5F6}" dt="2023-08-02T09:37:55.849" v="1841" actId="47"/>
        <pc:sldMkLst>
          <pc:docMk/>
          <pc:sldMk cId="3669696436" sldId="552"/>
        </pc:sldMkLst>
      </pc:sldChg>
      <pc:sldChg chg="add del">
        <pc:chgData name="Sandip Mondal" userId="f8b19755f9841be4" providerId="LiveId" clId="{38479CD1-F19E-4FA6-AED1-1536100BF5F6}" dt="2023-08-02T09:37:56.170" v="1842" actId="47"/>
        <pc:sldMkLst>
          <pc:docMk/>
          <pc:sldMk cId="1086627957" sldId="553"/>
        </pc:sldMkLst>
      </pc:sldChg>
      <pc:sldChg chg="add del">
        <pc:chgData name="Sandip Mondal" userId="f8b19755f9841be4" providerId="LiveId" clId="{38479CD1-F19E-4FA6-AED1-1536100BF5F6}" dt="2023-08-02T09:37:57.372" v="1843" actId="47"/>
        <pc:sldMkLst>
          <pc:docMk/>
          <pc:sldMk cId="2350706105" sldId="554"/>
        </pc:sldMkLst>
      </pc:sldChg>
      <pc:sldChg chg="add del">
        <pc:chgData name="Sandip Mondal" userId="f8b19755f9841be4" providerId="LiveId" clId="{38479CD1-F19E-4FA6-AED1-1536100BF5F6}" dt="2023-08-02T09:37:57.669" v="1844" actId="47"/>
        <pc:sldMkLst>
          <pc:docMk/>
          <pc:sldMk cId="871775698" sldId="555"/>
        </pc:sldMkLst>
      </pc:sldChg>
      <pc:sldChg chg="add del">
        <pc:chgData name="Sandip Mondal" userId="f8b19755f9841be4" providerId="LiveId" clId="{38479CD1-F19E-4FA6-AED1-1536100BF5F6}" dt="2023-08-02T09:37:57.857" v="1845" actId="47"/>
        <pc:sldMkLst>
          <pc:docMk/>
          <pc:sldMk cId="777934758" sldId="556"/>
        </pc:sldMkLst>
      </pc:sldChg>
      <pc:sldChg chg="add del">
        <pc:chgData name="Sandip Mondal" userId="f8b19755f9841be4" providerId="LiveId" clId="{38479CD1-F19E-4FA6-AED1-1536100BF5F6}" dt="2023-08-02T09:37:57.872" v="1846" actId="47"/>
        <pc:sldMkLst>
          <pc:docMk/>
          <pc:sldMk cId="1717451408" sldId="557"/>
        </pc:sldMkLst>
      </pc:sldChg>
      <pc:sldChg chg="modSp add del mod">
        <pc:chgData name="Sandip Mondal" userId="f8b19755f9841be4" providerId="LiveId" clId="{38479CD1-F19E-4FA6-AED1-1536100BF5F6}" dt="2023-08-02T09:37:53.714" v="1834" actId="47"/>
        <pc:sldMkLst>
          <pc:docMk/>
          <pc:sldMk cId="2204167634" sldId="558"/>
        </pc:sldMkLst>
        <pc:spChg chg="mod">
          <ac:chgData name="Sandip Mondal" userId="f8b19755f9841be4" providerId="LiveId" clId="{38479CD1-F19E-4FA6-AED1-1536100BF5F6}" dt="2023-07-29T09:42:47.142" v="318"/>
          <ac:spMkLst>
            <pc:docMk/>
            <pc:sldMk cId="2204167634" sldId="558"/>
            <ac:spMk id="6" creationId="{06790F0A-E24C-487A-87E4-857C327A31FE}"/>
          </ac:spMkLst>
        </pc:spChg>
      </pc:sldChg>
      <pc:sldChg chg="add del">
        <pc:chgData name="Sandip Mondal" userId="f8b19755f9841be4" providerId="LiveId" clId="{38479CD1-F19E-4FA6-AED1-1536100BF5F6}" dt="2023-08-02T09:37:58.185" v="1847" actId="47"/>
        <pc:sldMkLst>
          <pc:docMk/>
          <pc:sldMk cId="1801736132" sldId="559"/>
        </pc:sldMkLst>
      </pc:sldChg>
      <pc:sldChg chg="add del">
        <pc:chgData name="Sandip Mondal" userId="f8b19755f9841be4" providerId="LiveId" clId="{38479CD1-F19E-4FA6-AED1-1536100BF5F6}" dt="2023-08-02T09:37:59.360" v="1848" actId="47"/>
        <pc:sldMkLst>
          <pc:docMk/>
          <pc:sldMk cId="3708613791" sldId="560"/>
        </pc:sldMkLst>
      </pc:sldChg>
      <pc:sldChg chg="add del">
        <pc:chgData name="Sandip Mondal" userId="f8b19755f9841be4" providerId="LiveId" clId="{38479CD1-F19E-4FA6-AED1-1536100BF5F6}" dt="2023-08-02T09:37:59.579" v="1849" actId="47"/>
        <pc:sldMkLst>
          <pc:docMk/>
          <pc:sldMk cId="2648772902" sldId="561"/>
        </pc:sldMkLst>
      </pc:sldChg>
      <pc:sldChg chg="add del">
        <pc:chgData name="Sandip Mondal" userId="f8b19755f9841be4" providerId="LiveId" clId="{38479CD1-F19E-4FA6-AED1-1536100BF5F6}" dt="2023-08-02T09:38:00.516" v="1850" actId="47"/>
        <pc:sldMkLst>
          <pc:docMk/>
          <pc:sldMk cId="1117833075" sldId="562"/>
        </pc:sldMkLst>
      </pc:sldChg>
      <pc:sldChg chg="add del">
        <pc:chgData name="Sandip Mondal" userId="f8b19755f9841be4" providerId="LiveId" clId="{38479CD1-F19E-4FA6-AED1-1536100BF5F6}" dt="2023-08-02T09:38:02.250" v="1852" actId="47"/>
        <pc:sldMkLst>
          <pc:docMk/>
          <pc:sldMk cId="255611755" sldId="563"/>
        </pc:sldMkLst>
      </pc:sldChg>
      <pc:sldChg chg="add del">
        <pc:chgData name="Sandip Mondal" userId="f8b19755f9841be4" providerId="LiveId" clId="{38479CD1-F19E-4FA6-AED1-1536100BF5F6}" dt="2023-08-02T09:38:02.391" v="1853" actId="47"/>
        <pc:sldMkLst>
          <pc:docMk/>
          <pc:sldMk cId="2067839250" sldId="564"/>
        </pc:sldMkLst>
      </pc:sldChg>
      <pc:sldChg chg="add del">
        <pc:chgData name="Sandip Mondal" userId="f8b19755f9841be4" providerId="LiveId" clId="{38479CD1-F19E-4FA6-AED1-1536100BF5F6}" dt="2023-08-02T09:38:01.360" v="1851" actId="47"/>
        <pc:sldMkLst>
          <pc:docMk/>
          <pc:sldMk cId="2782288592" sldId="565"/>
        </pc:sldMkLst>
      </pc:sldChg>
      <pc:sldChg chg="add del">
        <pc:chgData name="Sandip Mondal" userId="f8b19755f9841be4" providerId="LiveId" clId="{38479CD1-F19E-4FA6-AED1-1536100BF5F6}" dt="2023-08-02T09:38:02.625" v="1854" actId="47"/>
        <pc:sldMkLst>
          <pc:docMk/>
          <pc:sldMk cId="898184213" sldId="566"/>
        </pc:sldMkLst>
      </pc:sldChg>
      <pc:sldChg chg="add del">
        <pc:chgData name="Sandip Mondal" userId="f8b19755f9841be4" providerId="LiveId" clId="{38479CD1-F19E-4FA6-AED1-1536100BF5F6}" dt="2023-08-02T09:38:03.469" v="1855" actId="47"/>
        <pc:sldMkLst>
          <pc:docMk/>
          <pc:sldMk cId="1269925332" sldId="567"/>
        </pc:sldMkLst>
      </pc:sldChg>
      <pc:sldChg chg="add del">
        <pc:chgData name="Sandip Mondal" userId="f8b19755f9841be4" providerId="LiveId" clId="{38479CD1-F19E-4FA6-AED1-1536100BF5F6}" dt="2023-08-02T09:38:04.156" v="1856" actId="47"/>
        <pc:sldMkLst>
          <pc:docMk/>
          <pc:sldMk cId="435911500" sldId="568"/>
        </pc:sldMkLst>
      </pc:sldChg>
      <pc:sldChg chg="modSp add mod ord">
        <pc:chgData name="Sandip Mondal" userId="f8b19755f9841be4" providerId="LiveId" clId="{38479CD1-F19E-4FA6-AED1-1536100BF5F6}" dt="2023-07-29T10:39:03.872" v="948" actId="20577"/>
        <pc:sldMkLst>
          <pc:docMk/>
          <pc:sldMk cId="3741428973" sldId="569"/>
        </pc:sldMkLst>
        <pc:spChg chg="mod">
          <ac:chgData name="Sandip Mondal" userId="f8b19755f9841be4" providerId="LiveId" clId="{38479CD1-F19E-4FA6-AED1-1536100BF5F6}" dt="2023-07-29T10:15:10.105" v="495" actId="20577"/>
          <ac:spMkLst>
            <pc:docMk/>
            <pc:sldMk cId="3741428973" sldId="569"/>
            <ac:spMk id="6" creationId="{256E86FD-19D5-BD76-45E1-059933E75DD6}"/>
          </ac:spMkLst>
        </pc:spChg>
        <pc:spChg chg="mod">
          <ac:chgData name="Sandip Mondal" userId="f8b19755f9841be4" providerId="LiveId" clId="{38479CD1-F19E-4FA6-AED1-1536100BF5F6}" dt="2023-07-29T10:39:03.872" v="948" actId="20577"/>
          <ac:spMkLst>
            <pc:docMk/>
            <pc:sldMk cId="3741428973" sldId="569"/>
            <ac:spMk id="126" creationId="{00000000-0000-0000-0000-000000000000}"/>
          </ac:spMkLst>
        </pc:spChg>
      </pc:sldChg>
      <pc:sldChg chg="modSp add mod">
        <pc:chgData name="Sandip Mondal" userId="f8b19755f9841be4" providerId="LiveId" clId="{38479CD1-F19E-4FA6-AED1-1536100BF5F6}" dt="2023-08-01T16:39:27.241" v="1115" actId="20577"/>
        <pc:sldMkLst>
          <pc:docMk/>
          <pc:sldMk cId="1361936721" sldId="570"/>
        </pc:sldMkLst>
        <pc:spChg chg="mod">
          <ac:chgData name="Sandip Mondal" userId="f8b19755f9841be4" providerId="LiveId" clId="{38479CD1-F19E-4FA6-AED1-1536100BF5F6}" dt="2023-08-01T16:39:27.241" v="1115" actId="20577"/>
          <ac:spMkLst>
            <pc:docMk/>
            <pc:sldMk cId="1361936721" sldId="570"/>
            <ac:spMk id="6" creationId="{256E86FD-19D5-BD76-45E1-059933E75DD6}"/>
          </ac:spMkLst>
        </pc:spChg>
        <pc:spChg chg="mod">
          <ac:chgData name="Sandip Mondal" userId="f8b19755f9841be4" providerId="LiveId" clId="{38479CD1-F19E-4FA6-AED1-1536100BF5F6}" dt="2023-07-29T10:36:04.124" v="942" actId="20577"/>
          <ac:spMkLst>
            <pc:docMk/>
            <pc:sldMk cId="1361936721" sldId="570"/>
            <ac:spMk id="126" creationId="{00000000-0000-0000-0000-000000000000}"/>
          </ac:spMkLst>
        </pc:spChg>
      </pc:sldChg>
      <pc:sldChg chg="modSp add mod">
        <pc:chgData name="Sandip Mondal" userId="f8b19755f9841be4" providerId="LiveId" clId="{38479CD1-F19E-4FA6-AED1-1536100BF5F6}" dt="2023-07-29T10:18:23.706" v="794" actId="14100"/>
        <pc:sldMkLst>
          <pc:docMk/>
          <pc:sldMk cId="2297476221" sldId="571"/>
        </pc:sldMkLst>
        <pc:spChg chg="mod">
          <ac:chgData name="Sandip Mondal" userId="f8b19755f9841be4" providerId="LiveId" clId="{38479CD1-F19E-4FA6-AED1-1536100BF5F6}" dt="2023-07-29T10:18:23.706" v="794" actId="14100"/>
          <ac:spMkLst>
            <pc:docMk/>
            <pc:sldMk cId="2297476221" sldId="571"/>
            <ac:spMk id="6" creationId="{256E86FD-19D5-BD76-45E1-059933E75DD6}"/>
          </ac:spMkLst>
        </pc:spChg>
        <pc:spChg chg="mod">
          <ac:chgData name="Sandip Mondal" userId="f8b19755f9841be4" providerId="LiveId" clId="{38479CD1-F19E-4FA6-AED1-1536100BF5F6}" dt="2023-07-29T10:12:38.444" v="428" actId="20577"/>
          <ac:spMkLst>
            <pc:docMk/>
            <pc:sldMk cId="2297476221" sldId="571"/>
            <ac:spMk id="126" creationId="{00000000-0000-0000-0000-000000000000}"/>
          </ac:spMkLst>
        </pc:spChg>
      </pc:sldChg>
      <pc:sldChg chg="addSp delSp modSp add mod">
        <pc:chgData name="Sandip Mondal" userId="f8b19755f9841be4" providerId="LiveId" clId="{38479CD1-F19E-4FA6-AED1-1536100BF5F6}" dt="2023-08-02T09:20:31.354" v="1326" actId="14100"/>
        <pc:sldMkLst>
          <pc:docMk/>
          <pc:sldMk cId="808097195" sldId="572"/>
        </pc:sldMkLst>
        <pc:spChg chg="add mod">
          <ac:chgData name="Sandip Mondal" userId="f8b19755f9841be4" providerId="LiveId" clId="{38479CD1-F19E-4FA6-AED1-1536100BF5F6}" dt="2023-07-29T10:19:36.160" v="874" actId="1076"/>
          <ac:spMkLst>
            <pc:docMk/>
            <pc:sldMk cId="808097195" sldId="572"/>
            <ac:spMk id="3" creationId="{C6D81618-6F95-4A20-B9A2-249475E82B5C}"/>
          </ac:spMkLst>
        </pc:spChg>
        <pc:spChg chg="del">
          <ac:chgData name="Sandip Mondal" userId="f8b19755f9841be4" providerId="LiveId" clId="{38479CD1-F19E-4FA6-AED1-1536100BF5F6}" dt="2023-07-29T10:18:41.654" v="796" actId="478"/>
          <ac:spMkLst>
            <pc:docMk/>
            <pc:sldMk cId="808097195" sldId="572"/>
            <ac:spMk id="6" creationId="{256E86FD-19D5-BD76-45E1-059933E75DD6}"/>
          </ac:spMkLst>
        </pc:spChg>
        <pc:spChg chg="add mod">
          <ac:chgData name="Sandip Mondal" userId="f8b19755f9841be4" providerId="LiveId" clId="{38479CD1-F19E-4FA6-AED1-1536100BF5F6}" dt="2023-08-02T09:19:53.535" v="1318"/>
          <ac:spMkLst>
            <pc:docMk/>
            <pc:sldMk cId="808097195" sldId="572"/>
            <ac:spMk id="6" creationId="{7A5731E4-2130-4572-9C94-24CC223D90B7}"/>
          </ac:spMkLst>
        </pc:spChg>
        <pc:spChg chg="add mod">
          <ac:chgData name="Sandip Mondal" userId="f8b19755f9841be4" providerId="LiveId" clId="{38479CD1-F19E-4FA6-AED1-1536100BF5F6}" dt="2023-07-29T10:35:28.680" v="940" actId="14100"/>
          <ac:spMkLst>
            <pc:docMk/>
            <pc:sldMk cId="808097195" sldId="572"/>
            <ac:spMk id="7" creationId="{FC12E9A9-C552-4B7D-B980-AE794949DE4C}"/>
          </ac:spMkLst>
        </pc:spChg>
        <pc:spChg chg="add mod">
          <ac:chgData name="Sandip Mondal" userId="f8b19755f9841be4" providerId="LiveId" clId="{38479CD1-F19E-4FA6-AED1-1536100BF5F6}" dt="2023-08-02T09:19:28.253" v="1317"/>
          <ac:spMkLst>
            <pc:docMk/>
            <pc:sldMk cId="808097195" sldId="572"/>
            <ac:spMk id="8" creationId="{A94AA413-E4DC-4D3C-86F1-8CC395C50F93}"/>
          </ac:spMkLst>
        </pc:spChg>
        <pc:spChg chg="mod">
          <ac:chgData name="Sandip Mondal" userId="f8b19755f9841be4" providerId="LiveId" clId="{38479CD1-F19E-4FA6-AED1-1536100BF5F6}" dt="2023-08-02T09:20:31.354" v="1326" actId="14100"/>
          <ac:spMkLst>
            <pc:docMk/>
            <pc:sldMk cId="808097195" sldId="572"/>
            <ac:spMk id="126" creationId="{00000000-0000-0000-0000-000000000000}"/>
          </ac:spMkLst>
        </pc:spChg>
        <pc:picChg chg="add mod">
          <ac:chgData name="Sandip Mondal" userId="f8b19755f9841be4" providerId="LiveId" clId="{38479CD1-F19E-4FA6-AED1-1536100BF5F6}" dt="2023-08-02T09:19:53.535" v="1318"/>
          <ac:picMkLst>
            <pc:docMk/>
            <pc:sldMk cId="808097195" sldId="572"/>
            <ac:picMk id="9" creationId="{AEEBF15F-09F3-484D-BECD-65ACD4DA838C}"/>
          </ac:picMkLst>
        </pc:picChg>
      </pc:sldChg>
      <pc:sldChg chg="delSp modSp add mod">
        <pc:chgData name="Sandip Mondal" userId="f8b19755f9841be4" providerId="LiveId" clId="{38479CD1-F19E-4FA6-AED1-1536100BF5F6}" dt="2023-08-01T05:49:17.509" v="974" actId="1076"/>
        <pc:sldMkLst>
          <pc:docMk/>
          <pc:sldMk cId="4187111068" sldId="573"/>
        </pc:sldMkLst>
        <pc:picChg chg="del">
          <ac:chgData name="Sandip Mondal" userId="f8b19755f9841be4" providerId="LiveId" clId="{38479CD1-F19E-4FA6-AED1-1536100BF5F6}" dt="2023-08-01T05:49:13.626" v="973" actId="478"/>
          <ac:picMkLst>
            <pc:docMk/>
            <pc:sldMk cId="4187111068" sldId="573"/>
            <ac:picMk id="3" creationId="{0249CF7A-4C00-4AB3-8987-2DA46740FD03}"/>
          </ac:picMkLst>
        </pc:picChg>
        <pc:picChg chg="mod">
          <ac:chgData name="Sandip Mondal" userId="f8b19755f9841be4" providerId="LiveId" clId="{38479CD1-F19E-4FA6-AED1-1536100BF5F6}" dt="2023-08-01T05:49:17.509" v="974" actId="1076"/>
          <ac:picMkLst>
            <pc:docMk/>
            <pc:sldMk cId="4187111068" sldId="573"/>
            <ac:picMk id="4" creationId="{A266B078-FCCD-42DD-ACA2-3908B89CA7DC}"/>
          </ac:picMkLst>
        </pc:picChg>
      </pc:sldChg>
      <pc:sldChg chg="addSp delSp modSp add del mod delAnim">
        <pc:chgData name="Sandip Mondal" userId="f8b19755f9841be4" providerId="LiveId" clId="{38479CD1-F19E-4FA6-AED1-1536100BF5F6}" dt="2023-08-02T08:45:45.047" v="1309" actId="47"/>
        <pc:sldMkLst>
          <pc:docMk/>
          <pc:sldMk cId="3990293454" sldId="574"/>
        </pc:sldMkLst>
        <pc:spChg chg="mod">
          <ac:chgData name="Sandip Mondal" userId="f8b19755f9841be4" providerId="LiveId" clId="{38479CD1-F19E-4FA6-AED1-1536100BF5F6}" dt="2023-08-01T16:33:51.656" v="1001" actId="20577"/>
          <ac:spMkLst>
            <pc:docMk/>
            <pc:sldMk cId="3990293454" sldId="574"/>
            <ac:spMk id="12" creationId="{00000000-0000-0000-0000-000000000000}"/>
          </ac:spMkLst>
        </pc:spChg>
        <pc:spChg chg="del mod">
          <ac:chgData name="Sandip Mondal" userId="f8b19755f9841be4" providerId="LiveId" clId="{38479CD1-F19E-4FA6-AED1-1536100BF5F6}" dt="2023-08-01T16:35:57.354" v="1008" actId="478"/>
          <ac:spMkLst>
            <pc:docMk/>
            <pc:sldMk cId="3990293454" sldId="574"/>
            <ac:spMk id="13" creationId="{81FAD270-3339-4F29-82A0-AD57D0995089}"/>
          </ac:spMkLst>
        </pc:spChg>
        <pc:spChg chg="del">
          <ac:chgData name="Sandip Mondal" userId="f8b19755f9841be4" providerId="LiveId" clId="{38479CD1-F19E-4FA6-AED1-1536100BF5F6}" dt="2023-08-01T16:33:36.442" v="976" actId="478"/>
          <ac:spMkLst>
            <pc:docMk/>
            <pc:sldMk cId="3990293454" sldId="574"/>
            <ac:spMk id="18" creationId="{E9A3E826-B7B8-C623-2398-C71BD1295174}"/>
          </ac:spMkLst>
        </pc:spChg>
        <pc:picChg chg="add">
          <ac:chgData name="Sandip Mondal" userId="f8b19755f9841be4" providerId="LiveId" clId="{38479CD1-F19E-4FA6-AED1-1536100BF5F6}" dt="2023-08-01T16:35:58.432" v="1009" actId="22"/>
          <ac:picMkLst>
            <pc:docMk/>
            <pc:sldMk cId="3990293454" sldId="574"/>
            <ac:picMk id="3" creationId="{84B0BBBC-792E-4D12-ADBA-C52DB7EC350E}"/>
          </ac:picMkLst>
        </pc:picChg>
      </pc:sldChg>
      <pc:sldChg chg="addSp delSp modSp add del mod">
        <pc:chgData name="Sandip Mondal" userId="f8b19755f9841be4" providerId="LiveId" clId="{38479CD1-F19E-4FA6-AED1-1536100BF5F6}" dt="2023-08-02T08:45:49.861" v="1310" actId="47"/>
        <pc:sldMkLst>
          <pc:docMk/>
          <pc:sldMk cId="1004474264" sldId="575"/>
        </pc:sldMkLst>
        <pc:spChg chg="add mod">
          <ac:chgData name="Sandip Mondal" userId="f8b19755f9841be4" providerId="LiveId" clId="{38479CD1-F19E-4FA6-AED1-1536100BF5F6}" dt="2023-08-02T04:43:57.986" v="1173" actId="404"/>
          <ac:spMkLst>
            <pc:docMk/>
            <pc:sldMk cId="1004474264" sldId="575"/>
            <ac:spMk id="2" creationId="{7EF73581-4CEC-4805-B63C-65863F83BE16}"/>
          </ac:spMkLst>
        </pc:spChg>
        <pc:picChg chg="del">
          <ac:chgData name="Sandip Mondal" userId="f8b19755f9841be4" providerId="LiveId" clId="{38479CD1-F19E-4FA6-AED1-1536100BF5F6}" dt="2023-08-01T16:36:22.476" v="1011" actId="478"/>
          <ac:picMkLst>
            <pc:docMk/>
            <pc:sldMk cId="1004474264" sldId="575"/>
            <ac:picMk id="3" creationId="{84B0BBBC-792E-4D12-ADBA-C52DB7EC350E}"/>
          </ac:picMkLst>
        </pc:picChg>
      </pc:sldChg>
      <pc:sldChg chg="modSp add mod">
        <pc:chgData name="Sandip Mondal" userId="f8b19755f9841be4" providerId="LiveId" clId="{38479CD1-F19E-4FA6-AED1-1536100BF5F6}" dt="2023-08-02T04:48:31.598" v="1307" actId="20577"/>
        <pc:sldMkLst>
          <pc:docMk/>
          <pc:sldMk cId="652756245" sldId="576"/>
        </pc:sldMkLst>
        <pc:spChg chg="mod">
          <ac:chgData name="Sandip Mondal" userId="f8b19755f9841be4" providerId="LiveId" clId="{38479CD1-F19E-4FA6-AED1-1536100BF5F6}" dt="2023-08-02T04:48:31.598" v="1307" actId="20577"/>
          <ac:spMkLst>
            <pc:docMk/>
            <pc:sldMk cId="652756245" sldId="576"/>
            <ac:spMk id="8" creationId="{D4BD7C45-FCA5-6236-9953-30ADA4667038}"/>
          </ac:spMkLst>
        </pc:spChg>
        <pc:spChg chg="mod">
          <ac:chgData name="Sandip Mondal" userId="f8b19755f9841be4" providerId="LiveId" clId="{38479CD1-F19E-4FA6-AED1-1536100BF5F6}" dt="2023-08-02T04:46:44.967" v="1201" actId="20577"/>
          <ac:spMkLst>
            <pc:docMk/>
            <pc:sldMk cId="652756245" sldId="576"/>
            <ac:spMk id="12" creationId="{00000000-0000-0000-0000-000000000000}"/>
          </ac:spMkLst>
        </pc:spChg>
      </pc:sldChg>
      <pc:sldChg chg="addSp delSp modSp add mod ord">
        <pc:chgData name="Sandip Mondal" userId="f8b19755f9841be4" providerId="LiveId" clId="{38479CD1-F19E-4FA6-AED1-1536100BF5F6}" dt="2023-08-02T10:11:51.789" v="1996" actId="1076"/>
        <pc:sldMkLst>
          <pc:docMk/>
          <pc:sldMk cId="1197478612" sldId="577"/>
        </pc:sldMkLst>
        <pc:spChg chg="add del mod">
          <ac:chgData name="Sandip Mondal" userId="f8b19755f9841be4" providerId="LiveId" clId="{38479CD1-F19E-4FA6-AED1-1536100BF5F6}" dt="2023-08-02T09:54:37.681" v="1979" actId="115"/>
          <ac:spMkLst>
            <pc:docMk/>
            <pc:sldMk cId="1197478612" sldId="577"/>
            <ac:spMk id="3" creationId="{C6D81618-6F95-4A20-B9A2-249475E82B5C}"/>
          </ac:spMkLst>
        </pc:spChg>
        <pc:spChg chg="add del mod">
          <ac:chgData name="Sandip Mondal" userId="f8b19755f9841be4" providerId="LiveId" clId="{38479CD1-F19E-4FA6-AED1-1536100BF5F6}" dt="2023-08-02T09:30:15.501" v="1463" actId="478"/>
          <ac:spMkLst>
            <pc:docMk/>
            <pc:sldMk cId="1197478612" sldId="577"/>
            <ac:spMk id="4" creationId="{E3BB14F5-00F5-47C3-BB9D-1BA660B4BE1F}"/>
          </ac:spMkLst>
        </pc:spChg>
        <pc:spChg chg="del mod">
          <ac:chgData name="Sandip Mondal" userId="f8b19755f9841be4" providerId="LiveId" clId="{38479CD1-F19E-4FA6-AED1-1536100BF5F6}" dt="2023-08-02T09:45:17.825" v="1863" actId="478"/>
          <ac:spMkLst>
            <pc:docMk/>
            <pc:sldMk cId="1197478612" sldId="577"/>
            <ac:spMk id="7" creationId="{FC12E9A9-C552-4B7D-B980-AE794949DE4C}"/>
          </ac:spMkLst>
        </pc:spChg>
        <pc:spChg chg="mod">
          <ac:chgData name="Sandip Mondal" userId="f8b19755f9841be4" providerId="LiveId" clId="{38479CD1-F19E-4FA6-AED1-1536100BF5F6}" dt="2023-08-02T10:11:31.958" v="1995" actId="1076"/>
          <ac:spMkLst>
            <pc:docMk/>
            <pc:sldMk cId="1197478612" sldId="577"/>
            <ac:spMk id="8" creationId="{A94AA413-E4DC-4D3C-86F1-8CC395C50F93}"/>
          </ac:spMkLst>
        </pc:spChg>
        <pc:spChg chg="add mod">
          <ac:chgData name="Sandip Mondal" userId="f8b19755f9841be4" providerId="LiveId" clId="{38479CD1-F19E-4FA6-AED1-1536100BF5F6}" dt="2023-08-02T10:11:51.789" v="1996" actId="1076"/>
          <ac:spMkLst>
            <pc:docMk/>
            <pc:sldMk cId="1197478612" sldId="577"/>
            <ac:spMk id="11" creationId="{70F91BFE-A36D-4294-8DC5-AE0B00DA9671}"/>
          </ac:spMkLst>
        </pc:spChg>
        <pc:spChg chg="mod">
          <ac:chgData name="Sandip Mondal" userId="f8b19755f9841be4" providerId="LiveId" clId="{38479CD1-F19E-4FA6-AED1-1536100BF5F6}" dt="2023-08-02T09:30:04.149" v="1461" actId="20577"/>
          <ac:spMkLst>
            <pc:docMk/>
            <pc:sldMk cId="1197478612" sldId="577"/>
            <ac:spMk id="126" creationId="{00000000-0000-0000-0000-000000000000}"/>
          </ac:spMkLst>
        </pc:spChg>
      </pc:sldChg>
      <pc:sldMasterChg chg="delSldLayout">
        <pc:chgData name="Sandip Mondal" userId="f8b19755f9841be4" providerId="LiveId" clId="{38479CD1-F19E-4FA6-AED1-1536100BF5F6}" dt="2023-08-02T09:38:04.484" v="1857" actId="47"/>
        <pc:sldMasterMkLst>
          <pc:docMk/>
          <pc:sldMasterMk cId="0" sldId="2147483669"/>
        </pc:sldMasterMkLst>
        <pc:sldLayoutChg chg="del">
          <pc:chgData name="Sandip Mondal" userId="f8b19755f9841be4" providerId="LiveId" clId="{38479CD1-F19E-4FA6-AED1-1536100BF5F6}" dt="2023-08-02T09:38:04.484" v="1857" actId="47"/>
          <pc:sldLayoutMkLst>
            <pc:docMk/>
            <pc:sldMasterMk cId="0" sldId="2147483669"/>
            <pc:sldLayoutMk cId="1888197405" sldId="2147483667"/>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F905C396-FCBF-4FB4-A5D9-E2CEC2B4174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a:extLst>
              <a:ext uri="{FF2B5EF4-FFF2-40B4-BE49-F238E27FC236}">
                <a16:creationId xmlns:a16="http://schemas.microsoft.com/office/drawing/2014/main" id="{4ADD8B70-0612-43DC-81A4-3F5B33F3679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15D112-AFDF-4EB7-A586-41878A3FA195}" type="datetimeFigureOut">
              <a:rPr lang="en-US" smtClean="0"/>
              <a:t>8/2/2023</a:t>
            </a:fld>
            <a:endParaRPr lang="en-US"/>
          </a:p>
        </p:txBody>
      </p:sp>
      <p:sp>
        <p:nvSpPr>
          <p:cNvPr id="4" name="页脚占位符 3">
            <a:extLst>
              <a:ext uri="{FF2B5EF4-FFF2-40B4-BE49-F238E27FC236}">
                <a16:creationId xmlns:a16="http://schemas.microsoft.com/office/drawing/2014/main" id="{1E33AA10-13A0-44FB-B962-C01EAA69DFA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1</a:t>
            </a:r>
          </a:p>
        </p:txBody>
      </p:sp>
      <p:sp>
        <p:nvSpPr>
          <p:cNvPr id="5" name="灯片编号占位符 4">
            <a:extLst>
              <a:ext uri="{FF2B5EF4-FFF2-40B4-BE49-F238E27FC236}">
                <a16:creationId xmlns:a16="http://schemas.microsoft.com/office/drawing/2014/main" id="{60F68A77-867D-4244-A406-9F8E059A6EA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808BBD-B26A-4E8E-B1A8-28CEA5335C6F}" type="slidenum">
              <a:rPr lang="en-US" smtClean="0"/>
              <a:t>‹#›</a:t>
            </a:fld>
            <a:endParaRPr lang="en-US"/>
          </a:p>
        </p:txBody>
      </p:sp>
    </p:spTree>
    <p:extLst>
      <p:ext uri="{BB962C8B-B14F-4D97-AF65-F5344CB8AC3E}">
        <p14:creationId xmlns:p14="http://schemas.microsoft.com/office/powerpoint/2010/main" val="341544494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243727074"/>
      </p:ext>
    </p:extLst>
  </p:cSld>
  <p:clrMap bg1="lt1" tx1="dk1" bg2="dk2" tx2="lt2" accent1="accent1" accent2="accent2" accent3="accent3" accent4="accent4" accent5="accent5" accent6="accent6" hlink="hlink" folHlink="folHlink"/>
  <p:hf hd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endParaRPr dirty="0"/>
          </a:p>
        </p:txBody>
      </p:sp>
    </p:spTree>
    <p:extLst>
      <p:ext uri="{BB962C8B-B14F-4D97-AF65-F5344CB8AC3E}">
        <p14:creationId xmlns:p14="http://schemas.microsoft.com/office/powerpoint/2010/main" val="38498511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3e13d9a7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3e13d9a7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endParaRPr dirty="0">
              <a:solidFill>
                <a:srgbClr val="3C4043"/>
              </a:solidFill>
              <a:highlight>
                <a:srgbClr val="FFFFFF"/>
              </a:highlight>
            </a:endParaRPr>
          </a:p>
        </p:txBody>
      </p:sp>
    </p:spTree>
    <p:extLst>
      <p:ext uri="{BB962C8B-B14F-4D97-AF65-F5344CB8AC3E}">
        <p14:creationId xmlns:p14="http://schemas.microsoft.com/office/powerpoint/2010/main" val="23207225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3e13d9a7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3e13d9a7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endParaRPr dirty="0">
              <a:solidFill>
                <a:srgbClr val="3C4043"/>
              </a:solidFill>
              <a:highlight>
                <a:srgbClr val="FFFFFF"/>
              </a:highlight>
            </a:endParaRPr>
          </a:p>
        </p:txBody>
      </p:sp>
    </p:spTree>
    <p:extLst>
      <p:ext uri="{BB962C8B-B14F-4D97-AF65-F5344CB8AC3E}">
        <p14:creationId xmlns:p14="http://schemas.microsoft.com/office/powerpoint/2010/main" val="33478802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3e13d9a7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3e13d9a7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endParaRPr dirty="0">
              <a:solidFill>
                <a:srgbClr val="3C4043"/>
              </a:solidFill>
              <a:highlight>
                <a:srgbClr val="FFFFFF"/>
              </a:highlight>
            </a:endParaRPr>
          </a:p>
        </p:txBody>
      </p:sp>
    </p:spTree>
    <p:extLst>
      <p:ext uri="{BB962C8B-B14F-4D97-AF65-F5344CB8AC3E}">
        <p14:creationId xmlns:p14="http://schemas.microsoft.com/office/powerpoint/2010/main" val="24162239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endParaRPr dirty="0"/>
          </a:p>
        </p:txBody>
      </p:sp>
    </p:spTree>
    <p:extLst>
      <p:ext uri="{BB962C8B-B14F-4D97-AF65-F5344CB8AC3E}">
        <p14:creationId xmlns:p14="http://schemas.microsoft.com/office/powerpoint/2010/main" val="38498511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endParaRPr dirty="0"/>
          </a:p>
        </p:txBody>
      </p:sp>
    </p:spTree>
    <p:extLst>
      <p:ext uri="{BB962C8B-B14F-4D97-AF65-F5344CB8AC3E}">
        <p14:creationId xmlns:p14="http://schemas.microsoft.com/office/powerpoint/2010/main" val="38498511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endParaRPr dirty="0"/>
          </a:p>
        </p:txBody>
      </p:sp>
    </p:spTree>
    <p:extLst>
      <p:ext uri="{BB962C8B-B14F-4D97-AF65-F5344CB8AC3E}">
        <p14:creationId xmlns:p14="http://schemas.microsoft.com/office/powerpoint/2010/main" val="7354079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endParaRPr dirty="0"/>
          </a:p>
        </p:txBody>
      </p:sp>
    </p:spTree>
    <p:extLst>
      <p:ext uri="{BB962C8B-B14F-4D97-AF65-F5344CB8AC3E}">
        <p14:creationId xmlns:p14="http://schemas.microsoft.com/office/powerpoint/2010/main" val="35081263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3e13d9a7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3e13d9a7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endParaRPr dirty="0">
              <a:solidFill>
                <a:srgbClr val="3C4043"/>
              </a:solidFill>
              <a:highlight>
                <a:srgbClr val="FFFFFF"/>
              </a:highlight>
            </a:endParaRPr>
          </a:p>
        </p:txBody>
      </p:sp>
    </p:spTree>
    <p:extLst>
      <p:ext uri="{BB962C8B-B14F-4D97-AF65-F5344CB8AC3E}">
        <p14:creationId xmlns:p14="http://schemas.microsoft.com/office/powerpoint/2010/main" val="39545253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3e13d9a7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3e13d9a7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endParaRPr dirty="0">
              <a:solidFill>
                <a:srgbClr val="3C4043"/>
              </a:solidFill>
              <a:highlight>
                <a:srgbClr val="FFFFFF"/>
              </a:highlight>
            </a:endParaRPr>
          </a:p>
        </p:txBody>
      </p:sp>
    </p:spTree>
    <p:extLst>
      <p:ext uri="{BB962C8B-B14F-4D97-AF65-F5344CB8AC3E}">
        <p14:creationId xmlns:p14="http://schemas.microsoft.com/office/powerpoint/2010/main" val="7715828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3e13d9a7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3e13d9a7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endParaRPr dirty="0">
              <a:solidFill>
                <a:srgbClr val="3C4043"/>
              </a:solidFill>
              <a:highlight>
                <a:srgbClr val="FFFFFF"/>
              </a:highlight>
            </a:endParaRPr>
          </a:p>
        </p:txBody>
      </p:sp>
    </p:spTree>
    <p:extLst>
      <p:ext uri="{BB962C8B-B14F-4D97-AF65-F5344CB8AC3E}">
        <p14:creationId xmlns:p14="http://schemas.microsoft.com/office/powerpoint/2010/main" val="13480882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3e13d9a7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3e13d9a7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endParaRPr dirty="0">
              <a:solidFill>
                <a:srgbClr val="3C4043"/>
              </a:solidFill>
              <a:highlight>
                <a:srgbClr val="FFFFFF"/>
              </a:highlight>
            </a:endParaRPr>
          </a:p>
        </p:txBody>
      </p:sp>
    </p:spTree>
    <p:extLst>
      <p:ext uri="{BB962C8B-B14F-4D97-AF65-F5344CB8AC3E}">
        <p14:creationId xmlns:p14="http://schemas.microsoft.com/office/powerpoint/2010/main" val="213966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endParaRPr dirty="0"/>
          </a:p>
        </p:txBody>
      </p:sp>
    </p:spTree>
    <p:extLst>
      <p:ext uri="{BB962C8B-B14F-4D97-AF65-F5344CB8AC3E}">
        <p14:creationId xmlns:p14="http://schemas.microsoft.com/office/powerpoint/2010/main" val="11051068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3e13d9a7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3e13d9a7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endParaRPr dirty="0">
              <a:solidFill>
                <a:srgbClr val="3C4043"/>
              </a:solidFill>
              <a:highlight>
                <a:srgbClr val="FFFFFF"/>
              </a:highlight>
            </a:endParaRPr>
          </a:p>
        </p:txBody>
      </p:sp>
    </p:spTree>
    <p:extLst>
      <p:ext uri="{BB962C8B-B14F-4D97-AF65-F5344CB8AC3E}">
        <p14:creationId xmlns:p14="http://schemas.microsoft.com/office/powerpoint/2010/main" val="38477343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3e13d9a7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3e13d9a7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endParaRPr dirty="0">
              <a:solidFill>
                <a:srgbClr val="3C4043"/>
              </a:solidFill>
              <a:highlight>
                <a:srgbClr val="FFFFFF"/>
              </a:highlight>
            </a:endParaRPr>
          </a:p>
        </p:txBody>
      </p:sp>
    </p:spTree>
    <p:extLst>
      <p:ext uri="{BB962C8B-B14F-4D97-AF65-F5344CB8AC3E}">
        <p14:creationId xmlns:p14="http://schemas.microsoft.com/office/powerpoint/2010/main" val="27848054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3e13d9a7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3e13d9a7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endParaRPr dirty="0">
              <a:solidFill>
                <a:srgbClr val="3C4043"/>
              </a:solidFill>
              <a:highlight>
                <a:srgbClr val="FFFFFF"/>
              </a:highlight>
            </a:endParaRPr>
          </a:p>
        </p:txBody>
      </p:sp>
    </p:spTree>
    <p:extLst>
      <p:ext uri="{BB962C8B-B14F-4D97-AF65-F5344CB8AC3E}">
        <p14:creationId xmlns:p14="http://schemas.microsoft.com/office/powerpoint/2010/main" val="40167003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3e13d9a7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3e13d9a7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endParaRPr dirty="0">
              <a:solidFill>
                <a:srgbClr val="3C4043"/>
              </a:solidFill>
              <a:highlight>
                <a:srgbClr val="FFFFFF"/>
              </a:highlight>
            </a:endParaRPr>
          </a:p>
        </p:txBody>
      </p:sp>
    </p:spTree>
    <p:extLst>
      <p:ext uri="{BB962C8B-B14F-4D97-AF65-F5344CB8AC3E}">
        <p14:creationId xmlns:p14="http://schemas.microsoft.com/office/powerpoint/2010/main" val="3245280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slide">
  <p:cSld name="CUSTOM_7">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039575" y="1701225"/>
            <a:ext cx="4592400" cy="17823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Clr>
                <a:srgbClr val="434343"/>
              </a:buClr>
              <a:buSzPts val="4800"/>
              <a:buNone/>
              <a:defRPr sz="4800">
                <a:solidFill>
                  <a:srgbClr val="434343"/>
                </a:solidFill>
              </a:defRPr>
            </a:lvl2pPr>
            <a:lvl3pPr lvl="2" rtl="0">
              <a:spcBef>
                <a:spcPts val="0"/>
              </a:spcBef>
              <a:spcAft>
                <a:spcPts val="0"/>
              </a:spcAft>
              <a:buClr>
                <a:srgbClr val="434343"/>
              </a:buClr>
              <a:buSzPts val="4800"/>
              <a:buNone/>
              <a:defRPr sz="4800">
                <a:solidFill>
                  <a:srgbClr val="434343"/>
                </a:solidFill>
              </a:defRPr>
            </a:lvl3pPr>
            <a:lvl4pPr lvl="3" rtl="0">
              <a:spcBef>
                <a:spcPts val="0"/>
              </a:spcBef>
              <a:spcAft>
                <a:spcPts val="0"/>
              </a:spcAft>
              <a:buClr>
                <a:srgbClr val="434343"/>
              </a:buClr>
              <a:buSzPts val="4800"/>
              <a:buNone/>
              <a:defRPr sz="4800">
                <a:solidFill>
                  <a:srgbClr val="434343"/>
                </a:solidFill>
              </a:defRPr>
            </a:lvl4pPr>
            <a:lvl5pPr lvl="4" rtl="0">
              <a:spcBef>
                <a:spcPts val="0"/>
              </a:spcBef>
              <a:spcAft>
                <a:spcPts val="0"/>
              </a:spcAft>
              <a:buClr>
                <a:srgbClr val="434343"/>
              </a:buClr>
              <a:buSzPts val="4800"/>
              <a:buNone/>
              <a:defRPr sz="4800">
                <a:solidFill>
                  <a:srgbClr val="434343"/>
                </a:solidFill>
              </a:defRPr>
            </a:lvl5pPr>
            <a:lvl6pPr lvl="5" rtl="0">
              <a:spcBef>
                <a:spcPts val="0"/>
              </a:spcBef>
              <a:spcAft>
                <a:spcPts val="0"/>
              </a:spcAft>
              <a:buClr>
                <a:srgbClr val="434343"/>
              </a:buClr>
              <a:buSzPts val="4800"/>
              <a:buNone/>
              <a:defRPr sz="4800">
                <a:solidFill>
                  <a:srgbClr val="434343"/>
                </a:solidFill>
              </a:defRPr>
            </a:lvl6pPr>
            <a:lvl7pPr lvl="6" rtl="0">
              <a:spcBef>
                <a:spcPts val="0"/>
              </a:spcBef>
              <a:spcAft>
                <a:spcPts val="0"/>
              </a:spcAft>
              <a:buClr>
                <a:srgbClr val="434343"/>
              </a:buClr>
              <a:buSzPts val="4800"/>
              <a:buNone/>
              <a:defRPr sz="4800">
                <a:solidFill>
                  <a:srgbClr val="434343"/>
                </a:solidFill>
              </a:defRPr>
            </a:lvl7pPr>
            <a:lvl8pPr lvl="7" rtl="0">
              <a:spcBef>
                <a:spcPts val="0"/>
              </a:spcBef>
              <a:spcAft>
                <a:spcPts val="0"/>
              </a:spcAft>
              <a:buClr>
                <a:srgbClr val="434343"/>
              </a:buClr>
              <a:buSzPts val="4800"/>
              <a:buNone/>
              <a:defRPr sz="4800">
                <a:solidFill>
                  <a:srgbClr val="434343"/>
                </a:solidFill>
              </a:defRPr>
            </a:lvl8pPr>
            <a:lvl9pPr lvl="8" rtl="0">
              <a:spcBef>
                <a:spcPts val="0"/>
              </a:spcBef>
              <a:spcAft>
                <a:spcPts val="0"/>
              </a:spcAft>
              <a:buClr>
                <a:srgbClr val="434343"/>
              </a:buClr>
              <a:buSzPts val="4800"/>
              <a:buNone/>
              <a:defRPr sz="4800">
                <a:solidFill>
                  <a:srgbClr val="434343"/>
                </a:solidFill>
              </a:defRPr>
            </a:lvl9pPr>
          </a:lstStyle>
          <a:p>
            <a:endParaRPr/>
          </a:p>
        </p:txBody>
      </p:sp>
      <p:sp>
        <p:nvSpPr>
          <p:cNvPr id="10" name="Google Shape;10;p2"/>
          <p:cNvSpPr txBox="1">
            <a:spLocks noGrp="1"/>
          </p:cNvSpPr>
          <p:nvPr>
            <p:ph type="subTitle" idx="1"/>
          </p:nvPr>
        </p:nvSpPr>
        <p:spPr>
          <a:xfrm>
            <a:off x="1039575" y="3206400"/>
            <a:ext cx="2402100" cy="717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rgbClr val="000000"/>
              </a:buClr>
              <a:buSzPts val="1200"/>
              <a:buNone/>
              <a:defRPr>
                <a:solidFill>
                  <a:srgbClr val="000000"/>
                </a:solidFill>
              </a:defRPr>
            </a:lvl1pPr>
            <a:lvl2pPr lvl="1" rtl="0">
              <a:lnSpc>
                <a:spcPct val="100000"/>
              </a:lnSpc>
              <a:spcBef>
                <a:spcPts val="0"/>
              </a:spcBef>
              <a:spcAft>
                <a:spcPts val="0"/>
              </a:spcAft>
              <a:buClr>
                <a:srgbClr val="434343"/>
              </a:buClr>
              <a:buSzPts val="2800"/>
              <a:buNone/>
              <a:defRPr sz="2800">
                <a:solidFill>
                  <a:srgbClr val="434343"/>
                </a:solidFill>
              </a:defRPr>
            </a:lvl2pPr>
            <a:lvl3pPr lvl="2" rtl="0">
              <a:lnSpc>
                <a:spcPct val="100000"/>
              </a:lnSpc>
              <a:spcBef>
                <a:spcPts val="0"/>
              </a:spcBef>
              <a:spcAft>
                <a:spcPts val="0"/>
              </a:spcAft>
              <a:buClr>
                <a:srgbClr val="434343"/>
              </a:buClr>
              <a:buSzPts val="2800"/>
              <a:buNone/>
              <a:defRPr sz="2800">
                <a:solidFill>
                  <a:srgbClr val="434343"/>
                </a:solidFill>
              </a:defRPr>
            </a:lvl3pPr>
            <a:lvl4pPr lvl="3" rtl="0">
              <a:lnSpc>
                <a:spcPct val="100000"/>
              </a:lnSpc>
              <a:spcBef>
                <a:spcPts val="0"/>
              </a:spcBef>
              <a:spcAft>
                <a:spcPts val="0"/>
              </a:spcAft>
              <a:buClr>
                <a:srgbClr val="434343"/>
              </a:buClr>
              <a:buSzPts val="2800"/>
              <a:buNone/>
              <a:defRPr sz="2800">
                <a:solidFill>
                  <a:srgbClr val="434343"/>
                </a:solidFill>
              </a:defRPr>
            </a:lvl4pPr>
            <a:lvl5pPr lvl="4" rtl="0">
              <a:lnSpc>
                <a:spcPct val="100000"/>
              </a:lnSpc>
              <a:spcBef>
                <a:spcPts val="0"/>
              </a:spcBef>
              <a:spcAft>
                <a:spcPts val="0"/>
              </a:spcAft>
              <a:buClr>
                <a:srgbClr val="434343"/>
              </a:buClr>
              <a:buSzPts val="2800"/>
              <a:buNone/>
              <a:defRPr sz="2800">
                <a:solidFill>
                  <a:srgbClr val="434343"/>
                </a:solidFill>
              </a:defRPr>
            </a:lvl5pPr>
            <a:lvl6pPr lvl="5" rtl="0">
              <a:lnSpc>
                <a:spcPct val="100000"/>
              </a:lnSpc>
              <a:spcBef>
                <a:spcPts val="0"/>
              </a:spcBef>
              <a:spcAft>
                <a:spcPts val="0"/>
              </a:spcAft>
              <a:buClr>
                <a:srgbClr val="434343"/>
              </a:buClr>
              <a:buSzPts val="2800"/>
              <a:buNone/>
              <a:defRPr sz="2800">
                <a:solidFill>
                  <a:srgbClr val="434343"/>
                </a:solidFill>
              </a:defRPr>
            </a:lvl6pPr>
            <a:lvl7pPr lvl="6" rtl="0">
              <a:lnSpc>
                <a:spcPct val="100000"/>
              </a:lnSpc>
              <a:spcBef>
                <a:spcPts val="0"/>
              </a:spcBef>
              <a:spcAft>
                <a:spcPts val="0"/>
              </a:spcAft>
              <a:buClr>
                <a:srgbClr val="434343"/>
              </a:buClr>
              <a:buSzPts val="2800"/>
              <a:buNone/>
              <a:defRPr sz="2800">
                <a:solidFill>
                  <a:srgbClr val="434343"/>
                </a:solidFill>
              </a:defRPr>
            </a:lvl7pPr>
            <a:lvl8pPr lvl="7" rtl="0">
              <a:lnSpc>
                <a:spcPct val="100000"/>
              </a:lnSpc>
              <a:spcBef>
                <a:spcPts val="0"/>
              </a:spcBef>
              <a:spcAft>
                <a:spcPts val="0"/>
              </a:spcAft>
              <a:buClr>
                <a:srgbClr val="434343"/>
              </a:buClr>
              <a:buSzPts val="2800"/>
              <a:buNone/>
              <a:defRPr sz="2800">
                <a:solidFill>
                  <a:srgbClr val="434343"/>
                </a:solidFill>
              </a:defRPr>
            </a:lvl8pPr>
            <a:lvl9pPr lvl="8" rtl="0">
              <a:lnSpc>
                <a:spcPct val="100000"/>
              </a:lnSpc>
              <a:spcBef>
                <a:spcPts val="0"/>
              </a:spcBef>
              <a:spcAft>
                <a:spcPts val="0"/>
              </a:spcAft>
              <a:buClr>
                <a:srgbClr val="434343"/>
              </a:buClr>
              <a:buSzPts val="2800"/>
              <a:buNone/>
              <a:defRPr sz="2800">
                <a:solidFill>
                  <a:srgbClr val="434343"/>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CUSTOM_12">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423902" y="387473"/>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2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13" name="Google Shape;13;p3"/>
          <p:cNvSpPr txBox="1">
            <a:spLocks noGrp="1"/>
          </p:cNvSpPr>
          <p:nvPr>
            <p:ph type="subTitle" idx="1"/>
          </p:nvPr>
        </p:nvSpPr>
        <p:spPr>
          <a:xfrm>
            <a:off x="3423900" y="802521"/>
            <a:ext cx="19065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14" name="Google Shape;14;p3"/>
          <p:cNvSpPr txBox="1">
            <a:spLocks noGrp="1"/>
          </p:cNvSpPr>
          <p:nvPr>
            <p:ph type="title" idx="2" hasCustomPrompt="1"/>
          </p:nvPr>
        </p:nvSpPr>
        <p:spPr>
          <a:xfrm>
            <a:off x="2023007" y="654113"/>
            <a:ext cx="17391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5" name="Google Shape;15;p3"/>
          <p:cNvSpPr txBox="1">
            <a:spLocks noGrp="1"/>
          </p:cNvSpPr>
          <p:nvPr>
            <p:ph type="ctrTitle" idx="3"/>
          </p:nvPr>
        </p:nvSpPr>
        <p:spPr>
          <a:xfrm>
            <a:off x="3425264" y="1224286"/>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2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16" name="Google Shape;16;p3"/>
          <p:cNvSpPr txBox="1">
            <a:spLocks noGrp="1"/>
          </p:cNvSpPr>
          <p:nvPr>
            <p:ph type="subTitle" idx="4"/>
          </p:nvPr>
        </p:nvSpPr>
        <p:spPr>
          <a:xfrm>
            <a:off x="3425259" y="1638859"/>
            <a:ext cx="19767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17" name="Google Shape;17;p3"/>
          <p:cNvSpPr txBox="1">
            <a:spLocks noGrp="1"/>
          </p:cNvSpPr>
          <p:nvPr>
            <p:ph type="title" idx="5" hasCustomPrompt="1"/>
          </p:nvPr>
        </p:nvSpPr>
        <p:spPr>
          <a:xfrm>
            <a:off x="2023007" y="1488788"/>
            <a:ext cx="16152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8" name="Google Shape;18;p3"/>
          <p:cNvSpPr txBox="1">
            <a:spLocks noGrp="1"/>
          </p:cNvSpPr>
          <p:nvPr>
            <p:ph type="ctrTitle" idx="6"/>
          </p:nvPr>
        </p:nvSpPr>
        <p:spPr>
          <a:xfrm>
            <a:off x="3427999" y="2061098"/>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2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19" name="Google Shape;19;p3"/>
          <p:cNvSpPr txBox="1">
            <a:spLocks noGrp="1"/>
          </p:cNvSpPr>
          <p:nvPr>
            <p:ph type="subTitle" idx="7"/>
          </p:nvPr>
        </p:nvSpPr>
        <p:spPr>
          <a:xfrm>
            <a:off x="3427997" y="2475197"/>
            <a:ext cx="19065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20" name="Google Shape;20;p3"/>
          <p:cNvSpPr txBox="1">
            <a:spLocks noGrp="1"/>
          </p:cNvSpPr>
          <p:nvPr>
            <p:ph type="title" idx="8" hasCustomPrompt="1"/>
          </p:nvPr>
        </p:nvSpPr>
        <p:spPr>
          <a:xfrm>
            <a:off x="2023007" y="2323463"/>
            <a:ext cx="15735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21" name="Google Shape;21;p3"/>
          <p:cNvSpPr txBox="1">
            <a:spLocks noGrp="1"/>
          </p:cNvSpPr>
          <p:nvPr>
            <p:ph type="ctrTitle" idx="9"/>
          </p:nvPr>
        </p:nvSpPr>
        <p:spPr>
          <a:xfrm rot="5400000">
            <a:off x="6601629" y="1646270"/>
            <a:ext cx="2913300" cy="4875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22" name="Google Shape;22;p3"/>
          <p:cNvSpPr txBox="1">
            <a:spLocks noGrp="1"/>
          </p:cNvSpPr>
          <p:nvPr>
            <p:ph type="ctrTitle" idx="13"/>
          </p:nvPr>
        </p:nvSpPr>
        <p:spPr>
          <a:xfrm>
            <a:off x="3427999" y="2897911"/>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2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23" name="Google Shape;23;p3"/>
          <p:cNvSpPr txBox="1">
            <a:spLocks noGrp="1"/>
          </p:cNvSpPr>
          <p:nvPr>
            <p:ph type="subTitle" idx="14"/>
          </p:nvPr>
        </p:nvSpPr>
        <p:spPr>
          <a:xfrm>
            <a:off x="3427997" y="3311534"/>
            <a:ext cx="19065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24" name="Google Shape;24;p3"/>
          <p:cNvSpPr txBox="1">
            <a:spLocks noGrp="1"/>
          </p:cNvSpPr>
          <p:nvPr>
            <p:ph type="title" idx="15" hasCustomPrompt="1"/>
          </p:nvPr>
        </p:nvSpPr>
        <p:spPr>
          <a:xfrm>
            <a:off x="2023007" y="3158138"/>
            <a:ext cx="15735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25" name="Google Shape;25;p3"/>
          <p:cNvSpPr txBox="1">
            <a:spLocks noGrp="1"/>
          </p:cNvSpPr>
          <p:nvPr>
            <p:ph type="ctrTitle" idx="16"/>
          </p:nvPr>
        </p:nvSpPr>
        <p:spPr>
          <a:xfrm>
            <a:off x="3427999" y="3734723"/>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2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26" name="Google Shape;26;p3"/>
          <p:cNvSpPr txBox="1">
            <a:spLocks noGrp="1"/>
          </p:cNvSpPr>
          <p:nvPr>
            <p:ph type="subTitle" idx="17"/>
          </p:nvPr>
        </p:nvSpPr>
        <p:spPr>
          <a:xfrm>
            <a:off x="3427997" y="4147872"/>
            <a:ext cx="19065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27" name="Google Shape;27;p3"/>
          <p:cNvSpPr txBox="1">
            <a:spLocks noGrp="1"/>
          </p:cNvSpPr>
          <p:nvPr>
            <p:ph type="title" idx="18" hasCustomPrompt="1"/>
          </p:nvPr>
        </p:nvSpPr>
        <p:spPr>
          <a:xfrm>
            <a:off x="2023007" y="3992813"/>
            <a:ext cx="15735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Livvic"/>
              <a:buNone/>
              <a:defRPr sz="2800" b="1">
                <a:solidFill>
                  <a:schemeClr val="dk1"/>
                </a:solidFill>
                <a:latin typeface="Livvic"/>
                <a:ea typeface="Livvic"/>
                <a:cs typeface="Livvic"/>
                <a:sym typeface="Livvic"/>
              </a:defRPr>
            </a:lvl1pPr>
            <a:lvl2pPr lvl="1" rtl="0">
              <a:spcBef>
                <a:spcPts val="0"/>
              </a:spcBef>
              <a:spcAft>
                <a:spcPts val="0"/>
              </a:spcAft>
              <a:buClr>
                <a:schemeClr val="dk1"/>
              </a:buClr>
              <a:buSzPts val="2800"/>
              <a:buFont typeface="Livvic"/>
              <a:buNone/>
              <a:defRPr sz="2800" b="1">
                <a:solidFill>
                  <a:schemeClr val="dk1"/>
                </a:solidFill>
                <a:latin typeface="Livvic"/>
                <a:ea typeface="Livvic"/>
                <a:cs typeface="Livvic"/>
                <a:sym typeface="Livvic"/>
              </a:defRPr>
            </a:lvl2pPr>
            <a:lvl3pPr lvl="2" rtl="0">
              <a:spcBef>
                <a:spcPts val="0"/>
              </a:spcBef>
              <a:spcAft>
                <a:spcPts val="0"/>
              </a:spcAft>
              <a:buClr>
                <a:schemeClr val="dk1"/>
              </a:buClr>
              <a:buSzPts val="2800"/>
              <a:buFont typeface="Livvic"/>
              <a:buNone/>
              <a:defRPr sz="2800" b="1">
                <a:solidFill>
                  <a:schemeClr val="dk1"/>
                </a:solidFill>
                <a:latin typeface="Livvic"/>
                <a:ea typeface="Livvic"/>
                <a:cs typeface="Livvic"/>
                <a:sym typeface="Livvic"/>
              </a:defRPr>
            </a:lvl3pPr>
            <a:lvl4pPr lvl="3" rtl="0">
              <a:spcBef>
                <a:spcPts val="0"/>
              </a:spcBef>
              <a:spcAft>
                <a:spcPts val="0"/>
              </a:spcAft>
              <a:buClr>
                <a:schemeClr val="dk1"/>
              </a:buClr>
              <a:buSzPts val="2800"/>
              <a:buFont typeface="Livvic"/>
              <a:buNone/>
              <a:defRPr sz="2800" b="1">
                <a:solidFill>
                  <a:schemeClr val="dk1"/>
                </a:solidFill>
                <a:latin typeface="Livvic"/>
                <a:ea typeface="Livvic"/>
                <a:cs typeface="Livvic"/>
                <a:sym typeface="Livvic"/>
              </a:defRPr>
            </a:lvl4pPr>
            <a:lvl5pPr lvl="4" rtl="0">
              <a:spcBef>
                <a:spcPts val="0"/>
              </a:spcBef>
              <a:spcAft>
                <a:spcPts val="0"/>
              </a:spcAft>
              <a:buClr>
                <a:schemeClr val="dk1"/>
              </a:buClr>
              <a:buSzPts val="2800"/>
              <a:buFont typeface="Livvic"/>
              <a:buNone/>
              <a:defRPr sz="2800" b="1">
                <a:solidFill>
                  <a:schemeClr val="dk1"/>
                </a:solidFill>
                <a:latin typeface="Livvic"/>
                <a:ea typeface="Livvic"/>
                <a:cs typeface="Livvic"/>
                <a:sym typeface="Livvic"/>
              </a:defRPr>
            </a:lvl5pPr>
            <a:lvl6pPr lvl="5" rtl="0">
              <a:spcBef>
                <a:spcPts val="0"/>
              </a:spcBef>
              <a:spcAft>
                <a:spcPts val="0"/>
              </a:spcAft>
              <a:buClr>
                <a:schemeClr val="dk1"/>
              </a:buClr>
              <a:buSzPts val="2800"/>
              <a:buFont typeface="Livvic"/>
              <a:buNone/>
              <a:defRPr sz="2800" b="1">
                <a:solidFill>
                  <a:schemeClr val="dk1"/>
                </a:solidFill>
                <a:latin typeface="Livvic"/>
                <a:ea typeface="Livvic"/>
                <a:cs typeface="Livvic"/>
                <a:sym typeface="Livvic"/>
              </a:defRPr>
            </a:lvl6pPr>
            <a:lvl7pPr lvl="6" rtl="0">
              <a:spcBef>
                <a:spcPts val="0"/>
              </a:spcBef>
              <a:spcAft>
                <a:spcPts val="0"/>
              </a:spcAft>
              <a:buClr>
                <a:schemeClr val="dk1"/>
              </a:buClr>
              <a:buSzPts val="2800"/>
              <a:buFont typeface="Livvic"/>
              <a:buNone/>
              <a:defRPr sz="2800" b="1">
                <a:solidFill>
                  <a:schemeClr val="dk1"/>
                </a:solidFill>
                <a:latin typeface="Livvic"/>
                <a:ea typeface="Livvic"/>
                <a:cs typeface="Livvic"/>
                <a:sym typeface="Livvic"/>
              </a:defRPr>
            </a:lvl7pPr>
            <a:lvl8pPr lvl="7" rtl="0">
              <a:spcBef>
                <a:spcPts val="0"/>
              </a:spcBef>
              <a:spcAft>
                <a:spcPts val="0"/>
              </a:spcAft>
              <a:buClr>
                <a:schemeClr val="dk1"/>
              </a:buClr>
              <a:buSzPts val="2800"/>
              <a:buFont typeface="Livvic"/>
              <a:buNone/>
              <a:defRPr sz="2800" b="1">
                <a:solidFill>
                  <a:schemeClr val="dk1"/>
                </a:solidFill>
                <a:latin typeface="Livvic"/>
                <a:ea typeface="Livvic"/>
                <a:cs typeface="Livvic"/>
                <a:sym typeface="Livvic"/>
              </a:defRPr>
            </a:lvl8pPr>
            <a:lvl9pPr lvl="8" rtl="0">
              <a:spcBef>
                <a:spcPts val="0"/>
              </a:spcBef>
              <a:spcAft>
                <a:spcPts val="0"/>
              </a:spcAft>
              <a:buClr>
                <a:schemeClr val="dk1"/>
              </a:buClr>
              <a:buSzPts val="2800"/>
              <a:buFont typeface="Livvic"/>
              <a:buNone/>
              <a:defRPr sz="2800" b="1">
                <a:solidFill>
                  <a:schemeClr val="dk1"/>
                </a:solidFill>
                <a:latin typeface="Livvic"/>
                <a:ea typeface="Livvic"/>
                <a:cs typeface="Livvic"/>
                <a:sym typeface="Livvic"/>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1pPr>
            <a:lvl2pPr marL="914400" lvl="1" indent="-304800" rtl="0">
              <a:lnSpc>
                <a:spcPct val="115000"/>
              </a:lnSpc>
              <a:spcBef>
                <a:spcPts val="1600"/>
              </a:spcBef>
              <a:spcAft>
                <a:spcPts val="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2pPr>
            <a:lvl3pPr marL="1371600" lvl="2" indent="-304800" rtl="0">
              <a:lnSpc>
                <a:spcPct val="115000"/>
              </a:lnSpc>
              <a:spcBef>
                <a:spcPts val="1600"/>
              </a:spcBef>
              <a:spcAft>
                <a:spcPts val="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3pPr>
            <a:lvl4pPr marL="1828800" lvl="3" indent="-304800" rtl="0">
              <a:lnSpc>
                <a:spcPct val="115000"/>
              </a:lnSpc>
              <a:spcBef>
                <a:spcPts val="1600"/>
              </a:spcBef>
              <a:spcAft>
                <a:spcPts val="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4pPr>
            <a:lvl5pPr marL="2286000" lvl="4" indent="-304800" rtl="0">
              <a:lnSpc>
                <a:spcPct val="115000"/>
              </a:lnSpc>
              <a:spcBef>
                <a:spcPts val="1600"/>
              </a:spcBef>
              <a:spcAft>
                <a:spcPts val="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5pPr>
            <a:lvl6pPr marL="2743200" lvl="5" indent="-304800" rtl="0">
              <a:lnSpc>
                <a:spcPct val="115000"/>
              </a:lnSpc>
              <a:spcBef>
                <a:spcPts val="1600"/>
              </a:spcBef>
              <a:spcAft>
                <a:spcPts val="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6pPr>
            <a:lvl7pPr marL="3200400" lvl="6" indent="-304800" rtl="0">
              <a:lnSpc>
                <a:spcPct val="115000"/>
              </a:lnSpc>
              <a:spcBef>
                <a:spcPts val="1600"/>
              </a:spcBef>
              <a:spcAft>
                <a:spcPts val="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7pPr>
            <a:lvl8pPr marL="3657600" lvl="7" indent="-304800" rtl="0">
              <a:lnSpc>
                <a:spcPct val="115000"/>
              </a:lnSpc>
              <a:spcBef>
                <a:spcPts val="1600"/>
              </a:spcBef>
              <a:spcAft>
                <a:spcPts val="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8pPr>
            <a:lvl9pPr marL="4114800" lvl="8" indent="-304800" rtl="0">
              <a:lnSpc>
                <a:spcPct val="115000"/>
              </a:lnSpc>
              <a:spcBef>
                <a:spcPts val="1600"/>
              </a:spcBef>
              <a:spcAft>
                <a:spcPts val="160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5" name="Google Shape;125;p24"/>
          <p:cNvSpPr txBox="1">
            <a:spLocks noGrp="1"/>
          </p:cNvSpPr>
          <p:nvPr>
            <p:ph type="subTitle" idx="1"/>
          </p:nvPr>
        </p:nvSpPr>
        <p:spPr>
          <a:xfrm>
            <a:off x="2357806" y="3954077"/>
            <a:ext cx="4223855" cy="107181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600" b="1" dirty="0">
                <a:solidFill>
                  <a:srgbClr val="FF9900"/>
                </a:solidFill>
              </a:rPr>
              <a:t>Sandip Mondal</a:t>
            </a:r>
          </a:p>
          <a:p>
            <a:pPr marL="0" lvl="0" indent="0" algn="ctr" rtl="0">
              <a:spcBef>
                <a:spcPts val="0"/>
              </a:spcBef>
              <a:spcAft>
                <a:spcPts val="0"/>
              </a:spcAft>
              <a:buNone/>
            </a:pPr>
            <a:r>
              <a:rPr lang="en-US" sz="1800" b="1" dirty="0">
                <a:solidFill>
                  <a:srgbClr val="00B0F0"/>
                </a:solidFill>
              </a:rPr>
              <a:t>Assistant Professor IIT Bombay</a:t>
            </a:r>
            <a:endParaRPr lang="en-US" sz="2600" b="1" dirty="0">
              <a:solidFill>
                <a:srgbClr val="00B0F0"/>
              </a:solidFill>
            </a:endParaRPr>
          </a:p>
        </p:txBody>
      </p:sp>
      <p:sp>
        <p:nvSpPr>
          <p:cNvPr id="126" name="Google Shape;126;p24"/>
          <p:cNvSpPr txBox="1">
            <a:spLocks noGrp="1"/>
          </p:cNvSpPr>
          <p:nvPr>
            <p:ph type="ctrTitle"/>
          </p:nvPr>
        </p:nvSpPr>
        <p:spPr>
          <a:xfrm>
            <a:off x="65314" y="0"/>
            <a:ext cx="9144000" cy="830623"/>
          </a:xfrm>
          <a:prstGeom prst="rect">
            <a:avLst/>
          </a:prstGeom>
        </p:spPr>
        <p:txBody>
          <a:bodyPr spcFirstLastPara="1" wrap="square" lIns="91425" tIns="91425" rIns="91425" bIns="91425" anchor="b" anchorCtr="0">
            <a:noAutofit/>
          </a:bodyPr>
          <a:lstStyle/>
          <a:p>
            <a:pPr algn="ctr" fontAlgn="base"/>
            <a:r>
              <a:rPr lang="en-US" sz="5400" dirty="0">
                <a:solidFill>
                  <a:srgbClr val="7030A0"/>
                </a:solidFill>
              </a:rPr>
              <a:t>EE204</a:t>
            </a:r>
            <a:r>
              <a:rPr lang="en-US" sz="5400" dirty="0">
                <a:solidFill>
                  <a:srgbClr val="FF0000"/>
                </a:solidFill>
              </a:rPr>
              <a:t>:</a:t>
            </a:r>
            <a:r>
              <a:rPr lang="en-US" sz="5400" dirty="0">
                <a:solidFill>
                  <a:srgbClr val="0000FF"/>
                </a:solidFill>
              </a:rPr>
              <a:t> Analog Circuits</a:t>
            </a:r>
          </a:p>
        </p:txBody>
      </p:sp>
      <p:pic>
        <p:nvPicPr>
          <p:cNvPr id="1028" name="Picture 4" descr="IIT Bombay - Wikipedia">
            <a:extLst>
              <a:ext uri="{FF2B5EF4-FFF2-40B4-BE49-F238E27FC236}">
                <a16:creationId xmlns:a16="http://schemas.microsoft.com/office/drawing/2014/main" id="{FD24BBB9-B1EF-4996-A731-8EA96F07BD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6060" y="2799012"/>
            <a:ext cx="1184655" cy="1155065"/>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126;p24">
            <a:extLst>
              <a:ext uri="{FF2B5EF4-FFF2-40B4-BE49-F238E27FC236}">
                <a16:creationId xmlns:a16="http://schemas.microsoft.com/office/drawing/2014/main" id="{2E24B1F2-AF16-4C58-8613-182A60DE5251}"/>
              </a:ext>
            </a:extLst>
          </p:cNvPr>
          <p:cNvSpPr txBox="1">
            <a:spLocks/>
          </p:cNvSpPr>
          <p:nvPr/>
        </p:nvSpPr>
        <p:spPr>
          <a:xfrm>
            <a:off x="0" y="703248"/>
            <a:ext cx="9144000" cy="83062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800"/>
              <a:buFont typeface="Livvic"/>
              <a:buNone/>
              <a:defRPr sz="4800" b="1" i="0" u="none" strike="noStrike" cap="none">
                <a:solidFill>
                  <a:schemeClr val="dk1"/>
                </a:solidFill>
                <a:latin typeface="Livvic"/>
                <a:ea typeface="Livvic"/>
                <a:cs typeface="Livvic"/>
                <a:sym typeface="Livvic"/>
              </a:defRPr>
            </a:lvl1pPr>
            <a:lvl2pPr marR="0" lvl="1"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2pPr>
            <a:lvl3pPr marR="0" lvl="2"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3pPr>
            <a:lvl4pPr marR="0" lvl="3"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4pPr>
            <a:lvl5pPr marR="0" lvl="4"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5pPr>
            <a:lvl6pPr marR="0" lvl="5"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6pPr>
            <a:lvl7pPr marR="0" lvl="6"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7pPr>
            <a:lvl8pPr marR="0" lvl="7"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8pPr>
            <a:lvl9pPr marR="0" lvl="8"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9pPr>
          </a:lstStyle>
          <a:p>
            <a:pPr algn="ctr" fontAlgn="base"/>
            <a:r>
              <a:rPr lang="en-US" sz="5400" dirty="0">
                <a:solidFill>
                  <a:srgbClr val="7030A0"/>
                </a:solidFill>
              </a:rPr>
              <a:t>EE230</a:t>
            </a:r>
            <a:r>
              <a:rPr lang="en-US" sz="5400" dirty="0">
                <a:solidFill>
                  <a:srgbClr val="FF0000"/>
                </a:solidFill>
              </a:rPr>
              <a:t>:</a:t>
            </a:r>
            <a:r>
              <a:rPr lang="en-US" sz="5400" dirty="0">
                <a:solidFill>
                  <a:srgbClr val="0000FF"/>
                </a:solidFill>
              </a:rPr>
              <a:t> Analog Labs</a:t>
            </a:r>
          </a:p>
        </p:txBody>
      </p:sp>
      <p:sp>
        <p:nvSpPr>
          <p:cNvPr id="6" name="Google Shape;126;p24">
            <a:extLst>
              <a:ext uri="{FF2B5EF4-FFF2-40B4-BE49-F238E27FC236}">
                <a16:creationId xmlns:a16="http://schemas.microsoft.com/office/drawing/2014/main" id="{06790F0A-E24C-487A-87E4-857C327A31FE}"/>
              </a:ext>
            </a:extLst>
          </p:cNvPr>
          <p:cNvSpPr txBox="1">
            <a:spLocks/>
          </p:cNvSpPr>
          <p:nvPr/>
        </p:nvSpPr>
        <p:spPr>
          <a:xfrm>
            <a:off x="333828" y="1727194"/>
            <a:ext cx="8708572" cy="81265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800"/>
              <a:buFont typeface="Livvic"/>
              <a:buNone/>
              <a:defRPr sz="4800" b="1" i="0" u="none" strike="noStrike" cap="none">
                <a:solidFill>
                  <a:schemeClr val="dk1"/>
                </a:solidFill>
                <a:latin typeface="Livvic"/>
                <a:ea typeface="Livvic"/>
                <a:cs typeface="Livvic"/>
                <a:sym typeface="Livvic"/>
              </a:defRPr>
            </a:lvl1pPr>
            <a:lvl2pPr marR="0" lvl="1"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2pPr>
            <a:lvl3pPr marR="0" lvl="2"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3pPr>
            <a:lvl4pPr marR="0" lvl="3"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4pPr>
            <a:lvl5pPr marR="0" lvl="4"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5pPr>
            <a:lvl6pPr marR="0" lvl="5"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6pPr>
            <a:lvl7pPr marR="0" lvl="6"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7pPr>
            <a:lvl8pPr marR="0" lvl="7"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8pPr>
            <a:lvl9pPr marR="0" lvl="8"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9pPr>
          </a:lstStyle>
          <a:p>
            <a:pPr algn="ctr" fontAlgn="base"/>
            <a:r>
              <a:rPr lang="en-US" sz="5400" dirty="0">
                <a:solidFill>
                  <a:srgbClr val="FF0000"/>
                </a:solidFill>
              </a:rPr>
              <a:t>Lecture-0</a:t>
            </a:r>
          </a:p>
        </p:txBody>
      </p:sp>
    </p:spTree>
    <p:extLst>
      <p:ext uri="{BB962C8B-B14F-4D97-AF65-F5344CB8AC3E}">
        <p14:creationId xmlns:p14="http://schemas.microsoft.com/office/powerpoint/2010/main" val="4046346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34" name="文本框 33">
            <a:extLst>
              <a:ext uri="{FF2B5EF4-FFF2-40B4-BE49-F238E27FC236}">
                <a16:creationId xmlns:a16="http://schemas.microsoft.com/office/drawing/2014/main" id="{4A26B6A0-B1BE-4DB7-96D0-A83C8EF1CA02}"/>
              </a:ext>
            </a:extLst>
          </p:cNvPr>
          <p:cNvSpPr txBox="1"/>
          <p:nvPr/>
        </p:nvSpPr>
        <p:spPr>
          <a:xfrm>
            <a:off x="8874374" y="4866501"/>
            <a:ext cx="269626" cy="276999"/>
          </a:xfrm>
          <a:prstGeom prst="rect">
            <a:avLst/>
          </a:prstGeom>
          <a:noFill/>
        </p:spPr>
        <p:txBody>
          <a:bodyPr wrap="none" rtlCol="0">
            <a:spAutoFit/>
          </a:bodyPr>
          <a:lstStyle/>
          <a:p>
            <a:fld id="{159DCF23-FFE9-4E31-943F-79875DFAC29E}" type="slidenum">
              <a:rPr lang="en-US" sz="1200" smtClean="0">
                <a:solidFill>
                  <a:schemeClr val="accent3">
                    <a:lumMod val="50000"/>
                  </a:schemeClr>
                </a:solidFill>
              </a:rPr>
              <a:t>10</a:t>
            </a:fld>
            <a:endParaRPr lang="en-US" sz="1200" dirty="0">
              <a:solidFill>
                <a:schemeClr val="accent3">
                  <a:lumMod val="50000"/>
                </a:schemeClr>
              </a:solidFill>
            </a:endParaRPr>
          </a:p>
        </p:txBody>
      </p:sp>
      <p:sp>
        <p:nvSpPr>
          <p:cNvPr id="12" name="TextBox 11"/>
          <p:cNvSpPr txBox="1"/>
          <p:nvPr/>
        </p:nvSpPr>
        <p:spPr>
          <a:xfrm>
            <a:off x="714302" y="-14988"/>
            <a:ext cx="2076209" cy="523220"/>
          </a:xfrm>
          <a:prstGeom prst="rect">
            <a:avLst/>
          </a:prstGeom>
          <a:noFill/>
        </p:spPr>
        <p:txBody>
          <a:bodyPr wrap="none" rtlCol="0">
            <a:spAutoFit/>
          </a:bodyPr>
          <a:lstStyle/>
          <a:p>
            <a:r>
              <a:rPr lang="en-US" sz="2800" b="1" dirty="0">
                <a:solidFill>
                  <a:srgbClr val="0000FF"/>
                </a:solidFill>
                <a:latin typeface="Livvic" panose="020B0604020202020204" charset="0"/>
              </a:rPr>
              <a:t>References</a:t>
            </a:r>
          </a:p>
        </p:txBody>
      </p:sp>
      <p:sp>
        <p:nvSpPr>
          <p:cNvPr id="7" name="Google Shape;134;p25">
            <a:extLst>
              <a:ext uri="{FF2B5EF4-FFF2-40B4-BE49-F238E27FC236}">
                <a16:creationId xmlns:a16="http://schemas.microsoft.com/office/drawing/2014/main" id="{1A5B2C66-0FA7-4CB1-9283-351D4B659B4E}"/>
              </a:ext>
            </a:extLst>
          </p:cNvPr>
          <p:cNvSpPr/>
          <p:nvPr/>
        </p:nvSpPr>
        <p:spPr>
          <a:xfrm rot="-5400000" flipH="1">
            <a:off x="82952" y="-97938"/>
            <a:ext cx="548400" cy="714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Picture 2" descr="IIT Bombay to represent India at international level in USA after a win at  Asia level - The Indian Wire">
            <a:extLst>
              <a:ext uri="{FF2B5EF4-FFF2-40B4-BE49-F238E27FC236}">
                <a16:creationId xmlns:a16="http://schemas.microsoft.com/office/drawing/2014/main" id="{D1A6219B-A2C8-4C1B-A434-89830628042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839" t="10369" r="12256" b="11564"/>
          <a:stretch/>
        </p:blipFill>
        <p:spPr bwMode="auto">
          <a:xfrm>
            <a:off x="8478177" y="-14988"/>
            <a:ext cx="639888" cy="64576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0249CF7A-4C00-4AB3-8987-2DA46740FD03}"/>
              </a:ext>
            </a:extLst>
          </p:cNvPr>
          <p:cNvPicPr>
            <a:picLocks noChangeAspect="1"/>
          </p:cNvPicPr>
          <p:nvPr/>
        </p:nvPicPr>
        <p:blipFill>
          <a:blip r:embed="rId4"/>
          <a:stretch>
            <a:fillRect/>
          </a:stretch>
        </p:blipFill>
        <p:spPr>
          <a:xfrm>
            <a:off x="714302" y="630778"/>
            <a:ext cx="7095934" cy="4483738"/>
          </a:xfrm>
          <a:prstGeom prst="rect">
            <a:avLst/>
          </a:prstGeom>
        </p:spPr>
      </p:pic>
    </p:spTree>
    <p:extLst>
      <p:ext uri="{BB962C8B-B14F-4D97-AF65-F5344CB8AC3E}">
        <p14:creationId xmlns:p14="http://schemas.microsoft.com/office/powerpoint/2010/main" val="10257151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34" name="文本框 33">
            <a:extLst>
              <a:ext uri="{FF2B5EF4-FFF2-40B4-BE49-F238E27FC236}">
                <a16:creationId xmlns:a16="http://schemas.microsoft.com/office/drawing/2014/main" id="{4A26B6A0-B1BE-4DB7-96D0-A83C8EF1CA02}"/>
              </a:ext>
            </a:extLst>
          </p:cNvPr>
          <p:cNvSpPr txBox="1"/>
          <p:nvPr/>
        </p:nvSpPr>
        <p:spPr>
          <a:xfrm>
            <a:off x="8874374" y="4866501"/>
            <a:ext cx="269626" cy="276999"/>
          </a:xfrm>
          <a:prstGeom prst="rect">
            <a:avLst/>
          </a:prstGeom>
          <a:noFill/>
        </p:spPr>
        <p:txBody>
          <a:bodyPr wrap="none" rtlCol="0">
            <a:spAutoFit/>
          </a:bodyPr>
          <a:lstStyle/>
          <a:p>
            <a:fld id="{159DCF23-FFE9-4E31-943F-79875DFAC29E}" type="slidenum">
              <a:rPr lang="en-US" sz="1200" smtClean="0">
                <a:solidFill>
                  <a:schemeClr val="accent3">
                    <a:lumMod val="50000"/>
                  </a:schemeClr>
                </a:solidFill>
              </a:rPr>
              <a:t>11</a:t>
            </a:fld>
            <a:endParaRPr lang="en-US" sz="1200" dirty="0">
              <a:solidFill>
                <a:schemeClr val="accent3">
                  <a:lumMod val="50000"/>
                </a:schemeClr>
              </a:solidFill>
            </a:endParaRPr>
          </a:p>
        </p:txBody>
      </p:sp>
      <p:sp>
        <p:nvSpPr>
          <p:cNvPr id="12" name="TextBox 11"/>
          <p:cNvSpPr txBox="1"/>
          <p:nvPr/>
        </p:nvSpPr>
        <p:spPr>
          <a:xfrm>
            <a:off x="714302" y="-14988"/>
            <a:ext cx="2076209" cy="523220"/>
          </a:xfrm>
          <a:prstGeom prst="rect">
            <a:avLst/>
          </a:prstGeom>
          <a:noFill/>
        </p:spPr>
        <p:txBody>
          <a:bodyPr wrap="none" rtlCol="0">
            <a:spAutoFit/>
          </a:bodyPr>
          <a:lstStyle/>
          <a:p>
            <a:r>
              <a:rPr lang="en-US" sz="2800" b="1" dirty="0">
                <a:solidFill>
                  <a:srgbClr val="0000FF"/>
                </a:solidFill>
                <a:latin typeface="Livvic" panose="020B0604020202020204" charset="0"/>
              </a:rPr>
              <a:t>References</a:t>
            </a:r>
          </a:p>
        </p:txBody>
      </p:sp>
      <p:sp>
        <p:nvSpPr>
          <p:cNvPr id="7" name="Google Shape;134;p25">
            <a:extLst>
              <a:ext uri="{FF2B5EF4-FFF2-40B4-BE49-F238E27FC236}">
                <a16:creationId xmlns:a16="http://schemas.microsoft.com/office/drawing/2014/main" id="{1A5B2C66-0FA7-4CB1-9283-351D4B659B4E}"/>
              </a:ext>
            </a:extLst>
          </p:cNvPr>
          <p:cNvSpPr/>
          <p:nvPr/>
        </p:nvSpPr>
        <p:spPr>
          <a:xfrm rot="-5400000" flipH="1">
            <a:off x="82952" y="-97938"/>
            <a:ext cx="548400" cy="714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Picture 2" descr="IIT Bombay to represent India at international level in USA after a win at  Asia level - The Indian Wire">
            <a:extLst>
              <a:ext uri="{FF2B5EF4-FFF2-40B4-BE49-F238E27FC236}">
                <a16:creationId xmlns:a16="http://schemas.microsoft.com/office/drawing/2014/main" id="{D1A6219B-A2C8-4C1B-A434-89830628042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839" t="10369" r="12256" b="11564"/>
          <a:stretch/>
        </p:blipFill>
        <p:spPr bwMode="auto">
          <a:xfrm>
            <a:off x="8478177" y="-14988"/>
            <a:ext cx="639888" cy="64576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A266B078-FCCD-42DD-ACA2-3908B89CA7DC}"/>
              </a:ext>
            </a:extLst>
          </p:cNvPr>
          <p:cNvPicPr>
            <a:picLocks noChangeAspect="1"/>
          </p:cNvPicPr>
          <p:nvPr/>
        </p:nvPicPr>
        <p:blipFill>
          <a:blip r:embed="rId4"/>
          <a:stretch>
            <a:fillRect/>
          </a:stretch>
        </p:blipFill>
        <p:spPr>
          <a:xfrm>
            <a:off x="0" y="701600"/>
            <a:ext cx="9144000" cy="3848986"/>
          </a:xfrm>
          <a:prstGeom prst="rect">
            <a:avLst/>
          </a:prstGeom>
        </p:spPr>
      </p:pic>
    </p:spTree>
    <p:extLst>
      <p:ext uri="{BB962C8B-B14F-4D97-AF65-F5344CB8AC3E}">
        <p14:creationId xmlns:p14="http://schemas.microsoft.com/office/powerpoint/2010/main" val="4187111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34" name="文本框 33">
            <a:extLst>
              <a:ext uri="{FF2B5EF4-FFF2-40B4-BE49-F238E27FC236}">
                <a16:creationId xmlns:a16="http://schemas.microsoft.com/office/drawing/2014/main" id="{4A26B6A0-B1BE-4DB7-96D0-A83C8EF1CA02}"/>
              </a:ext>
            </a:extLst>
          </p:cNvPr>
          <p:cNvSpPr txBox="1"/>
          <p:nvPr/>
        </p:nvSpPr>
        <p:spPr>
          <a:xfrm>
            <a:off x="8874374" y="4866501"/>
            <a:ext cx="269626" cy="276999"/>
          </a:xfrm>
          <a:prstGeom prst="rect">
            <a:avLst/>
          </a:prstGeom>
          <a:noFill/>
        </p:spPr>
        <p:txBody>
          <a:bodyPr wrap="none" rtlCol="0">
            <a:spAutoFit/>
          </a:bodyPr>
          <a:lstStyle/>
          <a:p>
            <a:fld id="{159DCF23-FFE9-4E31-943F-79875DFAC29E}" type="slidenum">
              <a:rPr lang="en-US" sz="1200" smtClean="0">
                <a:solidFill>
                  <a:schemeClr val="accent3">
                    <a:lumMod val="50000"/>
                  </a:schemeClr>
                </a:solidFill>
              </a:rPr>
              <a:t>12</a:t>
            </a:fld>
            <a:endParaRPr lang="en-US" sz="1200" dirty="0">
              <a:solidFill>
                <a:schemeClr val="accent3">
                  <a:lumMod val="50000"/>
                </a:schemeClr>
              </a:solidFill>
            </a:endParaRPr>
          </a:p>
        </p:txBody>
      </p:sp>
      <p:sp>
        <p:nvSpPr>
          <p:cNvPr id="12" name="TextBox 11"/>
          <p:cNvSpPr txBox="1"/>
          <p:nvPr/>
        </p:nvSpPr>
        <p:spPr>
          <a:xfrm>
            <a:off x="714302" y="-14988"/>
            <a:ext cx="1678665" cy="523220"/>
          </a:xfrm>
          <a:prstGeom prst="rect">
            <a:avLst/>
          </a:prstGeom>
          <a:noFill/>
        </p:spPr>
        <p:txBody>
          <a:bodyPr wrap="none" rtlCol="0">
            <a:spAutoFit/>
          </a:bodyPr>
          <a:lstStyle/>
          <a:p>
            <a:r>
              <a:rPr lang="en-US" sz="2800" b="1" dirty="0">
                <a:solidFill>
                  <a:srgbClr val="0000FF"/>
                </a:solidFill>
                <a:latin typeface="Livvic" panose="020B0604020202020204" charset="0"/>
              </a:rPr>
              <a:t>Syllabus</a:t>
            </a:r>
          </a:p>
        </p:txBody>
      </p:sp>
      <p:sp>
        <p:nvSpPr>
          <p:cNvPr id="7" name="Google Shape;134;p25">
            <a:extLst>
              <a:ext uri="{FF2B5EF4-FFF2-40B4-BE49-F238E27FC236}">
                <a16:creationId xmlns:a16="http://schemas.microsoft.com/office/drawing/2014/main" id="{1A5B2C66-0FA7-4CB1-9283-351D4B659B4E}"/>
              </a:ext>
            </a:extLst>
          </p:cNvPr>
          <p:cNvSpPr/>
          <p:nvPr/>
        </p:nvSpPr>
        <p:spPr>
          <a:xfrm rot="-5400000" flipH="1">
            <a:off x="82952" y="-97938"/>
            <a:ext cx="548400" cy="714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Picture 2" descr="IIT Bombay to represent India at international level in USA after a win at  Asia level - The Indian Wire">
            <a:extLst>
              <a:ext uri="{FF2B5EF4-FFF2-40B4-BE49-F238E27FC236}">
                <a16:creationId xmlns:a16="http://schemas.microsoft.com/office/drawing/2014/main" id="{D1A6219B-A2C8-4C1B-A434-89830628042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839" t="10369" r="12256" b="11564"/>
          <a:stretch/>
        </p:blipFill>
        <p:spPr bwMode="auto">
          <a:xfrm>
            <a:off x="8478177" y="-14988"/>
            <a:ext cx="639888" cy="64576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A3002D8-012C-8902-DB13-AE1E96A2D15B}"/>
              </a:ext>
            </a:extLst>
          </p:cNvPr>
          <p:cNvSpPr txBox="1"/>
          <p:nvPr/>
        </p:nvSpPr>
        <p:spPr>
          <a:xfrm>
            <a:off x="290841" y="1102035"/>
            <a:ext cx="8562317" cy="3293209"/>
          </a:xfrm>
          <a:prstGeom prst="rect">
            <a:avLst/>
          </a:prstGeom>
          <a:noFill/>
        </p:spPr>
        <p:txBody>
          <a:bodyPr wrap="square">
            <a:spAutoFit/>
          </a:bodyPr>
          <a:lstStyle/>
          <a:p>
            <a:pPr algn="just"/>
            <a:r>
              <a:rPr lang="en-US" sz="2600" b="1" i="0" dirty="0">
                <a:solidFill>
                  <a:srgbClr val="000000"/>
                </a:solidFill>
                <a:effectLst/>
                <a:latin typeface="Calibri-Bold"/>
              </a:rPr>
              <a:t>Biasing of discrete devices and integrated circuits, Low frequency amplifiers, Feedback amplifiers, Frequency response of amplifiers and high frequency effects, Internal stages of OPAMP Difference amplifier, Intermediate stage amplifier, Level shifter, Output buffer, Linear applications of OPAMP, Non-Linear applications of OPAMPS, Wave generation with OPAMP, Active filters, Oscillators, Regulators, Power amplifiers.</a:t>
            </a:r>
            <a:endParaRPr lang="en-US" sz="2600" dirty="0"/>
          </a:p>
        </p:txBody>
      </p:sp>
    </p:spTree>
    <p:extLst>
      <p:ext uri="{BB962C8B-B14F-4D97-AF65-F5344CB8AC3E}">
        <p14:creationId xmlns:p14="http://schemas.microsoft.com/office/powerpoint/2010/main" val="35760212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6" name="Google Shape;126;p24"/>
          <p:cNvSpPr txBox="1">
            <a:spLocks noGrp="1"/>
          </p:cNvSpPr>
          <p:nvPr>
            <p:ph type="ctrTitle"/>
          </p:nvPr>
        </p:nvSpPr>
        <p:spPr>
          <a:xfrm>
            <a:off x="0" y="47384"/>
            <a:ext cx="9144000" cy="1064534"/>
          </a:xfrm>
          <a:prstGeom prst="rect">
            <a:avLst/>
          </a:prstGeom>
        </p:spPr>
        <p:txBody>
          <a:bodyPr spcFirstLastPara="1" wrap="square" lIns="91425" tIns="91425" rIns="91425" bIns="91425" anchor="b" anchorCtr="0">
            <a:noAutofit/>
          </a:bodyPr>
          <a:lstStyle/>
          <a:p>
            <a:pPr algn="ctr" fontAlgn="base"/>
            <a:r>
              <a:rPr lang="en-US" sz="3600" dirty="0">
                <a:solidFill>
                  <a:srgbClr val="0000FF"/>
                </a:solidFill>
              </a:rPr>
              <a:t>EE204: Project Proposal-1 (</a:t>
            </a:r>
            <a:r>
              <a:rPr lang="en-US" sz="3600" dirty="0">
                <a:solidFill>
                  <a:srgbClr val="0000FF"/>
                </a:solidFill>
                <a:highlight>
                  <a:srgbClr val="FFFF00"/>
                </a:highlight>
              </a:rPr>
              <a:t>10%</a:t>
            </a:r>
            <a:r>
              <a:rPr lang="en-US" sz="3600" dirty="0">
                <a:solidFill>
                  <a:srgbClr val="0000FF"/>
                </a:solidFill>
              </a:rPr>
              <a:t>)</a:t>
            </a:r>
            <a:br>
              <a:rPr lang="en-US" sz="3600" dirty="0">
                <a:solidFill>
                  <a:srgbClr val="0000FF"/>
                </a:solidFill>
              </a:rPr>
            </a:br>
            <a:r>
              <a:rPr lang="en-US" sz="2800" dirty="0">
                <a:solidFill>
                  <a:srgbClr val="0000FF"/>
                </a:solidFill>
              </a:rPr>
              <a:t>Designing cost-effective spin-coating system</a:t>
            </a:r>
            <a:endParaRPr lang="en-US" sz="3600" dirty="0">
              <a:solidFill>
                <a:srgbClr val="0000FF"/>
              </a:solidFill>
            </a:endParaRPr>
          </a:p>
        </p:txBody>
      </p:sp>
      <p:sp>
        <p:nvSpPr>
          <p:cNvPr id="6" name="Subtitle 5">
            <a:extLst>
              <a:ext uri="{FF2B5EF4-FFF2-40B4-BE49-F238E27FC236}">
                <a16:creationId xmlns:a16="http://schemas.microsoft.com/office/drawing/2014/main" id="{256E86FD-19D5-BD76-45E1-059933E75DD6}"/>
              </a:ext>
            </a:extLst>
          </p:cNvPr>
          <p:cNvSpPr>
            <a:spLocks noGrp="1"/>
          </p:cNvSpPr>
          <p:nvPr>
            <p:ph type="subTitle" idx="1"/>
          </p:nvPr>
        </p:nvSpPr>
        <p:spPr>
          <a:xfrm>
            <a:off x="0" y="1221828"/>
            <a:ext cx="8773510" cy="3681248"/>
          </a:xfrm>
        </p:spPr>
        <p:txBody>
          <a:bodyPr/>
          <a:lstStyle/>
          <a:p>
            <a:pPr algn="just"/>
            <a:r>
              <a:rPr lang="en-US" sz="1600" b="1" i="0" dirty="0">
                <a:solidFill>
                  <a:srgbClr val="222222"/>
                </a:solidFill>
                <a:effectLst/>
                <a:latin typeface="Arial" panose="020B0604020202020204" pitchFamily="34" charset="0"/>
              </a:rPr>
              <a:t>     </a:t>
            </a:r>
            <a:r>
              <a:rPr lang="en-US" sz="1600" b="1" dirty="0">
                <a:solidFill>
                  <a:srgbClr val="222222"/>
                </a:solidFill>
                <a:latin typeface="Arial" panose="020B0604020202020204" pitchFamily="34" charset="0"/>
              </a:rPr>
              <a:t>Spin coating is a unique technique used in semiconductor manufacturing industries to fabricate thin uniform films on a flat substrate. A Spin Coater is an electrical system used for spin coating and is one of the most universal equipment in any laboratory dealing with devices.</a:t>
            </a:r>
          </a:p>
          <a:p>
            <a:pPr algn="just"/>
            <a:r>
              <a:rPr lang="en-US" sz="1600" b="1" dirty="0">
                <a:solidFill>
                  <a:srgbClr val="222222"/>
                </a:solidFill>
                <a:latin typeface="Arial" panose="020B0604020202020204" pitchFamily="34" charset="0"/>
              </a:rPr>
              <a:t>	(</a:t>
            </a:r>
            <a:r>
              <a:rPr lang="en-US" sz="1600" b="1" dirty="0">
                <a:solidFill>
                  <a:srgbClr val="FF0000"/>
                </a:solidFill>
                <a:latin typeface="Arial" panose="020B0604020202020204" pitchFamily="34" charset="0"/>
              </a:rPr>
              <a:t>1</a:t>
            </a:r>
            <a:r>
              <a:rPr lang="en-US" sz="1600" b="1" dirty="0">
                <a:solidFill>
                  <a:srgbClr val="222222"/>
                </a:solidFill>
                <a:latin typeface="Arial" panose="020B0604020202020204" pitchFamily="34" charset="0"/>
              </a:rPr>
              <a:t>) Most marketable spin coating systems are extremely expensive (&gt; US $2000) and come with features and specifications not essentially desirable for fabricating and experimenting with semiconductor devices.	</a:t>
            </a:r>
          </a:p>
          <a:p>
            <a:pPr algn="just"/>
            <a:r>
              <a:rPr lang="en-US" sz="1600" b="1" dirty="0">
                <a:solidFill>
                  <a:srgbClr val="222222"/>
                </a:solidFill>
                <a:latin typeface="Arial" panose="020B0604020202020204" pitchFamily="34" charset="0"/>
              </a:rPr>
              <a:t>	(</a:t>
            </a:r>
            <a:r>
              <a:rPr lang="en-US" sz="1600" b="1" dirty="0">
                <a:solidFill>
                  <a:srgbClr val="FF0000"/>
                </a:solidFill>
                <a:latin typeface="Arial" panose="020B0604020202020204" pitchFamily="34" charset="0"/>
              </a:rPr>
              <a:t>2</a:t>
            </a:r>
            <a:r>
              <a:rPr lang="en-US" sz="1600" b="1" dirty="0">
                <a:solidFill>
                  <a:srgbClr val="222222"/>
                </a:solidFill>
                <a:latin typeface="Arial" panose="020B0604020202020204" pitchFamily="34" charset="0"/>
              </a:rPr>
              <a:t>) The cost of this instrument should not act as a warning for groups intending to venture into fabricating and experimenting with simple devices, hence the effort in this direction.</a:t>
            </a:r>
          </a:p>
          <a:p>
            <a:pPr algn="just"/>
            <a:r>
              <a:rPr lang="en-US" sz="1600" b="1" dirty="0">
                <a:solidFill>
                  <a:srgbClr val="222222"/>
                </a:solidFill>
                <a:latin typeface="Arial" panose="020B0604020202020204" pitchFamily="34" charset="0"/>
              </a:rPr>
              <a:t>	(</a:t>
            </a:r>
            <a:r>
              <a:rPr lang="en-US" sz="1600" b="1" dirty="0">
                <a:solidFill>
                  <a:srgbClr val="FF0000"/>
                </a:solidFill>
                <a:latin typeface="Arial" panose="020B0604020202020204" pitchFamily="34" charset="0"/>
              </a:rPr>
              <a:t>3</a:t>
            </a:r>
            <a:r>
              <a:rPr lang="en-US" sz="1600" b="1" dirty="0">
                <a:solidFill>
                  <a:srgbClr val="222222"/>
                </a:solidFill>
                <a:latin typeface="Arial" panose="020B0604020202020204" pitchFamily="34" charset="0"/>
              </a:rPr>
              <a:t>) This system must be designed with your own expenditure and should be below Rs. 10000/-</a:t>
            </a:r>
          </a:p>
          <a:p>
            <a:pPr algn="just"/>
            <a:endParaRPr lang="en-US" sz="1600" b="1" dirty="0">
              <a:solidFill>
                <a:srgbClr val="222222"/>
              </a:solidFill>
              <a:latin typeface="Arial" panose="020B0604020202020204" pitchFamily="34" charset="0"/>
            </a:endParaRPr>
          </a:p>
          <a:p>
            <a:pPr algn="just"/>
            <a:r>
              <a:rPr lang="en-US" sz="1600" b="1" dirty="0">
                <a:solidFill>
                  <a:srgbClr val="FF0000"/>
                </a:solidFill>
                <a:latin typeface="Arial" panose="020B0604020202020204" pitchFamily="34" charset="0"/>
              </a:rPr>
              <a:t>Max vacancy: 5 groups (2 person/group)</a:t>
            </a:r>
          </a:p>
        </p:txBody>
      </p:sp>
    </p:spTree>
    <p:extLst>
      <p:ext uri="{BB962C8B-B14F-4D97-AF65-F5344CB8AC3E}">
        <p14:creationId xmlns:p14="http://schemas.microsoft.com/office/powerpoint/2010/main" val="3741428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6" name="Google Shape;126;p24"/>
          <p:cNvSpPr txBox="1">
            <a:spLocks noGrp="1"/>
          </p:cNvSpPr>
          <p:nvPr>
            <p:ph type="ctrTitle"/>
          </p:nvPr>
        </p:nvSpPr>
        <p:spPr>
          <a:xfrm>
            <a:off x="0" y="0"/>
            <a:ext cx="9144000" cy="1062685"/>
          </a:xfrm>
          <a:prstGeom prst="rect">
            <a:avLst/>
          </a:prstGeom>
        </p:spPr>
        <p:txBody>
          <a:bodyPr spcFirstLastPara="1" wrap="square" lIns="91425" tIns="91425" rIns="91425" bIns="91425" anchor="b" anchorCtr="0">
            <a:noAutofit/>
          </a:bodyPr>
          <a:lstStyle/>
          <a:p>
            <a:pPr algn="ctr" fontAlgn="base"/>
            <a:r>
              <a:rPr lang="en-US" sz="3600" dirty="0">
                <a:solidFill>
                  <a:srgbClr val="0000FF"/>
                </a:solidFill>
              </a:rPr>
              <a:t>EE204: Project Proposal-2 (</a:t>
            </a:r>
            <a:r>
              <a:rPr lang="en-US" sz="3600" dirty="0">
                <a:solidFill>
                  <a:srgbClr val="0000FF"/>
                </a:solidFill>
                <a:highlight>
                  <a:srgbClr val="FFFF00"/>
                </a:highlight>
              </a:rPr>
              <a:t>30%</a:t>
            </a:r>
            <a:r>
              <a:rPr lang="en-US" sz="3600" dirty="0">
                <a:solidFill>
                  <a:srgbClr val="0000FF"/>
                </a:solidFill>
              </a:rPr>
              <a:t>)</a:t>
            </a:r>
            <a:br>
              <a:rPr lang="en-US" sz="3600" dirty="0">
                <a:solidFill>
                  <a:srgbClr val="0000FF"/>
                </a:solidFill>
              </a:rPr>
            </a:br>
            <a:r>
              <a:rPr lang="en-US" sz="2800" dirty="0">
                <a:solidFill>
                  <a:srgbClr val="0000FF"/>
                </a:solidFill>
              </a:rPr>
              <a:t>Digitalization of Hospital at IIT Bombay </a:t>
            </a:r>
            <a:endParaRPr lang="en-US" sz="3600" dirty="0">
              <a:solidFill>
                <a:srgbClr val="0000FF"/>
              </a:solidFill>
            </a:endParaRPr>
          </a:p>
        </p:txBody>
      </p:sp>
      <p:sp>
        <p:nvSpPr>
          <p:cNvPr id="6" name="Subtitle 5">
            <a:extLst>
              <a:ext uri="{FF2B5EF4-FFF2-40B4-BE49-F238E27FC236}">
                <a16:creationId xmlns:a16="http://schemas.microsoft.com/office/drawing/2014/main" id="{256E86FD-19D5-BD76-45E1-059933E75DD6}"/>
              </a:ext>
            </a:extLst>
          </p:cNvPr>
          <p:cNvSpPr>
            <a:spLocks noGrp="1"/>
          </p:cNvSpPr>
          <p:nvPr>
            <p:ph type="subTitle" idx="1"/>
          </p:nvPr>
        </p:nvSpPr>
        <p:spPr>
          <a:xfrm>
            <a:off x="0" y="2571750"/>
            <a:ext cx="8773510" cy="2524366"/>
          </a:xfrm>
        </p:spPr>
        <p:txBody>
          <a:bodyPr/>
          <a:lstStyle/>
          <a:p>
            <a:pPr algn="just"/>
            <a:r>
              <a:rPr lang="en-US" sz="1600" b="1" i="0" dirty="0">
                <a:solidFill>
                  <a:srgbClr val="222222"/>
                </a:solidFill>
                <a:effectLst/>
                <a:latin typeface="Arial" panose="020B0604020202020204" pitchFamily="34" charset="0"/>
              </a:rPr>
              <a:t>     As you know a small Hospital is located at IIT Bombay campus. There are many doctors who offer medical services for 24 hrs. However, they write a prescription on paper which is also called a Medical book for the patent. </a:t>
            </a:r>
            <a:r>
              <a:rPr lang="en-US" sz="1600" b="1" dirty="0">
                <a:solidFill>
                  <a:srgbClr val="222222"/>
                </a:solidFill>
                <a:latin typeface="Arial" panose="020B0604020202020204" pitchFamily="34" charset="0"/>
              </a:rPr>
              <a:t>There is the possibility that you may lose your medical book due to some reason. Hence you will be losing your medical history. The main goal of this project is to </a:t>
            </a:r>
          </a:p>
          <a:p>
            <a:pPr algn="just"/>
            <a:r>
              <a:rPr lang="en-US" sz="1600" b="1" dirty="0">
                <a:solidFill>
                  <a:srgbClr val="222222"/>
                </a:solidFill>
                <a:latin typeface="Arial" panose="020B0604020202020204" pitchFamily="34" charset="0"/>
              </a:rPr>
              <a:t>	(</a:t>
            </a:r>
            <a:r>
              <a:rPr lang="en-US" sz="1600" b="1" dirty="0">
                <a:solidFill>
                  <a:srgbClr val="FF0000"/>
                </a:solidFill>
                <a:latin typeface="Arial" panose="020B0604020202020204" pitchFamily="34" charset="0"/>
              </a:rPr>
              <a:t>1</a:t>
            </a:r>
            <a:r>
              <a:rPr lang="en-US" sz="1600" b="1" dirty="0">
                <a:solidFill>
                  <a:srgbClr val="222222"/>
                </a:solidFill>
                <a:latin typeface="Arial" panose="020B0604020202020204" pitchFamily="34" charset="0"/>
              </a:rPr>
              <a:t>) designing a software/app for doctors in order to store patent information in digital form.</a:t>
            </a:r>
          </a:p>
          <a:p>
            <a:pPr algn="just"/>
            <a:r>
              <a:rPr lang="en-US" sz="1600" b="1" dirty="0">
                <a:solidFill>
                  <a:srgbClr val="222222"/>
                </a:solidFill>
                <a:latin typeface="Arial" panose="020B0604020202020204" pitchFamily="34" charset="0"/>
              </a:rPr>
              <a:t>	(</a:t>
            </a:r>
            <a:r>
              <a:rPr lang="en-US" sz="1600" b="1" dirty="0">
                <a:solidFill>
                  <a:srgbClr val="FF0000"/>
                </a:solidFill>
                <a:latin typeface="Arial" panose="020B0604020202020204" pitchFamily="34" charset="0"/>
              </a:rPr>
              <a:t>2</a:t>
            </a:r>
            <a:r>
              <a:rPr lang="en-US" sz="1600" b="1" dirty="0">
                <a:solidFill>
                  <a:srgbClr val="222222"/>
                </a:solidFill>
                <a:latin typeface="Arial" panose="020B0604020202020204" pitchFamily="34" charset="0"/>
              </a:rPr>
              <a:t>) Paper-made medical book is not required. Doctor can access your medical history through your student ID number.</a:t>
            </a:r>
          </a:p>
          <a:p>
            <a:pPr algn="just"/>
            <a:r>
              <a:rPr lang="en-US" sz="1600" b="1" dirty="0">
                <a:solidFill>
                  <a:srgbClr val="222222"/>
                </a:solidFill>
                <a:latin typeface="Arial" panose="020B0604020202020204" pitchFamily="34" charset="0"/>
              </a:rPr>
              <a:t>	(</a:t>
            </a:r>
            <a:r>
              <a:rPr lang="en-US" sz="1600" b="1" dirty="0">
                <a:solidFill>
                  <a:srgbClr val="FF0000"/>
                </a:solidFill>
                <a:latin typeface="Arial" panose="020B0604020202020204" pitchFamily="34" charset="0"/>
              </a:rPr>
              <a:t>3</a:t>
            </a:r>
            <a:r>
              <a:rPr lang="en-US" sz="1600" b="1" dirty="0">
                <a:solidFill>
                  <a:srgbClr val="222222"/>
                </a:solidFill>
                <a:latin typeface="Arial" panose="020B0604020202020204" pitchFamily="34" charset="0"/>
              </a:rPr>
              <a:t>) The software/app will be accessible by the patent and doctor from outside the hospital</a:t>
            </a:r>
          </a:p>
          <a:p>
            <a:pPr algn="just"/>
            <a:r>
              <a:rPr lang="en-US" sz="1600" b="1" dirty="0">
                <a:solidFill>
                  <a:srgbClr val="222222"/>
                </a:solidFill>
                <a:latin typeface="Arial" panose="020B0604020202020204" pitchFamily="34" charset="0"/>
              </a:rPr>
              <a:t>	(</a:t>
            </a:r>
            <a:r>
              <a:rPr lang="en-US" sz="1600" b="1" dirty="0">
                <a:solidFill>
                  <a:srgbClr val="FF0000"/>
                </a:solidFill>
                <a:latin typeface="Arial" panose="020B0604020202020204" pitchFamily="34" charset="0"/>
              </a:rPr>
              <a:t>4</a:t>
            </a:r>
            <a:r>
              <a:rPr lang="en-US" sz="1600" b="1" dirty="0">
                <a:solidFill>
                  <a:srgbClr val="222222"/>
                </a:solidFill>
                <a:latin typeface="Arial" panose="020B0604020202020204" pitchFamily="34" charset="0"/>
              </a:rPr>
              <a:t>) If the student is not well, the app will automatically send an email to the course instructor. No pink slip is required.</a:t>
            </a:r>
          </a:p>
          <a:p>
            <a:pPr algn="just"/>
            <a:r>
              <a:rPr lang="en-US" sz="1600" b="1" dirty="0">
                <a:solidFill>
                  <a:srgbClr val="222222"/>
                </a:solidFill>
                <a:latin typeface="Arial" panose="020B0604020202020204" pitchFamily="34" charset="0"/>
              </a:rPr>
              <a:t>	(</a:t>
            </a:r>
            <a:r>
              <a:rPr lang="en-US" sz="1600" b="1" dirty="0">
                <a:solidFill>
                  <a:srgbClr val="FF0000"/>
                </a:solidFill>
                <a:latin typeface="Arial" panose="020B0604020202020204" pitchFamily="34" charset="0"/>
              </a:rPr>
              <a:t>5</a:t>
            </a:r>
            <a:r>
              <a:rPr lang="en-US" sz="1600" b="1" dirty="0">
                <a:solidFill>
                  <a:srgbClr val="222222"/>
                </a:solidFill>
                <a:latin typeface="Arial" panose="020B0604020202020204" pitchFamily="34" charset="0"/>
              </a:rPr>
              <a:t>) The app will be available in the pharmacy. You may go directly to the pharmacy to collect your medicine.</a:t>
            </a:r>
          </a:p>
          <a:p>
            <a:pPr algn="just"/>
            <a:r>
              <a:rPr lang="en-US" sz="1600" b="1" dirty="0">
                <a:solidFill>
                  <a:srgbClr val="FF0000"/>
                </a:solidFill>
                <a:latin typeface="Arial" panose="020B0604020202020204" pitchFamily="34" charset="0"/>
              </a:rPr>
              <a:t>Max vacancy: 3 groups (2 person/group)</a:t>
            </a:r>
          </a:p>
        </p:txBody>
      </p:sp>
    </p:spTree>
    <p:extLst>
      <p:ext uri="{BB962C8B-B14F-4D97-AF65-F5344CB8AC3E}">
        <p14:creationId xmlns:p14="http://schemas.microsoft.com/office/powerpoint/2010/main" val="1361936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6" name="Google Shape;126;p24"/>
          <p:cNvSpPr txBox="1">
            <a:spLocks noGrp="1"/>
          </p:cNvSpPr>
          <p:nvPr>
            <p:ph type="ctrTitle"/>
          </p:nvPr>
        </p:nvSpPr>
        <p:spPr>
          <a:xfrm>
            <a:off x="0" y="0"/>
            <a:ext cx="9144000" cy="1062685"/>
          </a:xfrm>
          <a:prstGeom prst="rect">
            <a:avLst/>
          </a:prstGeom>
        </p:spPr>
        <p:txBody>
          <a:bodyPr spcFirstLastPara="1" wrap="square" lIns="91425" tIns="91425" rIns="91425" bIns="91425" anchor="b" anchorCtr="0">
            <a:noAutofit/>
          </a:bodyPr>
          <a:lstStyle/>
          <a:p>
            <a:pPr algn="ctr" fontAlgn="base"/>
            <a:r>
              <a:rPr lang="en-US" sz="3600" dirty="0">
                <a:solidFill>
                  <a:srgbClr val="0000FF"/>
                </a:solidFill>
              </a:rPr>
              <a:t>EE204: Project Proposal-3 (</a:t>
            </a:r>
            <a:r>
              <a:rPr lang="en-US" sz="3600" dirty="0">
                <a:solidFill>
                  <a:srgbClr val="0000FF"/>
                </a:solidFill>
                <a:highlight>
                  <a:srgbClr val="FFFF00"/>
                </a:highlight>
              </a:rPr>
              <a:t>100%</a:t>
            </a:r>
            <a:r>
              <a:rPr lang="en-US" sz="3600" dirty="0">
                <a:solidFill>
                  <a:srgbClr val="0000FF"/>
                </a:solidFill>
              </a:rPr>
              <a:t>)</a:t>
            </a:r>
            <a:br>
              <a:rPr lang="en-US" sz="3600" dirty="0">
                <a:solidFill>
                  <a:srgbClr val="0000FF"/>
                </a:solidFill>
              </a:rPr>
            </a:br>
            <a:r>
              <a:rPr lang="en-US" sz="2800" dirty="0">
                <a:solidFill>
                  <a:srgbClr val="0000FF"/>
                </a:solidFill>
              </a:rPr>
              <a:t>Artificial Intelligence using NAND memory</a:t>
            </a:r>
            <a:endParaRPr lang="en-US" sz="3600" dirty="0">
              <a:solidFill>
                <a:srgbClr val="0000FF"/>
              </a:solidFill>
            </a:endParaRPr>
          </a:p>
        </p:txBody>
      </p:sp>
      <p:sp>
        <p:nvSpPr>
          <p:cNvPr id="6" name="Subtitle 5">
            <a:extLst>
              <a:ext uri="{FF2B5EF4-FFF2-40B4-BE49-F238E27FC236}">
                <a16:creationId xmlns:a16="http://schemas.microsoft.com/office/drawing/2014/main" id="{256E86FD-19D5-BD76-45E1-059933E75DD6}"/>
              </a:ext>
            </a:extLst>
          </p:cNvPr>
          <p:cNvSpPr>
            <a:spLocks noGrp="1"/>
          </p:cNvSpPr>
          <p:nvPr>
            <p:ph type="subTitle" idx="1"/>
          </p:nvPr>
        </p:nvSpPr>
        <p:spPr>
          <a:xfrm>
            <a:off x="0" y="1062686"/>
            <a:ext cx="8773510" cy="1898228"/>
          </a:xfrm>
        </p:spPr>
        <p:txBody>
          <a:bodyPr/>
          <a:lstStyle/>
          <a:p>
            <a:pPr algn="just"/>
            <a:r>
              <a:rPr lang="en-US" sz="1600" b="1" i="0" dirty="0">
                <a:solidFill>
                  <a:srgbClr val="222222"/>
                </a:solidFill>
                <a:effectLst/>
                <a:latin typeface="Arial" panose="020B0604020202020204" pitchFamily="34" charset="0"/>
              </a:rPr>
              <a:t>     Blur image processing would be done using NAND memory technology</a:t>
            </a:r>
            <a:r>
              <a:rPr lang="en-US" sz="1600" b="1" dirty="0">
                <a:solidFill>
                  <a:srgbClr val="222222"/>
                </a:solidFill>
                <a:latin typeface="Arial" panose="020B0604020202020204" pitchFamily="34" charset="0"/>
              </a:rPr>
              <a:t>. The main goal of this project is to </a:t>
            </a:r>
          </a:p>
          <a:p>
            <a:pPr algn="just"/>
            <a:r>
              <a:rPr lang="en-US" sz="1600" b="1" dirty="0">
                <a:solidFill>
                  <a:srgbClr val="222222"/>
                </a:solidFill>
                <a:latin typeface="Arial" panose="020B0604020202020204" pitchFamily="34" charset="0"/>
              </a:rPr>
              <a:t>	(</a:t>
            </a:r>
            <a:r>
              <a:rPr lang="en-US" sz="1600" b="1" dirty="0">
                <a:solidFill>
                  <a:srgbClr val="FF0000"/>
                </a:solidFill>
                <a:latin typeface="Arial" panose="020B0604020202020204" pitchFamily="34" charset="0"/>
              </a:rPr>
              <a:t>1</a:t>
            </a:r>
            <a:r>
              <a:rPr lang="en-US" sz="1600" b="1" dirty="0">
                <a:solidFill>
                  <a:srgbClr val="222222"/>
                </a:solidFill>
                <a:latin typeface="Arial" panose="020B0604020202020204" pitchFamily="34" charset="0"/>
              </a:rPr>
              <a:t>) Used FTDI controller and connect with computer</a:t>
            </a:r>
          </a:p>
          <a:p>
            <a:pPr algn="just"/>
            <a:r>
              <a:rPr lang="en-US" sz="1600" b="1" dirty="0">
                <a:solidFill>
                  <a:srgbClr val="222222"/>
                </a:solidFill>
                <a:latin typeface="Arial" panose="020B0604020202020204" pitchFamily="34" charset="0"/>
              </a:rPr>
              <a:t>	(</a:t>
            </a:r>
            <a:r>
              <a:rPr lang="en-US" sz="1600" b="1" dirty="0">
                <a:solidFill>
                  <a:srgbClr val="FF0000"/>
                </a:solidFill>
                <a:latin typeface="Arial" panose="020B0604020202020204" pitchFamily="34" charset="0"/>
              </a:rPr>
              <a:t>2</a:t>
            </a:r>
            <a:r>
              <a:rPr lang="en-US" sz="1600" b="1" dirty="0">
                <a:solidFill>
                  <a:srgbClr val="222222"/>
                </a:solidFill>
                <a:latin typeface="Arial" panose="020B0604020202020204" pitchFamily="34" charset="0"/>
              </a:rPr>
              <a:t>) Design the software/firmware using Python programming.</a:t>
            </a:r>
          </a:p>
          <a:p>
            <a:pPr algn="just"/>
            <a:r>
              <a:rPr lang="en-US" sz="1600" b="1" dirty="0">
                <a:solidFill>
                  <a:srgbClr val="222222"/>
                </a:solidFill>
                <a:latin typeface="Arial" panose="020B0604020202020204" pitchFamily="34" charset="0"/>
              </a:rPr>
              <a:t>	(</a:t>
            </a:r>
            <a:r>
              <a:rPr lang="en-US" sz="1600" b="1" dirty="0">
                <a:solidFill>
                  <a:srgbClr val="FF0000"/>
                </a:solidFill>
                <a:latin typeface="Arial" panose="020B0604020202020204" pitchFamily="34" charset="0"/>
              </a:rPr>
              <a:t>3</a:t>
            </a:r>
            <a:r>
              <a:rPr lang="en-US" sz="1600" b="1" dirty="0">
                <a:solidFill>
                  <a:srgbClr val="222222"/>
                </a:solidFill>
                <a:latin typeface="Arial" panose="020B0604020202020204" pitchFamily="34" charset="0"/>
              </a:rPr>
              <a:t>) Cleaning of blur images should be performed using the system</a:t>
            </a:r>
          </a:p>
          <a:p>
            <a:pPr algn="just"/>
            <a:r>
              <a:rPr lang="en-US" sz="1600" b="1" dirty="0">
                <a:solidFill>
                  <a:srgbClr val="222222"/>
                </a:solidFill>
                <a:latin typeface="Arial" panose="020B0604020202020204" pitchFamily="34" charset="0"/>
              </a:rPr>
              <a:t>	(</a:t>
            </a:r>
            <a:r>
              <a:rPr lang="en-US" sz="1600" b="1" dirty="0">
                <a:solidFill>
                  <a:srgbClr val="FF0000"/>
                </a:solidFill>
                <a:latin typeface="Arial" panose="020B0604020202020204" pitchFamily="34" charset="0"/>
              </a:rPr>
              <a:t>4</a:t>
            </a:r>
            <a:r>
              <a:rPr lang="en-US" sz="1600" b="1" dirty="0">
                <a:solidFill>
                  <a:srgbClr val="222222"/>
                </a:solidFill>
                <a:latin typeface="Arial" panose="020B0604020202020204" pitchFamily="34" charset="0"/>
              </a:rPr>
              <a:t>) File the patent</a:t>
            </a:r>
          </a:p>
          <a:p>
            <a:pPr algn="just"/>
            <a:r>
              <a:rPr lang="en-US" sz="1600" b="1" dirty="0">
                <a:solidFill>
                  <a:srgbClr val="222222"/>
                </a:solidFill>
                <a:latin typeface="Arial" panose="020B0604020202020204" pitchFamily="34" charset="0"/>
              </a:rPr>
              <a:t>	</a:t>
            </a:r>
            <a:r>
              <a:rPr lang="en-US" sz="1600" b="1" dirty="0">
                <a:solidFill>
                  <a:srgbClr val="FF0000"/>
                </a:solidFill>
                <a:latin typeface="Arial" panose="020B0604020202020204" pitchFamily="34" charset="0"/>
              </a:rPr>
              <a:t>Max vacancy: 2 groups (2 person/group)</a:t>
            </a:r>
          </a:p>
        </p:txBody>
      </p:sp>
    </p:spTree>
    <p:extLst>
      <p:ext uri="{BB962C8B-B14F-4D97-AF65-F5344CB8AC3E}">
        <p14:creationId xmlns:p14="http://schemas.microsoft.com/office/powerpoint/2010/main" val="2297476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6" name="Google Shape;126;p24"/>
          <p:cNvSpPr txBox="1">
            <a:spLocks noGrp="1"/>
          </p:cNvSpPr>
          <p:nvPr>
            <p:ph type="ctrTitle"/>
          </p:nvPr>
        </p:nvSpPr>
        <p:spPr>
          <a:xfrm>
            <a:off x="688367" y="47780"/>
            <a:ext cx="7250947" cy="533411"/>
          </a:xfrm>
          <a:prstGeom prst="rect">
            <a:avLst/>
          </a:prstGeom>
        </p:spPr>
        <p:txBody>
          <a:bodyPr spcFirstLastPara="1" wrap="square" lIns="91425" tIns="91425" rIns="91425" bIns="91425" anchor="b" anchorCtr="0">
            <a:noAutofit/>
          </a:bodyPr>
          <a:lstStyle/>
          <a:p>
            <a:pPr fontAlgn="base"/>
            <a:r>
              <a:rPr lang="en-US" sz="3600" dirty="0">
                <a:solidFill>
                  <a:srgbClr val="0000FF"/>
                </a:solidFill>
              </a:rPr>
              <a:t>Project Registration Link </a:t>
            </a:r>
          </a:p>
        </p:txBody>
      </p:sp>
      <p:sp>
        <p:nvSpPr>
          <p:cNvPr id="3" name="Subtitle 2">
            <a:extLst>
              <a:ext uri="{FF2B5EF4-FFF2-40B4-BE49-F238E27FC236}">
                <a16:creationId xmlns:a16="http://schemas.microsoft.com/office/drawing/2014/main" id="{C6D81618-6F95-4A20-B9A2-249475E82B5C}"/>
              </a:ext>
            </a:extLst>
          </p:cNvPr>
          <p:cNvSpPr>
            <a:spLocks noGrp="1"/>
          </p:cNvSpPr>
          <p:nvPr>
            <p:ph type="subTitle" idx="1"/>
          </p:nvPr>
        </p:nvSpPr>
        <p:spPr>
          <a:xfrm>
            <a:off x="2142660" y="1399372"/>
            <a:ext cx="4606483" cy="717000"/>
          </a:xfrm>
        </p:spPr>
        <p:txBody>
          <a:bodyPr/>
          <a:lstStyle/>
          <a:p>
            <a:r>
              <a:rPr lang="en-US" sz="2000" b="1" dirty="0">
                <a:solidFill>
                  <a:srgbClr val="FF0000"/>
                </a:solidFill>
              </a:rPr>
              <a:t>You can registrar for ONLY ONE project</a:t>
            </a:r>
          </a:p>
        </p:txBody>
      </p:sp>
      <p:sp>
        <p:nvSpPr>
          <p:cNvPr id="7" name="Subtitle 2">
            <a:extLst>
              <a:ext uri="{FF2B5EF4-FFF2-40B4-BE49-F238E27FC236}">
                <a16:creationId xmlns:a16="http://schemas.microsoft.com/office/drawing/2014/main" id="{FC12E9A9-C552-4B7D-B980-AE794949DE4C}"/>
              </a:ext>
            </a:extLst>
          </p:cNvPr>
          <p:cNvSpPr txBox="1">
            <a:spLocks/>
          </p:cNvSpPr>
          <p:nvPr/>
        </p:nvSpPr>
        <p:spPr>
          <a:xfrm>
            <a:off x="188686" y="4215143"/>
            <a:ext cx="8802913" cy="717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000000"/>
              </a:buClr>
              <a:buSzPts val="1200"/>
              <a:buFont typeface="Catamaran Light"/>
              <a:buNone/>
              <a:defRPr sz="1200" b="0" i="0" u="none" strike="noStrike" cap="none">
                <a:solidFill>
                  <a:srgbClr val="000000"/>
                </a:solidFill>
                <a:latin typeface="Catamaran Light"/>
                <a:ea typeface="Catamaran Light"/>
                <a:cs typeface="Catamaran Light"/>
                <a:sym typeface="Catamaran Light"/>
              </a:defRPr>
            </a:lvl1pPr>
            <a:lvl2pPr marL="914400" marR="0" lvl="1" indent="-304800" algn="l" rtl="0">
              <a:lnSpc>
                <a:spcPct val="100000"/>
              </a:lnSpc>
              <a:spcBef>
                <a:spcPts val="0"/>
              </a:spcBef>
              <a:spcAft>
                <a:spcPts val="0"/>
              </a:spcAft>
              <a:buClr>
                <a:srgbClr val="434343"/>
              </a:buClr>
              <a:buSzPts val="2800"/>
              <a:buFont typeface="Catamaran Light"/>
              <a:buNone/>
              <a:defRPr sz="2800" b="0" i="0" u="none" strike="noStrike" cap="none">
                <a:solidFill>
                  <a:srgbClr val="434343"/>
                </a:solidFill>
                <a:latin typeface="Catamaran Light"/>
                <a:ea typeface="Catamaran Light"/>
                <a:cs typeface="Catamaran Light"/>
                <a:sym typeface="Catamaran Light"/>
              </a:defRPr>
            </a:lvl2pPr>
            <a:lvl3pPr marL="1371600" marR="0" lvl="2" indent="-304800" algn="l" rtl="0">
              <a:lnSpc>
                <a:spcPct val="100000"/>
              </a:lnSpc>
              <a:spcBef>
                <a:spcPts val="0"/>
              </a:spcBef>
              <a:spcAft>
                <a:spcPts val="0"/>
              </a:spcAft>
              <a:buClr>
                <a:srgbClr val="434343"/>
              </a:buClr>
              <a:buSzPts val="2800"/>
              <a:buFont typeface="Catamaran Light"/>
              <a:buNone/>
              <a:defRPr sz="2800" b="0" i="0" u="none" strike="noStrike" cap="none">
                <a:solidFill>
                  <a:srgbClr val="434343"/>
                </a:solidFill>
                <a:latin typeface="Catamaran Light"/>
                <a:ea typeface="Catamaran Light"/>
                <a:cs typeface="Catamaran Light"/>
                <a:sym typeface="Catamaran Light"/>
              </a:defRPr>
            </a:lvl3pPr>
            <a:lvl4pPr marL="1828800" marR="0" lvl="3" indent="-304800" algn="l" rtl="0">
              <a:lnSpc>
                <a:spcPct val="100000"/>
              </a:lnSpc>
              <a:spcBef>
                <a:spcPts val="0"/>
              </a:spcBef>
              <a:spcAft>
                <a:spcPts val="0"/>
              </a:spcAft>
              <a:buClr>
                <a:srgbClr val="434343"/>
              </a:buClr>
              <a:buSzPts val="2800"/>
              <a:buFont typeface="Catamaran Light"/>
              <a:buNone/>
              <a:defRPr sz="2800" b="0" i="0" u="none" strike="noStrike" cap="none">
                <a:solidFill>
                  <a:srgbClr val="434343"/>
                </a:solidFill>
                <a:latin typeface="Catamaran Light"/>
                <a:ea typeface="Catamaran Light"/>
                <a:cs typeface="Catamaran Light"/>
                <a:sym typeface="Catamaran Light"/>
              </a:defRPr>
            </a:lvl4pPr>
            <a:lvl5pPr marL="2286000" marR="0" lvl="4" indent="-304800" algn="l" rtl="0">
              <a:lnSpc>
                <a:spcPct val="100000"/>
              </a:lnSpc>
              <a:spcBef>
                <a:spcPts val="0"/>
              </a:spcBef>
              <a:spcAft>
                <a:spcPts val="0"/>
              </a:spcAft>
              <a:buClr>
                <a:srgbClr val="434343"/>
              </a:buClr>
              <a:buSzPts val="2800"/>
              <a:buFont typeface="Catamaran Light"/>
              <a:buNone/>
              <a:defRPr sz="2800" b="0" i="0" u="none" strike="noStrike" cap="none">
                <a:solidFill>
                  <a:srgbClr val="434343"/>
                </a:solidFill>
                <a:latin typeface="Catamaran Light"/>
                <a:ea typeface="Catamaran Light"/>
                <a:cs typeface="Catamaran Light"/>
                <a:sym typeface="Catamaran Light"/>
              </a:defRPr>
            </a:lvl5pPr>
            <a:lvl6pPr marL="2743200" marR="0" lvl="5" indent="-304800" algn="l" rtl="0">
              <a:lnSpc>
                <a:spcPct val="100000"/>
              </a:lnSpc>
              <a:spcBef>
                <a:spcPts val="0"/>
              </a:spcBef>
              <a:spcAft>
                <a:spcPts val="0"/>
              </a:spcAft>
              <a:buClr>
                <a:srgbClr val="434343"/>
              </a:buClr>
              <a:buSzPts val="2800"/>
              <a:buFont typeface="Catamaran Light"/>
              <a:buNone/>
              <a:defRPr sz="2800" b="0" i="0" u="none" strike="noStrike" cap="none">
                <a:solidFill>
                  <a:srgbClr val="434343"/>
                </a:solidFill>
                <a:latin typeface="Catamaran Light"/>
                <a:ea typeface="Catamaran Light"/>
                <a:cs typeface="Catamaran Light"/>
                <a:sym typeface="Catamaran Light"/>
              </a:defRPr>
            </a:lvl6pPr>
            <a:lvl7pPr marL="3200400" marR="0" lvl="6" indent="-304800" algn="l" rtl="0">
              <a:lnSpc>
                <a:spcPct val="100000"/>
              </a:lnSpc>
              <a:spcBef>
                <a:spcPts val="0"/>
              </a:spcBef>
              <a:spcAft>
                <a:spcPts val="0"/>
              </a:spcAft>
              <a:buClr>
                <a:srgbClr val="434343"/>
              </a:buClr>
              <a:buSzPts val="2800"/>
              <a:buFont typeface="Catamaran Light"/>
              <a:buNone/>
              <a:defRPr sz="2800" b="0" i="0" u="none" strike="noStrike" cap="none">
                <a:solidFill>
                  <a:srgbClr val="434343"/>
                </a:solidFill>
                <a:latin typeface="Catamaran Light"/>
                <a:ea typeface="Catamaran Light"/>
                <a:cs typeface="Catamaran Light"/>
                <a:sym typeface="Catamaran Light"/>
              </a:defRPr>
            </a:lvl7pPr>
            <a:lvl8pPr marL="3657600" marR="0" lvl="7" indent="-304800" algn="l" rtl="0">
              <a:lnSpc>
                <a:spcPct val="100000"/>
              </a:lnSpc>
              <a:spcBef>
                <a:spcPts val="0"/>
              </a:spcBef>
              <a:spcAft>
                <a:spcPts val="0"/>
              </a:spcAft>
              <a:buClr>
                <a:srgbClr val="434343"/>
              </a:buClr>
              <a:buSzPts val="2800"/>
              <a:buFont typeface="Catamaran Light"/>
              <a:buNone/>
              <a:defRPr sz="2800" b="0" i="0" u="none" strike="noStrike" cap="none">
                <a:solidFill>
                  <a:srgbClr val="434343"/>
                </a:solidFill>
                <a:latin typeface="Catamaran Light"/>
                <a:ea typeface="Catamaran Light"/>
                <a:cs typeface="Catamaran Light"/>
                <a:sym typeface="Catamaran Light"/>
              </a:defRPr>
            </a:lvl8pPr>
            <a:lvl9pPr marL="4114800" marR="0" lvl="8" indent="-304800" algn="l" rtl="0">
              <a:lnSpc>
                <a:spcPct val="100000"/>
              </a:lnSpc>
              <a:spcBef>
                <a:spcPts val="0"/>
              </a:spcBef>
              <a:spcAft>
                <a:spcPts val="0"/>
              </a:spcAft>
              <a:buClr>
                <a:srgbClr val="434343"/>
              </a:buClr>
              <a:buSzPts val="2800"/>
              <a:buFont typeface="Catamaran Light"/>
              <a:buNone/>
              <a:defRPr sz="2800" b="0" i="0" u="none" strike="noStrike" cap="none">
                <a:solidFill>
                  <a:srgbClr val="434343"/>
                </a:solidFill>
                <a:latin typeface="Catamaran Light"/>
                <a:ea typeface="Catamaran Light"/>
                <a:cs typeface="Catamaran Light"/>
                <a:sym typeface="Catamaran Light"/>
              </a:defRPr>
            </a:lvl9pPr>
          </a:lstStyle>
          <a:p>
            <a:r>
              <a:rPr lang="en-US" sz="3000" b="1" dirty="0">
                <a:solidFill>
                  <a:srgbClr val="FF0000"/>
                </a:solidFill>
              </a:rPr>
              <a:t>No credit if you are unable to complete the project</a:t>
            </a:r>
          </a:p>
        </p:txBody>
      </p:sp>
      <p:sp>
        <p:nvSpPr>
          <p:cNvPr id="8" name="TextBox 7">
            <a:extLst>
              <a:ext uri="{FF2B5EF4-FFF2-40B4-BE49-F238E27FC236}">
                <a16:creationId xmlns:a16="http://schemas.microsoft.com/office/drawing/2014/main" id="{A94AA413-E4DC-4D3C-86F1-8CC395C50F93}"/>
              </a:ext>
            </a:extLst>
          </p:cNvPr>
          <p:cNvSpPr txBox="1"/>
          <p:nvPr/>
        </p:nvSpPr>
        <p:spPr>
          <a:xfrm>
            <a:off x="2177143" y="2745341"/>
            <a:ext cx="4572000" cy="707886"/>
          </a:xfrm>
          <a:prstGeom prst="rect">
            <a:avLst/>
          </a:prstGeom>
          <a:noFill/>
        </p:spPr>
        <p:txBody>
          <a:bodyPr wrap="square">
            <a:spAutoFit/>
          </a:bodyPr>
          <a:lstStyle/>
          <a:p>
            <a:r>
              <a:rPr lang="en-US" sz="4000" dirty="0"/>
              <a:t>https://rb.gy/zz44w</a:t>
            </a:r>
          </a:p>
        </p:txBody>
      </p:sp>
      <p:sp>
        <p:nvSpPr>
          <p:cNvPr id="6" name="Google Shape;134;p25">
            <a:extLst>
              <a:ext uri="{FF2B5EF4-FFF2-40B4-BE49-F238E27FC236}">
                <a16:creationId xmlns:a16="http://schemas.microsoft.com/office/drawing/2014/main" id="{7A5731E4-2130-4572-9C94-24CC223D90B7}"/>
              </a:ext>
            </a:extLst>
          </p:cNvPr>
          <p:cNvSpPr/>
          <p:nvPr/>
        </p:nvSpPr>
        <p:spPr>
          <a:xfrm rot="-5400000" flipH="1">
            <a:off x="82952" y="-97938"/>
            <a:ext cx="548400" cy="714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Picture 2" descr="IIT Bombay to represent India at international level in USA after a win at  Asia level - The Indian Wire">
            <a:extLst>
              <a:ext uri="{FF2B5EF4-FFF2-40B4-BE49-F238E27FC236}">
                <a16:creationId xmlns:a16="http://schemas.microsoft.com/office/drawing/2014/main" id="{AEEBF15F-09F3-484D-BECD-65ACD4DA838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839" t="10369" r="12256" b="11564"/>
          <a:stretch/>
        </p:blipFill>
        <p:spPr bwMode="auto">
          <a:xfrm>
            <a:off x="8478177" y="-14988"/>
            <a:ext cx="639888" cy="6457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80971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34" name="文本框 33">
            <a:extLst>
              <a:ext uri="{FF2B5EF4-FFF2-40B4-BE49-F238E27FC236}">
                <a16:creationId xmlns:a16="http://schemas.microsoft.com/office/drawing/2014/main" id="{4A26B6A0-B1BE-4DB7-96D0-A83C8EF1CA02}"/>
              </a:ext>
            </a:extLst>
          </p:cNvPr>
          <p:cNvSpPr txBox="1"/>
          <p:nvPr/>
        </p:nvSpPr>
        <p:spPr>
          <a:xfrm>
            <a:off x="8874374" y="4866501"/>
            <a:ext cx="269626" cy="276999"/>
          </a:xfrm>
          <a:prstGeom prst="rect">
            <a:avLst/>
          </a:prstGeom>
          <a:noFill/>
        </p:spPr>
        <p:txBody>
          <a:bodyPr wrap="none" rtlCol="0">
            <a:spAutoFit/>
          </a:bodyPr>
          <a:lstStyle/>
          <a:p>
            <a:fld id="{159DCF23-FFE9-4E31-943F-79875DFAC29E}" type="slidenum">
              <a:rPr lang="en-US" sz="1200" smtClean="0">
                <a:solidFill>
                  <a:schemeClr val="accent3">
                    <a:lumMod val="50000"/>
                  </a:schemeClr>
                </a:solidFill>
              </a:rPr>
              <a:t>17</a:t>
            </a:fld>
            <a:endParaRPr lang="en-US" sz="1200" dirty="0">
              <a:solidFill>
                <a:schemeClr val="accent3">
                  <a:lumMod val="50000"/>
                </a:schemeClr>
              </a:solidFill>
            </a:endParaRPr>
          </a:p>
        </p:txBody>
      </p:sp>
      <p:sp>
        <p:nvSpPr>
          <p:cNvPr id="12" name="TextBox 11"/>
          <p:cNvSpPr txBox="1"/>
          <p:nvPr/>
        </p:nvSpPr>
        <p:spPr>
          <a:xfrm>
            <a:off x="714302" y="-14988"/>
            <a:ext cx="4216219" cy="523220"/>
          </a:xfrm>
          <a:prstGeom prst="rect">
            <a:avLst/>
          </a:prstGeom>
          <a:noFill/>
        </p:spPr>
        <p:txBody>
          <a:bodyPr wrap="none" rtlCol="0">
            <a:spAutoFit/>
          </a:bodyPr>
          <a:lstStyle/>
          <a:p>
            <a:r>
              <a:rPr lang="en-US" sz="2800" b="1" dirty="0">
                <a:solidFill>
                  <a:srgbClr val="0000FF"/>
                </a:solidFill>
                <a:latin typeface="Livvic" panose="020B0604020202020204" charset="0"/>
              </a:rPr>
              <a:t>What you need to buy?</a:t>
            </a:r>
          </a:p>
        </p:txBody>
      </p:sp>
      <p:sp>
        <p:nvSpPr>
          <p:cNvPr id="7" name="Google Shape;134;p25">
            <a:extLst>
              <a:ext uri="{FF2B5EF4-FFF2-40B4-BE49-F238E27FC236}">
                <a16:creationId xmlns:a16="http://schemas.microsoft.com/office/drawing/2014/main" id="{1A5B2C66-0FA7-4CB1-9283-351D4B659B4E}"/>
              </a:ext>
            </a:extLst>
          </p:cNvPr>
          <p:cNvSpPr/>
          <p:nvPr/>
        </p:nvSpPr>
        <p:spPr>
          <a:xfrm rot="-5400000" flipH="1">
            <a:off x="82952" y="-97938"/>
            <a:ext cx="548400" cy="714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Picture 2" descr="IIT Bombay to represent India at international level in USA after a win at  Asia level - The Indian Wire">
            <a:extLst>
              <a:ext uri="{FF2B5EF4-FFF2-40B4-BE49-F238E27FC236}">
                <a16:creationId xmlns:a16="http://schemas.microsoft.com/office/drawing/2014/main" id="{D1A6219B-A2C8-4C1B-A434-89830628042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839" t="10369" r="12256" b="11564"/>
          <a:stretch/>
        </p:blipFill>
        <p:spPr bwMode="auto">
          <a:xfrm>
            <a:off x="8478177" y="-14988"/>
            <a:ext cx="639888" cy="64576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D4BD7C45-FCA5-6236-9953-30ADA4667038}"/>
              </a:ext>
            </a:extLst>
          </p:cNvPr>
          <p:cNvSpPr txBox="1"/>
          <p:nvPr/>
        </p:nvSpPr>
        <p:spPr>
          <a:xfrm>
            <a:off x="1" y="768403"/>
            <a:ext cx="9143999" cy="3477875"/>
          </a:xfrm>
          <a:prstGeom prst="rect">
            <a:avLst/>
          </a:prstGeom>
          <a:noFill/>
        </p:spPr>
        <p:txBody>
          <a:bodyPr wrap="square">
            <a:spAutoFit/>
          </a:bodyPr>
          <a:lstStyle/>
          <a:p>
            <a:pPr marL="685800" indent="-685800">
              <a:buFont typeface="Arial" panose="020B0604020202020204" pitchFamily="34" charset="0"/>
              <a:buChar char="•"/>
            </a:pPr>
            <a:r>
              <a:rPr lang="en-US" sz="4400" b="1" i="0" dirty="0">
                <a:solidFill>
                  <a:srgbClr val="C00000"/>
                </a:solidFill>
                <a:effectLst/>
                <a:latin typeface="Calibri-Bold"/>
              </a:rPr>
              <a:t>Bread board</a:t>
            </a:r>
          </a:p>
          <a:p>
            <a:pPr marL="685800" indent="-685800">
              <a:buFont typeface="Arial" panose="020B0604020202020204" pitchFamily="34" charset="0"/>
              <a:buChar char="•"/>
            </a:pPr>
            <a:r>
              <a:rPr lang="en-US" sz="4400" b="1" dirty="0">
                <a:solidFill>
                  <a:srgbClr val="C00000"/>
                </a:solidFill>
                <a:latin typeface="Calibri-Bold"/>
              </a:rPr>
              <a:t>Digital Multimeter</a:t>
            </a:r>
          </a:p>
          <a:p>
            <a:pPr marL="685800" indent="-685800">
              <a:buFont typeface="Arial" panose="020B0604020202020204" pitchFamily="34" charset="0"/>
              <a:buChar char="•"/>
            </a:pPr>
            <a:r>
              <a:rPr lang="en-US" sz="4400" b="1" dirty="0">
                <a:solidFill>
                  <a:srgbClr val="C00000"/>
                </a:solidFill>
                <a:latin typeface="Calibri-Bold"/>
              </a:rPr>
              <a:t>Single Standard Wires (Multi-color)</a:t>
            </a:r>
          </a:p>
          <a:p>
            <a:pPr marL="685800" indent="-685800">
              <a:buFont typeface="Arial" panose="020B0604020202020204" pitchFamily="34" charset="0"/>
              <a:buChar char="•"/>
            </a:pPr>
            <a:r>
              <a:rPr lang="en-US" sz="4400" b="1" dirty="0">
                <a:solidFill>
                  <a:srgbClr val="C00000"/>
                </a:solidFill>
                <a:latin typeface="Calibri-Bold"/>
              </a:rPr>
              <a:t>Resistance box</a:t>
            </a:r>
          </a:p>
          <a:p>
            <a:pPr marL="685800" indent="-685800">
              <a:buFont typeface="Arial" panose="020B0604020202020204" pitchFamily="34" charset="0"/>
              <a:buChar char="•"/>
            </a:pPr>
            <a:r>
              <a:rPr lang="en-US" sz="4400" b="1" dirty="0">
                <a:solidFill>
                  <a:srgbClr val="C00000"/>
                </a:solidFill>
                <a:latin typeface="Calibri-Bold"/>
              </a:rPr>
              <a:t>Capacitor box</a:t>
            </a:r>
          </a:p>
        </p:txBody>
      </p:sp>
    </p:spTree>
    <p:extLst>
      <p:ext uri="{BB962C8B-B14F-4D97-AF65-F5344CB8AC3E}">
        <p14:creationId xmlns:p14="http://schemas.microsoft.com/office/powerpoint/2010/main" val="652756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34" name="文本框 33">
            <a:extLst>
              <a:ext uri="{FF2B5EF4-FFF2-40B4-BE49-F238E27FC236}">
                <a16:creationId xmlns:a16="http://schemas.microsoft.com/office/drawing/2014/main" id="{4A26B6A0-B1BE-4DB7-96D0-A83C8EF1CA02}"/>
              </a:ext>
            </a:extLst>
          </p:cNvPr>
          <p:cNvSpPr txBox="1"/>
          <p:nvPr/>
        </p:nvSpPr>
        <p:spPr>
          <a:xfrm>
            <a:off x="8837069" y="4866501"/>
            <a:ext cx="269626" cy="276999"/>
          </a:xfrm>
          <a:prstGeom prst="rect">
            <a:avLst/>
          </a:prstGeom>
          <a:noFill/>
        </p:spPr>
        <p:txBody>
          <a:bodyPr wrap="none" rtlCol="0">
            <a:spAutoFit/>
          </a:bodyPr>
          <a:lstStyle/>
          <a:p>
            <a:fld id="{159DCF23-FFE9-4E31-943F-79875DFAC29E}" type="slidenum">
              <a:rPr lang="en-US" sz="1200" smtClean="0">
                <a:solidFill>
                  <a:schemeClr val="accent3">
                    <a:lumMod val="50000"/>
                  </a:schemeClr>
                </a:solidFill>
              </a:rPr>
              <a:t>2</a:t>
            </a:fld>
            <a:endParaRPr lang="en-US" sz="1200" dirty="0">
              <a:solidFill>
                <a:schemeClr val="accent3">
                  <a:lumMod val="50000"/>
                </a:schemeClr>
              </a:solidFill>
            </a:endParaRPr>
          </a:p>
        </p:txBody>
      </p:sp>
      <p:pic>
        <p:nvPicPr>
          <p:cNvPr id="33" name="Picture 2" descr="IIT Bombay to represent India at international level in USA after a win at  Asia level - The Indian Wire">
            <a:extLst>
              <a:ext uri="{FF2B5EF4-FFF2-40B4-BE49-F238E27FC236}">
                <a16:creationId xmlns:a16="http://schemas.microsoft.com/office/drawing/2014/main" id="{957A0E7D-31A3-4AA6-B1D1-127029A6039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839" t="10369" r="12256" b="11564"/>
          <a:stretch/>
        </p:blipFill>
        <p:spPr bwMode="auto">
          <a:xfrm>
            <a:off x="7951" y="7511"/>
            <a:ext cx="639888" cy="645766"/>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a:extLst>
              <a:ext uri="{FF2B5EF4-FFF2-40B4-BE49-F238E27FC236}">
                <a16:creationId xmlns:a16="http://schemas.microsoft.com/office/drawing/2014/main" id="{6A55F17E-A977-325B-1BC3-E0E62CB637EB}"/>
              </a:ext>
            </a:extLst>
          </p:cNvPr>
          <p:cNvSpPr txBox="1"/>
          <p:nvPr/>
        </p:nvSpPr>
        <p:spPr>
          <a:xfrm>
            <a:off x="1852447" y="590551"/>
            <a:ext cx="2932387" cy="400110"/>
          </a:xfrm>
          <a:prstGeom prst="rect">
            <a:avLst/>
          </a:prstGeom>
          <a:noFill/>
        </p:spPr>
        <p:txBody>
          <a:bodyPr wrap="square">
            <a:spAutoFit/>
          </a:bodyPr>
          <a:lstStyle/>
          <a:p>
            <a:r>
              <a:rPr lang="en-US" sz="2000" dirty="0"/>
              <a:t>Jitendra Kumar (Ph.D.)</a:t>
            </a:r>
          </a:p>
        </p:txBody>
      </p:sp>
      <p:pic>
        <p:nvPicPr>
          <p:cNvPr id="13" name="Picture 12">
            <a:extLst>
              <a:ext uri="{FF2B5EF4-FFF2-40B4-BE49-F238E27FC236}">
                <a16:creationId xmlns:a16="http://schemas.microsoft.com/office/drawing/2014/main" id="{2AD33AA6-2B14-C4C1-A92C-CA8EB3EEC43B}"/>
              </a:ext>
            </a:extLst>
          </p:cNvPr>
          <p:cNvPicPr>
            <a:picLocks noChangeAspect="1"/>
          </p:cNvPicPr>
          <p:nvPr/>
        </p:nvPicPr>
        <p:blipFill>
          <a:blip r:embed="rId4"/>
          <a:stretch>
            <a:fillRect/>
          </a:stretch>
        </p:blipFill>
        <p:spPr>
          <a:xfrm>
            <a:off x="812719" y="1438088"/>
            <a:ext cx="945136" cy="1150281"/>
          </a:xfrm>
          <a:prstGeom prst="rect">
            <a:avLst/>
          </a:prstGeom>
        </p:spPr>
      </p:pic>
      <p:sp>
        <p:nvSpPr>
          <p:cNvPr id="45" name="TextBox 44">
            <a:extLst>
              <a:ext uri="{FF2B5EF4-FFF2-40B4-BE49-F238E27FC236}">
                <a16:creationId xmlns:a16="http://schemas.microsoft.com/office/drawing/2014/main" id="{EAB414E7-545D-E207-79CC-6A9CF47680EA}"/>
              </a:ext>
            </a:extLst>
          </p:cNvPr>
          <p:cNvSpPr txBox="1"/>
          <p:nvPr/>
        </p:nvSpPr>
        <p:spPr>
          <a:xfrm>
            <a:off x="1812635" y="1965632"/>
            <a:ext cx="2932387" cy="400110"/>
          </a:xfrm>
          <a:prstGeom prst="rect">
            <a:avLst/>
          </a:prstGeom>
          <a:noFill/>
        </p:spPr>
        <p:txBody>
          <a:bodyPr wrap="square">
            <a:spAutoFit/>
          </a:bodyPr>
          <a:lstStyle/>
          <a:p>
            <a:r>
              <a:rPr lang="en-US" sz="2000" dirty="0"/>
              <a:t>Alok Kumar (Ph.D.)</a:t>
            </a:r>
          </a:p>
        </p:txBody>
      </p:sp>
      <p:sp>
        <p:nvSpPr>
          <p:cNvPr id="46" name="TextBox 45">
            <a:extLst>
              <a:ext uri="{FF2B5EF4-FFF2-40B4-BE49-F238E27FC236}">
                <a16:creationId xmlns:a16="http://schemas.microsoft.com/office/drawing/2014/main" id="{9ED5F3CA-6391-879F-6B34-17FFC7DD6100}"/>
              </a:ext>
            </a:extLst>
          </p:cNvPr>
          <p:cNvSpPr txBox="1"/>
          <p:nvPr/>
        </p:nvSpPr>
        <p:spPr>
          <a:xfrm>
            <a:off x="1826282" y="3286932"/>
            <a:ext cx="2932387" cy="400110"/>
          </a:xfrm>
          <a:prstGeom prst="rect">
            <a:avLst/>
          </a:prstGeom>
          <a:noFill/>
        </p:spPr>
        <p:txBody>
          <a:bodyPr wrap="square">
            <a:spAutoFit/>
          </a:bodyPr>
          <a:lstStyle/>
          <a:p>
            <a:r>
              <a:rPr lang="en-US" sz="2000" dirty="0"/>
              <a:t>Atul </a:t>
            </a:r>
            <a:r>
              <a:rPr lang="en-US" sz="2000" dirty="0" err="1"/>
              <a:t>Sachan</a:t>
            </a:r>
            <a:r>
              <a:rPr lang="en-US" sz="2000" dirty="0"/>
              <a:t>(PhD)</a:t>
            </a:r>
          </a:p>
        </p:txBody>
      </p:sp>
      <p:sp>
        <p:nvSpPr>
          <p:cNvPr id="51" name="TextBox 50">
            <a:extLst>
              <a:ext uri="{FF2B5EF4-FFF2-40B4-BE49-F238E27FC236}">
                <a16:creationId xmlns:a16="http://schemas.microsoft.com/office/drawing/2014/main" id="{0A8F594D-CFAB-E63C-7165-67AF95B5581C}"/>
              </a:ext>
            </a:extLst>
          </p:cNvPr>
          <p:cNvSpPr txBox="1"/>
          <p:nvPr/>
        </p:nvSpPr>
        <p:spPr>
          <a:xfrm>
            <a:off x="6293529" y="3286932"/>
            <a:ext cx="2932387" cy="707886"/>
          </a:xfrm>
          <a:prstGeom prst="rect">
            <a:avLst/>
          </a:prstGeom>
          <a:noFill/>
        </p:spPr>
        <p:txBody>
          <a:bodyPr wrap="square">
            <a:spAutoFit/>
          </a:bodyPr>
          <a:lstStyle/>
          <a:p>
            <a:r>
              <a:rPr lang="en-US" sz="2000" dirty="0" err="1"/>
              <a:t>Kharalkar</a:t>
            </a:r>
            <a:r>
              <a:rPr lang="en-US" sz="2000" dirty="0"/>
              <a:t> Ajinkya </a:t>
            </a:r>
            <a:r>
              <a:rPr lang="en-US" sz="2000" dirty="0" err="1"/>
              <a:t>Dilip</a:t>
            </a:r>
            <a:r>
              <a:rPr lang="en-US" sz="2000" dirty="0"/>
              <a:t> (PhD)</a:t>
            </a:r>
          </a:p>
        </p:txBody>
      </p:sp>
      <p:pic>
        <p:nvPicPr>
          <p:cNvPr id="53" name="Picture 52">
            <a:extLst>
              <a:ext uri="{FF2B5EF4-FFF2-40B4-BE49-F238E27FC236}">
                <a16:creationId xmlns:a16="http://schemas.microsoft.com/office/drawing/2014/main" id="{8B9A8893-447E-9C6B-E165-684F453BE96A}"/>
              </a:ext>
            </a:extLst>
          </p:cNvPr>
          <p:cNvPicPr>
            <a:picLocks noChangeAspect="1"/>
          </p:cNvPicPr>
          <p:nvPr/>
        </p:nvPicPr>
        <p:blipFill>
          <a:blip r:embed="rId5"/>
          <a:stretch>
            <a:fillRect/>
          </a:stretch>
        </p:blipFill>
        <p:spPr>
          <a:xfrm>
            <a:off x="5306125" y="32665"/>
            <a:ext cx="956928" cy="1233540"/>
          </a:xfrm>
          <a:prstGeom prst="rect">
            <a:avLst/>
          </a:prstGeom>
        </p:spPr>
      </p:pic>
      <p:sp>
        <p:nvSpPr>
          <p:cNvPr id="54" name="TextBox 53">
            <a:extLst>
              <a:ext uri="{FF2B5EF4-FFF2-40B4-BE49-F238E27FC236}">
                <a16:creationId xmlns:a16="http://schemas.microsoft.com/office/drawing/2014/main" id="{C8A7E9FF-0FF0-F4DE-6152-91083B2842EE}"/>
              </a:ext>
            </a:extLst>
          </p:cNvPr>
          <p:cNvSpPr txBox="1"/>
          <p:nvPr/>
        </p:nvSpPr>
        <p:spPr>
          <a:xfrm>
            <a:off x="6448096" y="364322"/>
            <a:ext cx="2932387" cy="400110"/>
          </a:xfrm>
          <a:prstGeom prst="rect">
            <a:avLst/>
          </a:prstGeom>
          <a:noFill/>
        </p:spPr>
        <p:txBody>
          <a:bodyPr wrap="square">
            <a:spAutoFit/>
          </a:bodyPr>
          <a:lstStyle/>
          <a:p>
            <a:r>
              <a:rPr lang="en-US" sz="2000" dirty="0" err="1"/>
              <a:t>Shoubhik</a:t>
            </a:r>
            <a:r>
              <a:rPr lang="en-US" sz="2000" dirty="0"/>
              <a:t> De (PhD)</a:t>
            </a:r>
          </a:p>
        </p:txBody>
      </p:sp>
      <p:sp>
        <p:nvSpPr>
          <p:cNvPr id="57" name="TextBox 56">
            <a:extLst>
              <a:ext uri="{FF2B5EF4-FFF2-40B4-BE49-F238E27FC236}">
                <a16:creationId xmlns:a16="http://schemas.microsoft.com/office/drawing/2014/main" id="{432B32FA-9881-B6DF-278D-D650A9CC8BEB}"/>
              </a:ext>
            </a:extLst>
          </p:cNvPr>
          <p:cNvSpPr txBox="1"/>
          <p:nvPr/>
        </p:nvSpPr>
        <p:spPr>
          <a:xfrm>
            <a:off x="6448096" y="1965632"/>
            <a:ext cx="2463675" cy="400110"/>
          </a:xfrm>
          <a:prstGeom prst="rect">
            <a:avLst/>
          </a:prstGeom>
          <a:noFill/>
        </p:spPr>
        <p:txBody>
          <a:bodyPr wrap="square">
            <a:spAutoFit/>
          </a:bodyPr>
          <a:lstStyle/>
          <a:p>
            <a:r>
              <a:rPr lang="en-US" sz="2000" dirty="0"/>
              <a:t>Riya Sharma (PhD)</a:t>
            </a:r>
          </a:p>
        </p:txBody>
      </p:sp>
      <p:pic>
        <p:nvPicPr>
          <p:cNvPr id="3" name="Picture 2">
            <a:extLst>
              <a:ext uri="{FF2B5EF4-FFF2-40B4-BE49-F238E27FC236}">
                <a16:creationId xmlns:a16="http://schemas.microsoft.com/office/drawing/2014/main" id="{906014FB-725D-4140-91DB-544085F2EB41}"/>
              </a:ext>
            </a:extLst>
          </p:cNvPr>
          <p:cNvPicPr>
            <a:picLocks noChangeAspect="1"/>
          </p:cNvPicPr>
          <p:nvPr/>
        </p:nvPicPr>
        <p:blipFill rotWithShape="1">
          <a:blip r:embed="rId6"/>
          <a:srcRect l="5721" r="4493"/>
          <a:stretch/>
        </p:blipFill>
        <p:spPr>
          <a:xfrm>
            <a:off x="812719" y="2832805"/>
            <a:ext cx="945136" cy="1068614"/>
          </a:xfrm>
          <a:prstGeom prst="rect">
            <a:avLst/>
          </a:prstGeom>
        </p:spPr>
      </p:pic>
      <p:pic>
        <p:nvPicPr>
          <p:cNvPr id="5" name="Picture 4">
            <a:extLst>
              <a:ext uri="{FF2B5EF4-FFF2-40B4-BE49-F238E27FC236}">
                <a16:creationId xmlns:a16="http://schemas.microsoft.com/office/drawing/2014/main" id="{C1429340-EA53-4D0F-903A-5B4DEBB3DD8A}"/>
              </a:ext>
            </a:extLst>
          </p:cNvPr>
          <p:cNvPicPr>
            <a:picLocks noChangeAspect="1"/>
          </p:cNvPicPr>
          <p:nvPr/>
        </p:nvPicPr>
        <p:blipFill>
          <a:blip r:embed="rId7"/>
          <a:stretch>
            <a:fillRect/>
          </a:stretch>
        </p:blipFill>
        <p:spPr>
          <a:xfrm>
            <a:off x="5247708" y="1485108"/>
            <a:ext cx="1045821" cy="1147852"/>
          </a:xfrm>
          <a:prstGeom prst="rect">
            <a:avLst/>
          </a:prstGeom>
        </p:spPr>
      </p:pic>
      <p:pic>
        <p:nvPicPr>
          <p:cNvPr id="7" name="Picture 6">
            <a:extLst>
              <a:ext uri="{FF2B5EF4-FFF2-40B4-BE49-F238E27FC236}">
                <a16:creationId xmlns:a16="http://schemas.microsoft.com/office/drawing/2014/main" id="{EE6C9974-E812-491F-B5BC-67C9923750A5}"/>
              </a:ext>
            </a:extLst>
          </p:cNvPr>
          <p:cNvPicPr>
            <a:picLocks noChangeAspect="1"/>
          </p:cNvPicPr>
          <p:nvPr/>
        </p:nvPicPr>
        <p:blipFill>
          <a:blip r:embed="rId8"/>
          <a:stretch>
            <a:fillRect/>
          </a:stretch>
        </p:blipFill>
        <p:spPr>
          <a:xfrm>
            <a:off x="5247708" y="2830505"/>
            <a:ext cx="1049826" cy="1142955"/>
          </a:xfrm>
          <a:prstGeom prst="rect">
            <a:avLst/>
          </a:prstGeom>
        </p:spPr>
      </p:pic>
      <p:pic>
        <p:nvPicPr>
          <p:cNvPr id="9" name="Picture 8">
            <a:extLst>
              <a:ext uri="{FF2B5EF4-FFF2-40B4-BE49-F238E27FC236}">
                <a16:creationId xmlns:a16="http://schemas.microsoft.com/office/drawing/2014/main" id="{DE84F7F8-1969-46B3-BC72-DFF6480496AC}"/>
              </a:ext>
            </a:extLst>
          </p:cNvPr>
          <p:cNvPicPr>
            <a:picLocks noChangeAspect="1"/>
          </p:cNvPicPr>
          <p:nvPr/>
        </p:nvPicPr>
        <p:blipFill rotWithShape="1">
          <a:blip r:embed="rId9"/>
          <a:srcRect l="5245" r="4253"/>
          <a:stretch/>
        </p:blipFill>
        <p:spPr>
          <a:xfrm>
            <a:off x="812719" y="4074886"/>
            <a:ext cx="945136" cy="1068614"/>
          </a:xfrm>
          <a:prstGeom prst="rect">
            <a:avLst/>
          </a:prstGeom>
        </p:spPr>
      </p:pic>
      <p:sp>
        <p:nvSpPr>
          <p:cNvPr id="25" name="TextBox 24">
            <a:extLst>
              <a:ext uri="{FF2B5EF4-FFF2-40B4-BE49-F238E27FC236}">
                <a16:creationId xmlns:a16="http://schemas.microsoft.com/office/drawing/2014/main" id="{6FF58158-A76F-4829-AAA5-F9E8E46F84DD}"/>
              </a:ext>
            </a:extLst>
          </p:cNvPr>
          <p:cNvSpPr txBox="1"/>
          <p:nvPr/>
        </p:nvSpPr>
        <p:spPr>
          <a:xfrm>
            <a:off x="1757855" y="4422499"/>
            <a:ext cx="2932387" cy="400110"/>
          </a:xfrm>
          <a:prstGeom prst="rect">
            <a:avLst/>
          </a:prstGeom>
          <a:noFill/>
        </p:spPr>
        <p:txBody>
          <a:bodyPr wrap="square">
            <a:spAutoFit/>
          </a:bodyPr>
          <a:lstStyle/>
          <a:p>
            <a:r>
              <a:rPr lang="en-US" sz="2000" dirty="0"/>
              <a:t>Tanveer </a:t>
            </a:r>
            <a:r>
              <a:rPr lang="en-US" sz="2000" dirty="0" err="1"/>
              <a:t>Molla</a:t>
            </a:r>
            <a:r>
              <a:rPr lang="en-US" sz="2000" dirty="0"/>
              <a:t> (MTech)</a:t>
            </a:r>
          </a:p>
        </p:txBody>
      </p:sp>
      <p:sp>
        <p:nvSpPr>
          <p:cNvPr id="26" name="TextBox 25">
            <a:extLst>
              <a:ext uri="{FF2B5EF4-FFF2-40B4-BE49-F238E27FC236}">
                <a16:creationId xmlns:a16="http://schemas.microsoft.com/office/drawing/2014/main" id="{FEB10F91-E5D7-4523-AF31-E60598A28D5C}"/>
              </a:ext>
            </a:extLst>
          </p:cNvPr>
          <p:cNvSpPr txBox="1"/>
          <p:nvPr/>
        </p:nvSpPr>
        <p:spPr>
          <a:xfrm>
            <a:off x="1807862" y="2280190"/>
            <a:ext cx="1174823" cy="400110"/>
          </a:xfrm>
          <a:prstGeom prst="rect">
            <a:avLst/>
          </a:prstGeom>
          <a:noFill/>
        </p:spPr>
        <p:txBody>
          <a:bodyPr wrap="square">
            <a:spAutoFit/>
          </a:bodyPr>
          <a:lstStyle/>
          <a:p>
            <a:r>
              <a:rPr lang="en-US" sz="2000" dirty="0">
                <a:solidFill>
                  <a:srgbClr val="FF0000"/>
                </a:solidFill>
              </a:rPr>
              <a:t>BIHAR</a:t>
            </a:r>
          </a:p>
        </p:txBody>
      </p:sp>
      <p:sp>
        <p:nvSpPr>
          <p:cNvPr id="27" name="TextBox 26">
            <a:extLst>
              <a:ext uri="{FF2B5EF4-FFF2-40B4-BE49-F238E27FC236}">
                <a16:creationId xmlns:a16="http://schemas.microsoft.com/office/drawing/2014/main" id="{95E06C26-8D8C-4C50-A37F-9A6DB0521794}"/>
              </a:ext>
            </a:extLst>
          </p:cNvPr>
          <p:cNvSpPr txBox="1"/>
          <p:nvPr/>
        </p:nvSpPr>
        <p:spPr>
          <a:xfrm>
            <a:off x="1826282" y="3579938"/>
            <a:ext cx="1174823" cy="400110"/>
          </a:xfrm>
          <a:prstGeom prst="rect">
            <a:avLst/>
          </a:prstGeom>
          <a:noFill/>
        </p:spPr>
        <p:txBody>
          <a:bodyPr wrap="square">
            <a:spAutoFit/>
          </a:bodyPr>
          <a:lstStyle/>
          <a:p>
            <a:r>
              <a:rPr lang="en-US" sz="2000" dirty="0">
                <a:solidFill>
                  <a:srgbClr val="FF0000"/>
                </a:solidFill>
              </a:rPr>
              <a:t>UP</a:t>
            </a:r>
          </a:p>
        </p:txBody>
      </p:sp>
      <p:sp>
        <p:nvSpPr>
          <p:cNvPr id="28" name="TextBox 27">
            <a:extLst>
              <a:ext uri="{FF2B5EF4-FFF2-40B4-BE49-F238E27FC236}">
                <a16:creationId xmlns:a16="http://schemas.microsoft.com/office/drawing/2014/main" id="{FAB01B8C-01A0-4D70-BF45-91B0E020BE3D}"/>
              </a:ext>
            </a:extLst>
          </p:cNvPr>
          <p:cNvSpPr txBox="1"/>
          <p:nvPr/>
        </p:nvSpPr>
        <p:spPr>
          <a:xfrm>
            <a:off x="1826282" y="4737057"/>
            <a:ext cx="1809547" cy="400110"/>
          </a:xfrm>
          <a:prstGeom prst="rect">
            <a:avLst/>
          </a:prstGeom>
          <a:noFill/>
        </p:spPr>
        <p:txBody>
          <a:bodyPr wrap="square">
            <a:spAutoFit/>
          </a:bodyPr>
          <a:lstStyle/>
          <a:p>
            <a:r>
              <a:rPr lang="en-US" sz="2000" dirty="0">
                <a:solidFill>
                  <a:srgbClr val="FF0000"/>
                </a:solidFill>
              </a:rPr>
              <a:t>West Bengal</a:t>
            </a:r>
          </a:p>
        </p:txBody>
      </p:sp>
      <p:sp>
        <p:nvSpPr>
          <p:cNvPr id="29" name="TextBox 28">
            <a:extLst>
              <a:ext uri="{FF2B5EF4-FFF2-40B4-BE49-F238E27FC236}">
                <a16:creationId xmlns:a16="http://schemas.microsoft.com/office/drawing/2014/main" id="{EAB11DEF-800F-4C26-8A6D-1EF0B0D1924C}"/>
              </a:ext>
            </a:extLst>
          </p:cNvPr>
          <p:cNvSpPr txBox="1"/>
          <p:nvPr/>
        </p:nvSpPr>
        <p:spPr>
          <a:xfrm>
            <a:off x="6472538" y="2290581"/>
            <a:ext cx="1174823" cy="400110"/>
          </a:xfrm>
          <a:prstGeom prst="rect">
            <a:avLst/>
          </a:prstGeom>
          <a:noFill/>
        </p:spPr>
        <p:txBody>
          <a:bodyPr wrap="square">
            <a:spAutoFit/>
          </a:bodyPr>
          <a:lstStyle/>
          <a:p>
            <a:r>
              <a:rPr lang="en-US" sz="2000" dirty="0">
                <a:solidFill>
                  <a:srgbClr val="FF0000"/>
                </a:solidFill>
              </a:rPr>
              <a:t>UP</a:t>
            </a:r>
          </a:p>
        </p:txBody>
      </p:sp>
      <p:sp>
        <p:nvSpPr>
          <p:cNvPr id="30" name="TextBox 29">
            <a:extLst>
              <a:ext uri="{FF2B5EF4-FFF2-40B4-BE49-F238E27FC236}">
                <a16:creationId xmlns:a16="http://schemas.microsoft.com/office/drawing/2014/main" id="{C0C9504F-1C33-4283-B964-574C47DA5B73}"/>
              </a:ext>
            </a:extLst>
          </p:cNvPr>
          <p:cNvSpPr txBox="1"/>
          <p:nvPr/>
        </p:nvSpPr>
        <p:spPr>
          <a:xfrm>
            <a:off x="1852447" y="851091"/>
            <a:ext cx="1174823" cy="400110"/>
          </a:xfrm>
          <a:prstGeom prst="rect">
            <a:avLst/>
          </a:prstGeom>
          <a:noFill/>
        </p:spPr>
        <p:txBody>
          <a:bodyPr wrap="square">
            <a:spAutoFit/>
          </a:bodyPr>
          <a:lstStyle/>
          <a:p>
            <a:r>
              <a:rPr lang="en-US" sz="2000" dirty="0">
                <a:solidFill>
                  <a:srgbClr val="FF0000"/>
                </a:solidFill>
              </a:rPr>
              <a:t>BIHAR</a:t>
            </a:r>
          </a:p>
        </p:txBody>
      </p:sp>
      <p:sp>
        <p:nvSpPr>
          <p:cNvPr id="31" name="TextBox 30">
            <a:extLst>
              <a:ext uri="{FF2B5EF4-FFF2-40B4-BE49-F238E27FC236}">
                <a16:creationId xmlns:a16="http://schemas.microsoft.com/office/drawing/2014/main" id="{AED50341-91B4-4870-858C-E425ADFB9C0C}"/>
              </a:ext>
            </a:extLst>
          </p:cNvPr>
          <p:cNvSpPr txBox="1"/>
          <p:nvPr/>
        </p:nvSpPr>
        <p:spPr>
          <a:xfrm>
            <a:off x="6472538" y="738938"/>
            <a:ext cx="1809547" cy="400110"/>
          </a:xfrm>
          <a:prstGeom prst="rect">
            <a:avLst/>
          </a:prstGeom>
          <a:noFill/>
        </p:spPr>
        <p:txBody>
          <a:bodyPr wrap="square">
            <a:spAutoFit/>
          </a:bodyPr>
          <a:lstStyle/>
          <a:p>
            <a:r>
              <a:rPr lang="en-US" sz="2000" dirty="0">
                <a:solidFill>
                  <a:srgbClr val="FF0000"/>
                </a:solidFill>
              </a:rPr>
              <a:t>West Bengal</a:t>
            </a:r>
          </a:p>
        </p:txBody>
      </p:sp>
      <p:sp>
        <p:nvSpPr>
          <p:cNvPr id="32" name="TextBox 31">
            <a:extLst>
              <a:ext uri="{FF2B5EF4-FFF2-40B4-BE49-F238E27FC236}">
                <a16:creationId xmlns:a16="http://schemas.microsoft.com/office/drawing/2014/main" id="{EDC05574-022A-4F4A-8052-9348E982F68C}"/>
              </a:ext>
            </a:extLst>
          </p:cNvPr>
          <p:cNvSpPr txBox="1"/>
          <p:nvPr/>
        </p:nvSpPr>
        <p:spPr>
          <a:xfrm>
            <a:off x="6267493" y="3980048"/>
            <a:ext cx="2100450" cy="400110"/>
          </a:xfrm>
          <a:prstGeom prst="rect">
            <a:avLst/>
          </a:prstGeom>
          <a:noFill/>
        </p:spPr>
        <p:txBody>
          <a:bodyPr wrap="square">
            <a:spAutoFit/>
          </a:bodyPr>
          <a:lstStyle/>
          <a:p>
            <a:r>
              <a:rPr lang="en-US" sz="2000" dirty="0">
                <a:solidFill>
                  <a:srgbClr val="FF0000"/>
                </a:solidFill>
              </a:rPr>
              <a:t>MAHARASTRA</a:t>
            </a:r>
          </a:p>
        </p:txBody>
      </p:sp>
      <p:pic>
        <p:nvPicPr>
          <p:cNvPr id="8" name="Picture 7">
            <a:extLst>
              <a:ext uri="{FF2B5EF4-FFF2-40B4-BE49-F238E27FC236}">
                <a16:creationId xmlns:a16="http://schemas.microsoft.com/office/drawing/2014/main" id="{2279D8FC-A20A-4D27-846B-BB09ACFB0FFC}"/>
              </a:ext>
            </a:extLst>
          </p:cNvPr>
          <p:cNvPicPr>
            <a:picLocks noChangeAspect="1"/>
          </p:cNvPicPr>
          <p:nvPr/>
        </p:nvPicPr>
        <p:blipFill rotWithShape="1">
          <a:blip r:embed="rId10"/>
          <a:srcRect l="34430" t="15152" r="11674" b="22920"/>
          <a:stretch/>
        </p:blipFill>
        <p:spPr>
          <a:xfrm>
            <a:off x="800927" y="273058"/>
            <a:ext cx="956928" cy="1035096"/>
          </a:xfrm>
          <a:prstGeom prst="rect">
            <a:avLst/>
          </a:prstGeom>
        </p:spPr>
      </p:pic>
    </p:spTree>
    <p:extLst>
      <p:ext uri="{BB962C8B-B14F-4D97-AF65-F5344CB8AC3E}">
        <p14:creationId xmlns:p14="http://schemas.microsoft.com/office/powerpoint/2010/main" val="807617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34" name="文本框 33">
            <a:extLst>
              <a:ext uri="{FF2B5EF4-FFF2-40B4-BE49-F238E27FC236}">
                <a16:creationId xmlns:a16="http://schemas.microsoft.com/office/drawing/2014/main" id="{4A26B6A0-B1BE-4DB7-96D0-A83C8EF1CA02}"/>
              </a:ext>
            </a:extLst>
          </p:cNvPr>
          <p:cNvSpPr txBox="1"/>
          <p:nvPr/>
        </p:nvSpPr>
        <p:spPr>
          <a:xfrm>
            <a:off x="8874374" y="4866501"/>
            <a:ext cx="269626" cy="276999"/>
          </a:xfrm>
          <a:prstGeom prst="rect">
            <a:avLst/>
          </a:prstGeom>
          <a:noFill/>
        </p:spPr>
        <p:txBody>
          <a:bodyPr wrap="none" rtlCol="0">
            <a:spAutoFit/>
          </a:bodyPr>
          <a:lstStyle/>
          <a:p>
            <a:fld id="{159DCF23-FFE9-4E31-943F-79875DFAC29E}" type="slidenum">
              <a:rPr lang="en-US" sz="1200" smtClean="0">
                <a:solidFill>
                  <a:schemeClr val="accent3">
                    <a:lumMod val="50000"/>
                  </a:schemeClr>
                </a:solidFill>
              </a:rPr>
              <a:t>3</a:t>
            </a:fld>
            <a:endParaRPr lang="en-US" sz="1200" dirty="0">
              <a:solidFill>
                <a:schemeClr val="accent3">
                  <a:lumMod val="50000"/>
                </a:schemeClr>
              </a:solidFill>
            </a:endParaRPr>
          </a:p>
        </p:txBody>
      </p:sp>
      <p:sp>
        <p:nvSpPr>
          <p:cNvPr id="12" name="TextBox 11"/>
          <p:cNvSpPr txBox="1"/>
          <p:nvPr/>
        </p:nvSpPr>
        <p:spPr>
          <a:xfrm>
            <a:off x="714302" y="-14988"/>
            <a:ext cx="6936514" cy="523220"/>
          </a:xfrm>
          <a:prstGeom prst="rect">
            <a:avLst/>
          </a:prstGeom>
          <a:noFill/>
        </p:spPr>
        <p:txBody>
          <a:bodyPr wrap="none" rtlCol="0">
            <a:spAutoFit/>
          </a:bodyPr>
          <a:lstStyle/>
          <a:p>
            <a:r>
              <a:rPr lang="en-US" sz="2800" b="1" dirty="0">
                <a:solidFill>
                  <a:srgbClr val="0000FF"/>
                </a:solidFill>
                <a:latin typeface="Livvic" panose="020B0604020202020204" charset="0"/>
              </a:rPr>
              <a:t>Lecture Schedule and Course Materials</a:t>
            </a:r>
          </a:p>
        </p:txBody>
      </p:sp>
      <p:sp>
        <p:nvSpPr>
          <p:cNvPr id="7" name="Google Shape;134;p25">
            <a:extLst>
              <a:ext uri="{FF2B5EF4-FFF2-40B4-BE49-F238E27FC236}">
                <a16:creationId xmlns:a16="http://schemas.microsoft.com/office/drawing/2014/main" id="{1A5B2C66-0FA7-4CB1-9283-351D4B659B4E}"/>
              </a:ext>
            </a:extLst>
          </p:cNvPr>
          <p:cNvSpPr/>
          <p:nvPr/>
        </p:nvSpPr>
        <p:spPr>
          <a:xfrm rot="-5400000" flipH="1">
            <a:off x="82952" y="-97938"/>
            <a:ext cx="548400" cy="714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Picture 2" descr="IIT Bombay to represent India at international level in USA after a win at  Asia level - The Indian Wire">
            <a:extLst>
              <a:ext uri="{FF2B5EF4-FFF2-40B4-BE49-F238E27FC236}">
                <a16:creationId xmlns:a16="http://schemas.microsoft.com/office/drawing/2014/main" id="{D1A6219B-A2C8-4C1B-A434-89830628042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839" t="10369" r="12256" b="11564"/>
          <a:stretch/>
        </p:blipFill>
        <p:spPr bwMode="auto">
          <a:xfrm>
            <a:off x="8478177" y="-14988"/>
            <a:ext cx="639888" cy="645766"/>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E9A3E826-B7B8-C623-2398-C71BD1295174}"/>
              </a:ext>
            </a:extLst>
          </p:cNvPr>
          <p:cNvSpPr txBox="1"/>
          <p:nvPr/>
        </p:nvSpPr>
        <p:spPr>
          <a:xfrm>
            <a:off x="234196" y="774481"/>
            <a:ext cx="8883869" cy="1569660"/>
          </a:xfrm>
          <a:prstGeom prst="rect">
            <a:avLst/>
          </a:prstGeom>
          <a:noFill/>
        </p:spPr>
        <p:txBody>
          <a:bodyPr wrap="square">
            <a:spAutoFit/>
          </a:bodyPr>
          <a:lstStyle/>
          <a:p>
            <a:r>
              <a:rPr lang="en-US" sz="2400" b="1" i="0" dirty="0">
                <a:solidFill>
                  <a:srgbClr val="222222"/>
                </a:solidFill>
                <a:effectLst/>
                <a:latin typeface="Arial" panose="020B0604020202020204" pitchFamily="34" charset="0"/>
              </a:rPr>
              <a:t>Lectures:	</a:t>
            </a:r>
            <a:r>
              <a:rPr lang="en-US" sz="2400" b="1" i="0" dirty="0">
                <a:solidFill>
                  <a:srgbClr val="FF0000"/>
                </a:solidFill>
                <a:effectLst/>
                <a:latin typeface="Arial" panose="020B0604020202020204" pitchFamily="34" charset="0"/>
              </a:rPr>
              <a:t>Wednesday</a:t>
            </a:r>
            <a:r>
              <a:rPr lang="en-US" sz="2400" i="0" dirty="0">
                <a:solidFill>
                  <a:srgbClr val="222222"/>
                </a:solidFill>
                <a:effectLst/>
                <a:latin typeface="Arial" panose="020B0604020202020204" pitchFamily="34" charset="0"/>
              </a:rPr>
              <a:t> </a:t>
            </a:r>
            <a:r>
              <a:rPr lang="en-US" sz="2400" b="1" i="0" dirty="0">
                <a:solidFill>
                  <a:srgbClr val="7030A0"/>
                </a:solidFill>
                <a:effectLst/>
                <a:latin typeface="Arial" panose="020B0604020202020204" pitchFamily="34" charset="0"/>
              </a:rPr>
              <a:t>11:05 - 12:30</a:t>
            </a:r>
            <a:br>
              <a:rPr lang="en-US" sz="2400" dirty="0"/>
            </a:br>
            <a:r>
              <a:rPr lang="en-US" sz="2400" dirty="0"/>
              <a:t>		</a:t>
            </a:r>
            <a:r>
              <a:rPr lang="en-US" sz="2400" b="1" i="0" dirty="0">
                <a:solidFill>
                  <a:srgbClr val="FF0000"/>
                </a:solidFill>
                <a:effectLst/>
                <a:latin typeface="Arial" panose="020B0604020202020204" pitchFamily="34" charset="0"/>
              </a:rPr>
              <a:t>Friday</a:t>
            </a:r>
            <a:r>
              <a:rPr lang="en-US" sz="2400" i="0" dirty="0">
                <a:solidFill>
                  <a:srgbClr val="222222"/>
                </a:solidFill>
                <a:effectLst/>
                <a:latin typeface="Arial" panose="020B0604020202020204" pitchFamily="34" charset="0"/>
              </a:rPr>
              <a:t> </a:t>
            </a:r>
            <a:r>
              <a:rPr lang="en-US" sz="2400" b="1" dirty="0">
                <a:solidFill>
                  <a:srgbClr val="7030A0"/>
                </a:solidFill>
                <a:latin typeface="Arial" panose="020B0604020202020204" pitchFamily="34" charset="0"/>
              </a:rPr>
              <a:t>11:05 - 12:30</a:t>
            </a:r>
            <a:endParaRPr lang="en-US" sz="2400" b="1" i="0" dirty="0">
              <a:solidFill>
                <a:srgbClr val="7030A0"/>
              </a:solidFill>
              <a:effectLst/>
              <a:latin typeface="Arial" panose="020B0604020202020204" pitchFamily="34" charset="0"/>
            </a:endParaRPr>
          </a:p>
          <a:p>
            <a:endParaRPr lang="en-US" sz="2400" dirty="0">
              <a:solidFill>
                <a:srgbClr val="222222"/>
              </a:solidFill>
              <a:latin typeface="Arial" panose="020B0604020202020204" pitchFamily="34" charset="0"/>
            </a:endParaRPr>
          </a:p>
          <a:p>
            <a:r>
              <a:rPr lang="en-US" sz="2400" b="1" i="0" dirty="0">
                <a:solidFill>
                  <a:srgbClr val="000000"/>
                </a:solidFill>
                <a:effectLst/>
                <a:latin typeface="+mj-lt"/>
              </a:rPr>
              <a:t>Tutorial:	</a:t>
            </a:r>
            <a:r>
              <a:rPr lang="en-US" sz="2400" i="0" dirty="0">
                <a:solidFill>
                  <a:srgbClr val="222222"/>
                </a:solidFill>
                <a:effectLst/>
                <a:latin typeface="Arial" panose="020B0604020202020204" pitchFamily="34" charset="0"/>
              </a:rPr>
              <a:t>To be decided</a:t>
            </a:r>
            <a:endParaRPr lang="en-US" sz="2400" dirty="0"/>
          </a:p>
        </p:txBody>
      </p:sp>
      <p:sp>
        <p:nvSpPr>
          <p:cNvPr id="13" name="TextBox 12">
            <a:extLst>
              <a:ext uri="{FF2B5EF4-FFF2-40B4-BE49-F238E27FC236}">
                <a16:creationId xmlns:a16="http://schemas.microsoft.com/office/drawing/2014/main" id="{81FAD270-3339-4F29-82A0-AD57D0995089}"/>
              </a:ext>
            </a:extLst>
          </p:cNvPr>
          <p:cNvSpPr txBox="1"/>
          <p:nvPr/>
        </p:nvSpPr>
        <p:spPr>
          <a:xfrm>
            <a:off x="357151" y="3195943"/>
            <a:ext cx="8352971" cy="584775"/>
          </a:xfrm>
          <a:prstGeom prst="rect">
            <a:avLst/>
          </a:prstGeom>
          <a:noFill/>
        </p:spPr>
        <p:txBody>
          <a:bodyPr wrap="square">
            <a:spAutoFit/>
          </a:bodyPr>
          <a:lstStyle/>
          <a:p>
            <a:r>
              <a:rPr lang="en-US" sz="3200" dirty="0">
                <a:solidFill>
                  <a:srgbClr val="FF0000"/>
                </a:solidFill>
              </a:rPr>
              <a:t>https://www.ee.iitb.ac.in/sandip/teaching.html</a:t>
            </a:r>
          </a:p>
        </p:txBody>
      </p:sp>
    </p:spTree>
    <p:extLst>
      <p:ext uri="{BB962C8B-B14F-4D97-AF65-F5344CB8AC3E}">
        <p14:creationId xmlns:p14="http://schemas.microsoft.com/office/powerpoint/2010/main" val="3563452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xEl>
                                              <p:pRg st="2" end="2"/>
                                            </p:txEl>
                                          </p:spTgt>
                                        </p:tgtEl>
                                        <p:attrNameLst>
                                          <p:attrName>style.visibility</p:attrName>
                                        </p:attrNameLst>
                                      </p:cBhvr>
                                      <p:to>
                                        <p:strVal val="visible"/>
                                      </p:to>
                                    </p:set>
                                    <p:animEffect transition="in" filter="fade">
                                      <p:cBhvr>
                                        <p:cTn id="12" dur="500"/>
                                        <p:tgtEl>
                                          <p:spTgt spid="1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34" name="文本框 33">
            <a:extLst>
              <a:ext uri="{FF2B5EF4-FFF2-40B4-BE49-F238E27FC236}">
                <a16:creationId xmlns:a16="http://schemas.microsoft.com/office/drawing/2014/main" id="{4A26B6A0-B1BE-4DB7-96D0-A83C8EF1CA02}"/>
              </a:ext>
            </a:extLst>
          </p:cNvPr>
          <p:cNvSpPr txBox="1"/>
          <p:nvPr/>
        </p:nvSpPr>
        <p:spPr>
          <a:xfrm>
            <a:off x="8874374" y="4866501"/>
            <a:ext cx="269626" cy="276999"/>
          </a:xfrm>
          <a:prstGeom prst="rect">
            <a:avLst/>
          </a:prstGeom>
          <a:noFill/>
        </p:spPr>
        <p:txBody>
          <a:bodyPr wrap="none" rtlCol="0">
            <a:spAutoFit/>
          </a:bodyPr>
          <a:lstStyle/>
          <a:p>
            <a:fld id="{159DCF23-FFE9-4E31-943F-79875DFAC29E}" type="slidenum">
              <a:rPr lang="en-US" sz="1200" smtClean="0">
                <a:solidFill>
                  <a:schemeClr val="accent3">
                    <a:lumMod val="50000"/>
                  </a:schemeClr>
                </a:solidFill>
              </a:rPr>
              <a:t>4</a:t>
            </a:fld>
            <a:endParaRPr lang="en-US" sz="1200" dirty="0">
              <a:solidFill>
                <a:schemeClr val="accent3">
                  <a:lumMod val="50000"/>
                </a:schemeClr>
              </a:solidFill>
            </a:endParaRPr>
          </a:p>
        </p:txBody>
      </p:sp>
      <p:sp>
        <p:nvSpPr>
          <p:cNvPr id="12" name="TextBox 11"/>
          <p:cNvSpPr txBox="1"/>
          <p:nvPr/>
        </p:nvSpPr>
        <p:spPr>
          <a:xfrm>
            <a:off x="714302" y="-14988"/>
            <a:ext cx="1600118" cy="523220"/>
          </a:xfrm>
          <a:prstGeom prst="rect">
            <a:avLst/>
          </a:prstGeom>
          <a:noFill/>
        </p:spPr>
        <p:txBody>
          <a:bodyPr wrap="none" rtlCol="0">
            <a:spAutoFit/>
          </a:bodyPr>
          <a:lstStyle/>
          <a:p>
            <a:r>
              <a:rPr lang="en-US" sz="2800" b="1" dirty="0">
                <a:solidFill>
                  <a:srgbClr val="0000FF"/>
                </a:solidFill>
                <a:latin typeface="Livvic" panose="020B0604020202020204" charset="0"/>
              </a:rPr>
              <a:t>Grading</a:t>
            </a:r>
          </a:p>
        </p:txBody>
      </p:sp>
      <p:sp>
        <p:nvSpPr>
          <p:cNvPr id="7" name="Google Shape;134;p25">
            <a:extLst>
              <a:ext uri="{FF2B5EF4-FFF2-40B4-BE49-F238E27FC236}">
                <a16:creationId xmlns:a16="http://schemas.microsoft.com/office/drawing/2014/main" id="{1A5B2C66-0FA7-4CB1-9283-351D4B659B4E}"/>
              </a:ext>
            </a:extLst>
          </p:cNvPr>
          <p:cNvSpPr/>
          <p:nvPr/>
        </p:nvSpPr>
        <p:spPr>
          <a:xfrm rot="-5400000" flipH="1">
            <a:off x="82952" y="-97938"/>
            <a:ext cx="548400" cy="714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Picture 2" descr="IIT Bombay to represent India at international level in USA after a win at  Asia level - The Indian Wire">
            <a:extLst>
              <a:ext uri="{FF2B5EF4-FFF2-40B4-BE49-F238E27FC236}">
                <a16:creationId xmlns:a16="http://schemas.microsoft.com/office/drawing/2014/main" id="{D1A6219B-A2C8-4C1B-A434-89830628042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839" t="10369" r="12256" b="11564"/>
          <a:stretch/>
        </p:blipFill>
        <p:spPr bwMode="auto">
          <a:xfrm>
            <a:off x="8478177" y="-14988"/>
            <a:ext cx="639888" cy="645766"/>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E9A3E826-B7B8-C623-2398-C71BD1295174}"/>
              </a:ext>
            </a:extLst>
          </p:cNvPr>
          <p:cNvSpPr txBox="1"/>
          <p:nvPr/>
        </p:nvSpPr>
        <p:spPr>
          <a:xfrm>
            <a:off x="130065" y="782363"/>
            <a:ext cx="8883869" cy="4431983"/>
          </a:xfrm>
          <a:prstGeom prst="rect">
            <a:avLst/>
          </a:prstGeom>
          <a:noFill/>
        </p:spPr>
        <p:txBody>
          <a:bodyPr wrap="square">
            <a:spAutoFit/>
          </a:bodyPr>
          <a:lstStyle/>
          <a:p>
            <a:r>
              <a:rPr lang="en-US" sz="3200" b="1" dirty="0">
                <a:solidFill>
                  <a:srgbClr val="222222"/>
                </a:solidFill>
                <a:latin typeface="Arial" panose="020B0604020202020204" pitchFamily="34" charset="0"/>
              </a:rPr>
              <a:t>*Four Quizzes: 10 % (</a:t>
            </a:r>
            <a:r>
              <a:rPr lang="en-US" sz="3200" b="1" dirty="0">
                <a:solidFill>
                  <a:srgbClr val="FF0000"/>
                </a:solidFill>
                <a:latin typeface="Arial" panose="020B0604020202020204" pitchFamily="34" charset="0"/>
              </a:rPr>
              <a:t>Surprises</a:t>
            </a:r>
            <a:r>
              <a:rPr lang="en-US" sz="3200" b="1" dirty="0">
                <a:solidFill>
                  <a:srgbClr val="222222"/>
                </a:solidFill>
                <a:latin typeface="Arial" panose="020B0604020202020204" pitchFamily="34" charset="0"/>
              </a:rPr>
              <a:t>)</a:t>
            </a:r>
          </a:p>
          <a:p>
            <a:r>
              <a:rPr lang="en-US" sz="3200" b="1" dirty="0">
                <a:solidFill>
                  <a:srgbClr val="222222"/>
                </a:solidFill>
                <a:latin typeface="Arial" panose="020B0604020202020204" pitchFamily="34" charset="0"/>
              </a:rPr>
              <a:t>*Every class Quizzes: 20 % (</a:t>
            </a:r>
            <a:r>
              <a:rPr lang="en-US" sz="3200" b="1" dirty="0">
                <a:solidFill>
                  <a:srgbClr val="FF0000"/>
                </a:solidFill>
                <a:latin typeface="Arial" panose="020B0604020202020204" pitchFamily="34" charset="0"/>
              </a:rPr>
              <a:t>SAFE</a:t>
            </a:r>
            <a:r>
              <a:rPr lang="en-US" sz="3200" b="1" dirty="0">
                <a:solidFill>
                  <a:srgbClr val="222222"/>
                </a:solidFill>
                <a:latin typeface="Arial" panose="020B0604020202020204" pitchFamily="34" charset="0"/>
              </a:rPr>
              <a:t>)</a:t>
            </a:r>
            <a:endParaRPr lang="en-US" sz="3200" b="1" dirty="0">
              <a:solidFill>
                <a:srgbClr val="00CC00"/>
              </a:solidFill>
              <a:latin typeface="Arial" panose="020B0604020202020204" pitchFamily="34" charset="0"/>
            </a:endParaRPr>
          </a:p>
          <a:p>
            <a:r>
              <a:rPr lang="en-US" sz="3200" b="1" dirty="0">
                <a:solidFill>
                  <a:srgbClr val="222222"/>
                </a:solidFill>
                <a:latin typeface="Arial" panose="020B0604020202020204" pitchFamily="34" charset="0"/>
              </a:rPr>
              <a:t>*Mid-</a:t>
            </a:r>
            <a:r>
              <a:rPr lang="en-US" sz="3200" b="1" dirty="0" err="1">
                <a:solidFill>
                  <a:srgbClr val="222222"/>
                </a:solidFill>
                <a:latin typeface="Arial" panose="020B0604020202020204" pitchFamily="34" charset="0"/>
              </a:rPr>
              <a:t>sem</a:t>
            </a:r>
            <a:r>
              <a:rPr lang="en-US" sz="3200" b="1" dirty="0">
                <a:solidFill>
                  <a:srgbClr val="222222"/>
                </a:solidFill>
                <a:latin typeface="Arial" panose="020B0604020202020204" pitchFamily="34" charset="0"/>
              </a:rPr>
              <a:t>: 20 % </a:t>
            </a:r>
          </a:p>
          <a:p>
            <a:r>
              <a:rPr lang="en-US" sz="3200" b="1" dirty="0">
                <a:solidFill>
                  <a:srgbClr val="222222"/>
                </a:solidFill>
                <a:latin typeface="Arial" panose="020B0604020202020204" pitchFamily="34" charset="0"/>
              </a:rPr>
              <a:t>*End-</a:t>
            </a:r>
            <a:r>
              <a:rPr lang="en-US" sz="3200" b="1" dirty="0" err="1">
                <a:solidFill>
                  <a:srgbClr val="222222"/>
                </a:solidFill>
                <a:latin typeface="Arial" panose="020B0604020202020204" pitchFamily="34" charset="0"/>
              </a:rPr>
              <a:t>sem</a:t>
            </a:r>
            <a:r>
              <a:rPr lang="en-US" sz="3200" b="1" dirty="0">
                <a:solidFill>
                  <a:srgbClr val="222222"/>
                </a:solidFill>
                <a:latin typeface="Arial" panose="020B0604020202020204" pitchFamily="34" charset="0"/>
              </a:rPr>
              <a:t>: 40 %</a:t>
            </a:r>
          </a:p>
          <a:p>
            <a:r>
              <a:rPr lang="en-US" sz="3200" b="1" dirty="0">
                <a:solidFill>
                  <a:srgbClr val="222222"/>
                </a:solidFill>
                <a:latin typeface="Arial" panose="020B0604020202020204" pitchFamily="34" charset="0"/>
              </a:rPr>
              <a:t>*Class Notes: 10 % (</a:t>
            </a:r>
            <a:r>
              <a:rPr lang="en-US" sz="3200" b="1" dirty="0">
                <a:solidFill>
                  <a:srgbClr val="00B0F0"/>
                </a:solidFill>
                <a:latin typeface="Arial" panose="020B0604020202020204" pitchFamily="34" charset="0"/>
              </a:rPr>
              <a:t>Min 3 pages/class</a:t>
            </a:r>
            <a:r>
              <a:rPr lang="en-US" sz="3200" b="1" dirty="0">
                <a:solidFill>
                  <a:srgbClr val="222222"/>
                </a:solidFill>
                <a:latin typeface="Arial" panose="020B0604020202020204" pitchFamily="34" charset="0"/>
              </a:rPr>
              <a:t>)</a:t>
            </a:r>
          </a:p>
          <a:p>
            <a:endParaRPr lang="en-US" sz="3200" b="1" dirty="0">
              <a:solidFill>
                <a:srgbClr val="222222"/>
              </a:solidFill>
              <a:latin typeface="Arial" panose="020B0604020202020204" pitchFamily="34" charset="0"/>
            </a:endParaRPr>
          </a:p>
          <a:p>
            <a:r>
              <a:rPr lang="en-US" sz="2600" b="1" dirty="0">
                <a:solidFill>
                  <a:srgbClr val="222222"/>
                </a:solidFill>
                <a:latin typeface="Arial" panose="020B0604020202020204" pitchFamily="34" charset="0"/>
              </a:rPr>
              <a:t>Optional Project work: 10-100 % (</a:t>
            </a:r>
            <a:r>
              <a:rPr lang="en-US" sz="2600" b="1" dirty="0">
                <a:solidFill>
                  <a:srgbClr val="FF0000"/>
                </a:solidFill>
                <a:latin typeface="Arial" panose="020B0604020202020204" pitchFamily="34" charset="0"/>
              </a:rPr>
              <a:t>Project dependent</a:t>
            </a:r>
            <a:r>
              <a:rPr lang="en-US" sz="2600" b="1" dirty="0">
                <a:solidFill>
                  <a:srgbClr val="222222"/>
                </a:solidFill>
                <a:latin typeface="Arial" panose="020B0604020202020204" pitchFamily="34" charset="0"/>
              </a:rPr>
              <a:t>)</a:t>
            </a:r>
            <a:endParaRPr lang="en-US" sz="2600" dirty="0">
              <a:solidFill>
                <a:srgbClr val="222222"/>
              </a:solidFill>
              <a:latin typeface="Arial" panose="020B0604020202020204" pitchFamily="34" charset="0"/>
            </a:endParaRPr>
          </a:p>
          <a:p>
            <a:endParaRPr lang="en-US" sz="3200" dirty="0">
              <a:solidFill>
                <a:srgbClr val="222222"/>
              </a:solidFill>
              <a:latin typeface="Arial" panose="020B0604020202020204" pitchFamily="34" charset="0"/>
            </a:endParaRPr>
          </a:p>
          <a:p>
            <a:endParaRPr lang="en-US" sz="3200" dirty="0">
              <a:solidFill>
                <a:srgbClr val="222222"/>
              </a:solidFill>
              <a:latin typeface="Arial" panose="020B0604020202020204" pitchFamily="34" charset="0"/>
            </a:endParaRPr>
          </a:p>
        </p:txBody>
      </p:sp>
      <p:sp>
        <p:nvSpPr>
          <p:cNvPr id="8" name="TextBox 7">
            <a:extLst>
              <a:ext uri="{FF2B5EF4-FFF2-40B4-BE49-F238E27FC236}">
                <a16:creationId xmlns:a16="http://schemas.microsoft.com/office/drawing/2014/main" id="{016FAD56-0C37-95D2-BA6D-A3822ECFA0F5}"/>
              </a:ext>
            </a:extLst>
          </p:cNvPr>
          <p:cNvSpPr txBox="1"/>
          <p:nvPr/>
        </p:nvSpPr>
        <p:spPr>
          <a:xfrm>
            <a:off x="-9495" y="4558725"/>
            <a:ext cx="8883869" cy="584775"/>
          </a:xfrm>
          <a:prstGeom prst="rect">
            <a:avLst/>
          </a:prstGeom>
          <a:noFill/>
        </p:spPr>
        <p:txBody>
          <a:bodyPr wrap="square">
            <a:spAutoFit/>
          </a:bodyPr>
          <a:lstStyle/>
          <a:p>
            <a:r>
              <a:rPr lang="en-US" sz="3200" b="1" dirty="0">
                <a:solidFill>
                  <a:srgbClr val="222222"/>
                </a:solidFill>
                <a:latin typeface="Arial" panose="020B0604020202020204" pitchFamily="34" charset="0"/>
              </a:rPr>
              <a:t>* TC Applies</a:t>
            </a:r>
          </a:p>
        </p:txBody>
      </p:sp>
    </p:spTree>
    <p:extLst>
      <p:ext uri="{BB962C8B-B14F-4D97-AF65-F5344CB8AC3E}">
        <p14:creationId xmlns:p14="http://schemas.microsoft.com/office/powerpoint/2010/main" val="2479652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xEl>
                                              <p:pRg st="1" end="1"/>
                                            </p:txEl>
                                          </p:spTgt>
                                        </p:tgtEl>
                                        <p:attrNameLst>
                                          <p:attrName>style.visibility</p:attrName>
                                        </p:attrNameLst>
                                      </p:cBhvr>
                                      <p:to>
                                        <p:strVal val="visible"/>
                                      </p:to>
                                    </p:set>
                                    <p:animEffect transition="in" filter="fade">
                                      <p:cBhvr>
                                        <p:cTn id="12" dur="500"/>
                                        <p:tgtEl>
                                          <p:spTgt spid="1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
                                            <p:txEl>
                                              <p:pRg st="2" end="2"/>
                                            </p:txEl>
                                          </p:spTgt>
                                        </p:tgtEl>
                                        <p:attrNameLst>
                                          <p:attrName>style.visibility</p:attrName>
                                        </p:attrNameLst>
                                      </p:cBhvr>
                                      <p:to>
                                        <p:strVal val="visible"/>
                                      </p:to>
                                    </p:set>
                                    <p:animEffect transition="in" filter="fade">
                                      <p:cBhvr>
                                        <p:cTn id="17" dur="500"/>
                                        <p:tgtEl>
                                          <p:spTgt spid="1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
                                            <p:txEl>
                                              <p:pRg st="3" end="3"/>
                                            </p:txEl>
                                          </p:spTgt>
                                        </p:tgtEl>
                                        <p:attrNameLst>
                                          <p:attrName>style.visibility</p:attrName>
                                        </p:attrNameLst>
                                      </p:cBhvr>
                                      <p:to>
                                        <p:strVal val="visible"/>
                                      </p:to>
                                    </p:set>
                                    <p:animEffect transition="in" filter="fade">
                                      <p:cBhvr>
                                        <p:cTn id="22" dur="500"/>
                                        <p:tgtEl>
                                          <p:spTgt spid="1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8">
                                            <p:txEl>
                                              <p:pRg st="4" end="4"/>
                                            </p:txEl>
                                          </p:spTgt>
                                        </p:tgtEl>
                                        <p:attrNameLst>
                                          <p:attrName>style.visibility</p:attrName>
                                        </p:attrNameLst>
                                      </p:cBhvr>
                                      <p:to>
                                        <p:strVal val="visible"/>
                                      </p:to>
                                    </p:set>
                                    <p:animEffect transition="in" filter="fade">
                                      <p:cBhvr>
                                        <p:cTn id="27" dur="500"/>
                                        <p:tgtEl>
                                          <p:spTgt spid="1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8">
                                            <p:txEl>
                                              <p:pRg st="6" end="6"/>
                                            </p:txEl>
                                          </p:spTgt>
                                        </p:tgtEl>
                                        <p:attrNameLst>
                                          <p:attrName>style.visibility</p:attrName>
                                        </p:attrNameLst>
                                      </p:cBhvr>
                                      <p:to>
                                        <p:strVal val="visible"/>
                                      </p:to>
                                    </p:set>
                                    <p:animEffect transition="in" filter="fade">
                                      <p:cBhvr>
                                        <p:cTn id="32" dur="500"/>
                                        <p:tgtEl>
                                          <p:spTgt spid="18">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8">
                                            <p:txEl>
                                              <p:pRg st="0" end="0"/>
                                            </p:txEl>
                                          </p:spTgt>
                                        </p:tgtEl>
                                        <p:attrNameLst>
                                          <p:attrName>style.visibility</p:attrName>
                                        </p:attrNameLst>
                                      </p:cBhvr>
                                      <p:to>
                                        <p:strVal val="visible"/>
                                      </p:to>
                                    </p:set>
                                    <p:animEffect transition="in" filter="fade">
                                      <p:cBhvr>
                                        <p:cTn id="3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6" name="Google Shape;126;p24"/>
          <p:cNvSpPr txBox="1">
            <a:spLocks noGrp="1"/>
          </p:cNvSpPr>
          <p:nvPr>
            <p:ph type="ctrTitle"/>
          </p:nvPr>
        </p:nvSpPr>
        <p:spPr>
          <a:xfrm>
            <a:off x="688367" y="47780"/>
            <a:ext cx="7250947" cy="533411"/>
          </a:xfrm>
          <a:prstGeom prst="rect">
            <a:avLst/>
          </a:prstGeom>
        </p:spPr>
        <p:txBody>
          <a:bodyPr spcFirstLastPara="1" wrap="square" lIns="91425" tIns="91425" rIns="91425" bIns="91425" anchor="b" anchorCtr="0">
            <a:noAutofit/>
          </a:bodyPr>
          <a:lstStyle/>
          <a:p>
            <a:pPr fontAlgn="base"/>
            <a:r>
              <a:rPr lang="en-US" sz="3600" dirty="0">
                <a:solidFill>
                  <a:srgbClr val="0000FF"/>
                </a:solidFill>
              </a:rPr>
              <a:t>Class Note Submission Link</a:t>
            </a:r>
          </a:p>
        </p:txBody>
      </p:sp>
      <p:sp>
        <p:nvSpPr>
          <p:cNvPr id="3" name="Subtitle 2">
            <a:extLst>
              <a:ext uri="{FF2B5EF4-FFF2-40B4-BE49-F238E27FC236}">
                <a16:creationId xmlns:a16="http://schemas.microsoft.com/office/drawing/2014/main" id="{C6D81618-6F95-4A20-B9A2-249475E82B5C}"/>
              </a:ext>
            </a:extLst>
          </p:cNvPr>
          <p:cNvSpPr>
            <a:spLocks noGrp="1"/>
          </p:cNvSpPr>
          <p:nvPr>
            <p:ph type="subTitle" idx="1"/>
          </p:nvPr>
        </p:nvSpPr>
        <p:spPr>
          <a:xfrm>
            <a:off x="863069" y="1066531"/>
            <a:ext cx="6901542" cy="717000"/>
          </a:xfrm>
        </p:spPr>
        <p:txBody>
          <a:bodyPr/>
          <a:lstStyle/>
          <a:p>
            <a:pPr algn="ctr"/>
            <a:r>
              <a:rPr lang="en-US" sz="2000" b="1" dirty="0">
                <a:solidFill>
                  <a:srgbClr val="FF0000"/>
                </a:solidFill>
              </a:rPr>
              <a:t>Submit Minimum 3 Pages Note within 24 hours</a:t>
            </a:r>
          </a:p>
          <a:p>
            <a:pPr algn="ctr"/>
            <a:r>
              <a:rPr lang="en-US" sz="2000" b="1" dirty="0">
                <a:solidFill>
                  <a:srgbClr val="FF0000"/>
                </a:solidFill>
              </a:rPr>
              <a:t>(</a:t>
            </a:r>
            <a:r>
              <a:rPr lang="en-US" sz="2000" b="1" dirty="0">
                <a:solidFill>
                  <a:srgbClr val="00B0F0"/>
                </a:solidFill>
              </a:rPr>
              <a:t>Minimum word limit 2500. No maximum limit. The document should be the </a:t>
            </a:r>
            <a:r>
              <a:rPr lang="en-US" sz="2000" b="1" u="sng" dirty="0">
                <a:solidFill>
                  <a:srgbClr val="00B0F0"/>
                </a:solidFill>
              </a:rPr>
              <a:t>editable format</a:t>
            </a:r>
            <a:r>
              <a:rPr lang="en-US" sz="2000" b="1" dirty="0">
                <a:solidFill>
                  <a:srgbClr val="00B0F0"/>
                </a:solidFill>
              </a:rPr>
              <a:t> (docs, note pad </a:t>
            </a:r>
            <a:r>
              <a:rPr lang="en-US" sz="2000" b="1" dirty="0" err="1">
                <a:solidFill>
                  <a:srgbClr val="00B0F0"/>
                </a:solidFill>
              </a:rPr>
              <a:t>etc</a:t>
            </a:r>
            <a:r>
              <a:rPr lang="en-US" sz="2000" b="1" dirty="0">
                <a:solidFill>
                  <a:srgbClr val="FF0000"/>
                </a:solidFill>
              </a:rPr>
              <a:t>)</a:t>
            </a:r>
          </a:p>
        </p:txBody>
      </p:sp>
      <p:sp>
        <p:nvSpPr>
          <p:cNvPr id="8" name="TextBox 7">
            <a:extLst>
              <a:ext uri="{FF2B5EF4-FFF2-40B4-BE49-F238E27FC236}">
                <a16:creationId xmlns:a16="http://schemas.microsoft.com/office/drawing/2014/main" id="{A94AA413-E4DC-4D3C-86F1-8CC395C50F93}"/>
              </a:ext>
            </a:extLst>
          </p:cNvPr>
          <p:cNvSpPr txBox="1"/>
          <p:nvPr/>
        </p:nvSpPr>
        <p:spPr>
          <a:xfrm>
            <a:off x="435379" y="2175002"/>
            <a:ext cx="8445281" cy="1261884"/>
          </a:xfrm>
          <a:prstGeom prst="rect">
            <a:avLst/>
          </a:prstGeom>
          <a:noFill/>
        </p:spPr>
        <p:txBody>
          <a:bodyPr wrap="square">
            <a:spAutoFit/>
          </a:bodyPr>
          <a:lstStyle/>
          <a:p>
            <a:pPr algn="ctr"/>
            <a:r>
              <a:rPr lang="en-US" sz="4000" dirty="0"/>
              <a:t>Moodle</a:t>
            </a:r>
          </a:p>
          <a:p>
            <a:pPr algn="ctr"/>
            <a:r>
              <a:rPr lang="en-US" sz="3600" dirty="0"/>
              <a:t>https://moodle.iitb.ac.in/login/index.php</a:t>
            </a:r>
          </a:p>
        </p:txBody>
      </p:sp>
      <p:sp>
        <p:nvSpPr>
          <p:cNvPr id="6" name="Google Shape;134;p25">
            <a:extLst>
              <a:ext uri="{FF2B5EF4-FFF2-40B4-BE49-F238E27FC236}">
                <a16:creationId xmlns:a16="http://schemas.microsoft.com/office/drawing/2014/main" id="{7A5731E4-2130-4572-9C94-24CC223D90B7}"/>
              </a:ext>
            </a:extLst>
          </p:cNvPr>
          <p:cNvSpPr/>
          <p:nvPr/>
        </p:nvSpPr>
        <p:spPr>
          <a:xfrm rot="-5400000" flipH="1">
            <a:off x="82952" y="-97938"/>
            <a:ext cx="548400" cy="714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Picture 2" descr="IIT Bombay to represent India at international level in USA after a win at  Asia level - The Indian Wire">
            <a:extLst>
              <a:ext uri="{FF2B5EF4-FFF2-40B4-BE49-F238E27FC236}">
                <a16:creationId xmlns:a16="http://schemas.microsoft.com/office/drawing/2014/main" id="{AEEBF15F-09F3-484D-BECD-65ACD4DA838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839" t="10369" r="12256" b="11564"/>
          <a:stretch/>
        </p:blipFill>
        <p:spPr bwMode="auto">
          <a:xfrm>
            <a:off x="8478177" y="-14988"/>
            <a:ext cx="639888" cy="645766"/>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70F91BFE-A36D-4294-8DC5-AE0B00DA9671}"/>
              </a:ext>
            </a:extLst>
          </p:cNvPr>
          <p:cNvSpPr txBox="1"/>
          <p:nvPr/>
        </p:nvSpPr>
        <p:spPr>
          <a:xfrm>
            <a:off x="197976" y="4273224"/>
            <a:ext cx="8920089" cy="707886"/>
          </a:xfrm>
          <a:prstGeom prst="rect">
            <a:avLst/>
          </a:prstGeom>
          <a:noFill/>
        </p:spPr>
        <p:txBody>
          <a:bodyPr wrap="square">
            <a:spAutoFit/>
          </a:bodyPr>
          <a:lstStyle/>
          <a:p>
            <a:pPr algn="just"/>
            <a:r>
              <a:rPr lang="en-US" sz="2000" b="1" dirty="0">
                <a:solidFill>
                  <a:srgbClr val="FF0000"/>
                </a:solidFill>
              </a:rPr>
              <a:t>Turnitin software (</a:t>
            </a:r>
            <a:r>
              <a:rPr lang="en-US" sz="2000" b="1" dirty="0">
                <a:solidFill>
                  <a:srgbClr val="00B0F0"/>
                </a:solidFill>
              </a:rPr>
              <a:t>https://www.turnitin.com/) </a:t>
            </a:r>
            <a:r>
              <a:rPr lang="en-US" sz="2000" b="1" dirty="0">
                <a:solidFill>
                  <a:srgbClr val="FF0000"/>
                </a:solidFill>
              </a:rPr>
              <a:t>will be used to check the plagiarism from books, online documents or other student’s notes.</a:t>
            </a:r>
          </a:p>
        </p:txBody>
      </p:sp>
    </p:spTree>
    <p:extLst>
      <p:ext uri="{BB962C8B-B14F-4D97-AF65-F5344CB8AC3E}">
        <p14:creationId xmlns:p14="http://schemas.microsoft.com/office/powerpoint/2010/main" val="1197478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34" name="文本框 33">
            <a:extLst>
              <a:ext uri="{FF2B5EF4-FFF2-40B4-BE49-F238E27FC236}">
                <a16:creationId xmlns:a16="http://schemas.microsoft.com/office/drawing/2014/main" id="{4A26B6A0-B1BE-4DB7-96D0-A83C8EF1CA02}"/>
              </a:ext>
            </a:extLst>
          </p:cNvPr>
          <p:cNvSpPr txBox="1"/>
          <p:nvPr/>
        </p:nvSpPr>
        <p:spPr>
          <a:xfrm>
            <a:off x="8874374" y="4866501"/>
            <a:ext cx="269626" cy="276999"/>
          </a:xfrm>
          <a:prstGeom prst="rect">
            <a:avLst/>
          </a:prstGeom>
          <a:noFill/>
        </p:spPr>
        <p:txBody>
          <a:bodyPr wrap="none" rtlCol="0">
            <a:spAutoFit/>
          </a:bodyPr>
          <a:lstStyle/>
          <a:p>
            <a:fld id="{159DCF23-FFE9-4E31-943F-79875DFAC29E}" type="slidenum">
              <a:rPr lang="en-US" sz="1200" smtClean="0">
                <a:solidFill>
                  <a:schemeClr val="accent3">
                    <a:lumMod val="50000"/>
                  </a:schemeClr>
                </a:solidFill>
              </a:rPr>
              <a:t>6</a:t>
            </a:fld>
            <a:endParaRPr lang="en-US" sz="1200" dirty="0">
              <a:solidFill>
                <a:schemeClr val="accent3">
                  <a:lumMod val="50000"/>
                </a:schemeClr>
              </a:solidFill>
            </a:endParaRPr>
          </a:p>
        </p:txBody>
      </p:sp>
      <p:sp>
        <p:nvSpPr>
          <p:cNvPr id="12" name="TextBox 11"/>
          <p:cNvSpPr txBox="1"/>
          <p:nvPr/>
        </p:nvSpPr>
        <p:spPr>
          <a:xfrm>
            <a:off x="714302" y="-14988"/>
            <a:ext cx="4432624" cy="523220"/>
          </a:xfrm>
          <a:prstGeom prst="rect">
            <a:avLst/>
          </a:prstGeom>
          <a:noFill/>
        </p:spPr>
        <p:txBody>
          <a:bodyPr wrap="none" rtlCol="0">
            <a:spAutoFit/>
          </a:bodyPr>
          <a:lstStyle/>
          <a:p>
            <a:r>
              <a:rPr lang="en-US" sz="2800" b="1" dirty="0">
                <a:solidFill>
                  <a:srgbClr val="0000FF"/>
                </a:solidFill>
                <a:latin typeface="Livvic" panose="020B0604020202020204" charset="0"/>
              </a:rPr>
              <a:t>Term and Condition (TC)</a:t>
            </a:r>
          </a:p>
        </p:txBody>
      </p:sp>
      <p:sp>
        <p:nvSpPr>
          <p:cNvPr id="7" name="Google Shape;134;p25">
            <a:extLst>
              <a:ext uri="{FF2B5EF4-FFF2-40B4-BE49-F238E27FC236}">
                <a16:creationId xmlns:a16="http://schemas.microsoft.com/office/drawing/2014/main" id="{1A5B2C66-0FA7-4CB1-9283-351D4B659B4E}"/>
              </a:ext>
            </a:extLst>
          </p:cNvPr>
          <p:cNvSpPr/>
          <p:nvPr/>
        </p:nvSpPr>
        <p:spPr>
          <a:xfrm rot="-5400000" flipH="1">
            <a:off x="82952" y="-97938"/>
            <a:ext cx="548400" cy="714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Picture 2" descr="IIT Bombay to represent India at international level in USA after a win at  Asia level - The Indian Wire">
            <a:extLst>
              <a:ext uri="{FF2B5EF4-FFF2-40B4-BE49-F238E27FC236}">
                <a16:creationId xmlns:a16="http://schemas.microsoft.com/office/drawing/2014/main" id="{D1A6219B-A2C8-4C1B-A434-89830628042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839" t="10369" r="12256" b="11564"/>
          <a:stretch/>
        </p:blipFill>
        <p:spPr bwMode="auto">
          <a:xfrm>
            <a:off x="8478177" y="-14988"/>
            <a:ext cx="639888" cy="64576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2">
            <a:extLst>
              <a:ext uri="{FF2B5EF4-FFF2-40B4-BE49-F238E27FC236}">
                <a16:creationId xmlns:a16="http://schemas.microsoft.com/office/drawing/2014/main" id="{E2F97E0B-4A58-4A3E-87C0-822271860A42}"/>
              </a:ext>
            </a:extLst>
          </p:cNvPr>
          <p:cNvGraphicFramePr>
            <a:graphicFrameLocks noGrp="1"/>
          </p:cNvGraphicFramePr>
          <p:nvPr>
            <p:extLst>
              <p:ext uri="{D42A27DB-BD31-4B8C-83A1-F6EECF244321}">
                <p14:modId xmlns:p14="http://schemas.microsoft.com/office/powerpoint/2010/main" val="3291884396"/>
              </p:ext>
            </p:extLst>
          </p:nvPr>
        </p:nvGraphicFramePr>
        <p:xfrm>
          <a:off x="97415" y="747123"/>
          <a:ext cx="8911772" cy="4358640"/>
        </p:xfrm>
        <a:graphic>
          <a:graphicData uri="http://schemas.openxmlformats.org/drawingml/2006/table">
            <a:tbl>
              <a:tblPr firstRow="1" bandRow="1">
                <a:tableStyleId>{CDE2CD75-23FF-462D-8FA4-09480D1D9082}</a:tableStyleId>
              </a:tblPr>
              <a:tblGrid>
                <a:gridCol w="2808514">
                  <a:extLst>
                    <a:ext uri="{9D8B030D-6E8A-4147-A177-3AD203B41FA5}">
                      <a16:colId xmlns:a16="http://schemas.microsoft.com/office/drawing/2014/main" val="1786386164"/>
                    </a:ext>
                  </a:extLst>
                </a:gridCol>
                <a:gridCol w="6103258">
                  <a:extLst>
                    <a:ext uri="{9D8B030D-6E8A-4147-A177-3AD203B41FA5}">
                      <a16:colId xmlns:a16="http://schemas.microsoft.com/office/drawing/2014/main" val="1580831435"/>
                    </a:ext>
                  </a:extLst>
                </a:gridCol>
              </a:tblGrid>
              <a:tr h="370840">
                <a:tc>
                  <a:txBody>
                    <a:bodyPr/>
                    <a:lstStyle/>
                    <a:p>
                      <a:r>
                        <a:rPr lang="en-US" sz="3200" b="1" dirty="0"/>
                        <a:t>Attendance</a:t>
                      </a:r>
                    </a:p>
                  </a:txBody>
                  <a:tcPr>
                    <a:solidFill>
                      <a:srgbClr val="FFFF00"/>
                    </a:solidFill>
                  </a:tcPr>
                </a:tc>
                <a:tc>
                  <a:txBody>
                    <a:bodyPr/>
                    <a:lstStyle/>
                    <a:p>
                      <a:r>
                        <a:rPr lang="en-US" sz="3200" b="1" dirty="0"/>
                        <a:t>Grading System</a:t>
                      </a:r>
                    </a:p>
                  </a:txBody>
                  <a:tcPr>
                    <a:solidFill>
                      <a:srgbClr val="FFFF00"/>
                    </a:solidFill>
                  </a:tcPr>
                </a:tc>
                <a:extLst>
                  <a:ext uri="{0D108BD9-81ED-4DB2-BD59-A6C34878D82A}">
                    <a16:rowId xmlns:a16="http://schemas.microsoft.com/office/drawing/2014/main" val="1499197061"/>
                  </a:ext>
                </a:extLst>
              </a:tr>
              <a:tr h="370840">
                <a:tc>
                  <a:txBody>
                    <a:bodyPr/>
                    <a:lstStyle/>
                    <a:p>
                      <a:r>
                        <a:rPr lang="en-US" sz="3200" b="1" dirty="0"/>
                        <a:t>&gt; 90 %</a:t>
                      </a:r>
                    </a:p>
                  </a:txBody>
                  <a:tcPr>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t>Grading will be based on 100% of your obtain percentage</a:t>
                      </a:r>
                    </a:p>
                  </a:txBody>
                  <a:tcPr>
                    <a:solidFill>
                      <a:srgbClr val="FFFFFF"/>
                    </a:solidFill>
                  </a:tcPr>
                </a:tc>
                <a:extLst>
                  <a:ext uri="{0D108BD9-81ED-4DB2-BD59-A6C34878D82A}">
                    <a16:rowId xmlns:a16="http://schemas.microsoft.com/office/drawing/2014/main" val="2551010432"/>
                  </a:ext>
                </a:extLst>
              </a:tr>
              <a:tr h="370840">
                <a:tc>
                  <a:txBody>
                    <a:bodyPr/>
                    <a:lstStyle/>
                    <a:p>
                      <a:r>
                        <a:rPr lang="en-US" sz="3200" b="1" dirty="0"/>
                        <a:t>80%        89%</a:t>
                      </a:r>
                    </a:p>
                  </a:txBody>
                  <a:tcPr>
                    <a:solidFill>
                      <a:srgbClr val="FFCCCC"/>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t>Grading will be based on 80% of your obtain percentage</a:t>
                      </a:r>
                    </a:p>
                  </a:txBody>
                  <a:tcPr>
                    <a:solidFill>
                      <a:srgbClr val="FFCCCC"/>
                    </a:solidFill>
                  </a:tcPr>
                </a:tc>
                <a:extLst>
                  <a:ext uri="{0D108BD9-81ED-4DB2-BD59-A6C34878D82A}">
                    <a16:rowId xmlns:a16="http://schemas.microsoft.com/office/drawing/2014/main" val="3302316270"/>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3200" b="1" dirty="0"/>
                        <a:t>70%        79%</a:t>
                      </a:r>
                    </a:p>
                  </a:txBody>
                  <a:tcPr>
                    <a:solidFill>
                      <a:srgbClr val="FF9999"/>
                    </a:solidFill>
                  </a:tcPr>
                </a:tc>
                <a:tc>
                  <a:txBody>
                    <a:bodyPr/>
                    <a:lstStyle/>
                    <a:p>
                      <a:pPr algn="l"/>
                      <a:r>
                        <a:rPr lang="en-US" sz="1800" b="1" dirty="0"/>
                        <a:t>Grading will be based on 70% of your obtain percentage</a:t>
                      </a:r>
                    </a:p>
                  </a:txBody>
                  <a:tcPr>
                    <a:solidFill>
                      <a:srgbClr val="FF9999"/>
                    </a:solidFill>
                  </a:tcPr>
                </a:tc>
                <a:extLst>
                  <a:ext uri="{0D108BD9-81ED-4DB2-BD59-A6C34878D82A}">
                    <a16:rowId xmlns:a16="http://schemas.microsoft.com/office/drawing/2014/main" val="3439153869"/>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3200" b="1" dirty="0"/>
                        <a:t>60%        69%</a:t>
                      </a:r>
                    </a:p>
                  </a:txBody>
                  <a:tcPr>
                    <a:solidFill>
                      <a:srgbClr val="FF5050"/>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t>Grading will be based on 60% of your obtain percentage</a:t>
                      </a:r>
                    </a:p>
                  </a:txBody>
                  <a:tcPr>
                    <a:solidFill>
                      <a:srgbClr val="FF5050"/>
                    </a:solidFill>
                  </a:tcPr>
                </a:tc>
                <a:extLst>
                  <a:ext uri="{0D108BD9-81ED-4DB2-BD59-A6C34878D82A}">
                    <a16:rowId xmlns:a16="http://schemas.microsoft.com/office/drawing/2014/main" val="4197274714"/>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3200" b="1" dirty="0"/>
                        <a:t>50%        59%</a:t>
                      </a:r>
                    </a:p>
                  </a:txBody>
                  <a:tcPr>
                    <a:solidFill>
                      <a:srgbClr val="FF3300"/>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t>Grading will be based on 50% of your obtain percentage</a:t>
                      </a:r>
                    </a:p>
                  </a:txBody>
                  <a:tcPr>
                    <a:solidFill>
                      <a:srgbClr val="FF3300"/>
                    </a:solidFill>
                  </a:tcPr>
                </a:tc>
                <a:extLst>
                  <a:ext uri="{0D108BD9-81ED-4DB2-BD59-A6C34878D82A}">
                    <a16:rowId xmlns:a16="http://schemas.microsoft.com/office/drawing/2014/main" val="822624093"/>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3200" b="1" dirty="0"/>
                        <a:t>&lt;50%</a:t>
                      </a:r>
                    </a:p>
                  </a:txBody>
                  <a:tcPr>
                    <a:solidFill>
                      <a:srgbClr val="FF0000"/>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t>Fail (</a:t>
                      </a:r>
                      <a:r>
                        <a:rPr lang="en-US" sz="1800" b="1" dirty="0">
                          <a:highlight>
                            <a:srgbClr val="FFFF00"/>
                          </a:highlight>
                        </a:rPr>
                        <a:t>Except project</a:t>
                      </a:r>
                      <a:r>
                        <a:rPr lang="en-US" sz="1800" b="1" dirty="0"/>
                        <a:t>)</a:t>
                      </a:r>
                    </a:p>
                  </a:txBody>
                  <a:tcPr>
                    <a:solidFill>
                      <a:srgbClr val="FF0000"/>
                    </a:solidFill>
                  </a:tcPr>
                </a:tc>
                <a:extLst>
                  <a:ext uri="{0D108BD9-81ED-4DB2-BD59-A6C34878D82A}">
                    <a16:rowId xmlns:a16="http://schemas.microsoft.com/office/drawing/2014/main" val="2583616666"/>
                  </a:ext>
                </a:extLst>
              </a:tr>
            </a:tbl>
          </a:graphicData>
        </a:graphic>
      </p:graphicFrame>
      <p:sp>
        <p:nvSpPr>
          <p:cNvPr id="3" name="Arrow: Left-Right 2">
            <a:extLst>
              <a:ext uri="{FF2B5EF4-FFF2-40B4-BE49-F238E27FC236}">
                <a16:creationId xmlns:a16="http://schemas.microsoft.com/office/drawing/2014/main" id="{3EB964DD-C4EB-41A2-B6B4-79A1AA6661E3}"/>
              </a:ext>
            </a:extLst>
          </p:cNvPr>
          <p:cNvSpPr/>
          <p:nvPr/>
        </p:nvSpPr>
        <p:spPr>
          <a:xfrm>
            <a:off x="1094557" y="2182584"/>
            <a:ext cx="674914" cy="207736"/>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Left-Right 8">
            <a:extLst>
              <a:ext uri="{FF2B5EF4-FFF2-40B4-BE49-F238E27FC236}">
                <a16:creationId xmlns:a16="http://schemas.microsoft.com/office/drawing/2014/main" id="{7CF671E2-64D4-4711-8213-6B127E49B298}"/>
              </a:ext>
            </a:extLst>
          </p:cNvPr>
          <p:cNvSpPr/>
          <p:nvPr/>
        </p:nvSpPr>
        <p:spPr>
          <a:xfrm>
            <a:off x="1094557" y="2833008"/>
            <a:ext cx="674914" cy="207736"/>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Left-Right 9">
            <a:extLst>
              <a:ext uri="{FF2B5EF4-FFF2-40B4-BE49-F238E27FC236}">
                <a16:creationId xmlns:a16="http://schemas.microsoft.com/office/drawing/2014/main" id="{A86E5CAB-EEBA-4B9F-AF60-A332299157C1}"/>
              </a:ext>
            </a:extLst>
          </p:cNvPr>
          <p:cNvSpPr/>
          <p:nvPr/>
        </p:nvSpPr>
        <p:spPr>
          <a:xfrm>
            <a:off x="1094557" y="3460476"/>
            <a:ext cx="674914" cy="207736"/>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Left-Right 12">
            <a:extLst>
              <a:ext uri="{FF2B5EF4-FFF2-40B4-BE49-F238E27FC236}">
                <a16:creationId xmlns:a16="http://schemas.microsoft.com/office/drawing/2014/main" id="{5F00AA63-6858-4E23-9EA3-004EE702A8F9}"/>
              </a:ext>
            </a:extLst>
          </p:cNvPr>
          <p:cNvSpPr/>
          <p:nvPr/>
        </p:nvSpPr>
        <p:spPr>
          <a:xfrm>
            <a:off x="1094557" y="4132081"/>
            <a:ext cx="674914" cy="207736"/>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0310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34" name="文本框 33">
            <a:extLst>
              <a:ext uri="{FF2B5EF4-FFF2-40B4-BE49-F238E27FC236}">
                <a16:creationId xmlns:a16="http://schemas.microsoft.com/office/drawing/2014/main" id="{4A26B6A0-B1BE-4DB7-96D0-A83C8EF1CA02}"/>
              </a:ext>
            </a:extLst>
          </p:cNvPr>
          <p:cNvSpPr txBox="1"/>
          <p:nvPr/>
        </p:nvSpPr>
        <p:spPr>
          <a:xfrm>
            <a:off x="8874374" y="4866501"/>
            <a:ext cx="269626" cy="276999"/>
          </a:xfrm>
          <a:prstGeom prst="rect">
            <a:avLst/>
          </a:prstGeom>
          <a:noFill/>
        </p:spPr>
        <p:txBody>
          <a:bodyPr wrap="none" rtlCol="0">
            <a:spAutoFit/>
          </a:bodyPr>
          <a:lstStyle/>
          <a:p>
            <a:fld id="{159DCF23-FFE9-4E31-943F-79875DFAC29E}" type="slidenum">
              <a:rPr lang="en-US" sz="1200" smtClean="0">
                <a:solidFill>
                  <a:schemeClr val="accent3">
                    <a:lumMod val="50000"/>
                  </a:schemeClr>
                </a:solidFill>
              </a:rPr>
              <a:t>7</a:t>
            </a:fld>
            <a:endParaRPr lang="en-US" sz="1200" dirty="0">
              <a:solidFill>
                <a:schemeClr val="accent3">
                  <a:lumMod val="50000"/>
                </a:schemeClr>
              </a:solidFill>
            </a:endParaRPr>
          </a:p>
        </p:txBody>
      </p:sp>
      <p:sp>
        <p:nvSpPr>
          <p:cNvPr id="12" name="TextBox 11"/>
          <p:cNvSpPr txBox="1"/>
          <p:nvPr/>
        </p:nvSpPr>
        <p:spPr>
          <a:xfrm>
            <a:off x="714302" y="-14988"/>
            <a:ext cx="4432624" cy="523220"/>
          </a:xfrm>
          <a:prstGeom prst="rect">
            <a:avLst/>
          </a:prstGeom>
          <a:noFill/>
        </p:spPr>
        <p:txBody>
          <a:bodyPr wrap="none" rtlCol="0">
            <a:spAutoFit/>
          </a:bodyPr>
          <a:lstStyle/>
          <a:p>
            <a:r>
              <a:rPr lang="en-US" sz="2800" b="1" dirty="0">
                <a:solidFill>
                  <a:srgbClr val="0000FF"/>
                </a:solidFill>
                <a:latin typeface="Livvic" panose="020B0604020202020204" charset="0"/>
              </a:rPr>
              <a:t>Disciplines in classroom</a:t>
            </a:r>
          </a:p>
        </p:txBody>
      </p:sp>
      <p:sp>
        <p:nvSpPr>
          <p:cNvPr id="7" name="Google Shape;134;p25">
            <a:extLst>
              <a:ext uri="{FF2B5EF4-FFF2-40B4-BE49-F238E27FC236}">
                <a16:creationId xmlns:a16="http://schemas.microsoft.com/office/drawing/2014/main" id="{1A5B2C66-0FA7-4CB1-9283-351D4B659B4E}"/>
              </a:ext>
            </a:extLst>
          </p:cNvPr>
          <p:cNvSpPr/>
          <p:nvPr/>
        </p:nvSpPr>
        <p:spPr>
          <a:xfrm rot="-5400000" flipH="1">
            <a:off x="82952" y="-97938"/>
            <a:ext cx="548400" cy="714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Picture 2" descr="IIT Bombay to represent India at international level in USA after a win at  Asia level - The Indian Wire">
            <a:extLst>
              <a:ext uri="{FF2B5EF4-FFF2-40B4-BE49-F238E27FC236}">
                <a16:creationId xmlns:a16="http://schemas.microsoft.com/office/drawing/2014/main" id="{D1A6219B-A2C8-4C1B-A434-89830628042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839" t="10369" r="12256" b="11564"/>
          <a:stretch/>
        </p:blipFill>
        <p:spPr bwMode="auto">
          <a:xfrm>
            <a:off x="8478177" y="-14988"/>
            <a:ext cx="639888" cy="64576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1DB4ECDF-6950-0477-ECAF-254E8C77AB6E}"/>
              </a:ext>
            </a:extLst>
          </p:cNvPr>
          <p:cNvSpPr txBox="1"/>
          <p:nvPr/>
        </p:nvSpPr>
        <p:spPr>
          <a:xfrm>
            <a:off x="181303" y="630778"/>
            <a:ext cx="8781393" cy="4154984"/>
          </a:xfrm>
          <a:prstGeom prst="rect">
            <a:avLst/>
          </a:prstGeom>
          <a:noFill/>
        </p:spPr>
        <p:txBody>
          <a:bodyPr wrap="square">
            <a:spAutoFit/>
          </a:bodyPr>
          <a:lstStyle/>
          <a:p>
            <a:r>
              <a:rPr lang="en-US" sz="2400" b="1" i="0" dirty="0">
                <a:solidFill>
                  <a:srgbClr val="FF0000"/>
                </a:solidFill>
                <a:effectLst/>
                <a:latin typeface="Calibri-Bold"/>
              </a:rPr>
              <a:t>Classroom Behavior</a:t>
            </a:r>
            <a:br>
              <a:rPr lang="en-US" sz="2400" b="1" i="0" dirty="0">
                <a:solidFill>
                  <a:srgbClr val="4A452A"/>
                </a:solidFill>
                <a:effectLst/>
                <a:latin typeface="Calibri-Bold"/>
              </a:rPr>
            </a:br>
            <a:r>
              <a:rPr lang="en-US" sz="2400" b="1" i="0" dirty="0">
                <a:solidFill>
                  <a:srgbClr val="000000"/>
                </a:solidFill>
                <a:effectLst/>
                <a:latin typeface="Calibri-Bold"/>
              </a:rPr>
              <a:t>Be attentive in the lectures.</a:t>
            </a:r>
            <a:br>
              <a:rPr lang="en-US" sz="2400" b="1" i="0" dirty="0">
                <a:solidFill>
                  <a:srgbClr val="000000"/>
                </a:solidFill>
                <a:effectLst/>
                <a:latin typeface="Calibri-Bold"/>
              </a:rPr>
            </a:br>
            <a:r>
              <a:rPr lang="en-US" sz="2400" b="1" i="0" dirty="0">
                <a:solidFill>
                  <a:srgbClr val="000000"/>
                </a:solidFill>
                <a:effectLst/>
                <a:latin typeface="Calibri-Bold"/>
              </a:rPr>
              <a:t>Do not join for the sake of attendance.</a:t>
            </a:r>
            <a:br>
              <a:rPr lang="en-US" sz="2400" b="1" i="0" dirty="0">
                <a:solidFill>
                  <a:srgbClr val="000000"/>
                </a:solidFill>
                <a:effectLst/>
                <a:latin typeface="Calibri-Bold"/>
              </a:rPr>
            </a:br>
            <a:r>
              <a:rPr lang="en-US" sz="2400" b="1" i="0" dirty="0">
                <a:solidFill>
                  <a:srgbClr val="000000"/>
                </a:solidFill>
                <a:effectLst/>
                <a:latin typeface="Calibri-Bold"/>
              </a:rPr>
              <a:t>Ask questions.</a:t>
            </a:r>
          </a:p>
          <a:p>
            <a:pPr algn="just"/>
            <a:br>
              <a:rPr lang="en-US" sz="2400" b="1" i="0" dirty="0">
                <a:solidFill>
                  <a:srgbClr val="000000"/>
                </a:solidFill>
                <a:effectLst/>
                <a:latin typeface="Calibri-Bold"/>
              </a:rPr>
            </a:br>
            <a:r>
              <a:rPr lang="en-US" sz="2400" b="1" i="0" dirty="0">
                <a:solidFill>
                  <a:srgbClr val="FF0000"/>
                </a:solidFill>
                <a:effectLst/>
                <a:latin typeface="Calibri-Bold"/>
              </a:rPr>
              <a:t>Academic Honesty</a:t>
            </a:r>
          </a:p>
          <a:p>
            <a:pPr algn="just"/>
            <a:r>
              <a:rPr lang="en-US" sz="2400" b="1" i="0" dirty="0">
                <a:solidFill>
                  <a:srgbClr val="000000"/>
                </a:solidFill>
                <a:effectLst/>
                <a:latin typeface="Calibri-Bold"/>
              </a:rPr>
              <a:t>It is expected that students in EE204 will maintain the highest standards of academic honesty. In particular, it is expected that in the course of taking a test or examination, students will not (1) accept information of any kind from others and give information to others (2) No googling the answers.</a:t>
            </a:r>
            <a:endParaRPr lang="en-US" sz="2400" b="1" dirty="0"/>
          </a:p>
        </p:txBody>
      </p:sp>
    </p:spTree>
    <p:extLst>
      <p:ext uri="{BB962C8B-B14F-4D97-AF65-F5344CB8AC3E}">
        <p14:creationId xmlns:p14="http://schemas.microsoft.com/office/powerpoint/2010/main" val="77599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34" name="文本框 33">
            <a:extLst>
              <a:ext uri="{FF2B5EF4-FFF2-40B4-BE49-F238E27FC236}">
                <a16:creationId xmlns:a16="http://schemas.microsoft.com/office/drawing/2014/main" id="{4A26B6A0-B1BE-4DB7-96D0-A83C8EF1CA02}"/>
              </a:ext>
            </a:extLst>
          </p:cNvPr>
          <p:cNvSpPr txBox="1"/>
          <p:nvPr/>
        </p:nvSpPr>
        <p:spPr>
          <a:xfrm>
            <a:off x="8874374" y="4866501"/>
            <a:ext cx="269626" cy="276999"/>
          </a:xfrm>
          <a:prstGeom prst="rect">
            <a:avLst/>
          </a:prstGeom>
          <a:noFill/>
        </p:spPr>
        <p:txBody>
          <a:bodyPr wrap="none" rtlCol="0">
            <a:spAutoFit/>
          </a:bodyPr>
          <a:lstStyle/>
          <a:p>
            <a:fld id="{159DCF23-FFE9-4E31-943F-79875DFAC29E}" type="slidenum">
              <a:rPr lang="en-US" sz="1200" smtClean="0">
                <a:solidFill>
                  <a:schemeClr val="accent3">
                    <a:lumMod val="50000"/>
                  </a:schemeClr>
                </a:solidFill>
              </a:rPr>
              <a:t>8</a:t>
            </a:fld>
            <a:endParaRPr lang="en-US" sz="1200" dirty="0">
              <a:solidFill>
                <a:schemeClr val="accent3">
                  <a:lumMod val="50000"/>
                </a:schemeClr>
              </a:solidFill>
            </a:endParaRPr>
          </a:p>
        </p:txBody>
      </p:sp>
      <p:sp>
        <p:nvSpPr>
          <p:cNvPr id="12" name="TextBox 11"/>
          <p:cNvSpPr txBox="1"/>
          <p:nvPr/>
        </p:nvSpPr>
        <p:spPr>
          <a:xfrm>
            <a:off x="714302" y="-14988"/>
            <a:ext cx="4432624" cy="523220"/>
          </a:xfrm>
          <a:prstGeom prst="rect">
            <a:avLst/>
          </a:prstGeom>
          <a:noFill/>
        </p:spPr>
        <p:txBody>
          <a:bodyPr wrap="none" rtlCol="0">
            <a:spAutoFit/>
          </a:bodyPr>
          <a:lstStyle/>
          <a:p>
            <a:r>
              <a:rPr lang="en-US" sz="2800" b="1" dirty="0">
                <a:solidFill>
                  <a:srgbClr val="0000FF"/>
                </a:solidFill>
                <a:latin typeface="Livvic" panose="020B0604020202020204" charset="0"/>
              </a:rPr>
              <a:t>Term and Condition (TC)</a:t>
            </a:r>
          </a:p>
        </p:txBody>
      </p:sp>
      <p:sp>
        <p:nvSpPr>
          <p:cNvPr id="7" name="Google Shape;134;p25">
            <a:extLst>
              <a:ext uri="{FF2B5EF4-FFF2-40B4-BE49-F238E27FC236}">
                <a16:creationId xmlns:a16="http://schemas.microsoft.com/office/drawing/2014/main" id="{1A5B2C66-0FA7-4CB1-9283-351D4B659B4E}"/>
              </a:ext>
            </a:extLst>
          </p:cNvPr>
          <p:cNvSpPr/>
          <p:nvPr/>
        </p:nvSpPr>
        <p:spPr>
          <a:xfrm rot="-5400000" flipH="1">
            <a:off x="82952" y="-97938"/>
            <a:ext cx="548400" cy="714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Picture 2" descr="IIT Bombay to represent India at international level in USA after a win at  Asia level - The Indian Wire">
            <a:extLst>
              <a:ext uri="{FF2B5EF4-FFF2-40B4-BE49-F238E27FC236}">
                <a16:creationId xmlns:a16="http://schemas.microsoft.com/office/drawing/2014/main" id="{D1A6219B-A2C8-4C1B-A434-89830628042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839" t="10369" r="12256" b="11564"/>
          <a:stretch/>
        </p:blipFill>
        <p:spPr bwMode="auto">
          <a:xfrm>
            <a:off x="8478177" y="-14988"/>
            <a:ext cx="639888" cy="645766"/>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E9A3E826-B7B8-C623-2398-C71BD1295174}"/>
              </a:ext>
            </a:extLst>
          </p:cNvPr>
          <p:cNvSpPr txBox="1"/>
          <p:nvPr/>
        </p:nvSpPr>
        <p:spPr>
          <a:xfrm>
            <a:off x="264330" y="3460831"/>
            <a:ext cx="8744857" cy="1600438"/>
          </a:xfrm>
          <a:prstGeom prst="rect">
            <a:avLst/>
          </a:prstGeom>
          <a:noFill/>
        </p:spPr>
        <p:txBody>
          <a:bodyPr wrap="square">
            <a:spAutoFit/>
          </a:bodyPr>
          <a:lstStyle/>
          <a:p>
            <a:r>
              <a:rPr lang="en-US" sz="4000" b="1" dirty="0">
                <a:solidFill>
                  <a:srgbClr val="FF0000"/>
                </a:solidFill>
                <a:latin typeface="Arial" panose="020B0604020202020204" pitchFamily="34" charset="0"/>
              </a:rPr>
              <a:t>No Electronics are allowed in class</a:t>
            </a:r>
          </a:p>
          <a:p>
            <a:pPr algn="ctr"/>
            <a:r>
              <a:rPr lang="en-US" sz="4000" b="1" dirty="0">
                <a:solidFill>
                  <a:srgbClr val="00B0F0"/>
                </a:solidFill>
                <a:latin typeface="Arial" panose="020B0604020202020204" pitchFamily="34" charset="0"/>
              </a:rPr>
              <a:t>ONLY PEN-PAPER</a:t>
            </a:r>
          </a:p>
          <a:p>
            <a:pPr algn="ctr"/>
            <a:r>
              <a:rPr lang="en-US" sz="1600" b="1" dirty="0">
                <a:solidFill>
                  <a:srgbClr val="00B0F0"/>
                </a:solidFill>
                <a:latin typeface="Arial" panose="020B0604020202020204" pitchFamily="34" charset="0"/>
              </a:rPr>
              <a:t>(except during Quizzes)</a:t>
            </a:r>
            <a:endParaRPr lang="en-US" sz="1600" dirty="0">
              <a:solidFill>
                <a:srgbClr val="00B0F0"/>
              </a:solidFill>
              <a:latin typeface="Arial" panose="020B0604020202020204" pitchFamily="34" charset="0"/>
            </a:endParaRPr>
          </a:p>
        </p:txBody>
      </p:sp>
      <p:pic>
        <p:nvPicPr>
          <p:cNvPr id="1026" name="Picture 2" descr="23,358 No Electronic Devices Images, Stock Photos &amp; Vectors | Shutterstock">
            <a:extLst>
              <a:ext uri="{FF2B5EF4-FFF2-40B4-BE49-F238E27FC236}">
                <a16:creationId xmlns:a16="http://schemas.microsoft.com/office/drawing/2014/main" id="{05C11E31-8862-427A-AB08-44FC8947965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37" b="7732"/>
          <a:stretch/>
        </p:blipFill>
        <p:spPr bwMode="auto">
          <a:xfrm>
            <a:off x="985345" y="754149"/>
            <a:ext cx="7391626" cy="24607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0027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34" name="文本框 33">
            <a:extLst>
              <a:ext uri="{FF2B5EF4-FFF2-40B4-BE49-F238E27FC236}">
                <a16:creationId xmlns:a16="http://schemas.microsoft.com/office/drawing/2014/main" id="{4A26B6A0-B1BE-4DB7-96D0-A83C8EF1CA02}"/>
              </a:ext>
            </a:extLst>
          </p:cNvPr>
          <p:cNvSpPr txBox="1"/>
          <p:nvPr/>
        </p:nvSpPr>
        <p:spPr>
          <a:xfrm>
            <a:off x="8874374" y="4866501"/>
            <a:ext cx="269626" cy="276999"/>
          </a:xfrm>
          <a:prstGeom prst="rect">
            <a:avLst/>
          </a:prstGeom>
          <a:noFill/>
        </p:spPr>
        <p:txBody>
          <a:bodyPr wrap="none" rtlCol="0">
            <a:spAutoFit/>
          </a:bodyPr>
          <a:lstStyle/>
          <a:p>
            <a:fld id="{159DCF23-FFE9-4E31-943F-79875DFAC29E}" type="slidenum">
              <a:rPr lang="en-US" sz="1200" smtClean="0">
                <a:solidFill>
                  <a:schemeClr val="accent3">
                    <a:lumMod val="50000"/>
                  </a:schemeClr>
                </a:solidFill>
              </a:rPr>
              <a:t>9</a:t>
            </a:fld>
            <a:endParaRPr lang="en-US" sz="1200" dirty="0">
              <a:solidFill>
                <a:schemeClr val="accent3">
                  <a:lumMod val="50000"/>
                </a:schemeClr>
              </a:solidFill>
            </a:endParaRPr>
          </a:p>
        </p:txBody>
      </p:sp>
      <p:sp>
        <p:nvSpPr>
          <p:cNvPr id="12" name="TextBox 11"/>
          <p:cNvSpPr txBox="1"/>
          <p:nvPr/>
        </p:nvSpPr>
        <p:spPr>
          <a:xfrm>
            <a:off x="714302" y="-14988"/>
            <a:ext cx="2076209" cy="523220"/>
          </a:xfrm>
          <a:prstGeom prst="rect">
            <a:avLst/>
          </a:prstGeom>
          <a:noFill/>
        </p:spPr>
        <p:txBody>
          <a:bodyPr wrap="none" rtlCol="0">
            <a:spAutoFit/>
          </a:bodyPr>
          <a:lstStyle/>
          <a:p>
            <a:r>
              <a:rPr lang="en-US" sz="2800" b="1" dirty="0">
                <a:solidFill>
                  <a:srgbClr val="0000FF"/>
                </a:solidFill>
                <a:latin typeface="Livvic" panose="020B0604020202020204" charset="0"/>
              </a:rPr>
              <a:t>References</a:t>
            </a:r>
          </a:p>
        </p:txBody>
      </p:sp>
      <p:sp>
        <p:nvSpPr>
          <p:cNvPr id="7" name="Google Shape;134;p25">
            <a:extLst>
              <a:ext uri="{FF2B5EF4-FFF2-40B4-BE49-F238E27FC236}">
                <a16:creationId xmlns:a16="http://schemas.microsoft.com/office/drawing/2014/main" id="{1A5B2C66-0FA7-4CB1-9283-351D4B659B4E}"/>
              </a:ext>
            </a:extLst>
          </p:cNvPr>
          <p:cNvSpPr/>
          <p:nvPr/>
        </p:nvSpPr>
        <p:spPr>
          <a:xfrm rot="-5400000" flipH="1">
            <a:off x="82952" y="-97938"/>
            <a:ext cx="548400" cy="714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Picture 2" descr="IIT Bombay to represent India at international level in USA after a win at  Asia level - The Indian Wire">
            <a:extLst>
              <a:ext uri="{FF2B5EF4-FFF2-40B4-BE49-F238E27FC236}">
                <a16:creationId xmlns:a16="http://schemas.microsoft.com/office/drawing/2014/main" id="{D1A6219B-A2C8-4C1B-A434-89830628042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839" t="10369" r="12256" b="11564"/>
          <a:stretch/>
        </p:blipFill>
        <p:spPr bwMode="auto">
          <a:xfrm>
            <a:off x="8478177" y="-14988"/>
            <a:ext cx="639888" cy="64576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A3002D8-012C-8902-DB13-AE1E96A2D15B}"/>
              </a:ext>
            </a:extLst>
          </p:cNvPr>
          <p:cNvSpPr txBox="1"/>
          <p:nvPr/>
        </p:nvSpPr>
        <p:spPr>
          <a:xfrm>
            <a:off x="25935" y="726906"/>
            <a:ext cx="9118066" cy="4278094"/>
          </a:xfrm>
          <a:prstGeom prst="rect">
            <a:avLst/>
          </a:prstGeom>
          <a:noFill/>
        </p:spPr>
        <p:txBody>
          <a:bodyPr wrap="square">
            <a:spAutoFit/>
          </a:bodyPr>
          <a:lstStyle/>
          <a:p>
            <a:r>
              <a:rPr lang="en-US" sz="2800" b="1" i="0" dirty="0">
                <a:solidFill>
                  <a:srgbClr val="000000"/>
                </a:solidFill>
                <a:effectLst/>
                <a:latin typeface="Calibri-Bold"/>
              </a:rPr>
              <a:t>Foundations of Electrical Engineering by L. S. </a:t>
            </a:r>
            <a:r>
              <a:rPr lang="en-US" sz="2800" b="1" i="0" dirty="0" err="1">
                <a:solidFill>
                  <a:srgbClr val="000000"/>
                </a:solidFill>
                <a:effectLst/>
                <a:latin typeface="Calibri-Bold"/>
              </a:rPr>
              <a:t>Bobrow</a:t>
            </a:r>
            <a:br>
              <a:rPr lang="en-US" sz="2800" b="1" i="0" dirty="0">
                <a:solidFill>
                  <a:srgbClr val="000000"/>
                </a:solidFill>
                <a:effectLst/>
                <a:latin typeface="Calibri-Bold"/>
              </a:rPr>
            </a:br>
            <a:r>
              <a:rPr lang="en-US" sz="2800" b="1" i="0" dirty="0">
                <a:solidFill>
                  <a:srgbClr val="000000"/>
                </a:solidFill>
                <a:effectLst/>
                <a:latin typeface="Calibri-Bold"/>
              </a:rPr>
              <a:t>Electrical Engineering Fundamentals by Vincent Del Toro</a:t>
            </a:r>
          </a:p>
          <a:p>
            <a:endParaRPr lang="en-US" sz="2800" b="1" i="0" dirty="0">
              <a:solidFill>
                <a:srgbClr val="000000"/>
              </a:solidFill>
              <a:effectLst/>
              <a:latin typeface="Calibri-Bold"/>
            </a:endParaRPr>
          </a:p>
          <a:p>
            <a:br>
              <a:rPr lang="en-US" sz="2800" b="1" i="0" dirty="0">
                <a:solidFill>
                  <a:srgbClr val="000000"/>
                </a:solidFill>
                <a:effectLst/>
                <a:latin typeface="Calibri-Bold"/>
              </a:rPr>
            </a:br>
            <a:r>
              <a:rPr lang="en-US" sz="2000" b="1" i="0" dirty="0">
                <a:solidFill>
                  <a:srgbClr val="953735"/>
                </a:solidFill>
                <a:effectLst/>
                <a:latin typeface="Arial-BoldMT"/>
              </a:rPr>
              <a:t>Alternate reading for much of the material covered in this course can be found in numerous texts. Some recent ones are:</a:t>
            </a:r>
            <a:br>
              <a:rPr lang="en-US" sz="2000" b="1" i="0" dirty="0">
                <a:solidFill>
                  <a:srgbClr val="953735"/>
                </a:solidFill>
                <a:effectLst/>
                <a:latin typeface="Arial-BoldMT"/>
              </a:rPr>
            </a:br>
            <a:r>
              <a:rPr lang="en-US" sz="2000" b="1" i="0" dirty="0">
                <a:solidFill>
                  <a:srgbClr val="000000"/>
                </a:solidFill>
                <a:effectLst/>
                <a:latin typeface="Arial-BoldMT"/>
              </a:rPr>
              <a:t>• Foundations of Analog and Digital Electronic Circuits by A. Agarwal and </a:t>
            </a:r>
            <a:r>
              <a:rPr lang="en-US" sz="2000" b="1" i="0" dirty="0" err="1">
                <a:solidFill>
                  <a:srgbClr val="000000"/>
                </a:solidFill>
                <a:effectLst/>
                <a:latin typeface="Arial-BoldMT"/>
              </a:rPr>
              <a:t>J.Lang</a:t>
            </a:r>
            <a:br>
              <a:rPr lang="en-US" sz="2000" b="1" i="0" dirty="0">
                <a:solidFill>
                  <a:srgbClr val="000000"/>
                </a:solidFill>
                <a:effectLst/>
                <a:latin typeface="Arial-BoldMT"/>
              </a:rPr>
            </a:br>
            <a:r>
              <a:rPr lang="en-US" sz="2000" b="0" i="0" dirty="0">
                <a:solidFill>
                  <a:srgbClr val="000000"/>
                </a:solidFill>
                <a:effectLst/>
                <a:latin typeface="ArialMT"/>
              </a:rPr>
              <a:t>• </a:t>
            </a:r>
            <a:r>
              <a:rPr lang="en-US" sz="2000" b="1" i="0" dirty="0">
                <a:solidFill>
                  <a:srgbClr val="000000"/>
                </a:solidFill>
                <a:effectLst/>
                <a:latin typeface="Arial-BoldMT"/>
              </a:rPr>
              <a:t>Principles and Applications of Electrical Engineering by G. </a:t>
            </a:r>
            <a:r>
              <a:rPr lang="en-US" sz="2000" b="1" i="0" dirty="0" err="1">
                <a:solidFill>
                  <a:srgbClr val="000000"/>
                </a:solidFill>
                <a:effectLst/>
                <a:latin typeface="Arial-BoldMT"/>
              </a:rPr>
              <a:t>Rizzoni</a:t>
            </a:r>
            <a:br>
              <a:rPr lang="en-US" sz="2000" b="1" i="0" dirty="0">
                <a:solidFill>
                  <a:srgbClr val="000000"/>
                </a:solidFill>
                <a:effectLst/>
                <a:latin typeface="Arial-BoldMT"/>
              </a:rPr>
            </a:br>
            <a:r>
              <a:rPr lang="en-US" sz="2000" b="1" i="0" dirty="0">
                <a:solidFill>
                  <a:srgbClr val="000000"/>
                </a:solidFill>
                <a:effectLst/>
                <a:latin typeface="Arial-BoldMT"/>
              </a:rPr>
              <a:t>• Solid State Electronic Devices, by B. G. Streetman</a:t>
            </a:r>
            <a:br>
              <a:rPr lang="en-US" sz="2000" b="1" i="0" dirty="0">
                <a:solidFill>
                  <a:srgbClr val="000000"/>
                </a:solidFill>
                <a:effectLst/>
                <a:latin typeface="Arial-BoldMT"/>
              </a:rPr>
            </a:br>
            <a:r>
              <a:rPr lang="en-US" sz="2000" b="0" i="0" dirty="0">
                <a:solidFill>
                  <a:srgbClr val="000000"/>
                </a:solidFill>
                <a:effectLst/>
                <a:latin typeface="ArialMT"/>
              </a:rPr>
              <a:t>• </a:t>
            </a:r>
            <a:r>
              <a:rPr lang="en-US" sz="2000" b="1" i="0" dirty="0">
                <a:solidFill>
                  <a:srgbClr val="000000"/>
                </a:solidFill>
                <a:effectLst/>
                <a:latin typeface="Arial-BoldMT"/>
              </a:rPr>
              <a:t>Semiconductor device Fundamentals by R. </a:t>
            </a:r>
            <a:r>
              <a:rPr lang="en-US" sz="2000" b="1" i="0" dirty="0" err="1">
                <a:solidFill>
                  <a:srgbClr val="000000"/>
                </a:solidFill>
                <a:effectLst/>
                <a:latin typeface="Arial-BoldMT"/>
              </a:rPr>
              <a:t>Pierret</a:t>
            </a:r>
            <a:br>
              <a:rPr lang="en-US" sz="2000" b="1" i="0" dirty="0">
                <a:solidFill>
                  <a:srgbClr val="000000"/>
                </a:solidFill>
                <a:effectLst/>
                <a:latin typeface="Arial-BoldMT"/>
              </a:rPr>
            </a:br>
            <a:r>
              <a:rPr lang="en-US" sz="2000" b="1" i="0" dirty="0">
                <a:solidFill>
                  <a:srgbClr val="000000"/>
                </a:solidFill>
                <a:effectLst/>
                <a:latin typeface="Arial-BoldMT"/>
              </a:rPr>
              <a:t>• Digital Microelectronics, by H. </a:t>
            </a:r>
            <a:r>
              <a:rPr lang="en-US" sz="2000" b="1" i="0" dirty="0" err="1">
                <a:solidFill>
                  <a:srgbClr val="000000"/>
                </a:solidFill>
                <a:effectLst/>
                <a:latin typeface="Arial-BoldMT"/>
              </a:rPr>
              <a:t>Haznedar</a:t>
            </a:r>
            <a:r>
              <a:rPr lang="en-US" sz="2000" dirty="0"/>
              <a:t> </a:t>
            </a:r>
          </a:p>
        </p:txBody>
      </p:sp>
    </p:spTree>
    <p:extLst>
      <p:ext uri="{BB962C8B-B14F-4D97-AF65-F5344CB8AC3E}">
        <p14:creationId xmlns:p14="http://schemas.microsoft.com/office/powerpoint/2010/main" val="2778875613"/>
      </p:ext>
    </p:extLst>
  </p:cSld>
  <p:clrMapOvr>
    <a:masterClrMapping/>
  </p:clrMapOvr>
</p:sld>
</file>

<file path=ppt/theme/theme1.xml><?xml version="1.0" encoding="utf-8"?>
<a:theme xmlns:a="http://schemas.openxmlformats.org/drawingml/2006/main" name="Engineering Project Proposal by Slidesgo">
  <a:themeElements>
    <a:clrScheme name="Simple Light">
      <a:dk1>
        <a:srgbClr val="434343"/>
      </a:dk1>
      <a:lt1>
        <a:srgbClr val="FFFFFF"/>
      </a:lt1>
      <a:dk2>
        <a:srgbClr val="595959"/>
      </a:dk2>
      <a:lt2>
        <a:srgbClr val="EEEEEE"/>
      </a:lt2>
      <a:accent1>
        <a:srgbClr val="908269"/>
      </a:accent1>
      <a:accent2>
        <a:srgbClr val="212121"/>
      </a:accent2>
      <a:accent3>
        <a:srgbClr val="CFC3AC"/>
      </a:accent3>
      <a:accent4>
        <a:srgbClr val="976E26"/>
      </a:accent4>
      <a:accent5>
        <a:srgbClr val="927D59"/>
      </a:accent5>
      <a:accent6>
        <a:srgbClr val="584F3E"/>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24818</TotalTime>
  <Words>1143</Words>
  <Application>Microsoft Office PowerPoint</Application>
  <PresentationFormat>On-screen Show (16:9)</PresentationFormat>
  <Paragraphs>113</Paragraphs>
  <Slides>17</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Catamaran Light</vt:lpstr>
      <vt:lpstr>Arial</vt:lpstr>
      <vt:lpstr>Fira Sans Extra Condensed Medium</vt:lpstr>
      <vt:lpstr>Arial-BoldMT</vt:lpstr>
      <vt:lpstr>Livvic</vt:lpstr>
      <vt:lpstr>ArialMT</vt:lpstr>
      <vt:lpstr>Calibri-Bold</vt:lpstr>
      <vt:lpstr>Engineering Project Proposal by Slidesgo</vt:lpstr>
      <vt:lpstr>EE204: Analog Circuits</vt:lpstr>
      <vt:lpstr>PowerPoint Presentation</vt:lpstr>
      <vt:lpstr>PowerPoint Presentation</vt:lpstr>
      <vt:lpstr>PowerPoint Presentation</vt:lpstr>
      <vt:lpstr>Class Note Submission Link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EE204: Project Proposal-1 (10%) Designing cost-effective spin-coating system</vt:lpstr>
      <vt:lpstr>EE204: Project Proposal-2 (30%) Digitalization of Hospital at IIT Bombay </vt:lpstr>
      <vt:lpstr>EE204: Project Proposal-3 (100%) Artificial Intelligence using NAND memory</vt:lpstr>
      <vt:lpstr>Project Registration Link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Novel MEMS Actuation Based on Metal-Insulator Transition</dc:title>
  <dc:creator>黄橙子</dc:creator>
  <cp:lastModifiedBy>Sandip Mondal</cp:lastModifiedBy>
  <cp:revision>1101</cp:revision>
  <dcterms:modified xsi:type="dcterms:W3CDTF">2023-08-02T11:46:24Z</dcterms:modified>
</cp:coreProperties>
</file>