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599" r:id="rId2"/>
    <p:sldId id="600" r:id="rId3"/>
    <p:sldId id="601" r:id="rId4"/>
    <p:sldId id="639" r:id="rId5"/>
    <p:sldId id="641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11" r:id="rId14"/>
    <p:sldId id="650" r:id="rId15"/>
    <p:sldId id="651" r:id="rId16"/>
    <p:sldId id="616" r:id="rId17"/>
    <p:sldId id="652" r:id="rId18"/>
    <p:sldId id="653" r:id="rId19"/>
    <p:sldId id="61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atamaran Light" panose="020B0604020202020204" charset="0"/>
      <p:regular r:id="rId24"/>
      <p:bold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80808"/>
    <a:srgbClr val="0082B0"/>
    <a:srgbClr val="3F7141"/>
    <a:srgbClr val="FF9900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89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557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79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202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0181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895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52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743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606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923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24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103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392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150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622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01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80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32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84.png"/><Relationship Id="rId3" Type="http://schemas.openxmlformats.org/officeDocument/2006/relationships/image" Target="../media/image1.png"/><Relationship Id="rId21" Type="http://schemas.openxmlformats.org/officeDocument/2006/relationships/image" Target="../media/image87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90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89.png"/><Relationship Id="rId10" Type="http://schemas.openxmlformats.org/officeDocument/2006/relationships/image" Target="../media/image57.png"/><Relationship Id="rId19" Type="http://schemas.openxmlformats.org/officeDocument/2006/relationships/image" Target="../media/image85.png"/><Relationship Id="rId4" Type="http://schemas.openxmlformats.org/officeDocument/2006/relationships/image" Target="../media/image52.png"/><Relationship Id="rId9" Type="http://schemas.openxmlformats.org/officeDocument/2006/relationships/image" Target="../media/image25.png"/><Relationship Id="rId14" Type="http://schemas.openxmlformats.org/officeDocument/2006/relationships/image" Target="../media/image61.png"/><Relationship Id="rId22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1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5.gif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42.png"/><Relationship Id="rId4" Type="http://schemas.openxmlformats.org/officeDocument/2006/relationships/image" Target="../media/image6.jpeg"/><Relationship Id="rId9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" Type="http://schemas.openxmlformats.org/officeDocument/2006/relationships/image" Target="../media/image1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390.png"/><Relationship Id="rId3" Type="http://schemas.openxmlformats.org/officeDocument/2006/relationships/image" Target="../media/image1.png"/><Relationship Id="rId7" Type="http://schemas.openxmlformats.org/officeDocument/2006/relationships/image" Target="../media/image177.png"/><Relationship Id="rId12" Type="http://schemas.openxmlformats.org/officeDocument/2006/relationships/image" Target="../media/image10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11" Type="http://schemas.openxmlformats.org/officeDocument/2006/relationships/image" Target="../media/image990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6.jpe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5" Type="http://schemas.openxmlformats.org/officeDocument/2006/relationships/image" Target="../media/image20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80.png"/><Relationship Id="rId5" Type="http://schemas.openxmlformats.org/officeDocument/2006/relationships/image" Target="../media/image64.png"/><Relationship Id="rId1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image" Target="../media/image63.png"/><Relationship Id="rId9" Type="http://schemas.openxmlformats.org/officeDocument/2006/relationships/image" Target="../media/image78.png"/><Relationship Id="rId1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6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71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51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11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September 15,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540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Effect of finite Open loop Gain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677FDD-B00D-45B8-8DE7-CE7A99DB1530}"/>
                  </a:ext>
                </a:extLst>
              </p:cNvPr>
              <p:cNvSpPr txBox="1"/>
              <p:nvPr/>
            </p:nvSpPr>
            <p:spPr>
              <a:xfrm>
                <a:off x="90580" y="824124"/>
                <a:ext cx="2696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677FDD-B00D-45B8-8DE7-CE7A99DB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" y="824124"/>
                <a:ext cx="2696187" cy="369332"/>
              </a:xfrm>
              <a:prstGeom prst="rect">
                <a:avLst/>
              </a:prstGeom>
              <a:blipFill>
                <a:blip r:embed="rId4"/>
                <a:stretch>
                  <a:fillRect l="-2036" r="-316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625F767-FF07-4D5E-8CD7-3DB4AA551759}"/>
                  </a:ext>
                </a:extLst>
              </p:cNvPr>
              <p:cNvSpPr txBox="1"/>
              <p:nvPr/>
            </p:nvSpPr>
            <p:spPr>
              <a:xfrm>
                <a:off x="90579" y="1395953"/>
                <a:ext cx="6380721" cy="570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𝑂𝑢𝑡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is grounded</a:t>
                </a:r>
                <a:r>
                  <a:rPr lang="en-US" sz="2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625F767-FF07-4D5E-8CD7-3DB4AA551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" y="1395953"/>
                <a:ext cx="6380721" cy="570349"/>
              </a:xfrm>
              <a:prstGeom prst="rect">
                <a:avLst/>
              </a:prstGeom>
              <a:blipFill>
                <a:blip r:embed="rId5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388682-FAAA-4476-B5D2-991A2FDF04A9}"/>
              </a:ext>
            </a:extLst>
          </p:cNvPr>
          <p:cNvSpPr/>
          <p:nvPr/>
        </p:nvSpPr>
        <p:spPr>
          <a:xfrm rot="5400000">
            <a:off x="6909330" y="293522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92E72F8-2486-4F0C-A87C-A7178C23FE5E}"/>
              </a:ext>
            </a:extLst>
          </p:cNvPr>
          <p:cNvCxnSpPr>
            <a:cxnSpLocks/>
          </p:cNvCxnSpPr>
          <p:nvPr/>
        </p:nvCxnSpPr>
        <p:spPr>
          <a:xfrm>
            <a:off x="8846043" y="3542191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22">
                <a:extLst>
                  <a:ext uri="{FF2B5EF4-FFF2-40B4-BE49-F238E27FC236}">
                    <a16:creationId xmlns:a16="http://schemas.microsoft.com/office/drawing/2014/main" id="{68061D93-D453-4B26-9F12-0BD65ECC82DF}"/>
                  </a:ext>
                </a:extLst>
              </p:cNvPr>
              <p:cNvSpPr txBox="1"/>
              <p:nvPr/>
            </p:nvSpPr>
            <p:spPr>
              <a:xfrm>
                <a:off x="7236233" y="379337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5" name="TextBox 22">
                <a:extLst>
                  <a:ext uri="{FF2B5EF4-FFF2-40B4-BE49-F238E27FC236}">
                    <a16:creationId xmlns:a16="http://schemas.microsoft.com/office/drawing/2014/main" id="{68061D93-D453-4B26-9F12-0BD65ECC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33" y="3793372"/>
                <a:ext cx="293400" cy="307777"/>
              </a:xfrm>
              <a:prstGeom prst="rect">
                <a:avLst/>
              </a:prstGeom>
              <a:blipFill>
                <a:blip r:embed="rId6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22">
                <a:extLst>
                  <a:ext uri="{FF2B5EF4-FFF2-40B4-BE49-F238E27FC236}">
                    <a16:creationId xmlns:a16="http://schemas.microsoft.com/office/drawing/2014/main" id="{EBDD0944-16A2-4D8A-B656-64ABF2F65B47}"/>
                  </a:ext>
                </a:extLst>
              </p:cNvPr>
              <p:cNvSpPr txBox="1"/>
              <p:nvPr/>
            </p:nvSpPr>
            <p:spPr>
              <a:xfrm>
                <a:off x="7236233" y="283462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6" name="TextBox 22">
                <a:extLst>
                  <a:ext uri="{FF2B5EF4-FFF2-40B4-BE49-F238E27FC236}">
                    <a16:creationId xmlns:a16="http://schemas.microsoft.com/office/drawing/2014/main" id="{EBDD0944-16A2-4D8A-B656-64ABF2F6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33" y="2834626"/>
                <a:ext cx="2934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757362-1CB3-4B6C-8930-668E370B853D}"/>
              </a:ext>
            </a:extLst>
          </p:cNvPr>
          <p:cNvCxnSpPr>
            <a:cxnSpLocks/>
          </p:cNvCxnSpPr>
          <p:nvPr/>
        </p:nvCxnSpPr>
        <p:spPr>
          <a:xfrm>
            <a:off x="7814636" y="265432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0858ED2-55B3-402E-A303-211734E7F0D4}"/>
              </a:ext>
            </a:extLst>
          </p:cNvPr>
          <p:cNvCxnSpPr>
            <a:cxnSpLocks/>
          </p:cNvCxnSpPr>
          <p:nvPr/>
        </p:nvCxnSpPr>
        <p:spPr>
          <a:xfrm flipH="1">
            <a:off x="7807800" y="3971494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544E92A-7D74-4C76-9BDB-EF02CB764826}"/>
                  </a:ext>
                </a:extLst>
              </p:cNvPr>
              <p:cNvSpPr txBox="1"/>
              <p:nvPr/>
            </p:nvSpPr>
            <p:spPr>
              <a:xfrm>
                <a:off x="7403588" y="2341358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544E92A-7D74-4C76-9BDB-EF02CB76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88" y="2341358"/>
                <a:ext cx="1000915" cy="276999"/>
              </a:xfrm>
              <a:prstGeom prst="rect">
                <a:avLst/>
              </a:prstGeom>
              <a:blipFill>
                <a:blip r:embed="rId8"/>
                <a:stretch>
                  <a:fillRect l="-4242" r="-48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D108B39-8D11-48BB-80D2-83DE7B397E12}"/>
              </a:ext>
            </a:extLst>
          </p:cNvPr>
          <p:cNvCxnSpPr>
            <a:cxnSpLocks/>
          </p:cNvCxnSpPr>
          <p:nvPr/>
        </p:nvCxnSpPr>
        <p:spPr>
          <a:xfrm>
            <a:off x="6860017" y="2971580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182E4CC-54D5-4B79-B45C-B22793603638}"/>
              </a:ext>
            </a:extLst>
          </p:cNvPr>
          <p:cNvCxnSpPr>
            <a:cxnSpLocks/>
          </p:cNvCxnSpPr>
          <p:nvPr/>
        </p:nvCxnSpPr>
        <p:spPr>
          <a:xfrm>
            <a:off x="6413305" y="3944394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3C2793A-2513-494F-A21E-F5985BD8D600}"/>
                  </a:ext>
                </a:extLst>
              </p:cNvPr>
              <p:cNvSpPr txBox="1"/>
              <p:nvPr/>
            </p:nvSpPr>
            <p:spPr>
              <a:xfrm>
                <a:off x="5755091" y="3344229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3C2793A-2513-494F-A21E-F5985BD8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91" y="3344229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Oval 162">
            <a:extLst>
              <a:ext uri="{FF2B5EF4-FFF2-40B4-BE49-F238E27FC236}">
                <a16:creationId xmlns:a16="http://schemas.microsoft.com/office/drawing/2014/main" id="{8D4DA147-31A5-4A5E-8F46-BBB85389D64B}"/>
              </a:ext>
            </a:extLst>
          </p:cNvPr>
          <p:cNvSpPr/>
          <p:nvPr/>
        </p:nvSpPr>
        <p:spPr>
          <a:xfrm>
            <a:off x="5561834" y="3126574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9681A7-8768-4A8A-B1B1-4B155EB384DD}"/>
              </a:ext>
            </a:extLst>
          </p:cNvPr>
          <p:cNvCxnSpPr>
            <a:cxnSpLocks/>
          </p:cNvCxnSpPr>
          <p:nvPr/>
        </p:nvCxnSpPr>
        <p:spPr>
          <a:xfrm>
            <a:off x="5916319" y="295310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8A63634-35BE-4827-BBE2-4FF96CA7DF28}"/>
              </a:ext>
            </a:extLst>
          </p:cNvPr>
          <p:cNvCxnSpPr>
            <a:cxnSpLocks/>
          </p:cNvCxnSpPr>
          <p:nvPr/>
        </p:nvCxnSpPr>
        <p:spPr>
          <a:xfrm>
            <a:off x="5916319" y="3790018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B514F7F-863A-45A2-9643-1A661336A49E}"/>
              </a:ext>
            </a:extLst>
          </p:cNvPr>
          <p:cNvCxnSpPr>
            <a:cxnSpLocks/>
          </p:cNvCxnSpPr>
          <p:nvPr/>
        </p:nvCxnSpPr>
        <p:spPr>
          <a:xfrm>
            <a:off x="5722165" y="398369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3F04479-63C6-466B-B5F8-74BD54C5F966}"/>
              </a:ext>
            </a:extLst>
          </p:cNvPr>
          <p:cNvCxnSpPr>
            <a:cxnSpLocks/>
          </p:cNvCxnSpPr>
          <p:nvPr/>
        </p:nvCxnSpPr>
        <p:spPr>
          <a:xfrm>
            <a:off x="5831430" y="407321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1B74BB4-AA95-4B12-B6A9-345B9BCB6A4D}"/>
              </a:ext>
            </a:extLst>
          </p:cNvPr>
          <p:cNvCxnSpPr>
            <a:cxnSpLocks/>
          </p:cNvCxnSpPr>
          <p:nvPr/>
        </p:nvCxnSpPr>
        <p:spPr>
          <a:xfrm>
            <a:off x="5887487" y="415002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22">
                <a:extLst>
                  <a:ext uri="{FF2B5EF4-FFF2-40B4-BE49-F238E27FC236}">
                    <a16:creationId xmlns:a16="http://schemas.microsoft.com/office/drawing/2014/main" id="{C0511856-70C7-4C44-9DC2-754B454E93CF}"/>
                  </a:ext>
                </a:extLst>
              </p:cNvPr>
              <p:cNvSpPr txBox="1"/>
              <p:nvPr/>
            </p:nvSpPr>
            <p:spPr>
              <a:xfrm>
                <a:off x="5599079" y="284469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9" name="TextBox 22">
                <a:extLst>
                  <a:ext uri="{FF2B5EF4-FFF2-40B4-BE49-F238E27FC236}">
                    <a16:creationId xmlns:a16="http://schemas.microsoft.com/office/drawing/2014/main" id="{C0511856-70C7-4C44-9DC2-754B454E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79" y="2844699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22">
                <a:extLst>
                  <a:ext uri="{FF2B5EF4-FFF2-40B4-BE49-F238E27FC236}">
                    <a16:creationId xmlns:a16="http://schemas.microsoft.com/office/drawing/2014/main" id="{B2E478F0-4BBE-4F56-94AE-9A62888AFD6C}"/>
                  </a:ext>
                </a:extLst>
              </p:cNvPr>
              <p:cNvSpPr txBox="1"/>
              <p:nvPr/>
            </p:nvSpPr>
            <p:spPr>
              <a:xfrm>
                <a:off x="5564523" y="367975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0" name="TextBox 22">
                <a:extLst>
                  <a:ext uri="{FF2B5EF4-FFF2-40B4-BE49-F238E27FC236}">
                    <a16:creationId xmlns:a16="http://schemas.microsoft.com/office/drawing/2014/main" id="{B2E478F0-4BBE-4F56-94AE-9A62888A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523" y="3679750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851E41C-0F78-4455-8FEE-7DD881A668C3}"/>
              </a:ext>
            </a:extLst>
          </p:cNvPr>
          <p:cNvCxnSpPr>
            <a:cxnSpLocks/>
          </p:cNvCxnSpPr>
          <p:nvPr/>
        </p:nvCxnSpPr>
        <p:spPr>
          <a:xfrm>
            <a:off x="6398920" y="3942418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803DA53-0F2D-460B-9725-309EA3CBDA82}"/>
                  </a:ext>
                </a:extLst>
              </p:cNvPr>
              <p:cNvSpPr txBox="1"/>
              <p:nvPr/>
            </p:nvSpPr>
            <p:spPr>
              <a:xfrm>
                <a:off x="8652455" y="3205729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803DA53-0F2D-460B-9725-309EA3CB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455" y="3205729"/>
                <a:ext cx="491545" cy="276999"/>
              </a:xfrm>
              <a:prstGeom prst="rect">
                <a:avLst/>
              </a:prstGeom>
              <a:blipFill>
                <a:blip r:embed="rId12"/>
                <a:stretch>
                  <a:fillRect l="-8642" r="-3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CA3985-7C75-49EA-ABE0-765622FB9D27}"/>
              </a:ext>
            </a:extLst>
          </p:cNvPr>
          <p:cNvGrpSpPr/>
          <p:nvPr/>
        </p:nvGrpSpPr>
        <p:grpSpPr>
          <a:xfrm>
            <a:off x="6075226" y="2728470"/>
            <a:ext cx="907131" cy="391598"/>
            <a:chOff x="4676775" y="1682364"/>
            <a:chExt cx="1619250" cy="693028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3C63F99-E8BB-461C-A02E-4B4FBD4D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4173090-3D58-4E3E-B557-1F8052F8AC0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3B8D40C-DCB1-41BE-8C8D-6588C3D5AE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D3CEC20-6EA3-4E3C-9774-99A8E5328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178532E-C109-47B9-8EF6-E934ACF322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6A2221-775F-4A9D-AA35-CF20B6B97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E6B037-7133-499E-986B-110B68AE5C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067E698-D513-4C4B-9760-79E3B2F3F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DD6FF55-8FA0-4900-A26E-AF96E7FCE995}"/>
              </a:ext>
            </a:extLst>
          </p:cNvPr>
          <p:cNvCxnSpPr>
            <a:cxnSpLocks/>
          </p:cNvCxnSpPr>
          <p:nvPr/>
        </p:nvCxnSpPr>
        <p:spPr>
          <a:xfrm>
            <a:off x="5906978" y="295853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5AFBF8B-B4C6-4DAB-AD32-9BB59331E259}"/>
              </a:ext>
            </a:extLst>
          </p:cNvPr>
          <p:cNvGrpSpPr/>
          <p:nvPr/>
        </p:nvGrpSpPr>
        <p:grpSpPr>
          <a:xfrm>
            <a:off x="7076067" y="1883898"/>
            <a:ext cx="1485331" cy="391598"/>
            <a:chOff x="4676775" y="1682364"/>
            <a:chExt cx="1619250" cy="693028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7B5D8E6-DE50-4973-909D-69CD6858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504C350-0589-4394-B707-2849F56162D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0C2E8A5-8F00-414C-8B68-837F690B0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F2FD7B-8684-4D4D-A079-839C6DD81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C04E9C-61D0-47EE-BC1B-AFAC2759A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7CA664C-B2BF-4300-A009-ABAFABF8E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550B853-DF95-40FC-8C9F-F3281FA85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9FFD3FC-B003-414B-9C0B-5011737B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BCF726C-CA52-4BD0-ACE0-90BCAF9A31DB}"/>
              </a:ext>
            </a:extLst>
          </p:cNvPr>
          <p:cNvCxnSpPr>
            <a:cxnSpLocks/>
          </p:cNvCxnSpPr>
          <p:nvPr/>
        </p:nvCxnSpPr>
        <p:spPr>
          <a:xfrm>
            <a:off x="7074669" y="2114947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DCFCDD9-600A-4A45-99FD-8851CAC7BD37}"/>
              </a:ext>
            </a:extLst>
          </p:cNvPr>
          <p:cNvCxnSpPr>
            <a:cxnSpLocks/>
          </p:cNvCxnSpPr>
          <p:nvPr/>
        </p:nvCxnSpPr>
        <p:spPr>
          <a:xfrm>
            <a:off x="8356859" y="3533427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1BF7BC-36F8-465F-9D9F-A722DEBA161F}"/>
              </a:ext>
            </a:extLst>
          </p:cNvPr>
          <p:cNvCxnSpPr>
            <a:cxnSpLocks/>
          </p:cNvCxnSpPr>
          <p:nvPr/>
        </p:nvCxnSpPr>
        <p:spPr>
          <a:xfrm>
            <a:off x="8536660" y="2128200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6B8ACBC-C1B6-46DB-A754-C2AD8601A8DB}"/>
              </a:ext>
            </a:extLst>
          </p:cNvPr>
          <p:cNvCxnSpPr>
            <a:cxnSpLocks/>
          </p:cNvCxnSpPr>
          <p:nvPr/>
        </p:nvCxnSpPr>
        <p:spPr>
          <a:xfrm>
            <a:off x="6190960" y="473520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89B0E1-7D25-44D7-B60B-90B63F2DC4B0}"/>
              </a:ext>
            </a:extLst>
          </p:cNvPr>
          <p:cNvCxnSpPr>
            <a:cxnSpLocks/>
          </p:cNvCxnSpPr>
          <p:nvPr/>
        </p:nvCxnSpPr>
        <p:spPr>
          <a:xfrm>
            <a:off x="6300225" y="482473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57A909B-3ABF-4B2A-8084-CE2AB275C156}"/>
              </a:ext>
            </a:extLst>
          </p:cNvPr>
          <p:cNvCxnSpPr>
            <a:cxnSpLocks/>
          </p:cNvCxnSpPr>
          <p:nvPr/>
        </p:nvCxnSpPr>
        <p:spPr>
          <a:xfrm>
            <a:off x="6356282" y="490153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2B08A92-341D-48D2-8E3E-5962C23CC195}"/>
                  </a:ext>
                </a:extLst>
              </p:cNvPr>
              <p:cNvSpPr txBox="1"/>
              <p:nvPr/>
            </p:nvSpPr>
            <p:spPr>
              <a:xfrm>
                <a:off x="7650321" y="1540721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2B08A92-341D-48D2-8E3E-5962C23C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21" y="1540721"/>
                <a:ext cx="314958" cy="276999"/>
              </a:xfrm>
              <a:prstGeom prst="rect">
                <a:avLst/>
              </a:prstGeom>
              <a:blipFill>
                <a:blip r:embed="rId13"/>
                <a:stretch>
                  <a:fillRect l="-17308" r="-192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4133CDB-6C85-4E15-B436-E914BC3C1B94}"/>
                  </a:ext>
                </a:extLst>
              </p:cNvPr>
              <p:cNvSpPr txBox="1"/>
              <p:nvPr/>
            </p:nvSpPr>
            <p:spPr>
              <a:xfrm>
                <a:off x="6356282" y="2437703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4133CDB-6C85-4E15-B436-E914BC3C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82" y="2437703"/>
                <a:ext cx="309637" cy="276999"/>
              </a:xfrm>
              <a:prstGeom prst="rect">
                <a:avLst/>
              </a:prstGeom>
              <a:blipFill>
                <a:blip r:embed="rId14"/>
                <a:stretch>
                  <a:fillRect l="-18000" r="-4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9767F47-7E43-4A9C-84E9-48EC571F29FB}"/>
              </a:ext>
            </a:extLst>
          </p:cNvPr>
          <p:cNvCxnSpPr/>
          <p:nvPr/>
        </p:nvCxnSpPr>
        <p:spPr>
          <a:xfrm>
            <a:off x="6388760" y="3205729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632C46C-DA16-4874-83AD-02EA43D3BB04}"/>
              </a:ext>
            </a:extLst>
          </p:cNvPr>
          <p:cNvCxnSpPr/>
          <p:nvPr/>
        </p:nvCxnSpPr>
        <p:spPr>
          <a:xfrm>
            <a:off x="8065403" y="1817720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C950A1D-6D98-423A-A0F5-DD79726F2CAB}"/>
                  </a:ext>
                </a:extLst>
              </p:cNvPr>
              <p:cNvSpPr txBox="1"/>
              <p:nvPr/>
            </p:nvSpPr>
            <p:spPr>
              <a:xfrm>
                <a:off x="7355944" y="4373024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C950A1D-6D98-423A-A0F5-DD79726F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44" y="4373024"/>
                <a:ext cx="1150828" cy="276999"/>
              </a:xfrm>
              <a:prstGeom prst="rect">
                <a:avLst/>
              </a:prstGeom>
              <a:blipFill>
                <a:blip r:embed="rId15"/>
                <a:stretch>
                  <a:fillRect l="-4255" r="-478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A52C31A-A5DE-4E13-AE51-06B99166E90D}"/>
                  </a:ext>
                </a:extLst>
              </p:cNvPr>
              <p:cNvSpPr txBox="1"/>
              <p:nvPr/>
            </p:nvSpPr>
            <p:spPr>
              <a:xfrm>
                <a:off x="6429567" y="3206920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A52C31A-A5DE-4E13-AE51-06B99166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67" y="3206920"/>
                <a:ext cx="239874" cy="276999"/>
              </a:xfrm>
              <a:prstGeom prst="rect">
                <a:avLst/>
              </a:prstGeom>
              <a:blipFill>
                <a:blip r:embed="rId16"/>
                <a:stretch>
                  <a:fillRect l="-23077" r="-512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AE6D08C-BBB8-4643-9307-F2799A2E6776}"/>
                  </a:ext>
                </a:extLst>
              </p:cNvPr>
              <p:cNvSpPr txBox="1"/>
              <p:nvPr/>
            </p:nvSpPr>
            <p:spPr>
              <a:xfrm>
                <a:off x="8217130" y="1462868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AE6D08C-BBB8-4643-9307-F2799A2E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130" y="1462868"/>
                <a:ext cx="245195" cy="276999"/>
              </a:xfrm>
              <a:prstGeom prst="rect">
                <a:avLst/>
              </a:prstGeom>
              <a:blipFill>
                <a:blip r:embed="rId17"/>
                <a:stretch>
                  <a:fillRect l="-22500" r="-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CF198B-6734-463C-81BD-E3261C1C7605}"/>
                  </a:ext>
                </a:extLst>
              </p:cNvPr>
              <p:cNvSpPr txBox="1"/>
              <p:nvPr/>
            </p:nvSpPr>
            <p:spPr>
              <a:xfrm>
                <a:off x="6873832" y="363464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CF198B-6734-463C-81BD-E3261C1C7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832" y="3634641"/>
                <a:ext cx="293400" cy="307777"/>
              </a:xfrm>
              <a:prstGeom prst="rect">
                <a:avLst/>
              </a:prstGeom>
              <a:blipFill>
                <a:blip r:embed="rId18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B0B817-0831-42FB-BF9C-EE96F140E516}"/>
                  </a:ext>
                </a:extLst>
              </p:cNvPr>
              <p:cNvSpPr txBox="1"/>
              <p:nvPr/>
            </p:nvSpPr>
            <p:spPr>
              <a:xfrm>
                <a:off x="6883752" y="295463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B0B817-0831-42FB-BF9C-EE96F140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52" y="2954632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3EFEA18-8C14-4B71-9022-E2B3A7476265}"/>
                  </a:ext>
                </a:extLst>
              </p:cNvPr>
              <p:cNvSpPr txBox="1"/>
              <p:nvPr/>
            </p:nvSpPr>
            <p:spPr>
              <a:xfrm>
                <a:off x="90579" y="2232001"/>
                <a:ext cx="2392578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3EFEA18-8C14-4B71-9022-E2B3A7476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" y="2232001"/>
                <a:ext cx="2392578" cy="6265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1A187B7-E450-4CE0-94E5-50C6875BFC13}"/>
                  </a:ext>
                </a:extLst>
              </p:cNvPr>
              <p:cNvSpPr txBox="1"/>
              <p:nvPr/>
            </p:nvSpPr>
            <p:spPr>
              <a:xfrm>
                <a:off x="90579" y="3011483"/>
                <a:ext cx="5141985" cy="668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𝑂𝑢𝑡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𝑂𝑢𝑡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(Substituting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11A187B7-E450-4CE0-94E5-50C6875BF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" y="3011483"/>
                <a:ext cx="5141985" cy="668196"/>
              </a:xfrm>
              <a:prstGeom prst="rect">
                <a:avLst/>
              </a:prstGeom>
              <a:blipFill>
                <a:blip r:embed="rId21"/>
                <a:stretch>
                  <a:fillRect l="-119" r="-2966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326F31B-60D0-46F4-976C-D626F756030E}"/>
                  </a:ext>
                </a:extLst>
              </p:cNvPr>
              <p:cNvSpPr txBox="1"/>
              <p:nvPr/>
            </p:nvSpPr>
            <p:spPr>
              <a:xfrm>
                <a:off x="90579" y="3792795"/>
                <a:ext cx="2758319" cy="782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1+(1+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326F31B-60D0-46F4-976C-D626F756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" y="3792795"/>
                <a:ext cx="2758319" cy="782971"/>
              </a:xfrm>
              <a:prstGeom prst="rect">
                <a:avLst/>
              </a:prstGeom>
              <a:blipFill>
                <a:blip r:embed="rId22"/>
                <a:stretch>
                  <a:fillRect l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796EA-701C-405E-AD9E-543F092FF820}"/>
                  </a:ext>
                </a:extLst>
              </p:cNvPr>
              <p:cNvSpPr txBox="1"/>
              <p:nvPr/>
            </p:nvSpPr>
            <p:spPr>
              <a:xfrm>
                <a:off x="97173" y="4671670"/>
                <a:ext cx="4229556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500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20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 the Gain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- 40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796EA-701C-405E-AD9E-543F092F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" y="4671670"/>
                <a:ext cx="4229556" cy="423770"/>
              </a:xfrm>
              <a:prstGeom prst="rect">
                <a:avLst/>
              </a:prstGeom>
              <a:blipFill>
                <a:blip r:embed="rId23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F60D4F8-DE05-4F57-A1F7-35E7E2866109}"/>
                  </a:ext>
                </a:extLst>
              </p:cNvPr>
              <p:cNvSpPr txBox="1"/>
              <p:nvPr/>
            </p:nvSpPr>
            <p:spPr>
              <a:xfrm>
                <a:off x="2906351" y="3861833"/>
                <a:ext cx="2469978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𝑪𝒐𝒏𝒅𝒊𝒕𝒊𝒐𝒏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F60D4F8-DE05-4F57-A1F7-35E7E286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351" y="3861833"/>
                <a:ext cx="2469978" cy="57637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2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Percentage of Error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677FDD-B00D-45B8-8DE7-CE7A99DB1530}"/>
                  </a:ext>
                </a:extLst>
              </p:cNvPr>
              <p:cNvSpPr txBox="1"/>
              <p:nvPr/>
            </p:nvSpPr>
            <p:spPr>
              <a:xfrm>
                <a:off x="285450" y="824124"/>
                <a:ext cx="3538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677FDD-B00D-45B8-8DE7-CE7A99DB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0" y="824124"/>
                <a:ext cx="3538854" cy="369332"/>
              </a:xfrm>
              <a:prstGeom prst="rect">
                <a:avLst/>
              </a:prstGeom>
              <a:blipFill>
                <a:blip r:embed="rId4"/>
                <a:stretch>
                  <a:fillRect l="-3103" t="-229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326F31B-60D0-46F4-976C-D626F756030E}"/>
                  </a:ext>
                </a:extLst>
              </p:cNvPr>
              <p:cNvSpPr txBox="1"/>
              <p:nvPr/>
            </p:nvSpPr>
            <p:spPr>
              <a:xfrm>
                <a:off x="195508" y="1402476"/>
                <a:ext cx="1996444" cy="782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1+(1+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326F31B-60D0-46F4-976C-D626F756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" y="1402476"/>
                <a:ext cx="1996444" cy="782971"/>
              </a:xfrm>
              <a:prstGeom prst="rect">
                <a:avLst/>
              </a:prstGeom>
              <a:blipFill>
                <a:blip r:embed="rId5"/>
                <a:stretch>
                  <a:fillRect l="-7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796EA-701C-405E-AD9E-543F092FF820}"/>
                  </a:ext>
                </a:extLst>
              </p:cNvPr>
              <p:cNvSpPr txBox="1"/>
              <p:nvPr/>
            </p:nvSpPr>
            <p:spPr>
              <a:xfrm>
                <a:off x="263454" y="4165487"/>
                <a:ext cx="3969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is 50% OFF then Gain = 39.996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796EA-701C-405E-AD9E-543F092F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4" y="4165487"/>
                <a:ext cx="3969163" cy="307777"/>
              </a:xfrm>
              <a:prstGeom prst="rect">
                <a:avLst/>
              </a:prstGeom>
              <a:blipFill>
                <a:blip r:embed="rId6"/>
                <a:stretch>
                  <a:fillRect l="-46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6D03D5-50F4-4EEA-AB2E-3E23FC10CEEA}"/>
                  </a:ext>
                </a:extLst>
              </p:cNvPr>
              <p:cNvSpPr txBox="1"/>
              <p:nvPr/>
            </p:nvSpPr>
            <p:spPr>
              <a:xfrm>
                <a:off x="5646459" y="2734423"/>
                <a:ext cx="24134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=1000 , 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=3.94%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6D03D5-50F4-4EEA-AB2E-3E23FC10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59" y="2734423"/>
                <a:ext cx="241341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7C4A50-CB4C-4DD9-AF81-DA7256F94E7D}"/>
                  </a:ext>
                </a:extLst>
              </p:cNvPr>
              <p:cNvSpPr txBox="1"/>
              <p:nvPr/>
            </p:nvSpPr>
            <p:spPr>
              <a:xfrm>
                <a:off x="5646459" y="3113903"/>
                <a:ext cx="24134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% </a:t>
                </a:r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7C4A50-CB4C-4DD9-AF81-DA7256F94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59" y="3113903"/>
                <a:ext cx="2413415" cy="307777"/>
              </a:xfrm>
              <a:prstGeom prst="rect">
                <a:avLst/>
              </a:prstGeom>
              <a:blipFill>
                <a:blip r:embed="rId8"/>
                <a:stretch>
                  <a:fillRect t="-4000" r="-5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9F6101-A8AB-4A23-AEB4-148C05E870DD}"/>
                  </a:ext>
                </a:extLst>
              </p:cNvPr>
              <p:cNvSpPr txBox="1"/>
              <p:nvPr/>
            </p:nvSpPr>
            <p:spPr>
              <a:xfrm>
                <a:off x="119921" y="2681047"/>
                <a:ext cx="5202643" cy="863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Percentage of Error (PE)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x 100%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9F6101-A8AB-4A23-AEB4-148C05E8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1" y="2681047"/>
                <a:ext cx="5202643" cy="863313"/>
              </a:xfrm>
              <a:prstGeom prst="rect">
                <a:avLst/>
              </a:prstGeom>
              <a:blipFill>
                <a:blip r:embed="rId9"/>
                <a:stretch>
                  <a:fillRect l="-1290"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04A7CCA-2F1E-4C48-97CC-C6EB9D1173CF}"/>
                  </a:ext>
                </a:extLst>
              </p:cNvPr>
              <p:cNvSpPr txBox="1"/>
              <p:nvPr/>
            </p:nvSpPr>
            <p:spPr>
              <a:xfrm>
                <a:off x="2818776" y="1527701"/>
                <a:ext cx="28276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=1000 , 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=38.424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04A7CCA-2F1E-4C48-97CC-C6EB9D11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76" y="1527701"/>
                <a:ext cx="282768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7B9081-4C5B-4EA7-A1AA-77AD6E79C255}"/>
                  </a:ext>
                </a:extLst>
              </p:cNvPr>
              <p:cNvSpPr txBox="1"/>
              <p:nvPr/>
            </p:nvSpPr>
            <p:spPr>
              <a:xfrm>
                <a:off x="2818776" y="1937467"/>
                <a:ext cx="25037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=39.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998 </a:t>
                </a:r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7B9081-4C5B-4EA7-A1AA-77AD6E79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776" y="1937467"/>
                <a:ext cx="2503788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Audio Mixer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essional Audio Mixer Sound Board Console ,12 India | Ubuy">
            <a:extLst>
              <a:ext uri="{FF2B5EF4-FFF2-40B4-BE49-F238E27FC236}">
                <a16:creationId xmlns:a16="http://schemas.microsoft.com/office/drawing/2014/main" id="{F8BEE851-4DC6-49B4-B192-361028B5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510688"/>
            <a:ext cx="4953104" cy="46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OPAMP-Summing Amplifier</a:t>
            </a:r>
          </a:p>
        </p:txBody>
      </p:sp>
      <p:pic>
        <p:nvPicPr>
          <p:cNvPr id="1026" name="Picture 2" descr="Summing Amplifier is an Op-amp Voltage Adder">
            <a:extLst>
              <a:ext uri="{FF2B5EF4-FFF2-40B4-BE49-F238E27FC236}">
                <a16:creationId xmlns:a16="http://schemas.microsoft.com/office/drawing/2014/main" id="{2B5C7F47-C356-7B38-6F38-ED2E2585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" y="558592"/>
            <a:ext cx="7520999" cy="35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F9BE6-0341-4CDF-8BF8-CB7485E6A281}"/>
                  </a:ext>
                </a:extLst>
              </p:cNvPr>
              <p:cNvSpPr txBox="1"/>
              <p:nvPr/>
            </p:nvSpPr>
            <p:spPr>
              <a:xfrm>
                <a:off x="2315979" y="533412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F9BE6-0341-4CDF-8BF8-CB7485E6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79" y="533412"/>
                <a:ext cx="35976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ACEFC6-E936-463D-BAE1-AAA8CD5926E3}"/>
                  </a:ext>
                </a:extLst>
              </p:cNvPr>
              <p:cNvSpPr txBox="1"/>
              <p:nvPr/>
            </p:nvSpPr>
            <p:spPr>
              <a:xfrm>
                <a:off x="2278503" y="1322894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ACEFC6-E936-463D-BAE1-AAA8CD59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03" y="1322894"/>
                <a:ext cx="3597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589074-F382-458F-A675-1793C1DB4454}"/>
                  </a:ext>
                </a:extLst>
              </p:cNvPr>
              <p:cNvSpPr txBox="1"/>
              <p:nvPr/>
            </p:nvSpPr>
            <p:spPr>
              <a:xfrm>
                <a:off x="2315978" y="2065712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589074-F382-458F-A675-1793C1DB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78" y="2065712"/>
                <a:ext cx="35976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2D719-128E-4E15-83CD-F1763CED13EA}"/>
                  </a:ext>
                </a:extLst>
              </p:cNvPr>
              <p:cNvSpPr txBox="1"/>
              <p:nvPr/>
            </p:nvSpPr>
            <p:spPr>
              <a:xfrm>
                <a:off x="2315978" y="2846592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2D719-128E-4E15-83CD-F1763CED1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78" y="2846592"/>
                <a:ext cx="35976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BF9D0-2822-4D04-9D58-D0CFB11CF432}"/>
                  </a:ext>
                </a:extLst>
              </p:cNvPr>
              <p:cNvSpPr txBox="1"/>
              <p:nvPr/>
            </p:nvSpPr>
            <p:spPr>
              <a:xfrm>
                <a:off x="3063598" y="2846591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9BF9D0-2822-4D04-9D58-D0CFB11C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98" y="2846591"/>
                <a:ext cx="35976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79B2C-5041-4B51-86EC-5E6837DA84DE}"/>
                  </a:ext>
                </a:extLst>
              </p:cNvPr>
              <p:cNvSpPr txBox="1"/>
              <p:nvPr/>
            </p:nvSpPr>
            <p:spPr>
              <a:xfrm>
                <a:off x="3897941" y="671681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79B2C-5041-4B51-86EC-5E6837DA8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41" y="671681"/>
                <a:ext cx="35976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E31097-C465-4197-BB98-FE707DFEEA2A}"/>
                  </a:ext>
                </a:extLst>
              </p:cNvPr>
              <p:cNvSpPr txBox="1"/>
              <p:nvPr/>
            </p:nvSpPr>
            <p:spPr>
              <a:xfrm>
                <a:off x="3897942" y="1400325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E31097-C465-4197-BB98-FE707DFE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42" y="1400325"/>
                <a:ext cx="35976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9A46D-50F2-454C-82DF-5E0CA59E55A5}"/>
                  </a:ext>
                </a:extLst>
              </p:cNvPr>
              <p:cNvSpPr txBox="1"/>
              <p:nvPr/>
            </p:nvSpPr>
            <p:spPr>
              <a:xfrm>
                <a:off x="3906918" y="2182265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9A46D-50F2-454C-82DF-5E0CA59E5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18" y="2182265"/>
                <a:ext cx="35976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B1278A-29AF-4805-B93D-46FA3A981513}"/>
                  </a:ext>
                </a:extLst>
              </p:cNvPr>
              <p:cNvSpPr txBox="1"/>
              <p:nvPr/>
            </p:nvSpPr>
            <p:spPr>
              <a:xfrm>
                <a:off x="3884433" y="2896920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B1278A-29AF-4805-B93D-46FA3A98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433" y="2896920"/>
                <a:ext cx="35976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AE9721-C35E-456D-83E0-FA5925DDD0F1}"/>
                  </a:ext>
                </a:extLst>
              </p:cNvPr>
              <p:cNvSpPr txBox="1"/>
              <p:nvPr/>
            </p:nvSpPr>
            <p:spPr>
              <a:xfrm>
                <a:off x="6196436" y="1169005"/>
                <a:ext cx="359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AE9721-C35E-456D-83E0-FA5925DDD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36" y="1169005"/>
                <a:ext cx="35976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34F7FB-2D76-4BF2-8A0B-CFD4DDCFF4F5}"/>
                  </a:ext>
                </a:extLst>
              </p:cNvPr>
              <p:cNvSpPr txBox="1"/>
              <p:nvPr/>
            </p:nvSpPr>
            <p:spPr>
              <a:xfrm>
                <a:off x="167998" y="4106834"/>
                <a:ext cx="29799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34F7FB-2D76-4BF2-8A0B-CFD4DDCFF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8" y="4106834"/>
                <a:ext cx="2979938" cy="400110"/>
              </a:xfrm>
              <a:prstGeom prst="rect">
                <a:avLst/>
              </a:prstGeom>
              <a:blipFill>
                <a:blip r:embed="rId1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12D920-BA56-41CE-A56B-B0840F4DD328}"/>
                  </a:ext>
                </a:extLst>
              </p:cNvPr>
              <p:cNvSpPr txBox="1"/>
              <p:nvPr/>
            </p:nvSpPr>
            <p:spPr>
              <a:xfrm>
                <a:off x="167997" y="4576672"/>
                <a:ext cx="3114849" cy="519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12D920-BA56-41CE-A56B-B0840F4D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7" y="4576672"/>
                <a:ext cx="3114849" cy="5197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96B588-E684-4190-93D3-B507FC102486}"/>
                  </a:ext>
                </a:extLst>
              </p:cNvPr>
              <p:cNvSpPr txBox="1"/>
              <p:nvPr/>
            </p:nvSpPr>
            <p:spPr>
              <a:xfrm>
                <a:off x="3811003" y="4344480"/>
                <a:ext cx="5063371" cy="657616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/>
                        <m:t>+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96B588-E684-4190-93D3-B507FC10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03" y="4344480"/>
                <a:ext cx="5063371" cy="6576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5743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OPAMP-Non Inverting Amplifier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6764CA3-ED74-402A-A8EC-D4B58F36E4C7}"/>
              </a:ext>
            </a:extLst>
          </p:cNvPr>
          <p:cNvSpPr/>
          <p:nvPr/>
        </p:nvSpPr>
        <p:spPr>
          <a:xfrm rot="5400000">
            <a:off x="1683241" y="216172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D937F7-AA71-4399-83D5-EA479EB4D227}"/>
              </a:ext>
            </a:extLst>
          </p:cNvPr>
          <p:cNvCxnSpPr>
            <a:cxnSpLocks/>
          </p:cNvCxnSpPr>
          <p:nvPr/>
        </p:nvCxnSpPr>
        <p:spPr>
          <a:xfrm>
            <a:off x="3619954" y="2768691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93F0EB9B-AC6F-49C8-B1CF-168F7AC1237E}"/>
                  </a:ext>
                </a:extLst>
              </p:cNvPr>
              <p:cNvSpPr txBox="1"/>
              <p:nvPr/>
            </p:nvSpPr>
            <p:spPr>
              <a:xfrm>
                <a:off x="2010144" y="301987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93F0EB9B-AC6F-49C8-B1CF-168F7AC1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44" y="3019872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2">
                <a:extLst>
                  <a:ext uri="{FF2B5EF4-FFF2-40B4-BE49-F238E27FC236}">
                    <a16:creationId xmlns:a16="http://schemas.microsoft.com/office/drawing/2014/main" id="{12C9B62A-958C-4453-906D-0854731D849D}"/>
                  </a:ext>
                </a:extLst>
              </p:cNvPr>
              <p:cNvSpPr txBox="1"/>
              <p:nvPr/>
            </p:nvSpPr>
            <p:spPr>
              <a:xfrm>
                <a:off x="2010144" y="206112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2">
                <a:extLst>
                  <a:ext uri="{FF2B5EF4-FFF2-40B4-BE49-F238E27FC236}">
                    <a16:creationId xmlns:a16="http://schemas.microsoft.com/office/drawing/2014/main" id="{12C9B62A-958C-4453-906D-0854731D8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44" y="2061126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A1ACE5-C5B5-438F-9900-33DFE5B9F47E}"/>
              </a:ext>
            </a:extLst>
          </p:cNvPr>
          <p:cNvCxnSpPr>
            <a:cxnSpLocks/>
          </p:cNvCxnSpPr>
          <p:nvPr/>
        </p:nvCxnSpPr>
        <p:spPr>
          <a:xfrm>
            <a:off x="2588547" y="188082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4B2BF0-6C00-432A-9812-4145F2620A9C}"/>
              </a:ext>
            </a:extLst>
          </p:cNvPr>
          <p:cNvCxnSpPr>
            <a:cxnSpLocks/>
          </p:cNvCxnSpPr>
          <p:nvPr/>
        </p:nvCxnSpPr>
        <p:spPr>
          <a:xfrm flipH="1">
            <a:off x="2581711" y="3197994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62E558-9596-46F7-9099-257D04B9DF0B}"/>
                  </a:ext>
                </a:extLst>
              </p:cNvPr>
              <p:cNvSpPr txBox="1"/>
              <p:nvPr/>
            </p:nvSpPr>
            <p:spPr>
              <a:xfrm>
                <a:off x="2177499" y="1567858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62E558-9596-46F7-9099-257D04B9D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99" y="1567858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BFD421-F474-45FC-8021-57BA48FA9B87}"/>
              </a:ext>
            </a:extLst>
          </p:cNvPr>
          <p:cNvCxnSpPr>
            <a:cxnSpLocks/>
          </p:cNvCxnSpPr>
          <p:nvPr/>
        </p:nvCxnSpPr>
        <p:spPr>
          <a:xfrm>
            <a:off x="1633928" y="2198080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360ACE-16E2-470F-837D-A10F83558799}"/>
              </a:ext>
            </a:extLst>
          </p:cNvPr>
          <p:cNvCxnSpPr>
            <a:cxnSpLocks/>
          </p:cNvCxnSpPr>
          <p:nvPr/>
        </p:nvCxnSpPr>
        <p:spPr>
          <a:xfrm>
            <a:off x="1187216" y="3170894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FC3FF9-CC77-4303-A78B-7886EAF24363}"/>
                  </a:ext>
                </a:extLst>
              </p:cNvPr>
              <p:cNvSpPr txBox="1"/>
              <p:nvPr/>
            </p:nvSpPr>
            <p:spPr>
              <a:xfrm>
                <a:off x="714302" y="3512816"/>
                <a:ext cx="3442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FC3FF9-CC77-4303-A78B-7886EAF2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3512816"/>
                <a:ext cx="344261" cy="307777"/>
              </a:xfrm>
              <a:prstGeom prst="rect">
                <a:avLst/>
              </a:prstGeom>
              <a:blipFill>
                <a:blip r:embed="rId7"/>
                <a:stretch>
                  <a:fillRect l="-24561" r="-3684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B88D10ED-8A46-4353-9E95-F4152D196691}"/>
              </a:ext>
            </a:extLst>
          </p:cNvPr>
          <p:cNvSpPr/>
          <p:nvPr/>
        </p:nvSpPr>
        <p:spPr>
          <a:xfrm>
            <a:off x="539627" y="334119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92020D-D886-4058-BA88-CE88B8428EFE}"/>
              </a:ext>
            </a:extLst>
          </p:cNvPr>
          <p:cNvCxnSpPr>
            <a:cxnSpLocks/>
          </p:cNvCxnSpPr>
          <p:nvPr/>
        </p:nvCxnSpPr>
        <p:spPr>
          <a:xfrm>
            <a:off x="894112" y="316772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E75EE9-C60D-4E34-ACA6-707972AD8063}"/>
              </a:ext>
            </a:extLst>
          </p:cNvPr>
          <p:cNvCxnSpPr>
            <a:cxnSpLocks/>
          </p:cNvCxnSpPr>
          <p:nvPr/>
        </p:nvCxnSpPr>
        <p:spPr>
          <a:xfrm>
            <a:off x="894112" y="400463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960512-7194-499A-95AE-E60CF19859A7}"/>
              </a:ext>
            </a:extLst>
          </p:cNvPr>
          <p:cNvCxnSpPr>
            <a:cxnSpLocks/>
          </p:cNvCxnSpPr>
          <p:nvPr/>
        </p:nvCxnSpPr>
        <p:spPr>
          <a:xfrm>
            <a:off x="699958" y="419830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0C925E-BF19-425D-99F9-8B9A8AAC2786}"/>
              </a:ext>
            </a:extLst>
          </p:cNvPr>
          <p:cNvCxnSpPr>
            <a:cxnSpLocks/>
          </p:cNvCxnSpPr>
          <p:nvPr/>
        </p:nvCxnSpPr>
        <p:spPr>
          <a:xfrm>
            <a:off x="809223" y="428783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320AC2-829D-4373-8B73-471B452344FD}"/>
              </a:ext>
            </a:extLst>
          </p:cNvPr>
          <p:cNvCxnSpPr>
            <a:cxnSpLocks/>
          </p:cNvCxnSpPr>
          <p:nvPr/>
        </p:nvCxnSpPr>
        <p:spPr>
          <a:xfrm>
            <a:off x="865280" y="436463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2">
                <a:extLst>
                  <a:ext uri="{FF2B5EF4-FFF2-40B4-BE49-F238E27FC236}">
                    <a16:creationId xmlns:a16="http://schemas.microsoft.com/office/drawing/2014/main" id="{409A935F-BC8B-46F8-80DE-C640F7D1FB09}"/>
                  </a:ext>
                </a:extLst>
              </p:cNvPr>
              <p:cNvSpPr txBox="1"/>
              <p:nvPr/>
            </p:nvSpPr>
            <p:spPr>
              <a:xfrm>
                <a:off x="576872" y="30593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22">
                <a:extLst>
                  <a:ext uri="{FF2B5EF4-FFF2-40B4-BE49-F238E27FC236}">
                    <a16:creationId xmlns:a16="http://schemas.microsoft.com/office/drawing/2014/main" id="{409A935F-BC8B-46F8-80DE-C640F7D1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2" y="3059317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2">
                <a:extLst>
                  <a:ext uri="{FF2B5EF4-FFF2-40B4-BE49-F238E27FC236}">
                    <a16:creationId xmlns:a16="http://schemas.microsoft.com/office/drawing/2014/main" id="{60F59E0A-DDB9-43FC-93D9-163198C74CAD}"/>
                  </a:ext>
                </a:extLst>
              </p:cNvPr>
              <p:cNvSpPr txBox="1"/>
              <p:nvPr/>
            </p:nvSpPr>
            <p:spPr>
              <a:xfrm>
                <a:off x="542316" y="389436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22">
                <a:extLst>
                  <a:ext uri="{FF2B5EF4-FFF2-40B4-BE49-F238E27FC236}">
                    <a16:creationId xmlns:a16="http://schemas.microsoft.com/office/drawing/2014/main" id="{60F59E0A-DDB9-43FC-93D9-163198C74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16" y="3894368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34B8C1-49B4-45E9-B70D-140617167130}"/>
              </a:ext>
            </a:extLst>
          </p:cNvPr>
          <p:cNvCxnSpPr>
            <a:cxnSpLocks/>
          </p:cNvCxnSpPr>
          <p:nvPr/>
        </p:nvCxnSpPr>
        <p:spPr>
          <a:xfrm>
            <a:off x="832443" y="2181661"/>
            <a:ext cx="0" cy="4141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D3998-011A-4C55-BB5B-8803537BE138}"/>
                  </a:ext>
                </a:extLst>
              </p:cNvPr>
              <p:cNvSpPr txBox="1"/>
              <p:nvPr/>
            </p:nvSpPr>
            <p:spPr>
              <a:xfrm>
                <a:off x="3426366" y="2432229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D3998-011A-4C55-BB5B-8803537BE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66" y="2432229"/>
                <a:ext cx="491545" cy="276999"/>
              </a:xfrm>
              <a:prstGeom prst="rect">
                <a:avLst/>
              </a:prstGeom>
              <a:blipFill>
                <a:blip r:embed="rId10"/>
                <a:stretch>
                  <a:fillRect l="-8642" r="-3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E44A42EF-B9DD-40D1-8BA4-AB64A5CCB427}"/>
              </a:ext>
            </a:extLst>
          </p:cNvPr>
          <p:cNvGrpSpPr/>
          <p:nvPr/>
        </p:nvGrpSpPr>
        <p:grpSpPr>
          <a:xfrm>
            <a:off x="849137" y="1954970"/>
            <a:ext cx="907131" cy="391598"/>
            <a:chOff x="4676775" y="1682364"/>
            <a:chExt cx="1619250" cy="6930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5CF69B-49DF-4458-ADA8-BE758F50D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8D4771-12A4-4A26-A949-80524C6EA8B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63ED02-4E6D-444B-9C67-AE48DEA39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941F-DC5A-46F7-974F-EFBFA067C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AF94B7-63E5-45E9-AB36-89BB26168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1D335D-F661-4FD5-8568-47DEAD8D1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8F2476-B2A1-4139-82A8-AE06CF5D7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D4C6B8-7A3C-4AC6-9D86-CAF09633F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47B6EB-5AE0-4E93-B360-CA5278A1B6BB}"/>
              </a:ext>
            </a:extLst>
          </p:cNvPr>
          <p:cNvCxnSpPr>
            <a:cxnSpLocks/>
          </p:cNvCxnSpPr>
          <p:nvPr/>
        </p:nvCxnSpPr>
        <p:spPr>
          <a:xfrm>
            <a:off x="884771" y="3173152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7CB261-9C19-49FD-B976-43326AC64C5A}"/>
              </a:ext>
            </a:extLst>
          </p:cNvPr>
          <p:cNvGrpSpPr/>
          <p:nvPr/>
        </p:nvGrpSpPr>
        <p:grpSpPr>
          <a:xfrm>
            <a:off x="1849978" y="1110398"/>
            <a:ext cx="1485331" cy="391598"/>
            <a:chOff x="4676775" y="1682364"/>
            <a:chExt cx="1619250" cy="69302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24CCF-F66F-4231-8C49-05736C8EC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8DB338-2562-4443-A8EA-70F61818D653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46179C-DD09-4AEF-B1D8-E3852CBBE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F8A73E-C0EA-4E26-835F-DD882F3DA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8834B56-9978-4E8E-861D-76F45DDEBF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44FE71-0FB6-4D02-A475-2F8BC19CB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ABCDFD-E4BB-4B5E-AAEA-19D6F0B9FD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8202A8-3AD8-4E01-ABD7-60AAD8196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F43239-622F-46E5-8326-A09D783CCB96}"/>
              </a:ext>
            </a:extLst>
          </p:cNvPr>
          <p:cNvCxnSpPr>
            <a:cxnSpLocks/>
          </p:cNvCxnSpPr>
          <p:nvPr/>
        </p:nvCxnSpPr>
        <p:spPr>
          <a:xfrm>
            <a:off x="1848580" y="1341447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C1E346-8236-4769-B281-DEEE4D7A69AB}"/>
              </a:ext>
            </a:extLst>
          </p:cNvPr>
          <p:cNvCxnSpPr>
            <a:cxnSpLocks/>
          </p:cNvCxnSpPr>
          <p:nvPr/>
        </p:nvCxnSpPr>
        <p:spPr>
          <a:xfrm>
            <a:off x="3130770" y="2759927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08458F-CDA4-4FEB-BA64-23252EC8B759}"/>
              </a:ext>
            </a:extLst>
          </p:cNvPr>
          <p:cNvCxnSpPr>
            <a:cxnSpLocks/>
          </p:cNvCxnSpPr>
          <p:nvPr/>
        </p:nvCxnSpPr>
        <p:spPr>
          <a:xfrm>
            <a:off x="3310571" y="1354700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6EA70B8-2B1C-44EC-B61E-FD79E7F8043F}"/>
              </a:ext>
            </a:extLst>
          </p:cNvPr>
          <p:cNvCxnSpPr>
            <a:cxnSpLocks/>
          </p:cNvCxnSpPr>
          <p:nvPr/>
        </p:nvCxnSpPr>
        <p:spPr>
          <a:xfrm>
            <a:off x="624483" y="2595786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704C63-F572-413B-9C89-9920D4884740}"/>
              </a:ext>
            </a:extLst>
          </p:cNvPr>
          <p:cNvCxnSpPr>
            <a:cxnSpLocks/>
          </p:cNvCxnSpPr>
          <p:nvPr/>
        </p:nvCxnSpPr>
        <p:spPr>
          <a:xfrm>
            <a:off x="733748" y="2685314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0DF33A-A3E4-45C9-80E3-0D0083C3A03E}"/>
              </a:ext>
            </a:extLst>
          </p:cNvPr>
          <p:cNvCxnSpPr>
            <a:cxnSpLocks/>
          </p:cNvCxnSpPr>
          <p:nvPr/>
        </p:nvCxnSpPr>
        <p:spPr>
          <a:xfrm>
            <a:off x="789805" y="2762116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DA5FC88-E8AA-49C0-A2A5-5CAD802FB27D}"/>
                  </a:ext>
                </a:extLst>
              </p:cNvPr>
              <p:cNvSpPr txBox="1"/>
              <p:nvPr/>
            </p:nvSpPr>
            <p:spPr>
              <a:xfrm>
                <a:off x="2424232" y="767221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DA5FC88-E8AA-49C0-A2A5-5CAD802F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32" y="767221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647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0FEFFC-B249-4278-8FB7-17B837DC1057}"/>
                  </a:ext>
                </a:extLst>
              </p:cNvPr>
              <p:cNvSpPr txBox="1"/>
              <p:nvPr/>
            </p:nvSpPr>
            <p:spPr>
              <a:xfrm>
                <a:off x="1130193" y="1664203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0FEFFC-B249-4278-8FB7-17B837DC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3" y="1664203"/>
                <a:ext cx="309637" cy="276999"/>
              </a:xfrm>
              <a:prstGeom prst="rect">
                <a:avLst/>
              </a:prstGeom>
              <a:blipFill>
                <a:blip r:embed="rId12"/>
                <a:stretch>
                  <a:fillRect l="-15686" r="-39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F3D8E8-7881-4E70-B140-EE71DCE2BC7E}"/>
              </a:ext>
            </a:extLst>
          </p:cNvPr>
          <p:cNvCxnSpPr>
            <a:cxnSpLocks/>
          </p:cNvCxnSpPr>
          <p:nvPr/>
        </p:nvCxnSpPr>
        <p:spPr>
          <a:xfrm flipH="1">
            <a:off x="1125526" y="2432229"/>
            <a:ext cx="297391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5391DB-8DB1-4F69-9A1D-B837F98A55BA}"/>
              </a:ext>
            </a:extLst>
          </p:cNvPr>
          <p:cNvCxnSpPr>
            <a:cxnSpLocks/>
          </p:cNvCxnSpPr>
          <p:nvPr/>
        </p:nvCxnSpPr>
        <p:spPr>
          <a:xfrm flipH="1">
            <a:off x="2856467" y="1044220"/>
            <a:ext cx="518379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18AF8F3-1B18-40AA-B8C2-725644355923}"/>
                  </a:ext>
                </a:extLst>
              </p:cNvPr>
              <p:cNvSpPr txBox="1"/>
              <p:nvPr/>
            </p:nvSpPr>
            <p:spPr>
              <a:xfrm>
                <a:off x="2129855" y="3599524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18AF8F3-1B18-40AA-B8C2-72564435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55" y="3599524"/>
                <a:ext cx="1150828" cy="276999"/>
              </a:xfrm>
              <a:prstGeom prst="rect">
                <a:avLst/>
              </a:prstGeom>
              <a:blipFill>
                <a:blip r:embed="rId13"/>
                <a:stretch>
                  <a:fillRect l="-3704" r="-42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7A7E2D-7328-4BA0-878D-BA51D428798D}"/>
                  </a:ext>
                </a:extLst>
              </p:cNvPr>
              <p:cNvSpPr txBox="1"/>
              <p:nvPr/>
            </p:nvSpPr>
            <p:spPr>
              <a:xfrm>
                <a:off x="1203478" y="2433420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7A7E2D-7328-4BA0-878D-BA51D4287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78" y="2433420"/>
                <a:ext cx="239874" cy="276999"/>
              </a:xfrm>
              <a:prstGeom prst="rect">
                <a:avLst/>
              </a:prstGeom>
              <a:blipFill>
                <a:blip r:embed="rId14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3E8028D-50C8-4964-B444-3B0E717A173F}"/>
                  </a:ext>
                </a:extLst>
              </p:cNvPr>
              <p:cNvSpPr txBox="1"/>
              <p:nvPr/>
            </p:nvSpPr>
            <p:spPr>
              <a:xfrm>
                <a:off x="2991041" y="689368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3E8028D-50C8-4964-B444-3B0E717A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41" y="689368"/>
                <a:ext cx="245195" cy="276999"/>
              </a:xfrm>
              <a:prstGeom prst="rect">
                <a:avLst/>
              </a:prstGeom>
              <a:blipFill>
                <a:blip r:embed="rId15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43CF57-9282-4306-9359-23D194272495}"/>
                  </a:ext>
                </a:extLst>
              </p:cNvPr>
              <p:cNvSpPr txBox="1"/>
              <p:nvPr/>
            </p:nvSpPr>
            <p:spPr>
              <a:xfrm>
                <a:off x="1610356" y="2173364"/>
                <a:ext cx="358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43CF57-9282-4306-9359-23D194272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56" y="2173364"/>
                <a:ext cx="358495" cy="276999"/>
              </a:xfrm>
              <a:prstGeom prst="rect">
                <a:avLst/>
              </a:prstGeom>
              <a:blipFill>
                <a:blip r:embed="rId16"/>
                <a:stretch>
                  <a:fillRect l="-13559" r="-678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455224-4EA3-4C78-A8EC-CE45E6B9A69D}"/>
                  </a:ext>
                </a:extLst>
              </p:cNvPr>
              <p:cNvSpPr txBox="1"/>
              <p:nvPr/>
            </p:nvSpPr>
            <p:spPr>
              <a:xfrm>
                <a:off x="4892867" y="859554"/>
                <a:ext cx="2696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455224-4EA3-4C78-A8EC-CE45E6B9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67" y="859554"/>
                <a:ext cx="2696187" cy="369332"/>
              </a:xfrm>
              <a:prstGeom prst="rect">
                <a:avLst/>
              </a:prstGeom>
              <a:blipFill>
                <a:blip r:embed="rId17"/>
                <a:stretch>
                  <a:fillRect l="-2036" r="-316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47BF56-747C-4768-8E38-46C4DB95E6B3}"/>
                  </a:ext>
                </a:extLst>
              </p:cNvPr>
              <p:cNvSpPr txBox="1"/>
              <p:nvPr/>
            </p:nvSpPr>
            <p:spPr>
              <a:xfrm>
                <a:off x="4828440" y="3758568"/>
                <a:ext cx="1820114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47BF56-747C-4768-8E38-46C4DB95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40" y="3758568"/>
                <a:ext cx="1820114" cy="6281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944625-9254-4865-A2E0-82C02EA1DD10}"/>
                  </a:ext>
                </a:extLst>
              </p:cNvPr>
              <p:cNvSpPr txBox="1"/>
              <p:nvPr/>
            </p:nvSpPr>
            <p:spPr>
              <a:xfrm>
                <a:off x="4884853" y="2810678"/>
                <a:ext cx="1842364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A944625-9254-4865-A2E0-82C02EA1D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53" y="2810678"/>
                <a:ext cx="1842364" cy="6281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A1D97C-6441-4E0C-8146-887DA77A76CD}"/>
                  </a:ext>
                </a:extLst>
              </p:cNvPr>
              <p:cNvSpPr txBox="1"/>
              <p:nvPr/>
            </p:nvSpPr>
            <p:spPr>
              <a:xfrm>
                <a:off x="4892867" y="1565572"/>
                <a:ext cx="1015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A1D97C-6441-4E0C-8146-887DA77A7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67" y="1565572"/>
                <a:ext cx="1015343" cy="307777"/>
              </a:xfrm>
              <a:prstGeom prst="rect">
                <a:avLst/>
              </a:prstGeom>
              <a:blipFill>
                <a:blip r:embed="rId20"/>
                <a:stretch>
                  <a:fillRect l="-5422" r="-1807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113D63-2353-42D0-9CB9-D0180E40E706}"/>
                  </a:ext>
                </a:extLst>
              </p:cNvPr>
              <p:cNvSpPr txBox="1"/>
              <p:nvPr/>
            </p:nvSpPr>
            <p:spPr>
              <a:xfrm>
                <a:off x="4892866" y="2150813"/>
                <a:ext cx="8022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113D63-2353-42D0-9CB9-D0180E40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66" y="2150813"/>
                <a:ext cx="802207" cy="307777"/>
              </a:xfrm>
              <a:prstGeom prst="rect">
                <a:avLst/>
              </a:prstGeom>
              <a:blipFill>
                <a:blip r:embed="rId21"/>
                <a:stretch>
                  <a:fillRect l="-6870" r="-152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08112E-BF07-4A54-98C0-C7CC7B54B60E}"/>
              </a:ext>
            </a:extLst>
          </p:cNvPr>
          <p:cNvSpPr txBox="1"/>
          <p:nvPr/>
        </p:nvSpPr>
        <p:spPr>
          <a:xfrm>
            <a:off x="741473" y="4669484"/>
            <a:ext cx="4953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effect of finite open loop gain?</a:t>
            </a:r>
          </a:p>
        </p:txBody>
      </p:sp>
    </p:spTree>
    <p:extLst>
      <p:ext uri="{BB962C8B-B14F-4D97-AF65-F5344CB8AC3E}">
        <p14:creationId xmlns:p14="http://schemas.microsoft.com/office/powerpoint/2010/main" val="172499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Differential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08112E-BF07-4A54-98C0-C7CC7B54B60E}"/>
                  </a:ext>
                </a:extLst>
              </p:cNvPr>
              <p:cNvSpPr txBox="1"/>
              <p:nvPr/>
            </p:nvSpPr>
            <p:spPr>
              <a:xfrm>
                <a:off x="-28533" y="4190800"/>
                <a:ext cx="6492226" cy="887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define the quality of amplifier : </a:t>
                </a:r>
              </a:p>
              <a:p>
                <a:r>
                  <a:rPr lang="en-US" sz="2000" dirty="0"/>
                  <a:t>Common Mode Rejection Ratio (CMRR)=20 log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08112E-BF07-4A54-98C0-C7CC7B54B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33" y="4190800"/>
                <a:ext cx="6492226" cy="887551"/>
              </a:xfrm>
              <a:prstGeom prst="rect">
                <a:avLst/>
              </a:prstGeom>
              <a:blipFill>
                <a:blip r:embed="rId4"/>
                <a:stretch>
                  <a:fillRect l="-939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26E996C-79D2-4F26-ADE4-5D42FB72392F}"/>
              </a:ext>
            </a:extLst>
          </p:cNvPr>
          <p:cNvSpPr/>
          <p:nvPr/>
        </p:nvSpPr>
        <p:spPr>
          <a:xfrm>
            <a:off x="1521502" y="1176729"/>
            <a:ext cx="2083632" cy="1154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58A49-3950-4873-9C57-D7D98FA908AD}"/>
              </a:ext>
            </a:extLst>
          </p:cNvPr>
          <p:cNvCxnSpPr/>
          <p:nvPr/>
        </p:nvCxnSpPr>
        <p:spPr>
          <a:xfrm>
            <a:off x="951875" y="1330617"/>
            <a:ext cx="56962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064791-11F3-4D2C-95CA-EEB873420C3E}"/>
              </a:ext>
            </a:extLst>
          </p:cNvPr>
          <p:cNvCxnSpPr/>
          <p:nvPr/>
        </p:nvCxnSpPr>
        <p:spPr>
          <a:xfrm>
            <a:off x="951875" y="2194077"/>
            <a:ext cx="56962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D947FA2-8304-4090-A977-61F1B40B962F}"/>
              </a:ext>
            </a:extLst>
          </p:cNvPr>
          <p:cNvCxnSpPr/>
          <p:nvPr/>
        </p:nvCxnSpPr>
        <p:spPr>
          <a:xfrm>
            <a:off x="3605134" y="1752029"/>
            <a:ext cx="56962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BD234B-698C-40FD-A7E4-DD9729707ED3}"/>
                  </a:ext>
                </a:extLst>
              </p:cNvPr>
              <p:cNvSpPr txBox="1"/>
              <p:nvPr/>
            </p:nvSpPr>
            <p:spPr>
              <a:xfrm>
                <a:off x="55853" y="669276"/>
                <a:ext cx="1180836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𝑖𝑐𝑚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BD234B-698C-40FD-A7E4-DD972970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3" y="669276"/>
                <a:ext cx="1180836" cy="574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B0AB58-AC7F-4C83-BA0C-00C31D50654D}"/>
                  </a:ext>
                </a:extLst>
              </p:cNvPr>
              <p:cNvSpPr txBox="1"/>
              <p:nvPr/>
            </p:nvSpPr>
            <p:spPr>
              <a:xfrm>
                <a:off x="55853" y="2210076"/>
                <a:ext cx="1180836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𝑖𝑐𝑚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B0AB58-AC7F-4C83-BA0C-00C31D50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3" y="2210076"/>
                <a:ext cx="1180836" cy="574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B988001-AF7C-4FEA-98F1-40F2AA370B32}"/>
                  </a:ext>
                </a:extLst>
              </p:cNvPr>
              <p:cNvSpPr txBox="1"/>
              <p:nvPr/>
            </p:nvSpPr>
            <p:spPr>
              <a:xfrm>
                <a:off x="6288373" y="1043519"/>
                <a:ext cx="1824089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𝑖𝑐𝑚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B988001-AF7C-4FEA-98F1-40F2AA37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73" y="1043519"/>
                <a:ext cx="1824089" cy="574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44AA45-BA55-4356-A8E4-DAD49C627FE6}"/>
                  </a:ext>
                </a:extLst>
              </p:cNvPr>
              <p:cNvSpPr txBox="1"/>
              <p:nvPr/>
            </p:nvSpPr>
            <p:spPr>
              <a:xfrm>
                <a:off x="6288373" y="1756775"/>
                <a:ext cx="1797993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𝑖𝑐𝑚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44AA45-BA55-4356-A8E4-DAD49C627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73" y="1756775"/>
                <a:ext cx="1797993" cy="5741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EA0946-700D-4BE6-9B14-49019B3F48E3}"/>
              </a:ext>
            </a:extLst>
          </p:cNvPr>
          <p:cNvSpPr txBox="1"/>
          <p:nvPr/>
        </p:nvSpPr>
        <p:spPr>
          <a:xfrm>
            <a:off x="1521502" y="109978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CF99CE-6C9E-499A-907E-E5730518A3FA}"/>
              </a:ext>
            </a:extLst>
          </p:cNvPr>
          <p:cNvSpPr txBox="1"/>
          <p:nvPr/>
        </p:nvSpPr>
        <p:spPr>
          <a:xfrm>
            <a:off x="1521502" y="196324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AA1057-D2B5-4B94-B0F3-8486435D3E76}"/>
              </a:ext>
            </a:extLst>
          </p:cNvPr>
          <p:cNvSpPr txBox="1"/>
          <p:nvPr/>
        </p:nvSpPr>
        <p:spPr>
          <a:xfrm>
            <a:off x="1521502" y="161624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ivvic" panose="020B0604020202020204" charset="0"/>
              </a:rPr>
              <a:t>Differential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0A5AF6C-BC5B-4A58-B342-E58A8F69164D}"/>
                  </a:ext>
                </a:extLst>
              </p:cNvPr>
              <p:cNvSpPr txBox="1"/>
              <p:nvPr/>
            </p:nvSpPr>
            <p:spPr>
              <a:xfrm>
                <a:off x="3810751" y="1338112"/>
                <a:ext cx="728020" cy="338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0A5AF6C-BC5B-4A58-B342-E58A8F69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51" y="1338112"/>
                <a:ext cx="728020" cy="338106"/>
              </a:xfrm>
              <a:prstGeom prst="rect">
                <a:avLst/>
              </a:prstGeom>
              <a:blipFill>
                <a:blip r:embed="rId9"/>
                <a:stretch>
                  <a:fillRect l="-6667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F6B40B-676D-4900-936A-C3D2D8505148}"/>
                  </a:ext>
                </a:extLst>
              </p:cNvPr>
              <p:cNvSpPr txBox="1"/>
              <p:nvPr/>
            </p:nvSpPr>
            <p:spPr>
              <a:xfrm>
                <a:off x="3054574" y="2717899"/>
                <a:ext cx="2734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𝑖𝑐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4F6B40B-676D-4900-936A-C3D2D8505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574" y="2717899"/>
                <a:ext cx="2734788" cy="307777"/>
              </a:xfrm>
              <a:prstGeom prst="rect">
                <a:avLst/>
              </a:prstGeom>
              <a:blipFill>
                <a:blip r:embed="rId10"/>
                <a:stretch>
                  <a:fillRect l="-1336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3F262D-B2EB-4918-AEFC-856A6B963CC3}"/>
              </a:ext>
            </a:extLst>
          </p:cNvPr>
          <p:cNvCxnSpPr/>
          <p:nvPr/>
        </p:nvCxnSpPr>
        <p:spPr>
          <a:xfrm flipV="1">
            <a:off x="4017364" y="3112383"/>
            <a:ext cx="0" cy="22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A58726-4E94-4C3A-BDB1-908B1321C252}"/>
              </a:ext>
            </a:extLst>
          </p:cNvPr>
          <p:cNvSpPr txBox="1"/>
          <p:nvPr/>
        </p:nvSpPr>
        <p:spPr>
          <a:xfrm>
            <a:off x="3433633" y="3372652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</a:t>
            </a:r>
          </a:p>
          <a:p>
            <a:r>
              <a:rPr lang="en-US" dirty="0"/>
              <a:t>Gain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E5E9C0-D9BC-49B7-9940-53E59147EC79}"/>
              </a:ext>
            </a:extLst>
          </p:cNvPr>
          <p:cNvCxnSpPr/>
          <p:nvPr/>
        </p:nvCxnSpPr>
        <p:spPr>
          <a:xfrm flipV="1">
            <a:off x="5044451" y="3110219"/>
            <a:ext cx="0" cy="22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B903D2A-288C-4DE4-9C05-F9DD3C3A4830}"/>
              </a:ext>
            </a:extLst>
          </p:cNvPr>
          <p:cNvSpPr txBox="1"/>
          <p:nvPr/>
        </p:nvSpPr>
        <p:spPr>
          <a:xfrm>
            <a:off x="4460720" y="337048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mode</a:t>
            </a:r>
          </a:p>
          <a:p>
            <a:r>
              <a:rPr lang="en-US" dirty="0"/>
              <a:t>Gain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9DFBC6-351D-426E-9F71-CB9193625D56}"/>
              </a:ext>
            </a:extLst>
          </p:cNvPr>
          <p:cNvSpPr txBox="1"/>
          <p:nvPr/>
        </p:nvSpPr>
        <p:spPr>
          <a:xfrm>
            <a:off x="6508663" y="4614704"/>
            <a:ext cx="2635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CMRR</a:t>
            </a:r>
            <a:r>
              <a:rPr lang="en-US" sz="2000" dirty="0">
                <a:sym typeface="Wingdings" panose="05000000000000000000" pitchFamily="2" charset="2"/>
              </a:rPr>
              <a:t> ideally infinite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13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75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OPAMP-Differential Amplifier (Subtractor)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13B25-0063-443D-B040-1605AA575278}"/>
              </a:ext>
            </a:extLst>
          </p:cNvPr>
          <p:cNvGrpSpPr/>
          <p:nvPr/>
        </p:nvGrpSpPr>
        <p:grpSpPr>
          <a:xfrm>
            <a:off x="2053652" y="1091403"/>
            <a:ext cx="4489554" cy="2960693"/>
            <a:chOff x="786983" y="614461"/>
            <a:chExt cx="4489554" cy="2960693"/>
          </a:xfrm>
        </p:grpSpPr>
        <p:pic>
          <p:nvPicPr>
            <p:cNvPr id="3080" name="Picture 8" descr="Differential Op Amp">
              <a:extLst>
                <a:ext uri="{FF2B5EF4-FFF2-40B4-BE49-F238E27FC236}">
                  <a16:creationId xmlns:a16="http://schemas.microsoft.com/office/drawing/2014/main" id="{7FAE4DE7-E182-FD2C-4240-C8479C0384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9" t="16736" r="12668" b="27116"/>
            <a:stretch/>
          </p:blipFill>
          <p:spPr bwMode="auto">
            <a:xfrm>
              <a:off x="786983" y="614461"/>
              <a:ext cx="4489554" cy="296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D3EFA33-5B7D-4737-9857-BCF908077078}"/>
                    </a:ext>
                  </a:extLst>
                </p:cNvPr>
                <p:cNvSpPr txBox="1"/>
                <p:nvPr/>
              </p:nvSpPr>
              <p:spPr>
                <a:xfrm>
                  <a:off x="1131758" y="1049312"/>
                  <a:ext cx="529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D3EFA33-5B7D-4737-9857-BCF908077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758" y="1049312"/>
                  <a:ext cx="5290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A15F82-E34D-4B1A-B961-5852A6685224}"/>
                    </a:ext>
                  </a:extLst>
                </p:cNvPr>
                <p:cNvSpPr txBox="1"/>
                <p:nvPr/>
              </p:nvSpPr>
              <p:spPr>
                <a:xfrm>
                  <a:off x="1059306" y="1726368"/>
                  <a:ext cx="529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A15F82-E34D-4B1A-B961-5852A6685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306" y="1726368"/>
                  <a:ext cx="52905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8BAA89-AD3A-437C-9B22-44C5C29E88CD}"/>
                </a:ext>
              </a:extLst>
            </p:cNvPr>
            <p:cNvSpPr/>
            <p:nvPr/>
          </p:nvSpPr>
          <p:spPr>
            <a:xfrm>
              <a:off x="801974" y="1287954"/>
              <a:ext cx="397240" cy="413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765D92-3E9E-45D5-88A5-E6BFDD065A08}"/>
                </a:ext>
              </a:extLst>
            </p:cNvPr>
            <p:cNvSpPr/>
            <p:nvPr/>
          </p:nvSpPr>
          <p:spPr>
            <a:xfrm>
              <a:off x="801974" y="1989993"/>
              <a:ext cx="397240" cy="413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0270C2-6ED2-402A-A16B-D75FB0D3109F}"/>
                    </a:ext>
                  </a:extLst>
                </p:cNvPr>
                <p:cNvSpPr txBox="1"/>
                <p:nvPr/>
              </p:nvSpPr>
              <p:spPr>
                <a:xfrm>
                  <a:off x="3480218" y="614461"/>
                  <a:ext cx="49962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0270C2-6ED2-402A-A16B-D75FB0D31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218" y="614461"/>
                  <a:ext cx="4996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65D0B0F-FCD0-4181-8881-E907AB1C174F}"/>
                    </a:ext>
                  </a:extLst>
                </p:cNvPr>
                <p:cNvSpPr txBox="1"/>
                <p:nvPr/>
              </p:nvSpPr>
              <p:spPr>
                <a:xfrm>
                  <a:off x="1846267" y="906770"/>
                  <a:ext cx="49430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65D0B0F-FCD0-4181-8881-E907AB1C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267" y="906770"/>
                  <a:ext cx="4943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9B72FC3-8EDD-4D03-813E-352EC752E148}"/>
                    </a:ext>
                  </a:extLst>
                </p:cNvPr>
                <p:cNvSpPr txBox="1"/>
                <p:nvPr/>
              </p:nvSpPr>
              <p:spPr>
                <a:xfrm>
                  <a:off x="1846267" y="2387084"/>
                  <a:ext cx="49962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9B72FC3-8EDD-4D03-813E-352EC752E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267" y="2387084"/>
                  <a:ext cx="4996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F2AB2D-A688-4D62-B23C-4DD989B43E71}"/>
                    </a:ext>
                  </a:extLst>
                </p:cNvPr>
                <p:cNvSpPr txBox="1"/>
                <p:nvPr/>
              </p:nvSpPr>
              <p:spPr>
                <a:xfrm>
                  <a:off x="3061778" y="2625064"/>
                  <a:ext cx="49962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F2AB2D-A688-4D62-B23C-4DD989B43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78" y="2625064"/>
                  <a:ext cx="4996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136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75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OPAMP-Differential Amplifier (Subtractor)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675DC80-FF3C-4C02-BBC1-AEC93500ADCF}"/>
              </a:ext>
            </a:extLst>
          </p:cNvPr>
          <p:cNvSpPr/>
          <p:nvPr/>
        </p:nvSpPr>
        <p:spPr>
          <a:xfrm rot="5400000">
            <a:off x="6000408" y="2005769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E7D157-1A32-4BFF-81BC-A447CBBAAEF1}"/>
              </a:ext>
            </a:extLst>
          </p:cNvPr>
          <p:cNvCxnSpPr>
            <a:cxnSpLocks/>
          </p:cNvCxnSpPr>
          <p:nvPr/>
        </p:nvCxnSpPr>
        <p:spPr>
          <a:xfrm>
            <a:off x="7937121" y="2612735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2">
                <a:extLst>
                  <a:ext uri="{FF2B5EF4-FFF2-40B4-BE49-F238E27FC236}">
                    <a16:creationId xmlns:a16="http://schemas.microsoft.com/office/drawing/2014/main" id="{7897C53C-052F-4F24-9368-AB5042F67CF1}"/>
                  </a:ext>
                </a:extLst>
              </p:cNvPr>
              <p:cNvSpPr txBox="1"/>
              <p:nvPr/>
            </p:nvSpPr>
            <p:spPr>
              <a:xfrm>
                <a:off x="6327311" y="286391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22">
                <a:extLst>
                  <a:ext uri="{FF2B5EF4-FFF2-40B4-BE49-F238E27FC236}">
                    <a16:creationId xmlns:a16="http://schemas.microsoft.com/office/drawing/2014/main" id="{7897C53C-052F-4F24-9368-AB5042F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11" y="2863916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8A62E721-8406-435C-850F-D69DB4B83739}"/>
                  </a:ext>
                </a:extLst>
              </p:cNvPr>
              <p:cNvSpPr txBox="1"/>
              <p:nvPr/>
            </p:nvSpPr>
            <p:spPr>
              <a:xfrm>
                <a:off x="6327311" y="190517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8A62E721-8406-435C-850F-D69DB4B8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11" y="1905170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B78C2-3B78-4C2B-9ECB-61C7E392470E}"/>
              </a:ext>
            </a:extLst>
          </p:cNvPr>
          <p:cNvCxnSpPr>
            <a:cxnSpLocks/>
          </p:cNvCxnSpPr>
          <p:nvPr/>
        </p:nvCxnSpPr>
        <p:spPr>
          <a:xfrm>
            <a:off x="6905714" y="1724866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C4B8CB-17D1-4459-BE55-14AF226D6DDA}"/>
              </a:ext>
            </a:extLst>
          </p:cNvPr>
          <p:cNvCxnSpPr>
            <a:cxnSpLocks/>
          </p:cNvCxnSpPr>
          <p:nvPr/>
        </p:nvCxnSpPr>
        <p:spPr>
          <a:xfrm flipH="1">
            <a:off x="6898878" y="3042038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342074-DC7B-4926-907E-14FFBAA8F6D4}"/>
                  </a:ext>
                </a:extLst>
              </p:cNvPr>
              <p:cNvSpPr txBox="1"/>
              <p:nvPr/>
            </p:nvSpPr>
            <p:spPr>
              <a:xfrm>
                <a:off x="6494666" y="1411902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342074-DC7B-4926-907E-14FFBAA8F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66" y="1411902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42" r="-48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9DC8A1-155E-4BE7-B846-399AA2BE3180}"/>
              </a:ext>
            </a:extLst>
          </p:cNvPr>
          <p:cNvCxnSpPr>
            <a:cxnSpLocks/>
          </p:cNvCxnSpPr>
          <p:nvPr/>
        </p:nvCxnSpPr>
        <p:spPr>
          <a:xfrm>
            <a:off x="5951095" y="204212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C22DC4-60DE-43F0-B452-37A9E1BC73E8}"/>
              </a:ext>
            </a:extLst>
          </p:cNvPr>
          <p:cNvCxnSpPr>
            <a:cxnSpLocks/>
          </p:cNvCxnSpPr>
          <p:nvPr/>
        </p:nvCxnSpPr>
        <p:spPr>
          <a:xfrm>
            <a:off x="5504383" y="3014938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CC0FAB-6DB2-4D35-B5FE-97A27BF5193E}"/>
                  </a:ext>
                </a:extLst>
              </p:cNvPr>
              <p:cNvSpPr txBox="1"/>
              <p:nvPr/>
            </p:nvSpPr>
            <p:spPr>
              <a:xfrm>
                <a:off x="5031469" y="3356860"/>
                <a:ext cx="3442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CC0FAB-6DB2-4D35-B5FE-97A27BF51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69" y="3356860"/>
                <a:ext cx="344261" cy="307777"/>
              </a:xfrm>
              <a:prstGeom prst="rect">
                <a:avLst/>
              </a:prstGeom>
              <a:blipFill>
                <a:blip r:embed="rId7"/>
                <a:stretch>
                  <a:fillRect l="-24561" r="-3684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5C7652E-816E-41EF-B24C-2C822B5DF97C}"/>
              </a:ext>
            </a:extLst>
          </p:cNvPr>
          <p:cNvSpPr/>
          <p:nvPr/>
        </p:nvSpPr>
        <p:spPr>
          <a:xfrm>
            <a:off x="4856794" y="3185236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B71494-4935-434D-9987-560A4D42DE5D}"/>
              </a:ext>
            </a:extLst>
          </p:cNvPr>
          <p:cNvCxnSpPr>
            <a:cxnSpLocks/>
          </p:cNvCxnSpPr>
          <p:nvPr/>
        </p:nvCxnSpPr>
        <p:spPr>
          <a:xfrm>
            <a:off x="5211279" y="3011768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BF5C7D-A13B-48DF-9873-7ECB2B8AD36F}"/>
              </a:ext>
            </a:extLst>
          </p:cNvPr>
          <p:cNvCxnSpPr>
            <a:cxnSpLocks/>
          </p:cNvCxnSpPr>
          <p:nvPr/>
        </p:nvCxnSpPr>
        <p:spPr>
          <a:xfrm>
            <a:off x="5211279" y="3848680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9C6C2-DE54-4773-A92B-954970E876BF}"/>
              </a:ext>
            </a:extLst>
          </p:cNvPr>
          <p:cNvCxnSpPr>
            <a:cxnSpLocks/>
          </p:cNvCxnSpPr>
          <p:nvPr/>
        </p:nvCxnSpPr>
        <p:spPr>
          <a:xfrm>
            <a:off x="5017125" y="404235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44F2D5-A5CB-4BAB-BE4D-98D88171FF59}"/>
              </a:ext>
            </a:extLst>
          </p:cNvPr>
          <p:cNvCxnSpPr>
            <a:cxnSpLocks/>
          </p:cNvCxnSpPr>
          <p:nvPr/>
        </p:nvCxnSpPr>
        <p:spPr>
          <a:xfrm>
            <a:off x="5126390" y="413188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B139A4-30FB-44BB-8239-7481C71ACD81}"/>
              </a:ext>
            </a:extLst>
          </p:cNvPr>
          <p:cNvCxnSpPr>
            <a:cxnSpLocks/>
          </p:cNvCxnSpPr>
          <p:nvPr/>
        </p:nvCxnSpPr>
        <p:spPr>
          <a:xfrm>
            <a:off x="5182447" y="420868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2">
                <a:extLst>
                  <a:ext uri="{FF2B5EF4-FFF2-40B4-BE49-F238E27FC236}">
                    <a16:creationId xmlns:a16="http://schemas.microsoft.com/office/drawing/2014/main" id="{2D177BEB-B506-473F-B7A3-603E1E57A608}"/>
                  </a:ext>
                </a:extLst>
              </p:cNvPr>
              <p:cNvSpPr txBox="1"/>
              <p:nvPr/>
            </p:nvSpPr>
            <p:spPr>
              <a:xfrm>
                <a:off x="4894039" y="290336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2">
                <a:extLst>
                  <a:ext uri="{FF2B5EF4-FFF2-40B4-BE49-F238E27FC236}">
                    <a16:creationId xmlns:a16="http://schemas.microsoft.com/office/drawing/2014/main" id="{2D177BEB-B506-473F-B7A3-603E1E57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039" y="2903361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B7AD5510-F1C1-4995-ADD1-581C1E877BDA}"/>
                  </a:ext>
                </a:extLst>
              </p:cNvPr>
              <p:cNvSpPr txBox="1"/>
              <p:nvPr/>
            </p:nvSpPr>
            <p:spPr>
              <a:xfrm>
                <a:off x="4859483" y="373841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B7AD5510-F1C1-4995-ADD1-581C1E87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483" y="3738412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4CB7DC-CEB4-47D1-A4DF-4C015CC89D7C}"/>
              </a:ext>
            </a:extLst>
          </p:cNvPr>
          <p:cNvCxnSpPr>
            <a:cxnSpLocks/>
          </p:cNvCxnSpPr>
          <p:nvPr/>
        </p:nvCxnSpPr>
        <p:spPr>
          <a:xfrm>
            <a:off x="5149610" y="2025705"/>
            <a:ext cx="0" cy="4141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8B942F-572F-44BA-A26A-3D2112FC8C7E}"/>
                  </a:ext>
                </a:extLst>
              </p:cNvPr>
              <p:cNvSpPr txBox="1"/>
              <p:nvPr/>
            </p:nvSpPr>
            <p:spPr>
              <a:xfrm>
                <a:off x="7743533" y="2276273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8B942F-572F-44BA-A26A-3D2112FC8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33" y="2276273"/>
                <a:ext cx="491545" cy="276999"/>
              </a:xfrm>
              <a:prstGeom prst="rect">
                <a:avLst/>
              </a:prstGeom>
              <a:blipFill>
                <a:blip r:embed="rId10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0A50608-D8F9-46AD-B5BA-DCB5C1500B16}"/>
              </a:ext>
            </a:extLst>
          </p:cNvPr>
          <p:cNvGrpSpPr/>
          <p:nvPr/>
        </p:nvGrpSpPr>
        <p:grpSpPr>
          <a:xfrm>
            <a:off x="5166304" y="1799014"/>
            <a:ext cx="907131" cy="391598"/>
            <a:chOff x="4676775" y="1682364"/>
            <a:chExt cx="1619250" cy="69302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DCE711-7716-4DD3-99E4-3F0B70D5F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DAE574-27E3-454A-86D4-D78A3835A12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042A6B-E1C2-4C24-9404-006B151288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94381B-8AB8-441D-9E98-DA4C866E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6AB368-5A81-4BCF-B341-075260CF1E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CFC0EC-2B14-4E07-899A-3902E145C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78638D-856D-4D29-ACC0-D6594D5116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C2BBAC-1F3B-4BEF-8BCF-51962168F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BA29CD-3D71-45EC-BB46-B02B8C31A073}"/>
              </a:ext>
            </a:extLst>
          </p:cNvPr>
          <p:cNvCxnSpPr>
            <a:cxnSpLocks/>
          </p:cNvCxnSpPr>
          <p:nvPr/>
        </p:nvCxnSpPr>
        <p:spPr>
          <a:xfrm>
            <a:off x="5201938" y="3017196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7767CC-C2A9-4B22-9056-0FFAE08152BE}"/>
              </a:ext>
            </a:extLst>
          </p:cNvPr>
          <p:cNvGrpSpPr/>
          <p:nvPr/>
        </p:nvGrpSpPr>
        <p:grpSpPr>
          <a:xfrm>
            <a:off x="6167145" y="954442"/>
            <a:ext cx="1485331" cy="391598"/>
            <a:chOff x="4676775" y="1682364"/>
            <a:chExt cx="1619250" cy="69302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E693D1-FD5E-41F6-B37B-ECB7100A6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40DB9E-B45D-4A31-B871-EC99D21CBEF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4D1E00-748E-422C-AE74-774E59367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77B1D0D-B6D2-463B-95C1-8D9C029C7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3AC01DA-E1B1-4EFF-90E9-D9ADD6E93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C5578E-740B-46B7-982E-D16AC653C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A94949-87C1-4369-A95F-DDF8C2130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C26109-E5FB-4FA6-BFAC-34CF16F24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4BF6C6-400B-4802-83B4-7EE0AF56146D}"/>
              </a:ext>
            </a:extLst>
          </p:cNvPr>
          <p:cNvCxnSpPr>
            <a:cxnSpLocks/>
          </p:cNvCxnSpPr>
          <p:nvPr/>
        </p:nvCxnSpPr>
        <p:spPr>
          <a:xfrm>
            <a:off x="6165747" y="1185491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2F2C46-3764-4322-8C05-CD5544B85ED7}"/>
              </a:ext>
            </a:extLst>
          </p:cNvPr>
          <p:cNvCxnSpPr>
            <a:cxnSpLocks/>
          </p:cNvCxnSpPr>
          <p:nvPr/>
        </p:nvCxnSpPr>
        <p:spPr>
          <a:xfrm>
            <a:off x="7447937" y="2603971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702F15-7C5C-4F2A-92A1-FEC1C3BB8974}"/>
              </a:ext>
            </a:extLst>
          </p:cNvPr>
          <p:cNvCxnSpPr>
            <a:cxnSpLocks/>
          </p:cNvCxnSpPr>
          <p:nvPr/>
        </p:nvCxnSpPr>
        <p:spPr>
          <a:xfrm>
            <a:off x="7627738" y="1198744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B1630D-0CAB-4DC8-8B86-E9693316272B}"/>
              </a:ext>
            </a:extLst>
          </p:cNvPr>
          <p:cNvCxnSpPr>
            <a:cxnSpLocks/>
          </p:cNvCxnSpPr>
          <p:nvPr/>
        </p:nvCxnSpPr>
        <p:spPr>
          <a:xfrm>
            <a:off x="4941650" y="2439830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79130E-682D-4A23-ABBD-18569983CB52}"/>
              </a:ext>
            </a:extLst>
          </p:cNvPr>
          <p:cNvCxnSpPr>
            <a:cxnSpLocks/>
          </p:cNvCxnSpPr>
          <p:nvPr/>
        </p:nvCxnSpPr>
        <p:spPr>
          <a:xfrm>
            <a:off x="5050915" y="2529358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2A3221-59A5-4BBD-A68F-541501665FBB}"/>
              </a:ext>
            </a:extLst>
          </p:cNvPr>
          <p:cNvCxnSpPr>
            <a:cxnSpLocks/>
          </p:cNvCxnSpPr>
          <p:nvPr/>
        </p:nvCxnSpPr>
        <p:spPr>
          <a:xfrm>
            <a:off x="5106972" y="2606160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697898-33D7-44C3-9D37-5AB1A94ED7E0}"/>
                  </a:ext>
                </a:extLst>
              </p:cNvPr>
              <p:cNvSpPr txBox="1"/>
              <p:nvPr/>
            </p:nvSpPr>
            <p:spPr>
              <a:xfrm>
                <a:off x="6741399" y="61126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697898-33D7-44C3-9D37-5AB1A94E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99" y="611265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012DBBE-4EC6-46A5-9186-A2941B367FCC}"/>
                  </a:ext>
                </a:extLst>
              </p:cNvPr>
              <p:cNvSpPr txBox="1"/>
              <p:nvPr/>
            </p:nvSpPr>
            <p:spPr>
              <a:xfrm>
                <a:off x="5447360" y="1508247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012DBBE-4EC6-46A5-9186-A2941B36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360" y="1508247"/>
                <a:ext cx="309637" cy="276999"/>
              </a:xfrm>
              <a:prstGeom prst="rect">
                <a:avLst/>
              </a:prstGeom>
              <a:blipFill>
                <a:blip r:embed="rId12"/>
                <a:stretch>
                  <a:fillRect l="-18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66BF61-54E0-444F-8CA3-64E5E5F5BE8F}"/>
              </a:ext>
            </a:extLst>
          </p:cNvPr>
          <p:cNvCxnSpPr>
            <a:cxnSpLocks/>
          </p:cNvCxnSpPr>
          <p:nvPr/>
        </p:nvCxnSpPr>
        <p:spPr>
          <a:xfrm flipH="1">
            <a:off x="5442693" y="2276273"/>
            <a:ext cx="297391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5882B6-240A-45D2-9AA0-554099246F83}"/>
              </a:ext>
            </a:extLst>
          </p:cNvPr>
          <p:cNvCxnSpPr>
            <a:cxnSpLocks/>
          </p:cNvCxnSpPr>
          <p:nvPr/>
        </p:nvCxnSpPr>
        <p:spPr>
          <a:xfrm flipH="1">
            <a:off x="7173634" y="888264"/>
            <a:ext cx="518379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EA78CC-4C56-4D35-B097-0E96F4FC7CBD}"/>
                  </a:ext>
                </a:extLst>
              </p:cNvPr>
              <p:cNvSpPr txBox="1"/>
              <p:nvPr/>
            </p:nvSpPr>
            <p:spPr>
              <a:xfrm>
                <a:off x="6447022" y="3443568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EA78CC-4C56-4D35-B097-0E96F4FC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22" y="3443568"/>
                <a:ext cx="1150828" cy="276999"/>
              </a:xfrm>
              <a:prstGeom prst="rect">
                <a:avLst/>
              </a:prstGeom>
              <a:blipFill>
                <a:blip r:embed="rId13"/>
                <a:stretch>
                  <a:fillRect l="-4255" r="-47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A87DB6-E3A5-4CE4-B8D7-6C8DD0C2F23B}"/>
                  </a:ext>
                </a:extLst>
              </p:cNvPr>
              <p:cNvSpPr txBox="1"/>
              <p:nvPr/>
            </p:nvSpPr>
            <p:spPr>
              <a:xfrm>
                <a:off x="5520645" y="2277464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A87DB6-E3A5-4CE4-B8D7-6C8DD0C2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45" y="2277464"/>
                <a:ext cx="239874" cy="276999"/>
              </a:xfrm>
              <a:prstGeom prst="rect">
                <a:avLst/>
              </a:prstGeom>
              <a:blipFill>
                <a:blip r:embed="rId14"/>
                <a:stretch>
                  <a:fillRect l="-23077" r="-5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B90D4C-57D0-4F92-BAC9-6BF9D9C39055}"/>
                  </a:ext>
                </a:extLst>
              </p:cNvPr>
              <p:cNvSpPr txBox="1"/>
              <p:nvPr/>
            </p:nvSpPr>
            <p:spPr>
              <a:xfrm>
                <a:off x="7308208" y="533412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B90D4C-57D0-4F92-BAC9-6BF9D9C3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08" y="533412"/>
                <a:ext cx="245195" cy="276999"/>
              </a:xfrm>
              <a:prstGeom prst="rect">
                <a:avLst/>
              </a:prstGeom>
              <a:blipFill>
                <a:blip r:embed="rId15"/>
                <a:stretch>
                  <a:fillRect l="-22500" r="-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840193-9E94-4573-A070-262AAF1172AA}"/>
                  </a:ext>
                </a:extLst>
              </p:cNvPr>
              <p:cNvSpPr txBox="1"/>
              <p:nvPr/>
            </p:nvSpPr>
            <p:spPr>
              <a:xfrm>
                <a:off x="5927523" y="2017408"/>
                <a:ext cx="358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840193-9E94-4573-A070-262AAF11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523" y="2017408"/>
                <a:ext cx="358495" cy="276999"/>
              </a:xfrm>
              <a:prstGeom prst="rect">
                <a:avLst/>
              </a:prstGeom>
              <a:blipFill>
                <a:blip r:embed="rId16"/>
                <a:stretch>
                  <a:fillRect l="-13559" r="-678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8F85E-5A40-4419-8E7D-9B103BB51DF3}"/>
                  </a:ext>
                </a:extLst>
              </p:cNvPr>
              <p:cNvSpPr txBox="1"/>
              <p:nvPr/>
            </p:nvSpPr>
            <p:spPr>
              <a:xfrm>
                <a:off x="5286535" y="4461764"/>
                <a:ext cx="1820114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28F85E-5A40-4419-8E7D-9B103BB5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35" y="4461764"/>
                <a:ext cx="1820114" cy="6281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CCB0398-6518-4579-AB07-E32325E7E894}"/>
              </a:ext>
            </a:extLst>
          </p:cNvPr>
          <p:cNvSpPr/>
          <p:nvPr/>
        </p:nvSpPr>
        <p:spPr>
          <a:xfrm rot="5400000">
            <a:off x="1415388" y="2132945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9B05C9-F094-4A8B-A27F-BAE673AFFD93}"/>
              </a:ext>
            </a:extLst>
          </p:cNvPr>
          <p:cNvCxnSpPr>
            <a:cxnSpLocks/>
          </p:cNvCxnSpPr>
          <p:nvPr/>
        </p:nvCxnSpPr>
        <p:spPr>
          <a:xfrm>
            <a:off x="3352101" y="2739911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22">
                <a:extLst>
                  <a:ext uri="{FF2B5EF4-FFF2-40B4-BE49-F238E27FC236}">
                    <a16:creationId xmlns:a16="http://schemas.microsoft.com/office/drawing/2014/main" id="{CF20D9D8-FA94-402A-84F2-417EE1DDCE45}"/>
                  </a:ext>
                </a:extLst>
              </p:cNvPr>
              <p:cNvSpPr txBox="1"/>
              <p:nvPr/>
            </p:nvSpPr>
            <p:spPr>
              <a:xfrm>
                <a:off x="1742291" y="299109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22">
                <a:extLst>
                  <a:ext uri="{FF2B5EF4-FFF2-40B4-BE49-F238E27FC236}">
                    <a16:creationId xmlns:a16="http://schemas.microsoft.com/office/drawing/2014/main" id="{CF20D9D8-FA94-402A-84F2-417EE1DDC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91" y="2991092"/>
                <a:ext cx="293400" cy="307777"/>
              </a:xfrm>
              <a:prstGeom prst="rect">
                <a:avLst/>
              </a:prstGeom>
              <a:blipFill>
                <a:blip r:embed="rId18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2">
                <a:extLst>
                  <a:ext uri="{FF2B5EF4-FFF2-40B4-BE49-F238E27FC236}">
                    <a16:creationId xmlns:a16="http://schemas.microsoft.com/office/drawing/2014/main" id="{B4536512-BF82-4C32-AE4C-D110CD0394FC}"/>
                  </a:ext>
                </a:extLst>
              </p:cNvPr>
              <p:cNvSpPr txBox="1"/>
              <p:nvPr/>
            </p:nvSpPr>
            <p:spPr>
              <a:xfrm>
                <a:off x="1742291" y="2032346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22">
                <a:extLst>
                  <a:ext uri="{FF2B5EF4-FFF2-40B4-BE49-F238E27FC236}">
                    <a16:creationId xmlns:a16="http://schemas.microsoft.com/office/drawing/2014/main" id="{B4536512-BF82-4C32-AE4C-D110CD03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291" y="2032346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CADE3F-EF25-4B4F-87FE-FE7493FD5FF4}"/>
              </a:ext>
            </a:extLst>
          </p:cNvPr>
          <p:cNvCxnSpPr>
            <a:cxnSpLocks/>
          </p:cNvCxnSpPr>
          <p:nvPr/>
        </p:nvCxnSpPr>
        <p:spPr>
          <a:xfrm>
            <a:off x="2320694" y="1852042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86CFFE-8C64-4A27-8FA2-6B395BC75948}"/>
              </a:ext>
            </a:extLst>
          </p:cNvPr>
          <p:cNvCxnSpPr>
            <a:cxnSpLocks/>
          </p:cNvCxnSpPr>
          <p:nvPr/>
        </p:nvCxnSpPr>
        <p:spPr>
          <a:xfrm flipH="1">
            <a:off x="2313858" y="3169214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C4BA61-7B1C-44BA-AD87-8B776EF1F613}"/>
                  </a:ext>
                </a:extLst>
              </p:cNvPr>
              <p:cNvSpPr txBox="1"/>
              <p:nvPr/>
            </p:nvSpPr>
            <p:spPr>
              <a:xfrm>
                <a:off x="1909646" y="1539078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C4BA61-7B1C-44BA-AD87-8B776EF1F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46" y="1539078"/>
                <a:ext cx="1000915" cy="276999"/>
              </a:xfrm>
              <a:prstGeom prst="rect">
                <a:avLst/>
              </a:prstGeom>
              <a:blipFill>
                <a:blip r:embed="rId20"/>
                <a:stretch>
                  <a:fillRect l="-4268" r="-54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70B779-9401-42FA-A373-D1AFDCC8B0E8}"/>
              </a:ext>
            </a:extLst>
          </p:cNvPr>
          <p:cNvCxnSpPr>
            <a:cxnSpLocks/>
          </p:cNvCxnSpPr>
          <p:nvPr/>
        </p:nvCxnSpPr>
        <p:spPr>
          <a:xfrm>
            <a:off x="1366075" y="2169300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7BD482-F7B0-4B7B-8DC3-2A68D1BE3074}"/>
              </a:ext>
            </a:extLst>
          </p:cNvPr>
          <p:cNvCxnSpPr>
            <a:cxnSpLocks/>
          </p:cNvCxnSpPr>
          <p:nvPr/>
        </p:nvCxnSpPr>
        <p:spPr>
          <a:xfrm>
            <a:off x="919363" y="3142114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55AA04-9B2B-4F54-9C47-DDFCE76E4E54}"/>
                  </a:ext>
                </a:extLst>
              </p:cNvPr>
              <p:cNvSpPr txBox="1"/>
              <p:nvPr/>
            </p:nvSpPr>
            <p:spPr>
              <a:xfrm>
                <a:off x="261149" y="2541949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55AA04-9B2B-4F54-9C47-DDFCE76E4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9" y="2541949"/>
                <a:ext cx="344261" cy="215444"/>
              </a:xfrm>
              <a:prstGeom prst="rect">
                <a:avLst/>
              </a:prstGeom>
              <a:blipFill>
                <a:blip r:embed="rId21"/>
                <a:stretch>
                  <a:fillRect l="-8929" r="-714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FBDFCF40-DABE-469C-A2F8-5B44FA27B3DB}"/>
              </a:ext>
            </a:extLst>
          </p:cNvPr>
          <p:cNvSpPr/>
          <p:nvPr/>
        </p:nvSpPr>
        <p:spPr>
          <a:xfrm>
            <a:off x="67892" y="2324294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5217C8C-0FF4-454B-98F0-205DA1A02AEB}"/>
              </a:ext>
            </a:extLst>
          </p:cNvPr>
          <p:cNvCxnSpPr>
            <a:cxnSpLocks/>
          </p:cNvCxnSpPr>
          <p:nvPr/>
        </p:nvCxnSpPr>
        <p:spPr>
          <a:xfrm>
            <a:off x="422377" y="215082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44837B-6EC9-4750-ABD4-F2B72603F1B7}"/>
              </a:ext>
            </a:extLst>
          </p:cNvPr>
          <p:cNvCxnSpPr>
            <a:cxnSpLocks/>
          </p:cNvCxnSpPr>
          <p:nvPr/>
        </p:nvCxnSpPr>
        <p:spPr>
          <a:xfrm>
            <a:off x="422377" y="2987738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064CBB-0472-4FAA-8D2A-88A8F39BC362}"/>
              </a:ext>
            </a:extLst>
          </p:cNvPr>
          <p:cNvCxnSpPr>
            <a:cxnSpLocks/>
          </p:cNvCxnSpPr>
          <p:nvPr/>
        </p:nvCxnSpPr>
        <p:spPr>
          <a:xfrm>
            <a:off x="228223" y="3181411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7BFA26-535B-4D95-9C9D-B94FF4B8A04A}"/>
              </a:ext>
            </a:extLst>
          </p:cNvPr>
          <p:cNvCxnSpPr>
            <a:cxnSpLocks/>
          </p:cNvCxnSpPr>
          <p:nvPr/>
        </p:nvCxnSpPr>
        <p:spPr>
          <a:xfrm>
            <a:off x="337488" y="3270939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1BE5DD-0178-4738-A7BC-C09934A277EC}"/>
              </a:ext>
            </a:extLst>
          </p:cNvPr>
          <p:cNvCxnSpPr>
            <a:cxnSpLocks/>
          </p:cNvCxnSpPr>
          <p:nvPr/>
        </p:nvCxnSpPr>
        <p:spPr>
          <a:xfrm>
            <a:off x="393545" y="3347741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2BC8A671-73B3-4BDA-9B7F-17E9F3295FAE}"/>
                  </a:ext>
                </a:extLst>
              </p:cNvPr>
              <p:cNvSpPr txBox="1"/>
              <p:nvPr/>
            </p:nvSpPr>
            <p:spPr>
              <a:xfrm>
                <a:off x="105137" y="204241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2BC8A671-73B3-4BDA-9B7F-17E9F3295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7" y="2042419"/>
                <a:ext cx="293400" cy="307777"/>
              </a:xfrm>
              <a:prstGeom prst="rect">
                <a:avLst/>
              </a:prstGeom>
              <a:blipFill>
                <a:blip r:embed="rId22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0607D822-DAA7-445E-9428-0003993105C8}"/>
                  </a:ext>
                </a:extLst>
              </p:cNvPr>
              <p:cNvSpPr txBox="1"/>
              <p:nvPr/>
            </p:nvSpPr>
            <p:spPr>
              <a:xfrm>
                <a:off x="70581" y="287747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0607D822-DAA7-445E-9428-00039931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1" y="2877470"/>
                <a:ext cx="29340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FC0EC1-8839-4BC2-8F7A-0D8DA767A18A}"/>
              </a:ext>
            </a:extLst>
          </p:cNvPr>
          <p:cNvCxnSpPr>
            <a:cxnSpLocks/>
          </p:cNvCxnSpPr>
          <p:nvPr/>
        </p:nvCxnSpPr>
        <p:spPr>
          <a:xfrm>
            <a:off x="904978" y="3140138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D5DC751-8F6F-4BF3-937F-03773611E716}"/>
                  </a:ext>
                </a:extLst>
              </p:cNvPr>
              <p:cNvSpPr txBox="1"/>
              <p:nvPr/>
            </p:nvSpPr>
            <p:spPr>
              <a:xfrm>
                <a:off x="3158513" y="2403449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D5DC751-8F6F-4BF3-937F-03773611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3" y="2403449"/>
                <a:ext cx="491545" cy="276999"/>
              </a:xfrm>
              <a:prstGeom prst="rect">
                <a:avLst/>
              </a:prstGeom>
              <a:blipFill>
                <a:blip r:embed="rId24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5118CC9-1D66-4750-BC9B-0627D1F751C9}"/>
              </a:ext>
            </a:extLst>
          </p:cNvPr>
          <p:cNvGrpSpPr/>
          <p:nvPr/>
        </p:nvGrpSpPr>
        <p:grpSpPr>
          <a:xfrm>
            <a:off x="581284" y="1926190"/>
            <a:ext cx="907131" cy="391598"/>
            <a:chOff x="4676775" y="1682364"/>
            <a:chExt cx="1619250" cy="69302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2CBE8A-E591-4763-B52F-C1435BFB7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40A6732-E4DE-4E3A-BCE5-54ADCA9F7898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9BD4BBB-1DB4-4B0E-A6E3-79A6BC61E1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E76F5F9-DF36-4184-A321-32D48CB93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7E4651A-5E76-440C-8E12-B4DAB28AF9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FEF682-6D85-4638-89CE-6A43E1591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F7B0EB-5A94-4458-A21C-97349EBED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65C726F-BFDB-4424-807B-BAC38F5E1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1F55405-C20C-406B-9219-3FE3CC6B2982}"/>
              </a:ext>
            </a:extLst>
          </p:cNvPr>
          <p:cNvCxnSpPr>
            <a:cxnSpLocks/>
          </p:cNvCxnSpPr>
          <p:nvPr/>
        </p:nvCxnSpPr>
        <p:spPr>
          <a:xfrm>
            <a:off x="413036" y="2156254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49BD082-2256-42DC-A082-E49ED378B13D}"/>
              </a:ext>
            </a:extLst>
          </p:cNvPr>
          <p:cNvGrpSpPr/>
          <p:nvPr/>
        </p:nvGrpSpPr>
        <p:grpSpPr>
          <a:xfrm>
            <a:off x="1582125" y="1081618"/>
            <a:ext cx="1485331" cy="391598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2869BF-DD80-40FF-A49F-1E42CE7A8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50DA67-5418-4700-8FD1-C60B40E2F88A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010568-1490-4678-AEE2-C9C6F6A5FA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BA51C35-CF0D-4681-AA72-EFD54C157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B71AC5-5057-40B4-8FF0-07B7154DA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9E7BA4-C347-4E4E-9B96-08A857E1E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F5FC2F-6CAA-473B-BA8A-1B377F371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C12B743-48C4-48D9-8874-54DD2669A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9E9D46-2027-4EAA-A8E2-8BE26D731B46}"/>
              </a:ext>
            </a:extLst>
          </p:cNvPr>
          <p:cNvCxnSpPr>
            <a:cxnSpLocks/>
          </p:cNvCxnSpPr>
          <p:nvPr/>
        </p:nvCxnSpPr>
        <p:spPr>
          <a:xfrm>
            <a:off x="1580727" y="1312667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B60C235-1F6F-47CA-B500-14897BD16955}"/>
              </a:ext>
            </a:extLst>
          </p:cNvPr>
          <p:cNvCxnSpPr>
            <a:cxnSpLocks/>
          </p:cNvCxnSpPr>
          <p:nvPr/>
        </p:nvCxnSpPr>
        <p:spPr>
          <a:xfrm>
            <a:off x="2862917" y="2731147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D8F89D-35E1-41A0-A7CB-B3FA691BC138}"/>
              </a:ext>
            </a:extLst>
          </p:cNvPr>
          <p:cNvCxnSpPr>
            <a:cxnSpLocks/>
          </p:cNvCxnSpPr>
          <p:nvPr/>
        </p:nvCxnSpPr>
        <p:spPr>
          <a:xfrm>
            <a:off x="3042718" y="1325920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2B0278-7E10-450B-9AA3-0927496A94AE}"/>
              </a:ext>
            </a:extLst>
          </p:cNvPr>
          <p:cNvCxnSpPr>
            <a:cxnSpLocks/>
          </p:cNvCxnSpPr>
          <p:nvPr/>
        </p:nvCxnSpPr>
        <p:spPr>
          <a:xfrm>
            <a:off x="697018" y="393292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95D353-C30C-497F-96C2-D5D90CDFF18D}"/>
              </a:ext>
            </a:extLst>
          </p:cNvPr>
          <p:cNvCxnSpPr>
            <a:cxnSpLocks/>
          </p:cNvCxnSpPr>
          <p:nvPr/>
        </p:nvCxnSpPr>
        <p:spPr>
          <a:xfrm>
            <a:off x="806283" y="402245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8023BE-FFFC-4AB2-A2A8-5F5AD05DA0E6}"/>
              </a:ext>
            </a:extLst>
          </p:cNvPr>
          <p:cNvCxnSpPr>
            <a:cxnSpLocks/>
          </p:cNvCxnSpPr>
          <p:nvPr/>
        </p:nvCxnSpPr>
        <p:spPr>
          <a:xfrm>
            <a:off x="862340" y="409925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2003AD-79E2-4BE4-9541-55F30E3A1667}"/>
                  </a:ext>
                </a:extLst>
              </p:cNvPr>
              <p:cNvSpPr txBox="1"/>
              <p:nvPr/>
            </p:nvSpPr>
            <p:spPr>
              <a:xfrm>
                <a:off x="2156379" y="738441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2003AD-79E2-4BE4-9541-55F30E3A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79" y="738441"/>
                <a:ext cx="314958" cy="276999"/>
              </a:xfrm>
              <a:prstGeom prst="rect">
                <a:avLst/>
              </a:prstGeom>
              <a:blipFill>
                <a:blip r:embed="rId25"/>
                <a:stretch>
                  <a:fillRect l="-17647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B2C43BF-D15C-4C45-BC60-7ECBA6E75F7F}"/>
                  </a:ext>
                </a:extLst>
              </p:cNvPr>
              <p:cNvSpPr txBox="1"/>
              <p:nvPr/>
            </p:nvSpPr>
            <p:spPr>
              <a:xfrm>
                <a:off x="862340" y="1635423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B2C43BF-D15C-4C45-BC60-7ECBA6E7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0" y="1635423"/>
                <a:ext cx="309637" cy="276999"/>
              </a:xfrm>
              <a:prstGeom prst="rect">
                <a:avLst/>
              </a:prstGeom>
              <a:blipFill>
                <a:blip r:embed="rId26"/>
                <a:stretch>
                  <a:fillRect l="-15686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F8FAD6-8A7D-4651-8C7A-6778BFAAAB76}"/>
              </a:ext>
            </a:extLst>
          </p:cNvPr>
          <p:cNvCxnSpPr/>
          <p:nvPr/>
        </p:nvCxnSpPr>
        <p:spPr>
          <a:xfrm>
            <a:off x="894818" y="2403449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CFA3EC-C3B4-4ED2-AEFD-93E3F87A5AC6}"/>
              </a:ext>
            </a:extLst>
          </p:cNvPr>
          <p:cNvCxnSpPr/>
          <p:nvPr/>
        </p:nvCxnSpPr>
        <p:spPr>
          <a:xfrm>
            <a:off x="2571461" y="1015440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E8BE2C0-8D55-4509-81B8-305CB63604DD}"/>
                  </a:ext>
                </a:extLst>
              </p:cNvPr>
              <p:cNvSpPr txBox="1"/>
              <p:nvPr/>
            </p:nvSpPr>
            <p:spPr>
              <a:xfrm>
                <a:off x="1862002" y="3570744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E8BE2C0-8D55-4509-81B8-305CB6360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02" y="3570744"/>
                <a:ext cx="1150828" cy="276999"/>
              </a:xfrm>
              <a:prstGeom prst="rect">
                <a:avLst/>
              </a:prstGeom>
              <a:blipFill>
                <a:blip r:embed="rId27"/>
                <a:stretch>
                  <a:fillRect l="-3704" r="-42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40608-6ABB-41AF-A379-8FE7197B942E}"/>
                  </a:ext>
                </a:extLst>
              </p:cNvPr>
              <p:cNvSpPr txBox="1"/>
              <p:nvPr/>
            </p:nvSpPr>
            <p:spPr>
              <a:xfrm>
                <a:off x="935625" y="2404640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40608-6ABB-41AF-A379-8FE7197B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5" y="2404640"/>
                <a:ext cx="239874" cy="276999"/>
              </a:xfrm>
              <a:prstGeom prst="rect">
                <a:avLst/>
              </a:prstGeom>
              <a:blipFill>
                <a:blip r:embed="rId28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26CD0D0-5A2E-465A-A391-2C8F0511635D}"/>
                  </a:ext>
                </a:extLst>
              </p:cNvPr>
              <p:cNvSpPr txBox="1"/>
              <p:nvPr/>
            </p:nvSpPr>
            <p:spPr>
              <a:xfrm>
                <a:off x="2723188" y="660588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26CD0D0-5A2E-465A-A391-2C8F0511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188" y="660588"/>
                <a:ext cx="245195" cy="276999"/>
              </a:xfrm>
              <a:prstGeom prst="rect">
                <a:avLst/>
              </a:prstGeom>
              <a:blipFill>
                <a:blip r:embed="rId29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ECB28FA-C517-4929-81A8-D0ACB6888D6B}"/>
                  </a:ext>
                </a:extLst>
              </p:cNvPr>
              <p:cNvSpPr txBox="1"/>
              <p:nvPr/>
            </p:nvSpPr>
            <p:spPr>
              <a:xfrm>
                <a:off x="1379890" y="2832361"/>
                <a:ext cx="293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ECB28FA-C517-4929-81A8-D0ACB688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90" y="2832361"/>
                <a:ext cx="293400" cy="307777"/>
              </a:xfrm>
              <a:prstGeom prst="rect">
                <a:avLst/>
              </a:prstGeom>
              <a:blipFill>
                <a:blip r:embed="rId3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63D8335-2065-40FB-A644-82CE4B76E366}"/>
                  </a:ext>
                </a:extLst>
              </p:cNvPr>
              <p:cNvSpPr txBox="1"/>
              <p:nvPr/>
            </p:nvSpPr>
            <p:spPr>
              <a:xfrm>
                <a:off x="1389810" y="215235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63D8335-2065-40FB-A644-82CE4B7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10" y="2152352"/>
                <a:ext cx="293400" cy="307777"/>
              </a:xfrm>
              <a:prstGeom prst="rect">
                <a:avLst/>
              </a:prstGeom>
              <a:blipFill>
                <a:blip r:embed="rId3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523367-9C20-4ADC-9FE9-D649E8833059}"/>
                  </a:ext>
                </a:extLst>
              </p:cNvPr>
              <p:cNvSpPr txBox="1"/>
              <p:nvPr/>
            </p:nvSpPr>
            <p:spPr>
              <a:xfrm>
                <a:off x="999589" y="4348916"/>
                <a:ext cx="1394613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523367-9C20-4ADC-9FE9-D649E883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" y="4348916"/>
                <a:ext cx="1394613" cy="62818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4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75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OPAMP-Differential Amplifier (Subtractor)</a:t>
            </a:r>
          </a:p>
        </p:txBody>
      </p:sp>
      <p:pic>
        <p:nvPicPr>
          <p:cNvPr id="3080" name="Picture 8" descr="Differential Op Amp">
            <a:extLst>
              <a:ext uri="{FF2B5EF4-FFF2-40B4-BE49-F238E27FC236}">
                <a16:creationId xmlns:a16="http://schemas.microsoft.com/office/drawing/2014/main" id="{7FAE4DE7-E182-FD2C-4240-C8479C038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16736" r="12668" b="26974"/>
          <a:stretch/>
        </p:blipFill>
        <p:spPr bwMode="auto">
          <a:xfrm>
            <a:off x="106685" y="459564"/>
            <a:ext cx="4489554" cy="2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EFA33-5B7D-4737-9857-BCF908077078}"/>
                  </a:ext>
                </a:extLst>
              </p:cNvPr>
              <p:cNvSpPr txBox="1"/>
              <p:nvPr/>
            </p:nvSpPr>
            <p:spPr>
              <a:xfrm>
                <a:off x="0" y="1152947"/>
                <a:ext cx="5290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EFA33-5B7D-4737-9857-BCF90807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2947"/>
                <a:ext cx="5290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15F82-E34D-4B1A-B961-5852A6685224}"/>
                  </a:ext>
                </a:extLst>
              </p:cNvPr>
              <p:cNvSpPr txBox="1"/>
              <p:nvPr/>
            </p:nvSpPr>
            <p:spPr>
              <a:xfrm>
                <a:off x="7804" y="1862854"/>
                <a:ext cx="529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A15F82-E34D-4B1A-B961-5852A668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" y="1862854"/>
                <a:ext cx="529056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270C2-6ED2-402A-A16B-D75FB0D3109F}"/>
                  </a:ext>
                </a:extLst>
              </p:cNvPr>
              <p:cNvSpPr txBox="1"/>
              <p:nvPr/>
            </p:nvSpPr>
            <p:spPr>
              <a:xfrm>
                <a:off x="2799920" y="459563"/>
                <a:ext cx="4996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0270C2-6ED2-402A-A16B-D75FB0D31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20" y="459563"/>
                <a:ext cx="499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5D0B0F-FCD0-4181-8881-E907AB1C174F}"/>
                  </a:ext>
                </a:extLst>
              </p:cNvPr>
              <p:cNvSpPr txBox="1"/>
              <p:nvPr/>
            </p:nvSpPr>
            <p:spPr>
              <a:xfrm>
                <a:off x="1165969" y="751872"/>
                <a:ext cx="4943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5D0B0F-FCD0-4181-8881-E907AB1C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69" y="751872"/>
                <a:ext cx="494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B72FC3-8EDD-4D03-813E-352EC752E148}"/>
                  </a:ext>
                </a:extLst>
              </p:cNvPr>
              <p:cNvSpPr txBox="1"/>
              <p:nvPr/>
            </p:nvSpPr>
            <p:spPr>
              <a:xfrm>
                <a:off x="1165969" y="2232186"/>
                <a:ext cx="4996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B72FC3-8EDD-4D03-813E-352EC752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69" y="2232186"/>
                <a:ext cx="4996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2AB2D-A688-4D62-B23C-4DD989B43E71}"/>
                  </a:ext>
                </a:extLst>
              </p:cNvPr>
              <p:cNvSpPr txBox="1"/>
              <p:nvPr/>
            </p:nvSpPr>
            <p:spPr>
              <a:xfrm>
                <a:off x="2381480" y="2470166"/>
                <a:ext cx="4996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2AB2D-A688-4D62-B23C-4DD989B4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80" y="2470166"/>
                <a:ext cx="4996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77046-5349-45D3-A4DB-112541612531}"/>
                  </a:ext>
                </a:extLst>
              </p:cNvPr>
              <p:cNvSpPr txBox="1"/>
              <p:nvPr/>
            </p:nvSpPr>
            <p:spPr>
              <a:xfrm>
                <a:off x="4572000" y="941506"/>
                <a:ext cx="4301049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=(−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+(1+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77046-5349-45D3-A4DB-112541612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41506"/>
                <a:ext cx="4301049" cy="6281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8E42D1-884F-406E-BB51-39E3A2D717E9}"/>
                  </a:ext>
                </a:extLst>
              </p:cNvPr>
              <p:cNvSpPr txBox="1"/>
              <p:nvPr/>
            </p:nvSpPr>
            <p:spPr>
              <a:xfrm>
                <a:off x="4573325" y="2470166"/>
                <a:ext cx="2755241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8E42D1-884F-406E-BB51-39E3A2D71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25" y="2470166"/>
                <a:ext cx="2755241" cy="6281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F9C417-F4C1-4E32-8B85-241E82E397F4}"/>
              </a:ext>
            </a:extLst>
          </p:cNvPr>
          <p:cNvSpPr txBox="1"/>
          <p:nvPr/>
        </p:nvSpPr>
        <p:spPr>
          <a:xfrm>
            <a:off x="4596239" y="219670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DA504-B188-4EF2-AAA6-5DD24BBE7064}"/>
                  </a:ext>
                </a:extLst>
              </p:cNvPr>
              <p:cNvSpPr txBox="1"/>
              <p:nvPr/>
            </p:nvSpPr>
            <p:spPr>
              <a:xfrm>
                <a:off x="4511174" y="3367080"/>
                <a:ext cx="962956" cy="628121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DA504-B188-4EF2-AAA6-5DD24BBE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74" y="3367080"/>
                <a:ext cx="962956" cy="6281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392B66-A997-4A9E-9DBE-54157696AF3A}"/>
                  </a:ext>
                </a:extLst>
              </p:cNvPr>
              <p:cNvSpPr txBox="1"/>
              <p:nvPr/>
            </p:nvSpPr>
            <p:spPr>
              <a:xfrm>
                <a:off x="4511174" y="4201994"/>
                <a:ext cx="2093715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392B66-A997-4A9E-9DBE-54157696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74" y="4201994"/>
                <a:ext cx="2093715" cy="6265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93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6A52F6-A2B2-9664-C0A0-35B9732CA5BC}"/>
              </a:ext>
            </a:extLst>
          </p:cNvPr>
          <p:cNvSpPr txBox="1"/>
          <p:nvPr/>
        </p:nvSpPr>
        <p:spPr>
          <a:xfrm>
            <a:off x="714302" y="-14988"/>
            <a:ext cx="636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OPAMP-Differentiator &amp; Integrator</a:t>
            </a:r>
          </a:p>
        </p:txBody>
      </p:sp>
      <p:pic>
        <p:nvPicPr>
          <p:cNvPr id="2052" name="Picture 4" descr="Operational Amplifier Summary, Op-amp basics">
            <a:extLst>
              <a:ext uri="{FF2B5EF4-FFF2-40B4-BE49-F238E27FC236}">
                <a16:creationId xmlns:a16="http://schemas.microsoft.com/office/drawing/2014/main" id="{994F8C39-B6EE-977D-BA9F-C0A3F5F8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2" y="1101997"/>
            <a:ext cx="7630070" cy="344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9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Ideal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rational Amplifier Basics - Op-amp tutorial">
            <a:extLst>
              <a:ext uri="{FF2B5EF4-FFF2-40B4-BE49-F238E27FC236}">
                <a16:creationId xmlns:a16="http://schemas.microsoft.com/office/drawing/2014/main" id="{C8257B2F-5FA9-43BC-B816-E3CC7531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" y="1939290"/>
            <a:ext cx="40100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741 IC – General Purpose Op-Amp IC – Pack Of 2 : Amazon.in: Industrial &amp;  Scientific">
            <a:extLst>
              <a:ext uri="{FF2B5EF4-FFF2-40B4-BE49-F238E27FC236}">
                <a16:creationId xmlns:a16="http://schemas.microsoft.com/office/drawing/2014/main" id="{0D9129C4-D7F5-4346-B1A3-A7958C07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852517"/>
            <a:ext cx="4222115" cy="429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49E1D-8868-4F31-9E74-CF1DFFCE0713}"/>
              </a:ext>
            </a:extLst>
          </p:cNvPr>
          <p:cNvSpPr txBox="1"/>
          <p:nvPr/>
        </p:nvSpPr>
        <p:spPr>
          <a:xfrm>
            <a:off x="113348" y="698628"/>
            <a:ext cx="5049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Adder, Subtractor, Differentiator, Amplifier, Integrator </a:t>
            </a:r>
          </a:p>
        </p:txBody>
      </p:sp>
    </p:spTree>
    <p:extLst>
      <p:ext uri="{BB962C8B-B14F-4D97-AF65-F5344CB8AC3E}">
        <p14:creationId xmlns:p14="http://schemas.microsoft.com/office/powerpoint/2010/main" val="37804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Ideal OPAMP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A3CB6C-85B5-4E0F-B251-B89623EC2AF2}"/>
              </a:ext>
            </a:extLst>
          </p:cNvPr>
          <p:cNvCxnSpPr>
            <a:cxnSpLocks/>
          </p:cNvCxnSpPr>
          <p:nvPr/>
        </p:nvCxnSpPr>
        <p:spPr>
          <a:xfrm flipV="1">
            <a:off x="2307699" y="2414779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E3041E5-F883-4563-9158-6578AE85E5B5}"/>
              </a:ext>
            </a:extLst>
          </p:cNvPr>
          <p:cNvSpPr/>
          <p:nvPr/>
        </p:nvSpPr>
        <p:spPr>
          <a:xfrm rot="5400000">
            <a:off x="2582655" y="1997758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3575D6-DE22-4908-854F-4316C38FAE64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125151" y="2203940"/>
            <a:ext cx="399486" cy="134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6A828C-CCC2-4442-A1FD-DAC47C7B089F}"/>
              </a:ext>
            </a:extLst>
          </p:cNvPr>
          <p:cNvCxnSpPr>
            <a:cxnSpLocks/>
          </p:cNvCxnSpPr>
          <p:nvPr/>
        </p:nvCxnSpPr>
        <p:spPr>
          <a:xfrm>
            <a:off x="1097280" y="2017327"/>
            <a:ext cx="16012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/>
              <p:nvPr/>
            </p:nvSpPr>
            <p:spPr>
              <a:xfrm>
                <a:off x="2644111" y="216183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1A03A2BE-69BE-476E-B14D-AD2BC162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11" y="2161831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204" r="-1020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/>
              <p:nvPr/>
            </p:nvSpPr>
            <p:spPr>
              <a:xfrm>
                <a:off x="2654800" y="1901991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22">
                <a:extLst>
                  <a:ext uri="{FF2B5EF4-FFF2-40B4-BE49-F238E27FC236}">
                    <a16:creationId xmlns:a16="http://schemas.microsoft.com/office/drawing/2014/main" id="{36082713-7A1A-4336-87C8-EDE58D879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00" y="1901991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CEEE06F-825F-4040-AC9E-430D400DA6C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074815" y="2017327"/>
            <a:ext cx="5944" cy="31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7C1F0D5-C261-4B3A-9EF6-FFCF4B438C48}"/>
              </a:ext>
            </a:extLst>
          </p:cNvPr>
          <p:cNvSpPr/>
          <p:nvPr/>
        </p:nvSpPr>
        <p:spPr>
          <a:xfrm>
            <a:off x="1028667" y="19761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242433-E960-4669-A56F-4B3F8FCF4A38}"/>
              </a:ext>
            </a:extLst>
          </p:cNvPr>
          <p:cNvCxnSpPr>
            <a:cxnSpLocks/>
          </p:cNvCxnSpPr>
          <p:nvPr/>
        </p:nvCxnSpPr>
        <p:spPr>
          <a:xfrm>
            <a:off x="874616" y="310415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946B7A9-838A-4562-B52A-35658B3960CF}"/>
              </a:ext>
            </a:extLst>
          </p:cNvPr>
          <p:cNvCxnSpPr>
            <a:cxnSpLocks/>
          </p:cNvCxnSpPr>
          <p:nvPr/>
        </p:nvCxnSpPr>
        <p:spPr>
          <a:xfrm>
            <a:off x="983881" y="319368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221366-4DDB-4DA7-A3F6-9153908FDF05}"/>
              </a:ext>
            </a:extLst>
          </p:cNvPr>
          <p:cNvCxnSpPr>
            <a:cxnSpLocks/>
          </p:cNvCxnSpPr>
          <p:nvPr/>
        </p:nvCxnSpPr>
        <p:spPr>
          <a:xfrm>
            <a:off x="1039938" y="327048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19788F-7E65-44ED-81A2-BA905F2C7B8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074815" y="2730164"/>
            <a:ext cx="5943" cy="39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EA7EEE6-93FF-4131-A1AC-97839FAD4449}"/>
              </a:ext>
            </a:extLst>
          </p:cNvPr>
          <p:cNvSpPr/>
          <p:nvPr/>
        </p:nvSpPr>
        <p:spPr>
          <a:xfrm>
            <a:off x="874616" y="2329766"/>
            <a:ext cx="400398" cy="400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15437C5-50BB-42A7-9474-E5F030172B85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2269762" y="2429727"/>
            <a:ext cx="5944" cy="31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44579F9-245F-4EDA-A471-2AD3E5A59712}"/>
              </a:ext>
            </a:extLst>
          </p:cNvPr>
          <p:cNvSpPr/>
          <p:nvPr/>
        </p:nvSpPr>
        <p:spPr>
          <a:xfrm>
            <a:off x="2223614" y="2388536"/>
            <a:ext cx="102496" cy="10249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02B5C2-C1FB-457A-8768-4485E18DB6D1}"/>
              </a:ext>
            </a:extLst>
          </p:cNvPr>
          <p:cNvCxnSpPr>
            <a:cxnSpLocks/>
          </p:cNvCxnSpPr>
          <p:nvPr/>
        </p:nvCxnSpPr>
        <p:spPr>
          <a:xfrm>
            <a:off x="2069563" y="3516558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3B6369-5DE9-43E9-A681-F2332D803F67}"/>
              </a:ext>
            </a:extLst>
          </p:cNvPr>
          <p:cNvCxnSpPr>
            <a:cxnSpLocks/>
          </p:cNvCxnSpPr>
          <p:nvPr/>
        </p:nvCxnSpPr>
        <p:spPr>
          <a:xfrm>
            <a:off x="2178828" y="3606086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544A77-E759-48CD-ABE3-4B1D5B642BFB}"/>
              </a:ext>
            </a:extLst>
          </p:cNvPr>
          <p:cNvCxnSpPr>
            <a:cxnSpLocks/>
          </p:cNvCxnSpPr>
          <p:nvPr/>
        </p:nvCxnSpPr>
        <p:spPr>
          <a:xfrm>
            <a:off x="2234885" y="3682888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A769F-EEFF-460E-BEC8-BA0817EFAD4D}"/>
              </a:ext>
            </a:extLst>
          </p:cNvPr>
          <p:cNvCxnSpPr>
            <a:cxnSpLocks/>
            <a:stCxn id="106" idx="4"/>
          </p:cNvCxnSpPr>
          <p:nvPr/>
        </p:nvCxnSpPr>
        <p:spPr>
          <a:xfrm>
            <a:off x="2269762" y="3142564"/>
            <a:ext cx="5943" cy="3911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78C7E4E3-DB88-49E2-A7B2-068DF4B66231}"/>
              </a:ext>
            </a:extLst>
          </p:cNvPr>
          <p:cNvSpPr/>
          <p:nvPr/>
        </p:nvSpPr>
        <p:spPr>
          <a:xfrm>
            <a:off x="2069563" y="2742166"/>
            <a:ext cx="400398" cy="4003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4B915-A098-4C37-8339-84AF46821313}"/>
                  </a:ext>
                </a:extLst>
              </p:cNvPr>
              <p:cNvSpPr txBox="1"/>
              <p:nvPr/>
            </p:nvSpPr>
            <p:spPr>
              <a:xfrm>
                <a:off x="1378975" y="1657380"/>
                <a:ext cx="3695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4B915-A098-4C37-8339-84AF4682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75" y="1657380"/>
                <a:ext cx="369588" cy="215444"/>
              </a:xfrm>
              <a:prstGeom prst="rect">
                <a:avLst/>
              </a:prstGeom>
              <a:blipFill>
                <a:blip r:embed="rId6"/>
                <a:stretch>
                  <a:fillRect l="-16393" t="-25714" r="-2786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0D7DE9-BC1B-45C2-A2F4-92EBCB8DCC6B}"/>
                  </a:ext>
                </a:extLst>
              </p:cNvPr>
              <p:cNvSpPr txBox="1"/>
              <p:nvPr/>
            </p:nvSpPr>
            <p:spPr>
              <a:xfrm>
                <a:off x="1734916" y="2355915"/>
                <a:ext cx="3551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0D7DE9-BC1B-45C2-A2F4-92EBCB8D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16" y="2355915"/>
                <a:ext cx="355162" cy="215444"/>
              </a:xfrm>
              <a:prstGeom prst="rect">
                <a:avLst/>
              </a:prstGeom>
              <a:blipFill>
                <a:blip r:embed="rId7"/>
                <a:stretch>
                  <a:fillRect l="-18966" t="-25000" r="-31034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173F8-452A-4FA8-95AC-85B1C2E0EA64}"/>
                  </a:ext>
                </a:extLst>
              </p:cNvPr>
              <p:cNvSpPr txBox="1"/>
              <p:nvPr/>
            </p:nvSpPr>
            <p:spPr>
              <a:xfrm>
                <a:off x="680361" y="2268582"/>
                <a:ext cx="232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3173F8-452A-4FA8-95AC-85B1C2E0E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1" y="2268582"/>
                <a:ext cx="232436" cy="430887"/>
              </a:xfrm>
              <a:prstGeom prst="rect">
                <a:avLst/>
              </a:prstGeom>
              <a:blipFill>
                <a:blip r:embed="rId8"/>
                <a:stretch>
                  <a:fillRect l="-26316" r="-1052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B6467B1-4CED-442D-B3E7-EE0115E4FC39}"/>
                  </a:ext>
                </a:extLst>
              </p:cNvPr>
              <p:cNvSpPr txBox="1"/>
              <p:nvPr/>
            </p:nvSpPr>
            <p:spPr>
              <a:xfrm>
                <a:off x="2450871" y="2689701"/>
                <a:ext cx="232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_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B6467B1-4CED-442D-B3E7-EE0115E4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71" y="2689701"/>
                <a:ext cx="232436" cy="430887"/>
              </a:xfrm>
              <a:prstGeom prst="rect">
                <a:avLst/>
              </a:prstGeom>
              <a:blipFill>
                <a:blip r:embed="rId8"/>
                <a:stretch>
                  <a:fillRect l="-26316" r="-1052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95F69B2-0DEC-436F-A67C-E822688E09CB}"/>
                  </a:ext>
                </a:extLst>
              </p:cNvPr>
              <p:cNvSpPr txBox="1"/>
              <p:nvPr/>
            </p:nvSpPr>
            <p:spPr>
              <a:xfrm>
                <a:off x="151773" y="2376303"/>
                <a:ext cx="2479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95F69B2-0DEC-436F-A67C-E822688E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3" y="2376303"/>
                <a:ext cx="247952" cy="215444"/>
              </a:xfrm>
              <a:prstGeom prst="rect">
                <a:avLst/>
              </a:prstGeom>
              <a:blipFill>
                <a:blip r:embed="rId9"/>
                <a:stretch>
                  <a:fillRect l="-1463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5DD8A8C-BD5E-4EB5-81D6-2217FD99464A}"/>
                  </a:ext>
                </a:extLst>
              </p:cNvPr>
              <p:cNvSpPr txBox="1"/>
              <p:nvPr/>
            </p:nvSpPr>
            <p:spPr>
              <a:xfrm>
                <a:off x="2721625" y="2800094"/>
                <a:ext cx="2335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5DD8A8C-BD5E-4EB5-81D6-2217FD99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25" y="2800094"/>
                <a:ext cx="233525" cy="215444"/>
              </a:xfrm>
              <a:prstGeom prst="rect">
                <a:avLst/>
              </a:prstGeom>
              <a:blipFill>
                <a:blip r:embed="rId10"/>
                <a:stretch>
                  <a:fillRect l="-15385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/>
              <p:nvPr/>
            </p:nvSpPr>
            <p:spPr>
              <a:xfrm>
                <a:off x="3195914" y="1970910"/>
                <a:ext cx="2208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3A2F416-BEB5-4A7C-AE66-1442CA65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14" y="1970910"/>
                <a:ext cx="220830" cy="215444"/>
              </a:xfrm>
              <a:prstGeom prst="rect">
                <a:avLst/>
              </a:prstGeom>
              <a:blipFill>
                <a:blip r:embed="rId11"/>
                <a:stretch>
                  <a:fillRect l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4303F22-0F79-43B1-89EA-494B8EA8B755}"/>
              </a:ext>
            </a:extLst>
          </p:cNvPr>
          <p:cNvSpPr txBox="1"/>
          <p:nvPr/>
        </p:nvSpPr>
        <p:spPr>
          <a:xfrm>
            <a:off x="4373512" y="923776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Differential inputs 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 Single ended Output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2C14789-822F-4796-A94A-6D578B6B2437}"/>
              </a:ext>
            </a:extLst>
          </p:cNvPr>
          <p:cNvSpPr txBox="1"/>
          <p:nvPr/>
        </p:nvSpPr>
        <p:spPr>
          <a:xfrm>
            <a:off x="4373512" y="158610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Infinite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i</a:t>
            </a:r>
            <a:r>
              <a:rPr lang="en-US" sz="1800" dirty="0">
                <a:solidFill>
                  <a:srgbClr val="0000FF"/>
                </a:solidFill>
              </a:rPr>
              <a:t>/p resistance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5C6DC4-BA5F-4F2F-AA9E-1CE130C803D1}"/>
              </a:ext>
            </a:extLst>
          </p:cNvPr>
          <p:cNvSpPr txBox="1"/>
          <p:nvPr/>
        </p:nvSpPr>
        <p:spPr>
          <a:xfrm>
            <a:off x="4373512" y="2261427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Zero </a:t>
            </a:r>
            <a:r>
              <a:rPr 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0000FF"/>
                </a:solidFill>
              </a:rPr>
              <a:t> O/p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00B57F-DE87-4EE3-9201-966C71AA4B01}"/>
                  </a:ext>
                </a:extLst>
              </p:cNvPr>
              <p:cNvSpPr txBox="1"/>
              <p:nvPr/>
            </p:nvSpPr>
            <p:spPr>
              <a:xfrm>
                <a:off x="4449835" y="2897268"/>
                <a:ext cx="28105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solidFill>
                          <a:srgbClr val="0000FF"/>
                        </a:solidFill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Open loop gain </a:t>
                </a: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Infinite</a:t>
                </a:r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100B57F-DE87-4EE3-9201-966C71AA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35" y="2897268"/>
                <a:ext cx="2810578" cy="246221"/>
              </a:xfrm>
              <a:prstGeom prst="rect">
                <a:avLst/>
              </a:prstGeom>
              <a:blipFill>
                <a:blip r:embed="rId12"/>
                <a:stretch>
                  <a:fillRect l="-2603" t="-24390" r="-2603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C7375A-3390-4616-9B4F-E88C11CCDABE}"/>
                  </a:ext>
                </a:extLst>
              </p:cNvPr>
              <p:cNvSpPr txBox="1"/>
              <p:nvPr/>
            </p:nvSpPr>
            <p:spPr>
              <a:xfrm>
                <a:off x="4373512" y="3482975"/>
                <a:ext cx="28565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𝒁𝑬𝑹𝑶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𝑪𝑶𝑴𝑴𝑶𝑵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𝑴𝑶𝑫𝑬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𝑮𝑨𝑰𝑵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C7375A-3390-4616-9B4F-E88C11CC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12" y="3482975"/>
                <a:ext cx="2856551" cy="246221"/>
              </a:xfrm>
              <a:prstGeom prst="rect">
                <a:avLst/>
              </a:prstGeom>
              <a:blipFill>
                <a:blip r:embed="rId13"/>
                <a:stretch>
                  <a:fillRect l="-853" r="-85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59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0E86A4-7390-437C-B535-6651FFE089F8}"/>
              </a:ext>
            </a:extLst>
          </p:cNvPr>
          <p:cNvSpPr/>
          <p:nvPr/>
        </p:nvSpPr>
        <p:spPr>
          <a:xfrm>
            <a:off x="4337958" y="1678787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D22882-E84D-4077-9476-1CCE3AC5C2A7}"/>
              </a:ext>
            </a:extLst>
          </p:cNvPr>
          <p:cNvCxnSpPr>
            <a:cxnSpLocks/>
          </p:cNvCxnSpPr>
          <p:nvPr/>
        </p:nvCxnSpPr>
        <p:spPr>
          <a:xfrm flipH="1">
            <a:off x="4521588" y="2319163"/>
            <a:ext cx="3936535" cy="107847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/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=0V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blipFill>
                <a:blip r:embed="rId8"/>
                <a:stretch>
                  <a:fillRect l="-10317" t="-28889" r="-1825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195583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78236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6192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81295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29024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297928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B0A3A5-86A9-4D1D-AA77-26F451255B7B}"/>
              </a:ext>
            </a:extLst>
          </p:cNvPr>
          <p:cNvCxnSpPr>
            <a:cxnSpLocks/>
          </p:cNvCxnSpPr>
          <p:nvPr/>
        </p:nvCxnSpPr>
        <p:spPr>
          <a:xfrm>
            <a:off x="687652" y="299830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8D06066-39E9-4098-AC7D-B7CFE8936726}"/>
              </a:ext>
            </a:extLst>
          </p:cNvPr>
          <p:cNvCxnSpPr>
            <a:cxnSpLocks/>
          </p:cNvCxnSpPr>
          <p:nvPr/>
        </p:nvCxnSpPr>
        <p:spPr>
          <a:xfrm>
            <a:off x="796917" y="308783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1CDBF2-4BA8-4AC6-A449-AB8C72A01A1F}"/>
              </a:ext>
            </a:extLst>
          </p:cNvPr>
          <p:cNvCxnSpPr>
            <a:cxnSpLocks/>
          </p:cNvCxnSpPr>
          <p:nvPr/>
        </p:nvCxnSpPr>
        <p:spPr>
          <a:xfrm>
            <a:off x="852974" y="316463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7716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2839412" y="1929622"/>
                <a:ext cx="1346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12" y="1929622"/>
                <a:ext cx="1346394" cy="276999"/>
              </a:xfrm>
              <a:prstGeom prst="rect">
                <a:avLst/>
              </a:prstGeom>
              <a:blipFill>
                <a:blip r:embed="rId12"/>
                <a:stretch>
                  <a:fillRect l="-3620" r="-45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E82572-4BE8-4CF2-814E-E263DAFCE299}"/>
              </a:ext>
            </a:extLst>
          </p:cNvPr>
          <p:cNvCxnSpPr/>
          <p:nvPr/>
        </p:nvCxnSpPr>
        <p:spPr>
          <a:xfrm>
            <a:off x="4072467" y="3364830"/>
            <a:ext cx="0" cy="15016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1B078-A31A-46E4-9CE0-2F03007E06B7}"/>
              </a:ext>
            </a:extLst>
          </p:cNvPr>
          <p:cNvCxnSpPr/>
          <p:nvPr/>
        </p:nvCxnSpPr>
        <p:spPr>
          <a:xfrm>
            <a:off x="2217306" y="4214567"/>
            <a:ext cx="393700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0D680-4604-492A-A13C-D2869DDD0FFA}"/>
              </a:ext>
            </a:extLst>
          </p:cNvPr>
          <p:cNvCxnSpPr/>
          <p:nvPr/>
        </p:nvCxnSpPr>
        <p:spPr>
          <a:xfrm>
            <a:off x="3373149" y="3531297"/>
            <a:ext cx="1398636" cy="1398636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906D8F-64A9-4E9A-A540-93E1A0E7A93A}"/>
                  </a:ext>
                </a:extLst>
              </p:cNvPr>
              <p:cNvSpPr txBox="1"/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906D8F-64A9-4E9A-A540-93E1A0E7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2B1C13-4283-4590-98AF-7787BF0B5955}"/>
                  </a:ext>
                </a:extLst>
              </p:cNvPr>
              <p:cNvSpPr txBox="1"/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E2B1C13-4283-4590-98AF-7787BF0B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A0F2C9-EA7C-4254-B93E-EB966B949276}"/>
              </a:ext>
            </a:extLst>
          </p:cNvPr>
          <p:cNvCxnSpPr>
            <a:cxnSpLocks/>
          </p:cNvCxnSpPr>
          <p:nvPr/>
        </p:nvCxnSpPr>
        <p:spPr>
          <a:xfrm>
            <a:off x="3512609" y="3658762"/>
            <a:ext cx="0" cy="2951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2430F7-E67C-494E-AC16-5A39B3727E94}"/>
              </a:ext>
            </a:extLst>
          </p:cNvPr>
          <p:cNvCxnSpPr>
            <a:cxnSpLocks/>
          </p:cNvCxnSpPr>
          <p:nvPr/>
        </p:nvCxnSpPr>
        <p:spPr>
          <a:xfrm>
            <a:off x="3512609" y="3952100"/>
            <a:ext cx="263524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D9B85D2-55E9-45B4-80AE-26D4FF1140D2}"/>
                  </a:ext>
                </a:extLst>
              </p:cNvPr>
              <p:cNvSpPr txBox="1"/>
              <p:nvPr/>
            </p:nvSpPr>
            <p:spPr>
              <a:xfrm>
                <a:off x="3008876" y="3650653"/>
                <a:ext cx="532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D9B85D2-55E9-45B4-80AE-26D4FF11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76" y="3650653"/>
                <a:ext cx="532245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5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Non-Inverting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765894" cy="103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666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60E86A4-7390-437C-B535-6651FFE089F8}"/>
              </a:ext>
            </a:extLst>
          </p:cNvPr>
          <p:cNvSpPr/>
          <p:nvPr/>
        </p:nvSpPr>
        <p:spPr>
          <a:xfrm>
            <a:off x="4337958" y="1678787"/>
            <a:ext cx="3857698" cy="1388601"/>
          </a:xfrm>
          <a:custGeom>
            <a:avLst/>
            <a:gdLst>
              <a:gd name="connsiteX0" fmla="*/ 0 w 1151467"/>
              <a:gd name="connsiteY0" fmla="*/ 685868 h 719813"/>
              <a:gd name="connsiteX1" fmla="*/ 296333 w 1151467"/>
              <a:gd name="connsiteY1" fmla="*/ 68 h 719813"/>
              <a:gd name="connsiteX2" fmla="*/ 880533 w 1151467"/>
              <a:gd name="connsiteY2" fmla="*/ 719735 h 719813"/>
              <a:gd name="connsiteX3" fmla="*/ 1151467 w 1151467"/>
              <a:gd name="connsiteY3" fmla="*/ 50868 h 7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719813">
                <a:moveTo>
                  <a:pt x="0" y="685868"/>
                </a:moveTo>
                <a:cubicBezTo>
                  <a:pt x="74789" y="340146"/>
                  <a:pt x="149578" y="-5576"/>
                  <a:pt x="296333" y="68"/>
                </a:cubicBezTo>
                <a:cubicBezTo>
                  <a:pt x="443088" y="5712"/>
                  <a:pt x="738011" y="711268"/>
                  <a:pt x="880533" y="719735"/>
                </a:cubicBezTo>
                <a:cubicBezTo>
                  <a:pt x="1023055" y="728202"/>
                  <a:pt x="1151467" y="50868"/>
                  <a:pt x="1151467" y="50868"/>
                </a:cubicBezTo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D22882-E84D-4077-9476-1CCE3AC5C2A7}"/>
              </a:ext>
            </a:extLst>
          </p:cNvPr>
          <p:cNvCxnSpPr>
            <a:cxnSpLocks/>
          </p:cNvCxnSpPr>
          <p:nvPr/>
        </p:nvCxnSpPr>
        <p:spPr>
          <a:xfrm flipH="1">
            <a:off x="4521588" y="2319163"/>
            <a:ext cx="3936535" cy="107847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/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=0V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21B0CA-A86F-4195-91DA-B5BD200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5" y="2149073"/>
                <a:ext cx="767711" cy="276999"/>
              </a:xfrm>
              <a:prstGeom prst="rect">
                <a:avLst/>
              </a:prstGeom>
              <a:blipFill>
                <a:blip r:embed="rId8"/>
                <a:stretch>
                  <a:fillRect l="-10317" t="-28889" r="-1825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718175" y="314806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75" y="3148067"/>
                <a:ext cx="34426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24918" y="293041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879403" y="275694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879403" y="359385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685249" y="378752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794514" y="387705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850571" y="395385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562163" y="264853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3" y="2648537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 l="-12500" r="-1041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27607" y="348358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07" y="3483588"/>
                <a:ext cx="293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B0A3A5-86A9-4D1D-AA77-26F451255B7B}"/>
              </a:ext>
            </a:extLst>
          </p:cNvPr>
          <p:cNvCxnSpPr>
            <a:cxnSpLocks/>
          </p:cNvCxnSpPr>
          <p:nvPr/>
        </p:nvCxnSpPr>
        <p:spPr>
          <a:xfrm>
            <a:off x="177429" y="2058503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8D06066-39E9-4098-AC7D-B7CFE8936726}"/>
              </a:ext>
            </a:extLst>
          </p:cNvPr>
          <p:cNvCxnSpPr>
            <a:cxnSpLocks/>
          </p:cNvCxnSpPr>
          <p:nvPr/>
        </p:nvCxnSpPr>
        <p:spPr>
          <a:xfrm>
            <a:off x="286694" y="2148031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1CDBF2-4BA8-4AC6-A449-AB8C72A01A1F}"/>
              </a:ext>
            </a:extLst>
          </p:cNvPr>
          <p:cNvCxnSpPr>
            <a:cxnSpLocks/>
          </p:cNvCxnSpPr>
          <p:nvPr/>
        </p:nvCxnSpPr>
        <p:spPr>
          <a:xfrm>
            <a:off x="342751" y="2224833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377795" y="18318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2839412" y="1929622"/>
                <a:ext cx="1215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12" y="1929622"/>
                <a:ext cx="1215846" cy="276999"/>
              </a:xfrm>
              <a:prstGeom prst="rect">
                <a:avLst/>
              </a:prstGeom>
              <a:blipFill>
                <a:blip r:embed="rId12"/>
                <a:stretch>
                  <a:fillRect l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4CAE95-BC33-4755-85FB-0A74C44EE08A}"/>
              </a:ext>
            </a:extLst>
          </p:cNvPr>
          <p:cNvCxnSpPr/>
          <p:nvPr/>
        </p:nvCxnSpPr>
        <p:spPr>
          <a:xfrm>
            <a:off x="4072467" y="3364830"/>
            <a:ext cx="0" cy="15016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A91777-414D-4384-861A-282FF3518868}"/>
              </a:ext>
            </a:extLst>
          </p:cNvPr>
          <p:cNvCxnSpPr/>
          <p:nvPr/>
        </p:nvCxnSpPr>
        <p:spPr>
          <a:xfrm>
            <a:off x="2217306" y="4214567"/>
            <a:ext cx="393700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74CAB7-78D8-4BAF-A436-876F41BE0BA5}"/>
              </a:ext>
            </a:extLst>
          </p:cNvPr>
          <p:cNvCxnSpPr>
            <a:cxnSpLocks/>
          </p:cNvCxnSpPr>
          <p:nvPr/>
        </p:nvCxnSpPr>
        <p:spPr>
          <a:xfrm flipH="1">
            <a:off x="2719225" y="3603092"/>
            <a:ext cx="2796775" cy="1197508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FE47D6-1C63-45B3-B3D5-E5A32ADA73A3}"/>
                  </a:ext>
                </a:extLst>
              </p:cNvPr>
              <p:cNvSpPr txBox="1"/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FE47D6-1C63-45B3-B3D5-E5A32ADA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67" y="4060678"/>
                <a:ext cx="7068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EC668C-E453-488F-BF5F-DFACA1433482}"/>
                  </a:ext>
                </a:extLst>
              </p:cNvPr>
              <p:cNvSpPr txBox="1"/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EC668C-E453-488F-BF5F-DFACA143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67" y="3240321"/>
                <a:ext cx="70682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A85F01-15E3-42F5-9679-14FAA3F50DFB}"/>
              </a:ext>
            </a:extLst>
          </p:cNvPr>
          <p:cNvCxnSpPr>
            <a:cxnSpLocks/>
          </p:cNvCxnSpPr>
          <p:nvPr/>
        </p:nvCxnSpPr>
        <p:spPr>
          <a:xfrm>
            <a:off x="5378718" y="3656929"/>
            <a:ext cx="0" cy="295171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3BCAAB-9212-406F-9482-BB03762990A8}"/>
              </a:ext>
            </a:extLst>
          </p:cNvPr>
          <p:cNvCxnSpPr>
            <a:cxnSpLocks/>
          </p:cNvCxnSpPr>
          <p:nvPr/>
        </p:nvCxnSpPr>
        <p:spPr>
          <a:xfrm>
            <a:off x="4664277" y="3952100"/>
            <a:ext cx="748170" cy="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E74C71-A6BD-4D84-8297-47C9848DEC1C}"/>
                  </a:ext>
                </a:extLst>
              </p:cNvPr>
              <p:cNvSpPr txBox="1"/>
              <p:nvPr/>
            </p:nvSpPr>
            <p:spPr>
              <a:xfrm>
                <a:off x="5378718" y="3582768"/>
                <a:ext cx="532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E74C71-A6BD-4D84-8297-47C9848D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18" y="3582768"/>
                <a:ext cx="532245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0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412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Follower and Inversion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2335313" y="1882231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3812620" y="2480434"/>
            <a:ext cx="645505" cy="87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2662216" y="274037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16" y="2740378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2662216" y="178163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16" y="1781632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3240619" y="1601328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</p:cNvCxnSpPr>
          <p:nvPr/>
        </p:nvCxnSpPr>
        <p:spPr>
          <a:xfrm>
            <a:off x="3240619" y="2918500"/>
            <a:ext cx="0" cy="7552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1792590" y="1918586"/>
            <a:ext cx="82362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1839288" y="2891400"/>
            <a:ext cx="77692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1824903" y="2889424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24027C-6E1E-4DC3-8585-CF52BD6AA1EC}"/>
              </a:ext>
            </a:extLst>
          </p:cNvPr>
          <p:cNvCxnSpPr>
            <a:cxnSpLocks/>
          </p:cNvCxnSpPr>
          <p:nvPr/>
        </p:nvCxnSpPr>
        <p:spPr>
          <a:xfrm>
            <a:off x="1824903" y="3673763"/>
            <a:ext cx="141571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496270-4E8B-47E4-B6EA-309D420FC2DD}"/>
              </a:ext>
            </a:extLst>
          </p:cNvPr>
          <p:cNvSpPr txBox="1"/>
          <p:nvPr/>
        </p:nvSpPr>
        <p:spPr>
          <a:xfrm>
            <a:off x="1672457" y="155722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B6D142-4BDA-4414-B9F5-98DFE15140B2}"/>
              </a:ext>
            </a:extLst>
          </p:cNvPr>
          <p:cNvSpPr txBox="1"/>
          <p:nvPr/>
        </p:nvSpPr>
        <p:spPr>
          <a:xfrm>
            <a:off x="1674445" y="2541097"/>
            <a:ext cx="23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7D12D-83B0-4A36-815A-278280940164}"/>
              </a:ext>
            </a:extLst>
          </p:cNvPr>
          <p:cNvSpPr txBox="1"/>
          <p:nvPr/>
        </p:nvSpPr>
        <p:spPr>
          <a:xfrm>
            <a:off x="4275675" y="2090346"/>
            <a:ext cx="23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90DE4-26EB-45D9-8EDF-399BAF5CA2CC}"/>
              </a:ext>
            </a:extLst>
          </p:cNvPr>
          <p:cNvSpPr txBox="1"/>
          <p:nvPr/>
        </p:nvSpPr>
        <p:spPr>
          <a:xfrm>
            <a:off x="5513980" y="2126491"/>
            <a:ext cx="190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>
                <a:sym typeface="Wingdings" panose="05000000000000000000" pitchFamily="2" charset="2"/>
              </a:rPr>
              <a:t>C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Follower</a:t>
            </a:r>
          </a:p>
          <a:p>
            <a:r>
              <a:rPr lang="en-US" sz="2000" dirty="0">
                <a:sym typeface="Wingdings" panose="05000000000000000000" pitchFamily="2" charset="2"/>
              </a:rPr>
              <a:t>AC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Inversion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Unity Gain Buffer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764488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  <a:stCxn id="53" idx="0"/>
          </p:cNvCxnSpPr>
          <p:nvPr/>
        </p:nvCxnSpPr>
        <p:spPr>
          <a:xfrm>
            <a:off x="2875735" y="2362691"/>
            <a:ext cx="645505" cy="87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622635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663889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483585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  <a:endCxn id="85" idx="1"/>
          </p:cNvCxnSpPr>
          <p:nvPr/>
        </p:nvCxnSpPr>
        <p:spPr>
          <a:xfrm flipH="1">
            <a:off x="2296898" y="2800757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2" y="1448445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68" r="-54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/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FF"/>
                    </a:solidFill>
                  </a:rPr>
                  <a:t>=-5V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DC700D-F7F6-4073-9240-0B2825B2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8" y="3087831"/>
                <a:ext cx="844655" cy="276999"/>
              </a:xfrm>
              <a:prstGeom prst="rect">
                <a:avLst/>
              </a:prstGeom>
              <a:blipFill>
                <a:blip r:embed="rId7"/>
                <a:stretch>
                  <a:fillRect l="-10145" t="-28889" r="-159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 flipV="1">
            <a:off x="381577" y="1800843"/>
            <a:ext cx="1297753" cy="100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773657"/>
            <a:ext cx="753478" cy="1937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173492"/>
                <a:ext cx="344261" cy="215444"/>
              </a:xfrm>
              <a:prstGeom prst="rect">
                <a:avLst/>
              </a:prstGeom>
              <a:blipFill>
                <a:blip r:embed="rId8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1955837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782369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619281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812954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2902482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2979284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673962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509013"/>
                <a:ext cx="2934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771681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4980251" y="1405466"/>
                <a:ext cx="2696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1405466"/>
                <a:ext cx="2696187" cy="369332"/>
              </a:xfrm>
              <a:prstGeom prst="rect">
                <a:avLst/>
              </a:prstGeom>
              <a:blipFill>
                <a:blip r:embed="rId11"/>
                <a:stretch>
                  <a:fillRect l="-2036" r="-316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268B9D-0E0E-4C8C-A544-8CD3285184AE}"/>
              </a:ext>
            </a:extLst>
          </p:cNvPr>
          <p:cNvCxnSpPr>
            <a:cxnSpLocks/>
          </p:cNvCxnSpPr>
          <p:nvPr/>
        </p:nvCxnSpPr>
        <p:spPr>
          <a:xfrm>
            <a:off x="902403" y="3537569"/>
            <a:ext cx="2609224" cy="2562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6D327B-C465-4413-AFBE-935C231B8296}"/>
              </a:ext>
            </a:extLst>
          </p:cNvPr>
          <p:cNvCxnSpPr>
            <a:cxnSpLocks/>
          </p:cNvCxnSpPr>
          <p:nvPr/>
        </p:nvCxnSpPr>
        <p:spPr>
          <a:xfrm>
            <a:off x="3511627" y="2388936"/>
            <a:ext cx="0" cy="116208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/>
              <p:nvPr/>
            </p:nvSpPr>
            <p:spPr>
              <a:xfrm>
                <a:off x="4980251" y="2852955"/>
                <a:ext cx="1629742" cy="630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2852955"/>
                <a:ext cx="1629742" cy="630237"/>
              </a:xfrm>
              <a:prstGeom prst="rect">
                <a:avLst/>
              </a:prstGeom>
              <a:blipFill>
                <a:blip r:embed="rId1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695314-A7A3-46A8-B294-D77EB27481DD}"/>
                  </a:ext>
                </a:extLst>
              </p:cNvPr>
              <p:cNvSpPr txBox="1"/>
              <p:nvPr/>
            </p:nvSpPr>
            <p:spPr>
              <a:xfrm>
                <a:off x="4980251" y="3807189"/>
                <a:ext cx="1023357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695314-A7A3-46A8-B294-D77EB274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3807189"/>
                <a:ext cx="1023357" cy="6281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/>
              <p:nvPr/>
            </p:nvSpPr>
            <p:spPr>
              <a:xfrm>
                <a:off x="3141553" y="2034992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034992"/>
                <a:ext cx="491545" cy="276999"/>
              </a:xfrm>
              <a:prstGeom prst="rect">
                <a:avLst/>
              </a:prstGeom>
              <a:blipFill>
                <a:blip r:embed="rId14"/>
                <a:stretch>
                  <a:fillRect l="-8642" r="-37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057471-5571-404A-B7C6-F6CA0DD2E779}"/>
                  </a:ext>
                </a:extLst>
              </p:cNvPr>
              <p:cNvSpPr txBox="1"/>
              <p:nvPr/>
            </p:nvSpPr>
            <p:spPr>
              <a:xfrm>
                <a:off x="4980251" y="2053665"/>
                <a:ext cx="3006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4057471-5571-404A-B7C6-F6CA0DD2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1" y="2053665"/>
                <a:ext cx="3006529" cy="369332"/>
              </a:xfrm>
              <a:prstGeom prst="rect">
                <a:avLst/>
              </a:prstGeom>
              <a:blipFill>
                <a:blip r:embed="rId15"/>
                <a:stretch>
                  <a:fillRect l="-1826" r="-284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906893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</p:cNvCxnSpPr>
          <p:nvPr/>
        </p:nvCxnSpPr>
        <p:spPr>
          <a:xfrm>
            <a:off x="3335141" y="251385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625990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</p:cNvCxnSpPr>
          <p:nvPr/>
        </p:nvCxnSpPr>
        <p:spPr>
          <a:xfrm flipH="1">
            <a:off x="2296898" y="2943162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1892686" y="1313026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86" y="1313026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42" r="-48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1349115" y="194324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91606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209824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92477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76168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95535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304488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312168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91408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/>
              <p:nvPr/>
            </p:nvSpPr>
            <p:spPr>
              <a:xfrm>
                <a:off x="6169090" y="2982708"/>
                <a:ext cx="2696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96444CA-8513-420F-833C-979ADC25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90" y="2982708"/>
                <a:ext cx="2696187" cy="369332"/>
              </a:xfrm>
              <a:prstGeom prst="rect">
                <a:avLst/>
              </a:prstGeom>
              <a:blipFill>
                <a:blip r:embed="rId10"/>
                <a:stretch>
                  <a:fillRect l="-2036" r="-316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/>
              <p:nvPr/>
            </p:nvSpPr>
            <p:spPr>
              <a:xfrm>
                <a:off x="6169090" y="3417399"/>
                <a:ext cx="1732462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24CFB-852E-4645-B1C9-1A8DD8A3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90" y="3417399"/>
                <a:ext cx="1732462" cy="6282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/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blipFill>
                <a:blip r:embed="rId12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4F03F-46B1-43BF-B954-3DF514CC1999}"/>
              </a:ext>
            </a:extLst>
          </p:cNvPr>
          <p:cNvGrpSpPr/>
          <p:nvPr/>
        </p:nvGrpSpPr>
        <p:grpSpPr>
          <a:xfrm>
            <a:off x="564324" y="1700138"/>
            <a:ext cx="907131" cy="391598"/>
            <a:chOff x="4676775" y="1682364"/>
            <a:chExt cx="1619250" cy="6930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42B24C-73AE-483E-B1F0-D369A5467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B62AB5-5A1E-4FCE-B28D-D8763C3F4D7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201809-98F9-4257-A988-57A38F934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01D2BE-5E86-47D0-90E6-03A2E71E7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ED499E-7C3A-4E5D-AE32-359D3415D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E1F96E-84CC-412C-8DA5-53D9296D8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132A4-121F-4256-8A6E-8E17225A93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B41970-112B-44C8-AC24-145505CF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759EF6-9F33-43AC-8ABD-25EFDB9E23C1}"/>
              </a:ext>
            </a:extLst>
          </p:cNvPr>
          <p:cNvCxnSpPr>
            <a:cxnSpLocks/>
          </p:cNvCxnSpPr>
          <p:nvPr/>
        </p:nvCxnSpPr>
        <p:spPr>
          <a:xfrm>
            <a:off x="396076" y="1930202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C09ACC-0AF1-40EE-95F3-4694577C6C29}"/>
              </a:ext>
            </a:extLst>
          </p:cNvPr>
          <p:cNvGrpSpPr/>
          <p:nvPr/>
        </p:nvGrpSpPr>
        <p:grpSpPr>
          <a:xfrm>
            <a:off x="1565165" y="855566"/>
            <a:ext cx="1485331" cy="391598"/>
            <a:chOff x="4676775" y="1682364"/>
            <a:chExt cx="1619250" cy="69302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1C22F2-427D-4405-9C1B-769CDAAF0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77C209-4226-48D7-ADDE-74AC21E51F9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1504A4-4C4F-41B2-8DE6-029B9A2D0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CB439C-CE2E-4367-BD05-32B84BCF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1E5A3F-ADC4-4AAA-90E7-9418D5DB0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1CB505-82E1-41FF-9DCF-8110803AB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2DDFFC-18DD-4FF0-BCAE-B8DDE721B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7B57ED-756F-4B89-8D4D-FE40F27A7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29EF51-1B35-4F34-9EEB-CD664D7D7F1A}"/>
              </a:ext>
            </a:extLst>
          </p:cNvPr>
          <p:cNvCxnSpPr>
            <a:cxnSpLocks/>
          </p:cNvCxnSpPr>
          <p:nvPr/>
        </p:nvCxnSpPr>
        <p:spPr>
          <a:xfrm>
            <a:off x="1563767" y="108661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D2EB8-16EB-426B-9AE3-F9A842346D3C}"/>
              </a:ext>
            </a:extLst>
          </p:cNvPr>
          <p:cNvCxnSpPr>
            <a:cxnSpLocks/>
          </p:cNvCxnSpPr>
          <p:nvPr/>
        </p:nvCxnSpPr>
        <p:spPr>
          <a:xfrm>
            <a:off x="2845957" y="2505095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91A6D5-D5C0-4994-8AF4-1C857A8FC40C}"/>
              </a:ext>
            </a:extLst>
          </p:cNvPr>
          <p:cNvCxnSpPr>
            <a:cxnSpLocks/>
          </p:cNvCxnSpPr>
          <p:nvPr/>
        </p:nvCxnSpPr>
        <p:spPr>
          <a:xfrm>
            <a:off x="3025758" y="109986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149AC5-71DE-404C-A078-224ADA0A948D}"/>
              </a:ext>
            </a:extLst>
          </p:cNvPr>
          <p:cNvCxnSpPr>
            <a:cxnSpLocks/>
          </p:cNvCxnSpPr>
          <p:nvPr/>
        </p:nvCxnSpPr>
        <p:spPr>
          <a:xfrm>
            <a:off x="680058" y="370687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4699D90-BB43-4B2A-AEAA-7B41D3C889A2}"/>
              </a:ext>
            </a:extLst>
          </p:cNvPr>
          <p:cNvCxnSpPr>
            <a:cxnSpLocks/>
          </p:cNvCxnSpPr>
          <p:nvPr/>
        </p:nvCxnSpPr>
        <p:spPr>
          <a:xfrm>
            <a:off x="789323" y="379640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49850F-3E7C-49DF-9A85-74E7EDFE4586}"/>
              </a:ext>
            </a:extLst>
          </p:cNvPr>
          <p:cNvCxnSpPr>
            <a:cxnSpLocks/>
          </p:cNvCxnSpPr>
          <p:nvPr/>
        </p:nvCxnSpPr>
        <p:spPr>
          <a:xfrm>
            <a:off x="845380" y="387320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554F37-1205-4356-B795-FDBD9DA7DF5E}"/>
                  </a:ext>
                </a:extLst>
              </p:cNvPr>
              <p:cNvSpPr txBox="1"/>
              <p:nvPr/>
            </p:nvSpPr>
            <p:spPr>
              <a:xfrm>
                <a:off x="2139419" y="51238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554F37-1205-4356-B795-FDBD9DA7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19" y="512389"/>
                <a:ext cx="314958" cy="276999"/>
              </a:xfrm>
              <a:prstGeom prst="rect">
                <a:avLst/>
              </a:prstGeom>
              <a:blipFill>
                <a:blip r:embed="rId13"/>
                <a:stretch>
                  <a:fillRect l="-17308" r="-19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023A70-A9EE-4974-AB0F-BFB4BA1BC8C3}"/>
                  </a:ext>
                </a:extLst>
              </p:cNvPr>
              <p:cNvSpPr txBox="1"/>
              <p:nvPr/>
            </p:nvSpPr>
            <p:spPr>
              <a:xfrm>
                <a:off x="845380" y="1409371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023A70-A9EE-4974-AB0F-BFB4BA1B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0" y="1409371"/>
                <a:ext cx="309637" cy="276999"/>
              </a:xfrm>
              <a:prstGeom prst="rect">
                <a:avLst/>
              </a:prstGeom>
              <a:blipFill>
                <a:blip r:embed="rId14"/>
                <a:stretch>
                  <a:fillRect l="-18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D70BB0-5DD7-4A64-8105-6D408563342B}"/>
              </a:ext>
            </a:extLst>
          </p:cNvPr>
          <p:cNvCxnSpPr/>
          <p:nvPr/>
        </p:nvCxnSpPr>
        <p:spPr>
          <a:xfrm>
            <a:off x="877858" y="2177397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B42893-A296-48C5-B5CF-B8EEE0A7EC41}"/>
              </a:ext>
            </a:extLst>
          </p:cNvPr>
          <p:cNvCxnSpPr/>
          <p:nvPr/>
        </p:nvCxnSpPr>
        <p:spPr>
          <a:xfrm>
            <a:off x="2554501" y="789388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0251DB-E664-477C-A78D-0DE46082945C}"/>
                  </a:ext>
                </a:extLst>
              </p:cNvPr>
              <p:cNvSpPr txBox="1"/>
              <p:nvPr/>
            </p:nvSpPr>
            <p:spPr>
              <a:xfrm>
                <a:off x="1845042" y="3344692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0251DB-E664-477C-A78D-0DE46082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42" y="3344692"/>
                <a:ext cx="1150828" cy="276999"/>
              </a:xfrm>
              <a:prstGeom prst="rect">
                <a:avLst/>
              </a:prstGeom>
              <a:blipFill>
                <a:blip r:embed="rId15"/>
                <a:stretch>
                  <a:fillRect l="-4255" r="-47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F91658-91A6-42A8-AD27-4932F645DEF4}"/>
                  </a:ext>
                </a:extLst>
              </p:cNvPr>
              <p:cNvSpPr txBox="1"/>
              <p:nvPr/>
            </p:nvSpPr>
            <p:spPr>
              <a:xfrm>
                <a:off x="918665" y="2178588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F91658-91A6-42A8-AD27-4932F645D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5" y="2178588"/>
                <a:ext cx="239874" cy="276999"/>
              </a:xfrm>
              <a:prstGeom prst="rect">
                <a:avLst/>
              </a:prstGeom>
              <a:blipFill>
                <a:blip r:embed="rId16"/>
                <a:stretch>
                  <a:fillRect l="-23077" r="-512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296A36-9042-47E3-824F-7D6ED29403EF}"/>
                  </a:ext>
                </a:extLst>
              </p:cNvPr>
              <p:cNvSpPr txBox="1"/>
              <p:nvPr/>
            </p:nvSpPr>
            <p:spPr>
              <a:xfrm>
                <a:off x="2706228" y="4345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296A36-9042-47E3-824F-7D6ED294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28" y="434536"/>
                <a:ext cx="245195" cy="276999"/>
              </a:xfrm>
              <a:prstGeom prst="rect">
                <a:avLst/>
              </a:prstGeom>
              <a:blipFill>
                <a:blip r:embed="rId17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67EC7CF-3670-4060-BAA4-69CA1FAEE0EB}"/>
              </a:ext>
            </a:extLst>
          </p:cNvPr>
          <p:cNvCxnSpPr>
            <a:cxnSpLocks/>
          </p:cNvCxnSpPr>
          <p:nvPr/>
        </p:nvCxnSpPr>
        <p:spPr>
          <a:xfrm>
            <a:off x="7884413" y="242870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9D18F9-9757-4C5D-A53B-49577DFCEEC5}"/>
              </a:ext>
            </a:extLst>
          </p:cNvPr>
          <p:cNvCxnSpPr>
            <a:cxnSpLocks/>
          </p:cNvCxnSpPr>
          <p:nvPr/>
        </p:nvCxnSpPr>
        <p:spPr>
          <a:xfrm>
            <a:off x="5898387" y="185809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2C0CE4-F943-46E1-8624-53A6DBF7821B}"/>
              </a:ext>
            </a:extLst>
          </p:cNvPr>
          <p:cNvCxnSpPr>
            <a:cxnSpLocks/>
          </p:cNvCxnSpPr>
          <p:nvPr/>
        </p:nvCxnSpPr>
        <p:spPr>
          <a:xfrm>
            <a:off x="5451675" y="283091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0ABAEC4-7F9A-4FB0-A916-A62B85E7F61F}"/>
                  </a:ext>
                </a:extLst>
              </p:cNvPr>
              <p:cNvSpPr txBox="1"/>
              <p:nvPr/>
            </p:nvSpPr>
            <p:spPr>
              <a:xfrm>
                <a:off x="4793461" y="223074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0ABAEC4-7F9A-4FB0-A916-A62B85E7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61" y="2230747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5BAE252F-CBCB-4CCE-A8EF-47E881EB0ABB}"/>
              </a:ext>
            </a:extLst>
          </p:cNvPr>
          <p:cNvSpPr/>
          <p:nvPr/>
        </p:nvSpPr>
        <p:spPr>
          <a:xfrm>
            <a:off x="4600204" y="201309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A174DC-5529-4630-BE5C-BEBBC91CE0C2}"/>
              </a:ext>
            </a:extLst>
          </p:cNvPr>
          <p:cNvCxnSpPr>
            <a:cxnSpLocks/>
          </p:cNvCxnSpPr>
          <p:nvPr/>
        </p:nvCxnSpPr>
        <p:spPr>
          <a:xfrm>
            <a:off x="4954689" y="183962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D2684B-15AE-4649-894C-84FC95D987DC}"/>
              </a:ext>
            </a:extLst>
          </p:cNvPr>
          <p:cNvCxnSpPr>
            <a:cxnSpLocks/>
          </p:cNvCxnSpPr>
          <p:nvPr/>
        </p:nvCxnSpPr>
        <p:spPr>
          <a:xfrm>
            <a:off x="4954689" y="267653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4AFCE42-7F48-48B4-A7C7-D8A990403285}"/>
              </a:ext>
            </a:extLst>
          </p:cNvPr>
          <p:cNvCxnSpPr>
            <a:cxnSpLocks/>
          </p:cNvCxnSpPr>
          <p:nvPr/>
        </p:nvCxnSpPr>
        <p:spPr>
          <a:xfrm>
            <a:off x="4760535" y="287020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C06BFF-BC4E-41B2-B0F4-6CEDBCBBD865}"/>
              </a:ext>
            </a:extLst>
          </p:cNvPr>
          <p:cNvCxnSpPr>
            <a:cxnSpLocks/>
          </p:cNvCxnSpPr>
          <p:nvPr/>
        </p:nvCxnSpPr>
        <p:spPr>
          <a:xfrm>
            <a:off x="4869800" y="295973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D3CC6E-6ED1-49DE-AE6B-ECFC986106BD}"/>
              </a:ext>
            </a:extLst>
          </p:cNvPr>
          <p:cNvCxnSpPr>
            <a:cxnSpLocks/>
          </p:cNvCxnSpPr>
          <p:nvPr/>
        </p:nvCxnSpPr>
        <p:spPr>
          <a:xfrm>
            <a:off x="4925857" y="303653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FBAC9D10-567F-42A5-94A3-2719BBC15315}"/>
                  </a:ext>
                </a:extLst>
              </p:cNvPr>
              <p:cNvSpPr txBox="1"/>
              <p:nvPr/>
            </p:nvSpPr>
            <p:spPr>
              <a:xfrm>
                <a:off x="4637449" y="17312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FBAC9D10-567F-42A5-94A3-2719BBC1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49" y="1731217"/>
                <a:ext cx="293400" cy="307777"/>
              </a:xfrm>
              <a:prstGeom prst="rect">
                <a:avLst/>
              </a:prstGeom>
              <a:blipFill>
                <a:blip r:embed="rId18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2">
                <a:extLst>
                  <a:ext uri="{FF2B5EF4-FFF2-40B4-BE49-F238E27FC236}">
                    <a16:creationId xmlns:a16="http://schemas.microsoft.com/office/drawing/2014/main" id="{EF188EB6-1264-448B-9EFD-A21CBC2738B6}"/>
                  </a:ext>
                </a:extLst>
              </p:cNvPr>
              <p:cNvSpPr txBox="1"/>
              <p:nvPr/>
            </p:nvSpPr>
            <p:spPr>
              <a:xfrm>
                <a:off x="4602893" y="256626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22">
                <a:extLst>
                  <a:ext uri="{FF2B5EF4-FFF2-40B4-BE49-F238E27FC236}">
                    <a16:creationId xmlns:a16="http://schemas.microsoft.com/office/drawing/2014/main" id="{EF188EB6-1264-448B-9EFD-A21CBC27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893" y="2566268"/>
                <a:ext cx="29340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ACEE78B-57CA-4FBA-8B0F-4B1A001AFECC}"/>
              </a:ext>
            </a:extLst>
          </p:cNvPr>
          <p:cNvCxnSpPr>
            <a:cxnSpLocks/>
          </p:cNvCxnSpPr>
          <p:nvPr/>
        </p:nvCxnSpPr>
        <p:spPr>
          <a:xfrm>
            <a:off x="5437290" y="282893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EB958B-BAD9-4F9D-9F3C-DCD95C626116}"/>
                  </a:ext>
                </a:extLst>
              </p:cNvPr>
              <p:cNvSpPr txBox="1"/>
              <p:nvPr/>
            </p:nvSpPr>
            <p:spPr>
              <a:xfrm>
                <a:off x="7690825" y="209224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EB958B-BAD9-4F9D-9F3C-DCD95C62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25" y="2092247"/>
                <a:ext cx="491545" cy="276999"/>
              </a:xfrm>
              <a:prstGeom prst="rect">
                <a:avLst/>
              </a:prstGeom>
              <a:blipFill>
                <a:blip r:embed="rId20"/>
                <a:stretch>
                  <a:fillRect l="-10000" r="-37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275246-3772-400C-90D1-1590B52CD41F}"/>
              </a:ext>
            </a:extLst>
          </p:cNvPr>
          <p:cNvGrpSpPr/>
          <p:nvPr/>
        </p:nvGrpSpPr>
        <p:grpSpPr>
          <a:xfrm>
            <a:off x="5113596" y="1614988"/>
            <a:ext cx="907131" cy="391598"/>
            <a:chOff x="4676775" y="1682364"/>
            <a:chExt cx="1619250" cy="69302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1DD0599-4D59-4837-AFA1-E7144B0E5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17D434-D347-447C-BF2C-B7EED885AD7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399E00-E32B-4B6F-A8F6-AFF3F1378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1D65C4-3620-4730-9E30-2290CC185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3B95454-8762-4BBF-B71B-14614E38A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579C3B-0EFF-4AB9-B50B-7BAF96DCF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81A25C-D638-4637-B8D6-09C90CD595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F5D1F9-D03D-4C58-8973-215BFF27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9DA053-4DC4-413E-B36F-C595F38AC14D}"/>
              </a:ext>
            </a:extLst>
          </p:cNvPr>
          <p:cNvCxnSpPr>
            <a:cxnSpLocks/>
          </p:cNvCxnSpPr>
          <p:nvPr/>
        </p:nvCxnSpPr>
        <p:spPr>
          <a:xfrm>
            <a:off x="4945348" y="1852935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AB1A65-5253-43B8-A381-1BCB329C936F}"/>
              </a:ext>
            </a:extLst>
          </p:cNvPr>
          <p:cNvGrpSpPr/>
          <p:nvPr/>
        </p:nvGrpSpPr>
        <p:grpSpPr>
          <a:xfrm>
            <a:off x="6114437" y="770416"/>
            <a:ext cx="1485331" cy="391598"/>
            <a:chOff x="4676775" y="1682364"/>
            <a:chExt cx="1619250" cy="69302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5BE47FC-883B-4165-8E0C-CC564234A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C0F247-8B26-414C-8C00-697617C2EC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274EE0-0D1E-4C7F-8E22-077FA6FBFC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4ABDA6-4A11-425C-BADD-2F6F7E0D9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0FDDA98-8C2E-403E-9755-CDD07B02E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C7572FB-0CAD-41F1-A7EB-4FD51F461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91923D1-AF8E-478F-B02B-D93362D2E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7E0117F-885C-442B-A630-5F07DE0B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C460C9-D32B-4FB5-9174-309C13A42863}"/>
              </a:ext>
            </a:extLst>
          </p:cNvPr>
          <p:cNvCxnSpPr>
            <a:cxnSpLocks/>
          </p:cNvCxnSpPr>
          <p:nvPr/>
        </p:nvCxnSpPr>
        <p:spPr>
          <a:xfrm>
            <a:off x="6113039" y="100146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9C07446-FED1-4EA0-82D1-0367BB04A35B}"/>
              </a:ext>
            </a:extLst>
          </p:cNvPr>
          <p:cNvCxnSpPr>
            <a:cxnSpLocks/>
          </p:cNvCxnSpPr>
          <p:nvPr/>
        </p:nvCxnSpPr>
        <p:spPr>
          <a:xfrm>
            <a:off x="7599768" y="2419945"/>
            <a:ext cx="46113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7FB97A-57DB-4E60-AD5C-47ADB929ADB6}"/>
              </a:ext>
            </a:extLst>
          </p:cNvPr>
          <p:cNvCxnSpPr>
            <a:cxnSpLocks/>
          </p:cNvCxnSpPr>
          <p:nvPr/>
        </p:nvCxnSpPr>
        <p:spPr>
          <a:xfrm>
            <a:off x="7575030" y="101471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38A829-2BDB-47BC-B1F4-90703AAD6F88}"/>
              </a:ext>
            </a:extLst>
          </p:cNvPr>
          <p:cNvCxnSpPr>
            <a:cxnSpLocks/>
          </p:cNvCxnSpPr>
          <p:nvPr/>
        </p:nvCxnSpPr>
        <p:spPr>
          <a:xfrm>
            <a:off x="5229330" y="362172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DA5F442-7739-417C-8785-FC6382C8F658}"/>
              </a:ext>
            </a:extLst>
          </p:cNvPr>
          <p:cNvCxnSpPr>
            <a:cxnSpLocks/>
          </p:cNvCxnSpPr>
          <p:nvPr/>
        </p:nvCxnSpPr>
        <p:spPr>
          <a:xfrm>
            <a:off x="5338595" y="371125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30B7C99-5EA3-4ACE-AD05-F1F151C59D16}"/>
              </a:ext>
            </a:extLst>
          </p:cNvPr>
          <p:cNvCxnSpPr>
            <a:cxnSpLocks/>
          </p:cNvCxnSpPr>
          <p:nvPr/>
        </p:nvCxnSpPr>
        <p:spPr>
          <a:xfrm>
            <a:off x="5394652" y="378805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5E60761-63FA-414F-91E8-C049DEAADE28}"/>
                  </a:ext>
                </a:extLst>
              </p:cNvPr>
              <p:cNvSpPr txBox="1"/>
              <p:nvPr/>
            </p:nvSpPr>
            <p:spPr>
              <a:xfrm>
                <a:off x="6688691" y="4272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5E60761-63FA-414F-91E8-C049DEAA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1" y="427239"/>
                <a:ext cx="314958" cy="276999"/>
              </a:xfrm>
              <a:prstGeom prst="rect">
                <a:avLst/>
              </a:prstGeom>
              <a:blipFill>
                <a:blip r:embed="rId21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A23EDFF-BC91-466E-A01B-12BBE15464B8}"/>
                  </a:ext>
                </a:extLst>
              </p:cNvPr>
              <p:cNvSpPr txBox="1"/>
              <p:nvPr/>
            </p:nvSpPr>
            <p:spPr>
              <a:xfrm>
                <a:off x="5394652" y="1324221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A23EDFF-BC91-466E-A01B-12BBE154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52" y="1324221"/>
                <a:ext cx="309637" cy="276999"/>
              </a:xfrm>
              <a:prstGeom prst="rect">
                <a:avLst/>
              </a:prstGeom>
              <a:blipFill>
                <a:blip r:embed="rId22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50630C6-3486-40FA-B243-CB9962976067}"/>
              </a:ext>
            </a:extLst>
          </p:cNvPr>
          <p:cNvCxnSpPr/>
          <p:nvPr/>
        </p:nvCxnSpPr>
        <p:spPr>
          <a:xfrm>
            <a:off x="5427130" y="2092247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202CCD7-8EC3-462D-8A8C-B626AAF36175}"/>
              </a:ext>
            </a:extLst>
          </p:cNvPr>
          <p:cNvCxnSpPr/>
          <p:nvPr/>
        </p:nvCxnSpPr>
        <p:spPr>
          <a:xfrm>
            <a:off x="7103773" y="704238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B7DAE7-2A8F-4A85-9CE7-1CE5454BA795}"/>
                  </a:ext>
                </a:extLst>
              </p:cNvPr>
              <p:cNvSpPr txBox="1"/>
              <p:nvPr/>
            </p:nvSpPr>
            <p:spPr>
              <a:xfrm>
                <a:off x="5467937" y="2093438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B7DAE7-2A8F-4A85-9CE7-1CE5454BA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37" y="2093438"/>
                <a:ext cx="239874" cy="276999"/>
              </a:xfrm>
              <a:prstGeom prst="rect">
                <a:avLst/>
              </a:prstGeom>
              <a:blipFill>
                <a:blip r:embed="rId23"/>
                <a:stretch>
                  <a:fillRect l="-23077" r="-512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2D5D5C-BFDC-4EE1-954C-1A9EF3099547}"/>
                  </a:ext>
                </a:extLst>
              </p:cNvPr>
              <p:cNvSpPr txBox="1"/>
              <p:nvPr/>
            </p:nvSpPr>
            <p:spPr>
              <a:xfrm>
                <a:off x="7255500" y="34938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2D5D5C-BFDC-4EE1-954C-1A9EF309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00" y="349386"/>
                <a:ext cx="245195" cy="276999"/>
              </a:xfrm>
              <a:prstGeom prst="rect">
                <a:avLst/>
              </a:prstGeom>
              <a:blipFill>
                <a:blip r:embed="rId24"/>
                <a:stretch>
                  <a:fillRect l="-22500" r="-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A41B0B-7BF8-4616-B924-8C83922C697B}"/>
              </a:ext>
            </a:extLst>
          </p:cNvPr>
          <p:cNvSpPr txBox="1"/>
          <p:nvPr/>
        </p:nvSpPr>
        <p:spPr>
          <a:xfrm>
            <a:off x="4414143" y="223111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0808"/>
                </a:solidFill>
              </a:rPr>
              <a:t>Simplified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2C33F1-3BCE-4EB0-8FF3-DD68CED05187}"/>
                  </a:ext>
                </a:extLst>
              </p:cNvPr>
              <p:cNvSpPr txBox="1"/>
              <p:nvPr/>
            </p:nvSpPr>
            <p:spPr>
              <a:xfrm>
                <a:off x="6155000" y="1581099"/>
                <a:ext cx="31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2C33F1-3BCE-4EB0-8FF3-DD68CED0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00" y="1581099"/>
                <a:ext cx="317843" cy="276999"/>
              </a:xfrm>
              <a:prstGeom prst="rect">
                <a:avLst/>
              </a:prstGeom>
              <a:blipFill>
                <a:blip r:embed="rId25"/>
                <a:stretch>
                  <a:fillRect l="-17308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C51BAF0-AD01-4A82-918D-97AC16E24536}"/>
                  </a:ext>
                </a:extLst>
              </p:cNvPr>
              <p:cNvSpPr txBox="1"/>
              <p:nvPr/>
            </p:nvSpPr>
            <p:spPr>
              <a:xfrm>
                <a:off x="6155000" y="2514983"/>
                <a:ext cx="300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C51BAF0-AD01-4A82-918D-97AC16E24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00" y="2514983"/>
                <a:ext cx="300210" cy="276999"/>
              </a:xfrm>
              <a:prstGeom prst="rect">
                <a:avLst/>
              </a:prstGeom>
              <a:blipFill>
                <a:blip r:embed="rId26"/>
                <a:stretch>
                  <a:fillRect l="-18367" r="-40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2B7D3C2-A2BF-4E56-A1BA-A170FCC82E03}"/>
                  </a:ext>
                </a:extLst>
              </p:cNvPr>
              <p:cNvSpPr txBox="1"/>
              <p:nvPr/>
            </p:nvSpPr>
            <p:spPr>
              <a:xfrm>
                <a:off x="6234190" y="4111007"/>
                <a:ext cx="11435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=0</a:t>
                </a: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2B7D3C2-A2BF-4E56-A1BA-A170FCC8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90" y="4111007"/>
                <a:ext cx="1143518" cy="307777"/>
              </a:xfrm>
              <a:prstGeom prst="rect">
                <a:avLst/>
              </a:prstGeom>
              <a:blipFill>
                <a:blip r:embed="rId27"/>
                <a:stretch>
                  <a:fillRect l="-8021" t="-23529" r="-12834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7DCCFDC-ECCC-456D-A99D-E7B65CC4C705}"/>
                  </a:ext>
                </a:extLst>
              </p:cNvPr>
              <p:cNvSpPr txBox="1"/>
              <p:nvPr/>
            </p:nvSpPr>
            <p:spPr>
              <a:xfrm>
                <a:off x="6213304" y="4491126"/>
                <a:ext cx="9507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7DCCFDC-ECCC-456D-A99D-E7B65CC4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304" y="4491126"/>
                <a:ext cx="950773" cy="307777"/>
              </a:xfrm>
              <a:prstGeom prst="rect">
                <a:avLst/>
              </a:prstGeom>
              <a:blipFill>
                <a:blip r:embed="rId28"/>
                <a:stretch>
                  <a:fillRect l="-5128" r="-12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7D49EF-B664-4FF5-9391-1F6F2B0DA975}"/>
                  </a:ext>
                </a:extLst>
              </p:cNvPr>
              <p:cNvSpPr txBox="1"/>
              <p:nvPr/>
            </p:nvSpPr>
            <p:spPr>
              <a:xfrm>
                <a:off x="6161729" y="4841127"/>
                <a:ext cx="2763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Virtual short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7D49EF-B664-4FF5-9391-1F6F2B0DA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29" y="4841127"/>
                <a:ext cx="2763000" cy="307777"/>
              </a:xfrm>
              <a:prstGeom prst="rect">
                <a:avLst/>
              </a:prstGeom>
              <a:blipFill>
                <a:blip r:embed="rId29"/>
                <a:stretch>
                  <a:fillRect l="-662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8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39" y="-14988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Inverting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75D2846-5CEC-4689-B0AE-810B3A4F918E}"/>
              </a:ext>
            </a:extLst>
          </p:cNvPr>
          <p:cNvSpPr/>
          <p:nvPr/>
        </p:nvSpPr>
        <p:spPr>
          <a:xfrm rot="5400000">
            <a:off x="1398428" y="1906893"/>
            <a:ext cx="1758209" cy="1196405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CCD5C3-7DDD-49AC-9708-71E31DF7B6A5}"/>
              </a:ext>
            </a:extLst>
          </p:cNvPr>
          <p:cNvCxnSpPr>
            <a:cxnSpLocks/>
          </p:cNvCxnSpPr>
          <p:nvPr/>
        </p:nvCxnSpPr>
        <p:spPr>
          <a:xfrm>
            <a:off x="3335141" y="251385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/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22">
                <a:extLst>
                  <a:ext uri="{FF2B5EF4-FFF2-40B4-BE49-F238E27FC236}">
                    <a16:creationId xmlns:a16="http://schemas.microsoft.com/office/drawing/2014/main" id="{90AA824B-7EDD-4091-833F-7505BD8D8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2765040"/>
                <a:ext cx="293400" cy="307777"/>
              </a:xfrm>
              <a:prstGeom prst="rect">
                <a:avLst/>
              </a:prstGeom>
              <a:blipFill>
                <a:blip r:embed="rId4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/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5068E6F-D21D-4B11-90CB-2C4D9981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1" y="1806294"/>
                <a:ext cx="2934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2CA11-662D-4E5C-95E5-DBCBD197EDDC}"/>
              </a:ext>
            </a:extLst>
          </p:cNvPr>
          <p:cNvCxnSpPr>
            <a:cxnSpLocks/>
          </p:cNvCxnSpPr>
          <p:nvPr/>
        </p:nvCxnSpPr>
        <p:spPr>
          <a:xfrm>
            <a:off x="2303734" y="1625990"/>
            <a:ext cx="0" cy="46132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046BF8-69BD-4840-A830-0C13DF23AE0A}"/>
              </a:ext>
            </a:extLst>
          </p:cNvPr>
          <p:cNvCxnSpPr>
            <a:cxnSpLocks/>
          </p:cNvCxnSpPr>
          <p:nvPr/>
        </p:nvCxnSpPr>
        <p:spPr>
          <a:xfrm flipH="1">
            <a:off x="2296898" y="2943162"/>
            <a:ext cx="6836" cy="425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/>
              <p:nvPr/>
            </p:nvSpPr>
            <p:spPr>
              <a:xfrm>
                <a:off x="1892686" y="1313026"/>
                <a:ext cx="10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FB5396B-CD4A-47CE-848D-F1593DCC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86" y="1313026"/>
                <a:ext cx="1000915" cy="276999"/>
              </a:xfrm>
              <a:prstGeom prst="rect">
                <a:avLst/>
              </a:prstGeom>
              <a:blipFill>
                <a:blip r:embed="rId6"/>
                <a:stretch>
                  <a:fillRect l="-4242" r="-48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FBAC50-73D0-4638-9B08-CB295C7B67D6}"/>
              </a:ext>
            </a:extLst>
          </p:cNvPr>
          <p:cNvCxnSpPr>
            <a:cxnSpLocks/>
          </p:cNvCxnSpPr>
          <p:nvPr/>
        </p:nvCxnSpPr>
        <p:spPr>
          <a:xfrm>
            <a:off x="1349115" y="194324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8EA0-293C-4D10-BB96-F5C426958814}"/>
              </a:ext>
            </a:extLst>
          </p:cNvPr>
          <p:cNvCxnSpPr>
            <a:cxnSpLocks/>
          </p:cNvCxnSpPr>
          <p:nvPr/>
        </p:nvCxnSpPr>
        <p:spPr>
          <a:xfrm>
            <a:off x="902403" y="291606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/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C2995-0431-44CD-A864-D28FD1C0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89" y="2315897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CF0394E-0ACE-49DC-B506-4EDE703F3BA4}"/>
              </a:ext>
            </a:extLst>
          </p:cNvPr>
          <p:cNvSpPr/>
          <p:nvPr/>
        </p:nvSpPr>
        <p:spPr>
          <a:xfrm>
            <a:off x="50932" y="209824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AD664E-B715-4517-BBBC-20C9FCA47C7B}"/>
              </a:ext>
            </a:extLst>
          </p:cNvPr>
          <p:cNvCxnSpPr>
            <a:cxnSpLocks/>
          </p:cNvCxnSpPr>
          <p:nvPr/>
        </p:nvCxnSpPr>
        <p:spPr>
          <a:xfrm>
            <a:off x="405417" y="192477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F126A6-F643-4C08-B88E-0A7F18AD6CD0}"/>
              </a:ext>
            </a:extLst>
          </p:cNvPr>
          <p:cNvCxnSpPr>
            <a:cxnSpLocks/>
          </p:cNvCxnSpPr>
          <p:nvPr/>
        </p:nvCxnSpPr>
        <p:spPr>
          <a:xfrm>
            <a:off x="405417" y="276168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BC4664-3955-4724-B80E-9B4FF4BAC8AA}"/>
              </a:ext>
            </a:extLst>
          </p:cNvPr>
          <p:cNvCxnSpPr>
            <a:cxnSpLocks/>
          </p:cNvCxnSpPr>
          <p:nvPr/>
        </p:nvCxnSpPr>
        <p:spPr>
          <a:xfrm>
            <a:off x="211263" y="295535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87F79A-E496-4CBE-9DD9-199EE6EC6E94}"/>
              </a:ext>
            </a:extLst>
          </p:cNvPr>
          <p:cNvCxnSpPr>
            <a:cxnSpLocks/>
          </p:cNvCxnSpPr>
          <p:nvPr/>
        </p:nvCxnSpPr>
        <p:spPr>
          <a:xfrm>
            <a:off x="320528" y="304488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A5DDA1-3BD7-4933-96E3-CDF085626146}"/>
              </a:ext>
            </a:extLst>
          </p:cNvPr>
          <p:cNvCxnSpPr>
            <a:cxnSpLocks/>
          </p:cNvCxnSpPr>
          <p:nvPr/>
        </p:nvCxnSpPr>
        <p:spPr>
          <a:xfrm>
            <a:off x="376585" y="312168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/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3E4E94F5-76B3-4086-9FF6-DBA500D5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" y="1816367"/>
                <a:ext cx="293400" cy="307777"/>
              </a:xfrm>
              <a:prstGeom prst="rect">
                <a:avLst/>
              </a:prstGeom>
              <a:blipFill>
                <a:blip r:embed="rId8"/>
                <a:stretch>
                  <a:fillRect l="-12245" r="-81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/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D2E7CEA9-4026-448B-AECB-24A6D23C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1" y="2651418"/>
                <a:ext cx="2934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405FCD-4948-45B3-8AE6-C0896434CEBF}"/>
              </a:ext>
            </a:extLst>
          </p:cNvPr>
          <p:cNvCxnSpPr>
            <a:cxnSpLocks/>
          </p:cNvCxnSpPr>
          <p:nvPr/>
        </p:nvCxnSpPr>
        <p:spPr>
          <a:xfrm>
            <a:off x="888018" y="291408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/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6A7FF3-213E-4DB5-817C-F27D58D5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2177397"/>
                <a:ext cx="491545" cy="276999"/>
              </a:xfrm>
              <a:prstGeom prst="rect">
                <a:avLst/>
              </a:prstGeom>
              <a:blipFill>
                <a:blip r:embed="rId10"/>
                <a:stretch>
                  <a:fillRect l="-8642" r="-37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4F03F-46B1-43BF-B954-3DF514CC1999}"/>
              </a:ext>
            </a:extLst>
          </p:cNvPr>
          <p:cNvGrpSpPr/>
          <p:nvPr/>
        </p:nvGrpSpPr>
        <p:grpSpPr>
          <a:xfrm>
            <a:off x="564324" y="1700138"/>
            <a:ext cx="907131" cy="391598"/>
            <a:chOff x="4676775" y="1682364"/>
            <a:chExt cx="1619250" cy="69302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42B24C-73AE-483E-B1F0-D369A5467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B62AB5-5A1E-4FCE-B28D-D8763C3F4D79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201809-98F9-4257-A988-57A38F934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F01D2BE-5E86-47D0-90E6-03A2E71E7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ED499E-7C3A-4E5D-AE32-359D3415D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E1F96E-84CC-412C-8DA5-53D9296D8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B132A4-121F-4256-8A6E-8E17225A93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B41970-112B-44C8-AC24-145505CF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759EF6-9F33-43AC-8ABD-25EFDB9E23C1}"/>
              </a:ext>
            </a:extLst>
          </p:cNvPr>
          <p:cNvCxnSpPr>
            <a:cxnSpLocks/>
          </p:cNvCxnSpPr>
          <p:nvPr/>
        </p:nvCxnSpPr>
        <p:spPr>
          <a:xfrm>
            <a:off x="396076" y="1930202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C09ACC-0AF1-40EE-95F3-4694577C6C29}"/>
              </a:ext>
            </a:extLst>
          </p:cNvPr>
          <p:cNvGrpSpPr/>
          <p:nvPr/>
        </p:nvGrpSpPr>
        <p:grpSpPr>
          <a:xfrm>
            <a:off x="1565165" y="855566"/>
            <a:ext cx="1485331" cy="391598"/>
            <a:chOff x="4676775" y="1682364"/>
            <a:chExt cx="1619250" cy="69302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1C22F2-427D-4405-9C1B-769CDAAF0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77C209-4226-48D7-ADDE-74AC21E51F9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1504A4-4C4F-41B2-8DE6-029B9A2D0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CB439C-CE2E-4367-BD05-32B84BCF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1E5A3F-ADC4-4AAA-90E7-9418D5DB0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1CB505-82E1-41FF-9DCF-8110803AB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2DDFFC-18DD-4FF0-BCAE-B8DDE721B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7B57ED-756F-4B89-8D4D-FE40F27A7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29EF51-1B35-4F34-9EEB-CD664D7D7F1A}"/>
              </a:ext>
            </a:extLst>
          </p:cNvPr>
          <p:cNvCxnSpPr>
            <a:cxnSpLocks/>
          </p:cNvCxnSpPr>
          <p:nvPr/>
        </p:nvCxnSpPr>
        <p:spPr>
          <a:xfrm>
            <a:off x="1563767" y="108661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D2EB8-16EB-426B-9AE3-F9A842346D3C}"/>
              </a:ext>
            </a:extLst>
          </p:cNvPr>
          <p:cNvCxnSpPr>
            <a:cxnSpLocks/>
          </p:cNvCxnSpPr>
          <p:nvPr/>
        </p:nvCxnSpPr>
        <p:spPr>
          <a:xfrm>
            <a:off x="2845957" y="2505095"/>
            <a:ext cx="6656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91A6D5-D5C0-4994-8AF4-1C857A8FC40C}"/>
              </a:ext>
            </a:extLst>
          </p:cNvPr>
          <p:cNvCxnSpPr>
            <a:cxnSpLocks/>
          </p:cNvCxnSpPr>
          <p:nvPr/>
        </p:nvCxnSpPr>
        <p:spPr>
          <a:xfrm>
            <a:off x="3025758" y="109986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149AC5-71DE-404C-A078-224ADA0A948D}"/>
              </a:ext>
            </a:extLst>
          </p:cNvPr>
          <p:cNvCxnSpPr>
            <a:cxnSpLocks/>
          </p:cNvCxnSpPr>
          <p:nvPr/>
        </p:nvCxnSpPr>
        <p:spPr>
          <a:xfrm>
            <a:off x="680058" y="370687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4699D90-BB43-4B2A-AEAA-7B41D3C889A2}"/>
              </a:ext>
            </a:extLst>
          </p:cNvPr>
          <p:cNvCxnSpPr>
            <a:cxnSpLocks/>
          </p:cNvCxnSpPr>
          <p:nvPr/>
        </p:nvCxnSpPr>
        <p:spPr>
          <a:xfrm>
            <a:off x="789323" y="379640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649850F-3E7C-49DF-9A85-74E7EDFE4586}"/>
              </a:ext>
            </a:extLst>
          </p:cNvPr>
          <p:cNvCxnSpPr>
            <a:cxnSpLocks/>
          </p:cNvCxnSpPr>
          <p:nvPr/>
        </p:nvCxnSpPr>
        <p:spPr>
          <a:xfrm>
            <a:off x="845380" y="387320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554F37-1205-4356-B795-FDBD9DA7DF5E}"/>
                  </a:ext>
                </a:extLst>
              </p:cNvPr>
              <p:cNvSpPr txBox="1"/>
              <p:nvPr/>
            </p:nvSpPr>
            <p:spPr>
              <a:xfrm>
                <a:off x="2139419" y="51238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8554F37-1205-4356-B795-FDBD9DA7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19" y="512389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023A70-A9EE-4974-AB0F-BFB4BA1BC8C3}"/>
                  </a:ext>
                </a:extLst>
              </p:cNvPr>
              <p:cNvSpPr txBox="1"/>
              <p:nvPr/>
            </p:nvSpPr>
            <p:spPr>
              <a:xfrm>
                <a:off x="845380" y="1409371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023A70-A9EE-4974-AB0F-BFB4BA1B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0" y="1409371"/>
                <a:ext cx="309637" cy="276999"/>
              </a:xfrm>
              <a:prstGeom prst="rect">
                <a:avLst/>
              </a:prstGeom>
              <a:blipFill>
                <a:blip r:embed="rId12"/>
                <a:stretch>
                  <a:fillRect l="-18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D70BB0-5DD7-4A64-8105-6D408563342B}"/>
              </a:ext>
            </a:extLst>
          </p:cNvPr>
          <p:cNvCxnSpPr/>
          <p:nvPr/>
        </p:nvCxnSpPr>
        <p:spPr>
          <a:xfrm>
            <a:off x="877858" y="2177397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B42893-A296-48C5-B5CF-B8EEE0A7EC41}"/>
              </a:ext>
            </a:extLst>
          </p:cNvPr>
          <p:cNvCxnSpPr/>
          <p:nvPr/>
        </p:nvCxnSpPr>
        <p:spPr>
          <a:xfrm>
            <a:off x="2554501" y="789388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0251DB-E664-477C-A78D-0DE46082945C}"/>
                  </a:ext>
                </a:extLst>
              </p:cNvPr>
              <p:cNvSpPr txBox="1"/>
              <p:nvPr/>
            </p:nvSpPr>
            <p:spPr>
              <a:xfrm>
                <a:off x="1845042" y="3344692"/>
                <a:ext cx="1150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B0251DB-E664-477C-A78D-0DE46082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42" y="3344692"/>
                <a:ext cx="1150828" cy="276999"/>
              </a:xfrm>
              <a:prstGeom prst="rect">
                <a:avLst/>
              </a:prstGeom>
              <a:blipFill>
                <a:blip r:embed="rId13"/>
                <a:stretch>
                  <a:fillRect l="-4255" r="-47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F91658-91A6-42A8-AD27-4932F645DEF4}"/>
                  </a:ext>
                </a:extLst>
              </p:cNvPr>
              <p:cNvSpPr txBox="1"/>
              <p:nvPr/>
            </p:nvSpPr>
            <p:spPr>
              <a:xfrm>
                <a:off x="918665" y="2178588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F91658-91A6-42A8-AD27-4932F645D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5" y="2178588"/>
                <a:ext cx="239874" cy="276999"/>
              </a:xfrm>
              <a:prstGeom prst="rect">
                <a:avLst/>
              </a:prstGeom>
              <a:blipFill>
                <a:blip r:embed="rId14"/>
                <a:stretch>
                  <a:fillRect l="-23077" r="-512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296A36-9042-47E3-824F-7D6ED29403EF}"/>
                  </a:ext>
                </a:extLst>
              </p:cNvPr>
              <p:cNvSpPr txBox="1"/>
              <p:nvPr/>
            </p:nvSpPr>
            <p:spPr>
              <a:xfrm>
                <a:off x="2706228" y="4345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296A36-9042-47E3-824F-7D6ED2940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28" y="434536"/>
                <a:ext cx="245195" cy="276999"/>
              </a:xfrm>
              <a:prstGeom prst="rect">
                <a:avLst/>
              </a:prstGeom>
              <a:blipFill>
                <a:blip r:embed="rId15"/>
                <a:stretch>
                  <a:fillRect l="-225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67EC7CF-3670-4060-BAA4-69CA1FAEE0EB}"/>
              </a:ext>
            </a:extLst>
          </p:cNvPr>
          <p:cNvCxnSpPr>
            <a:cxnSpLocks/>
          </p:cNvCxnSpPr>
          <p:nvPr/>
        </p:nvCxnSpPr>
        <p:spPr>
          <a:xfrm>
            <a:off x="7884413" y="2428709"/>
            <a:ext cx="18609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19D18F9-9757-4C5D-A53B-49577DFCEEC5}"/>
              </a:ext>
            </a:extLst>
          </p:cNvPr>
          <p:cNvCxnSpPr>
            <a:cxnSpLocks/>
          </p:cNvCxnSpPr>
          <p:nvPr/>
        </p:nvCxnSpPr>
        <p:spPr>
          <a:xfrm>
            <a:off x="5898387" y="1858098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2C0CE4-F943-46E1-8624-53A6DBF7821B}"/>
              </a:ext>
            </a:extLst>
          </p:cNvPr>
          <p:cNvCxnSpPr>
            <a:cxnSpLocks/>
          </p:cNvCxnSpPr>
          <p:nvPr/>
        </p:nvCxnSpPr>
        <p:spPr>
          <a:xfrm>
            <a:off x="5451675" y="2830912"/>
            <a:ext cx="80270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0ABAEC4-7F9A-4FB0-A916-A62B85E7F61F}"/>
                  </a:ext>
                </a:extLst>
              </p:cNvPr>
              <p:cNvSpPr txBox="1"/>
              <p:nvPr/>
            </p:nvSpPr>
            <p:spPr>
              <a:xfrm>
                <a:off x="4793461" y="2230747"/>
                <a:ext cx="3442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0ABAEC4-7F9A-4FB0-A916-A62B85E7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61" y="2230747"/>
                <a:ext cx="344261" cy="215444"/>
              </a:xfrm>
              <a:prstGeom prst="rect">
                <a:avLst/>
              </a:prstGeom>
              <a:blipFill>
                <a:blip r:embed="rId7"/>
                <a:stretch>
                  <a:fillRect l="-7018" r="-701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5BAE252F-CBCB-4CCE-A8EF-47E881EB0ABB}"/>
              </a:ext>
            </a:extLst>
          </p:cNvPr>
          <p:cNvSpPr/>
          <p:nvPr/>
        </p:nvSpPr>
        <p:spPr>
          <a:xfrm>
            <a:off x="4600204" y="2013092"/>
            <a:ext cx="708970" cy="6667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A174DC-5529-4630-BE5C-BEBBC91CE0C2}"/>
              </a:ext>
            </a:extLst>
          </p:cNvPr>
          <p:cNvCxnSpPr>
            <a:cxnSpLocks/>
          </p:cNvCxnSpPr>
          <p:nvPr/>
        </p:nvCxnSpPr>
        <p:spPr>
          <a:xfrm>
            <a:off x="4954689" y="1839624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D2684B-15AE-4649-894C-84FC95D987DC}"/>
              </a:ext>
            </a:extLst>
          </p:cNvPr>
          <p:cNvCxnSpPr>
            <a:cxnSpLocks/>
          </p:cNvCxnSpPr>
          <p:nvPr/>
        </p:nvCxnSpPr>
        <p:spPr>
          <a:xfrm>
            <a:off x="4954689" y="2676536"/>
            <a:ext cx="0" cy="17346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4AFCE42-7F48-48B4-A7C7-D8A990403285}"/>
              </a:ext>
            </a:extLst>
          </p:cNvPr>
          <p:cNvCxnSpPr>
            <a:cxnSpLocks/>
          </p:cNvCxnSpPr>
          <p:nvPr/>
        </p:nvCxnSpPr>
        <p:spPr>
          <a:xfrm>
            <a:off x="4760535" y="2870209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CC06BFF-BC4E-41B2-B0F4-6CEDBCBBD865}"/>
              </a:ext>
            </a:extLst>
          </p:cNvPr>
          <p:cNvCxnSpPr>
            <a:cxnSpLocks/>
          </p:cNvCxnSpPr>
          <p:nvPr/>
        </p:nvCxnSpPr>
        <p:spPr>
          <a:xfrm>
            <a:off x="4869800" y="2959737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D3CC6E-6ED1-49DE-AE6B-ECFC986106BD}"/>
              </a:ext>
            </a:extLst>
          </p:cNvPr>
          <p:cNvCxnSpPr>
            <a:cxnSpLocks/>
          </p:cNvCxnSpPr>
          <p:nvPr/>
        </p:nvCxnSpPr>
        <p:spPr>
          <a:xfrm>
            <a:off x="4925857" y="3036539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FBAC9D10-567F-42A5-94A3-2719BBC15315}"/>
                  </a:ext>
                </a:extLst>
              </p:cNvPr>
              <p:cNvSpPr txBox="1"/>
              <p:nvPr/>
            </p:nvSpPr>
            <p:spPr>
              <a:xfrm>
                <a:off x="4637449" y="1731217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22">
                <a:extLst>
                  <a:ext uri="{FF2B5EF4-FFF2-40B4-BE49-F238E27FC236}">
                    <a16:creationId xmlns:a16="http://schemas.microsoft.com/office/drawing/2014/main" id="{FBAC9D10-567F-42A5-94A3-2719BBC1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49" y="1731217"/>
                <a:ext cx="293400" cy="307777"/>
              </a:xfrm>
              <a:prstGeom prst="rect">
                <a:avLst/>
              </a:prstGeom>
              <a:blipFill>
                <a:blip r:embed="rId16"/>
                <a:stretch>
                  <a:fillRect l="-12500" r="-1041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2">
                <a:extLst>
                  <a:ext uri="{FF2B5EF4-FFF2-40B4-BE49-F238E27FC236}">
                    <a16:creationId xmlns:a16="http://schemas.microsoft.com/office/drawing/2014/main" id="{EF188EB6-1264-448B-9EFD-A21CBC2738B6}"/>
                  </a:ext>
                </a:extLst>
              </p:cNvPr>
              <p:cNvSpPr txBox="1"/>
              <p:nvPr/>
            </p:nvSpPr>
            <p:spPr>
              <a:xfrm>
                <a:off x="4602893" y="2566268"/>
                <a:ext cx="293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22">
                <a:extLst>
                  <a:ext uri="{FF2B5EF4-FFF2-40B4-BE49-F238E27FC236}">
                    <a16:creationId xmlns:a16="http://schemas.microsoft.com/office/drawing/2014/main" id="{EF188EB6-1264-448B-9EFD-A21CBC27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893" y="2566268"/>
                <a:ext cx="29340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ACEE78B-57CA-4FBA-8B0F-4B1A001AFECC}"/>
              </a:ext>
            </a:extLst>
          </p:cNvPr>
          <p:cNvCxnSpPr>
            <a:cxnSpLocks/>
          </p:cNvCxnSpPr>
          <p:nvPr/>
        </p:nvCxnSpPr>
        <p:spPr>
          <a:xfrm>
            <a:off x="5437290" y="2828936"/>
            <a:ext cx="0" cy="79278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EB958B-BAD9-4F9D-9F3C-DCD95C626116}"/>
                  </a:ext>
                </a:extLst>
              </p:cNvPr>
              <p:cNvSpPr txBox="1"/>
              <p:nvPr/>
            </p:nvSpPr>
            <p:spPr>
              <a:xfrm>
                <a:off x="7690825" y="2092247"/>
                <a:ext cx="49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EB958B-BAD9-4F9D-9F3C-DCD95C62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25" y="2092247"/>
                <a:ext cx="491545" cy="276999"/>
              </a:xfrm>
              <a:prstGeom prst="rect">
                <a:avLst/>
              </a:prstGeom>
              <a:blipFill>
                <a:blip r:embed="rId18"/>
                <a:stretch>
                  <a:fillRect l="-10000" r="-375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275246-3772-400C-90D1-1590B52CD41F}"/>
              </a:ext>
            </a:extLst>
          </p:cNvPr>
          <p:cNvGrpSpPr/>
          <p:nvPr/>
        </p:nvGrpSpPr>
        <p:grpSpPr>
          <a:xfrm>
            <a:off x="5113596" y="1614988"/>
            <a:ext cx="907131" cy="391598"/>
            <a:chOff x="4676775" y="1682364"/>
            <a:chExt cx="1619250" cy="69302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1DD0599-4D59-4837-AFA1-E7144B0E5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17D434-D347-447C-BF2C-B7EED885AD7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399E00-E32B-4B6F-A8F6-AFF3F13782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1D65C4-3620-4730-9E30-2290CC185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3B95454-8762-4BBF-B71B-14614E38A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F579C3B-0EFF-4AB9-B50B-7BAF96DCF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81A25C-D638-4637-B8D6-09C90CD595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F5D1F9-D03D-4C58-8973-215BFF27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9DA053-4DC4-413E-B36F-C595F38AC14D}"/>
              </a:ext>
            </a:extLst>
          </p:cNvPr>
          <p:cNvCxnSpPr>
            <a:cxnSpLocks/>
          </p:cNvCxnSpPr>
          <p:nvPr/>
        </p:nvCxnSpPr>
        <p:spPr>
          <a:xfrm>
            <a:off x="4945348" y="1852935"/>
            <a:ext cx="33021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AB1A65-5253-43B8-A381-1BCB329C936F}"/>
              </a:ext>
            </a:extLst>
          </p:cNvPr>
          <p:cNvGrpSpPr/>
          <p:nvPr/>
        </p:nvGrpSpPr>
        <p:grpSpPr>
          <a:xfrm>
            <a:off x="6114437" y="770416"/>
            <a:ext cx="1485331" cy="391598"/>
            <a:chOff x="4676775" y="1682364"/>
            <a:chExt cx="1619250" cy="69302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5BE47FC-883B-4165-8E0C-CC564234A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C0F247-8B26-414C-8C00-697617C2EC1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274EE0-0D1E-4C7F-8E22-077FA6FBFC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4ABDA6-4A11-425C-BADD-2F6F7E0D9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0FDDA98-8C2E-403E-9755-CDD07B02E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C7572FB-0CAD-41F1-A7EB-4FD51F461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91923D1-AF8E-478F-B02B-D93362D2E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7E0117F-885C-442B-A630-5F07DE0B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C460C9-D32B-4FB5-9174-309C13A42863}"/>
              </a:ext>
            </a:extLst>
          </p:cNvPr>
          <p:cNvCxnSpPr>
            <a:cxnSpLocks/>
          </p:cNvCxnSpPr>
          <p:nvPr/>
        </p:nvCxnSpPr>
        <p:spPr>
          <a:xfrm>
            <a:off x="6113039" y="1001465"/>
            <a:ext cx="0" cy="8566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9C07446-FED1-4EA0-82D1-0367BB04A35B}"/>
              </a:ext>
            </a:extLst>
          </p:cNvPr>
          <p:cNvCxnSpPr>
            <a:cxnSpLocks/>
          </p:cNvCxnSpPr>
          <p:nvPr/>
        </p:nvCxnSpPr>
        <p:spPr>
          <a:xfrm>
            <a:off x="7599768" y="2419945"/>
            <a:ext cx="46113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7FB97A-57DB-4E60-AD5C-47ADB929ADB6}"/>
              </a:ext>
            </a:extLst>
          </p:cNvPr>
          <p:cNvCxnSpPr>
            <a:cxnSpLocks/>
          </p:cNvCxnSpPr>
          <p:nvPr/>
        </p:nvCxnSpPr>
        <p:spPr>
          <a:xfrm>
            <a:off x="7575030" y="1014718"/>
            <a:ext cx="0" cy="140522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38A829-2BDB-47BC-B1F4-90703AAD6F88}"/>
              </a:ext>
            </a:extLst>
          </p:cNvPr>
          <p:cNvCxnSpPr>
            <a:cxnSpLocks/>
          </p:cNvCxnSpPr>
          <p:nvPr/>
        </p:nvCxnSpPr>
        <p:spPr>
          <a:xfrm>
            <a:off x="5229330" y="3621722"/>
            <a:ext cx="408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DA5F442-7739-417C-8785-FC6382C8F658}"/>
              </a:ext>
            </a:extLst>
          </p:cNvPr>
          <p:cNvCxnSpPr>
            <a:cxnSpLocks/>
          </p:cNvCxnSpPr>
          <p:nvPr/>
        </p:nvCxnSpPr>
        <p:spPr>
          <a:xfrm>
            <a:off x="5338595" y="3711250"/>
            <a:ext cx="21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30B7C99-5EA3-4ACE-AD05-F1F151C59D16}"/>
              </a:ext>
            </a:extLst>
          </p:cNvPr>
          <p:cNvCxnSpPr>
            <a:cxnSpLocks/>
          </p:cNvCxnSpPr>
          <p:nvPr/>
        </p:nvCxnSpPr>
        <p:spPr>
          <a:xfrm>
            <a:off x="5394652" y="3788052"/>
            <a:ext cx="1012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5E60761-63FA-414F-91E8-C049DEAADE28}"/>
                  </a:ext>
                </a:extLst>
              </p:cNvPr>
              <p:cNvSpPr txBox="1"/>
              <p:nvPr/>
            </p:nvSpPr>
            <p:spPr>
              <a:xfrm>
                <a:off x="6688691" y="4272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5E60761-63FA-414F-91E8-C049DEAA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1" y="427239"/>
                <a:ext cx="314958" cy="276999"/>
              </a:xfrm>
              <a:prstGeom prst="rect">
                <a:avLst/>
              </a:prstGeom>
              <a:blipFill>
                <a:blip r:embed="rId19"/>
                <a:stretch>
                  <a:fillRect l="-15385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A23EDFF-BC91-466E-A01B-12BBE15464B8}"/>
                  </a:ext>
                </a:extLst>
              </p:cNvPr>
              <p:cNvSpPr txBox="1"/>
              <p:nvPr/>
            </p:nvSpPr>
            <p:spPr>
              <a:xfrm>
                <a:off x="5394652" y="1324221"/>
                <a:ext cx="309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A23EDFF-BC91-466E-A01B-12BBE154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52" y="1324221"/>
                <a:ext cx="309637" cy="276999"/>
              </a:xfrm>
              <a:prstGeom prst="rect">
                <a:avLst/>
              </a:prstGeom>
              <a:blipFill>
                <a:blip r:embed="rId20"/>
                <a:stretch>
                  <a:fillRect l="-17647" r="-196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50630C6-3486-40FA-B243-CB9962976067}"/>
              </a:ext>
            </a:extLst>
          </p:cNvPr>
          <p:cNvCxnSpPr/>
          <p:nvPr/>
        </p:nvCxnSpPr>
        <p:spPr>
          <a:xfrm>
            <a:off x="5427130" y="2092247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202CCD7-8EC3-462D-8A8C-B626AAF36175}"/>
              </a:ext>
            </a:extLst>
          </p:cNvPr>
          <p:cNvCxnSpPr/>
          <p:nvPr/>
        </p:nvCxnSpPr>
        <p:spPr>
          <a:xfrm>
            <a:off x="7103773" y="704238"/>
            <a:ext cx="471257" cy="0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B7DAE7-2A8F-4A85-9CE7-1CE5454BA795}"/>
                  </a:ext>
                </a:extLst>
              </p:cNvPr>
              <p:cNvSpPr txBox="1"/>
              <p:nvPr/>
            </p:nvSpPr>
            <p:spPr>
              <a:xfrm>
                <a:off x="5467937" y="2093438"/>
                <a:ext cx="239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7B7DAE7-2A8F-4A85-9CE7-1CE5454BA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37" y="2093438"/>
                <a:ext cx="239874" cy="276999"/>
              </a:xfrm>
              <a:prstGeom prst="rect">
                <a:avLst/>
              </a:prstGeom>
              <a:blipFill>
                <a:blip r:embed="rId21"/>
                <a:stretch>
                  <a:fillRect l="-23077" r="-512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2D5D5C-BFDC-4EE1-954C-1A9EF3099547}"/>
                  </a:ext>
                </a:extLst>
              </p:cNvPr>
              <p:cNvSpPr txBox="1"/>
              <p:nvPr/>
            </p:nvSpPr>
            <p:spPr>
              <a:xfrm>
                <a:off x="7255500" y="34938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D2D5D5C-BFDC-4EE1-954C-1A9EF309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00" y="349386"/>
                <a:ext cx="245195" cy="276999"/>
              </a:xfrm>
              <a:prstGeom prst="rect">
                <a:avLst/>
              </a:prstGeom>
              <a:blipFill>
                <a:blip r:embed="rId22"/>
                <a:stretch>
                  <a:fillRect l="-22500" r="-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A41B0B-7BF8-4616-B924-8C83922C697B}"/>
              </a:ext>
            </a:extLst>
          </p:cNvPr>
          <p:cNvSpPr txBox="1"/>
          <p:nvPr/>
        </p:nvSpPr>
        <p:spPr>
          <a:xfrm>
            <a:off x="4414143" y="223111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80808"/>
                </a:solidFill>
              </a:rPr>
              <a:t>Simplified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2C33F1-3BCE-4EB0-8FF3-DD68CED05187}"/>
                  </a:ext>
                </a:extLst>
              </p:cNvPr>
              <p:cNvSpPr txBox="1"/>
              <p:nvPr/>
            </p:nvSpPr>
            <p:spPr>
              <a:xfrm>
                <a:off x="6155000" y="1581099"/>
                <a:ext cx="317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2C33F1-3BCE-4EB0-8FF3-DD68CED0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00" y="1581099"/>
                <a:ext cx="317843" cy="276999"/>
              </a:xfrm>
              <a:prstGeom prst="rect">
                <a:avLst/>
              </a:prstGeom>
              <a:blipFill>
                <a:blip r:embed="rId23"/>
                <a:stretch>
                  <a:fillRect l="-17308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C51BAF0-AD01-4A82-918D-97AC16E24536}"/>
                  </a:ext>
                </a:extLst>
              </p:cNvPr>
              <p:cNvSpPr txBox="1"/>
              <p:nvPr/>
            </p:nvSpPr>
            <p:spPr>
              <a:xfrm>
                <a:off x="6155000" y="2514983"/>
                <a:ext cx="300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C51BAF0-AD01-4A82-918D-97AC16E24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00" y="2514983"/>
                <a:ext cx="300210" cy="276999"/>
              </a:xfrm>
              <a:prstGeom prst="rect">
                <a:avLst/>
              </a:prstGeom>
              <a:blipFill>
                <a:blip r:embed="rId24"/>
                <a:stretch>
                  <a:fillRect l="-18367" r="-40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7DCCFDC-ECCC-456D-A99D-E7B65CC4C705}"/>
                  </a:ext>
                </a:extLst>
              </p:cNvPr>
              <p:cNvSpPr txBox="1"/>
              <p:nvPr/>
            </p:nvSpPr>
            <p:spPr>
              <a:xfrm>
                <a:off x="5948862" y="3006221"/>
                <a:ext cx="30603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Virtual Grounded = 0</a:t>
                </a:r>
                <a:endParaRPr lang="en-US" sz="20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7DCCFDC-ECCC-456D-A99D-E7B65CC4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62" y="3006221"/>
                <a:ext cx="3060325" cy="307777"/>
              </a:xfrm>
              <a:prstGeom prst="rect">
                <a:avLst/>
              </a:prstGeom>
              <a:blipFill>
                <a:blip r:embed="rId25"/>
                <a:stretch>
                  <a:fillRect l="-2988" t="-23529" r="-1195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01AC4D-6D26-409F-B837-C2D228F28D5D}"/>
                  </a:ext>
                </a:extLst>
              </p:cNvPr>
              <p:cNvSpPr txBox="1"/>
              <p:nvPr/>
            </p:nvSpPr>
            <p:spPr>
              <a:xfrm>
                <a:off x="5948862" y="3408424"/>
                <a:ext cx="15443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</a:rPr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01AC4D-6D26-409F-B837-C2D228F2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62" y="3408424"/>
                <a:ext cx="1544397" cy="307777"/>
              </a:xfrm>
              <a:prstGeom prst="rect">
                <a:avLst/>
              </a:prstGeom>
              <a:blipFill>
                <a:blip r:embed="rId26"/>
                <a:stretch>
                  <a:fillRect l="-10277" t="-23529" r="-2372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8CA1E0D-1B57-4801-BA57-6103C13275AA}"/>
                  </a:ext>
                </a:extLst>
              </p:cNvPr>
              <p:cNvSpPr txBox="1"/>
              <p:nvPr/>
            </p:nvSpPr>
            <p:spPr>
              <a:xfrm>
                <a:off x="5898829" y="3798893"/>
                <a:ext cx="2087174" cy="630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8CA1E0D-1B57-4801-BA57-6103C132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29" y="3798893"/>
                <a:ext cx="2087174" cy="63023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D84D82F-EBBB-4004-8BD8-40351B593193}"/>
                  </a:ext>
                </a:extLst>
              </p:cNvPr>
              <p:cNvSpPr txBox="1"/>
              <p:nvPr/>
            </p:nvSpPr>
            <p:spPr>
              <a:xfrm>
                <a:off x="5930408" y="4488944"/>
                <a:ext cx="1159485" cy="62818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D84D82F-EBBB-4004-8BD8-40351B59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08" y="4488944"/>
                <a:ext cx="1159485" cy="62818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45E2B0-835D-4EBD-AE85-92F47F3A3946}"/>
              </a:ext>
            </a:extLst>
          </p:cNvPr>
          <p:cNvSpPr txBox="1"/>
          <p:nvPr/>
        </p:nvSpPr>
        <p:spPr>
          <a:xfrm>
            <a:off x="7120926" y="46086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</a:t>
            </a:r>
          </a:p>
        </p:txBody>
      </p:sp>
    </p:spTree>
    <p:extLst>
      <p:ext uri="{BB962C8B-B14F-4D97-AF65-F5344CB8AC3E}">
        <p14:creationId xmlns:p14="http://schemas.microsoft.com/office/powerpoint/2010/main" val="2583932368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47346</TotalTime>
  <Words>701</Words>
  <Application>Microsoft Office PowerPoint</Application>
  <PresentationFormat>On-screen Show (16:9)</PresentationFormat>
  <Paragraphs>278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Fira Sans Extra Condensed Medium</vt:lpstr>
      <vt:lpstr>Catamaran Light</vt:lpstr>
      <vt:lpstr>Livvic</vt:lpstr>
      <vt:lpstr>Cambria Math</vt:lpstr>
      <vt:lpstr>Calibri-Bold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1321</cp:revision>
  <dcterms:modified xsi:type="dcterms:W3CDTF">2023-09-17T09:24:24Z</dcterms:modified>
</cp:coreProperties>
</file>