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599" r:id="rId2"/>
    <p:sldId id="671" r:id="rId3"/>
    <p:sldId id="660" r:id="rId4"/>
    <p:sldId id="672" r:id="rId5"/>
    <p:sldId id="673" r:id="rId6"/>
    <p:sldId id="675" r:id="rId7"/>
    <p:sldId id="674" r:id="rId8"/>
    <p:sldId id="676" r:id="rId9"/>
    <p:sldId id="677" r:id="rId10"/>
    <p:sldId id="678" r:id="rId11"/>
    <p:sldId id="679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atamaran Light" panose="020B0604020202020204" charset="0"/>
      <p:regular r:id="rId16"/>
      <p:bold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Livvic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99CCFF"/>
    <a:srgbClr val="080808"/>
    <a:srgbClr val="FF9900"/>
    <a:srgbClr val="0082B0"/>
    <a:srgbClr val="3F7141"/>
    <a:srgbClr val="0099CC"/>
    <a:srgbClr val="FFFF00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85" d="100"/>
          <a:sy n="85" d="100"/>
        </p:scale>
        <p:origin x="7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1628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077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85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980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255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613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927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423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560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728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>
                <a:solidFill>
                  <a:srgbClr val="C00000"/>
                </a:solidFill>
                <a:effectLst/>
                <a:latin typeface="Calibri-Bold"/>
              </a:rPr>
              <a:t>Lecture 14</a:t>
            </a:r>
            <a:endParaRPr lang="en-US" sz="4800" b="1" i="0" dirty="0">
              <a:solidFill>
                <a:srgbClr val="C00000"/>
              </a:solidFill>
              <a:effectLst/>
              <a:latin typeface="Calibri-Bold"/>
            </a:endParaRP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October 11,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C68D83-9BDB-4962-B29C-118FBC7ADC69}"/>
                  </a:ext>
                </a:extLst>
              </p:cNvPr>
              <p:cNvSpPr txBox="1"/>
              <p:nvPr/>
            </p:nvSpPr>
            <p:spPr>
              <a:xfrm>
                <a:off x="456724" y="701106"/>
                <a:ext cx="3868880" cy="57143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C68D83-9BDB-4962-B29C-118FBC7A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4" y="701106"/>
                <a:ext cx="3868880" cy="5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1FB6A7-FCF9-43EE-AC9E-E9A2D4EFBDD6}"/>
                  </a:ext>
                </a:extLst>
              </p:cNvPr>
              <p:cNvSpPr txBox="1"/>
              <p:nvPr/>
            </p:nvSpPr>
            <p:spPr>
              <a:xfrm>
                <a:off x="357151" y="1567513"/>
                <a:ext cx="2489399" cy="530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&gt;&gt;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1FB6A7-FCF9-43EE-AC9E-E9A2D4EFB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1" y="1567513"/>
                <a:ext cx="2489399" cy="530210"/>
              </a:xfrm>
              <a:prstGeom prst="rect">
                <a:avLst/>
              </a:prstGeom>
              <a:blipFill>
                <a:blip r:embed="rId5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C170E-5192-42A4-BBAD-BE772E125FAB}"/>
                  </a:ext>
                </a:extLst>
              </p:cNvPr>
              <p:cNvSpPr txBox="1"/>
              <p:nvPr/>
            </p:nvSpPr>
            <p:spPr>
              <a:xfrm>
                <a:off x="357151" y="2306645"/>
                <a:ext cx="2150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C170E-5192-42A4-BBAD-BE772E125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51" y="2306645"/>
                <a:ext cx="2150012" cy="369332"/>
              </a:xfrm>
              <a:prstGeom prst="rect">
                <a:avLst/>
              </a:prstGeom>
              <a:blipFill>
                <a:blip r:embed="rId6"/>
                <a:stretch>
                  <a:fillRect l="-25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9844D-F0F8-4334-8011-7FDD5B3B9922}"/>
                  </a:ext>
                </a:extLst>
              </p:cNvPr>
              <p:cNvSpPr txBox="1"/>
              <p:nvPr/>
            </p:nvSpPr>
            <p:spPr>
              <a:xfrm>
                <a:off x="456724" y="2880124"/>
                <a:ext cx="3060646" cy="51674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9844D-F0F8-4334-8011-7FDD5B3B9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4" y="2880124"/>
                <a:ext cx="3060646" cy="516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B41DF6-BCD6-4A3C-837B-26DE69BC2EDE}"/>
                  </a:ext>
                </a:extLst>
              </p:cNvPr>
              <p:cNvSpPr txBox="1"/>
              <p:nvPr/>
            </p:nvSpPr>
            <p:spPr>
              <a:xfrm>
                <a:off x="456724" y="4144985"/>
                <a:ext cx="4198906" cy="77001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𝑂𝑁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B41DF6-BCD6-4A3C-837B-26DE69BC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4" y="4144985"/>
                <a:ext cx="4198906" cy="7700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FC0B652-0408-44E1-B9D2-3021B34D7542}"/>
              </a:ext>
            </a:extLst>
          </p:cNvPr>
          <p:cNvSpPr txBox="1"/>
          <p:nvPr/>
        </p:nvSpPr>
        <p:spPr>
          <a:xfrm>
            <a:off x="357151" y="378723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Resistance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4A527D-C2CF-4A70-BEF7-F931912BBF09}"/>
              </a:ext>
            </a:extLst>
          </p:cNvPr>
          <p:cNvGrpSpPr/>
          <p:nvPr/>
        </p:nvGrpSpPr>
        <p:grpSpPr>
          <a:xfrm>
            <a:off x="5608320" y="4229099"/>
            <a:ext cx="2781300" cy="304563"/>
            <a:chOff x="5608320" y="4046219"/>
            <a:chExt cx="2781300" cy="4874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E6A5D4-E076-4320-82D6-C63B0D5D0A69}"/>
                </a:ext>
              </a:extLst>
            </p:cNvPr>
            <p:cNvCxnSpPr/>
            <p:nvPr/>
          </p:nvCxnSpPr>
          <p:spPr>
            <a:xfrm>
              <a:off x="5608320" y="4419600"/>
              <a:ext cx="73914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88EB95-DF44-4573-B6D5-504427200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460" y="4046221"/>
              <a:ext cx="91440" cy="37337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BAA6A9-CB66-4015-8E64-EFC7EF7F9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8900" y="4046220"/>
              <a:ext cx="198120" cy="48377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F33531-645F-4B29-992D-1A52DDC5E0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280" y="4049889"/>
              <a:ext cx="198120" cy="48377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FA6AF2-CA30-4371-A7C5-8E12D7219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020" y="4046220"/>
              <a:ext cx="175260" cy="46860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DAB749-8C49-4B7A-A8C4-A0F5BA7D5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4046219"/>
              <a:ext cx="175260" cy="46860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1AB92E-0D82-4410-B7FA-440641285D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8040" y="4046220"/>
              <a:ext cx="198120" cy="48377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D6B9-5CF5-459B-BE23-283E11301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540" y="4053805"/>
              <a:ext cx="175260" cy="46860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89B64E-3F14-491B-9FB6-55DAADA4C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3800" y="4046220"/>
              <a:ext cx="106680" cy="29329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F1D889-0FF5-4790-8D72-CEE7C5D21968}"/>
                </a:ext>
              </a:extLst>
            </p:cNvPr>
            <p:cNvCxnSpPr/>
            <p:nvPr/>
          </p:nvCxnSpPr>
          <p:spPr>
            <a:xfrm>
              <a:off x="7650480" y="4343400"/>
              <a:ext cx="73914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0CC6E7-B084-4825-A6A6-50230FFFD94A}"/>
              </a:ext>
            </a:extLst>
          </p:cNvPr>
          <p:cNvCxnSpPr>
            <a:cxnSpLocks/>
          </p:cNvCxnSpPr>
          <p:nvPr/>
        </p:nvCxnSpPr>
        <p:spPr>
          <a:xfrm flipV="1">
            <a:off x="6550511" y="4001971"/>
            <a:ext cx="7620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9F090F-5462-4B0A-963A-49020E42F12C}"/>
              </a:ext>
            </a:extLst>
          </p:cNvPr>
          <p:cNvSpPr txBox="1"/>
          <p:nvPr/>
        </p:nvSpPr>
        <p:spPr>
          <a:xfrm>
            <a:off x="5496861" y="410476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7F1DF4-CA6A-475D-94AA-0E59D229C9D9}"/>
              </a:ext>
            </a:extLst>
          </p:cNvPr>
          <p:cNvSpPr txBox="1"/>
          <p:nvPr/>
        </p:nvSpPr>
        <p:spPr>
          <a:xfrm>
            <a:off x="8163667" y="407475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CB9CE1-7D5C-46E3-B0F3-BBED9CC52330}"/>
                  </a:ext>
                </a:extLst>
              </p:cNvPr>
              <p:cNvSpPr txBox="1"/>
              <p:nvPr/>
            </p:nvSpPr>
            <p:spPr>
              <a:xfrm>
                <a:off x="6590347" y="3766287"/>
                <a:ext cx="6419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CB9CE1-7D5C-46E3-B0F3-BBED9CC5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47" y="3766287"/>
                <a:ext cx="64198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B439EB4-8C79-431F-97AD-358628F0ACDD}"/>
              </a:ext>
            </a:extLst>
          </p:cNvPr>
          <p:cNvSpPr txBox="1"/>
          <p:nvPr/>
        </p:nvSpPr>
        <p:spPr>
          <a:xfrm>
            <a:off x="6269578" y="3455070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Resistor</a:t>
            </a:r>
          </a:p>
        </p:txBody>
      </p:sp>
    </p:spTree>
    <p:extLst>
      <p:ext uri="{BB962C8B-B14F-4D97-AF65-F5344CB8AC3E}">
        <p14:creationId xmlns:p14="http://schemas.microsoft.com/office/powerpoint/2010/main" val="33561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C68D83-9BDB-4962-B29C-118FBC7ADC69}"/>
                  </a:ext>
                </a:extLst>
              </p:cNvPr>
              <p:cNvSpPr txBox="1"/>
              <p:nvPr/>
            </p:nvSpPr>
            <p:spPr>
              <a:xfrm>
                <a:off x="456724" y="701106"/>
                <a:ext cx="3868880" cy="57143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C68D83-9BDB-4962-B29C-118FBC7A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4" y="701106"/>
                <a:ext cx="3868880" cy="5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473785-3B51-408F-A144-F33274F5E313}"/>
              </a:ext>
            </a:extLst>
          </p:cNvPr>
          <p:cNvCxnSpPr>
            <a:cxnSpLocks/>
          </p:cNvCxnSpPr>
          <p:nvPr/>
        </p:nvCxnSpPr>
        <p:spPr>
          <a:xfrm>
            <a:off x="2277904" y="4743450"/>
            <a:ext cx="42829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3A1B9-B16A-48DB-B123-B6870B896CD1}"/>
              </a:ext>
            </a:extLst>
          </p:cNvPr>
          <p:cNvCxnSpPr>
            <a:cxnSpLocks/>
          </p:cNvCxnSpPr>
          <p:nvPr/>
        </p:nvCxnSpPr>
        <p:spPr>
          <a:xfrm flipV="1">
            <a:off x="2277904" y="2171700"/>
            <a:ext cx="0" cy="2571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C8BE35-60E0-4560-B383-E5A0DD94582F}"/>
                  </a:ext>
                </a:extLst>
              </p:cNvPr>
              <p:cNvSpPr txBox="1"/>
              <p:nvPr/>
            </p:nvSpPr>
            <p:spPr>
              <a:xfrm>
                <a:off x="1628299" y="1971052"/>
                <a:ext cx="5353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C8BE35-60E0-4560-B383-E5A0DD94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299" y="1971052"/>
                <a:ext cx="53530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C241E-D218-4C43-9931-70D3F0CF075A}"/>
                  </a:ext>
                </a:extLst>
              </p:cNvPr>
              <p:cNvSpPr txBox="1"/>
              <p:nvPr/>
            </p:nvSpPr>
            <p:spPr>
              <a:xfrm>
                <a:off x="6560820" y="4512617"/>
                <a:ext cx="84010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C241E-D218-4C43-9931-70D3F0CF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20" y="4512617"/>
                <a:ext cx="84010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7E4CFE-88EA-4C8C-8CD3-2F5EEAB59870}"/>
              </a:ext>
            </a:extLst>
          </p:cNvPr>
          <p:cNvSpPr/>
          <p:nvPr/>
        </p:nvSpPr>
        <p:spPr>
          <a:xfrm>
            <a:off x="2286000" y="2918460"/>
            <a:ext cx="3695700" cy="1813560"/>
          </a:xfrm>
          <a:custGeom>
            <a:avLst/>
            <a:gdLst>
              <a:gd name="connsiteX0" fmla="*/ 0 w 3695700"/>
              <a:gd name="connsiteY0" fmla="*/ 1813560 h 1813560"/>
              <a:gd name="connsiteX1" fmla="*/ 1920240 w 3695700"/>
              <a:gd name="connsiteY1" fmla="*/ 0 h 1813560"/>
              <a:gd name="connsiteX2" fmla="*/ 3695700 w 3695700"/>
              <a:gd name="connsiteY2" fmla="*/ 181356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1813560">
                <a:moveTo>
                  <a:pt x="0" y="1813560"/>
                </a:moveTo>
                <a:cubicBezTo>
                  <a:pt x="652145" y="906780"/>
                  <a:pt x="1304290" y="0"/>
                  <a:pt x="1920240" y="0"/>
                </a:cubicBezTo>
                <a:cubicBezTo>
                  <a:pt x="2536190" y="0"/>
                  <a:pt x="3115945" y="906780"/>
                  <a:pt x="3695700" y="1813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E843B8D-6E39-4C1A-8A5F-94DC647C8DCB}"/>
              </a:ext>
            </a:extLst>
          </p:cNvPr>
          <p:cNvSpPr/>
          <p:nvPr/>
        </p:nvSpPr>
        <p:spPr>
          <a:xfrm>
            <a:off x="2286000" y="3360420"/>
            <a:ext cx="3093719" cy="1360170"/>
          </a:xfrm>
          <a:custGeom>
            <a:avLst/>
            <a:gdLst>
              <a:gd name="connsiteX0" fmla="*/ 0 w 3695700"/>
              <a:gd name="connsiteY0" fmla="*/ 1813560 h 1813560"/>
              <a:gd name="connsiteX1" fmla="*/ 1920240 w 3695700"/>
              <a:gd name="connsiteY1" fmla="*/ 0 h 1813560"/>
              <a:gd name="connsiteX2" fmla="*/ 3695700 w 3695700"/>
              <a:gd name="connsiteY2" fmla="*/ 181356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1813560">
                <a:moveTo>
                  <a:pt x="0" y="1813560"/>
                </a:moveTo>
                <a:cubicBezTo>
                  <a:pt x="652145" y="906780"/>
                  <a:pt x="1304290" y="0"/>
                  <a:pt x="1920240" y="0"/>
                </a:cubicBezTo>
                <a:cubicBezTo>
                  <a:pt x="2536190" y="0"/>
                  <a:pt x="3115945" y="906780"/>
                  <a:pt x="3695700" y="1813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B20BF1-BE38-4A03-9008-F1A349C4D6F9}"/>
              </a:ext>
            </a:extLst>
          </p:cNvPr>
          <p:cNvSpPr/>
          <p:nvPr/>
        </p:nvSpPr>
        <p:spPr>
          <a:xfrm>
            <a:off x="2286001" y="3716252"/>
            <a:ext cx="2316480" cy="1004338"/>
          </a:xfrm>
          <a:custGeom>
            <a:avLst/>
            <a:gdLst>
              <a:gd name="connsiteX0" fmla="*/ 0 w 3695700"/>
              <a:gd name="connsiteY0" fmla="*/ 1813560 h 1813560"/>
              <a:gd name="connsiteX1" fmla="*/ 1920240 w 3695700"/>
              <a:gd name="connsiteY1" fmla="*/ 0 h 1813560"/>
              <a:gd name="connsiteX2" fmla="*/ 3695700 w 3695700"/>
              <a:gd name="connsiteY2" fmla="*/ 181356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1813560">
                <a:moveTo>
                  <a:pt x="0" y="1813560"/>
                </a:moveTo>
                <a:cubicBezTo>
                  <a:pt x="652145" y="906780"/>
                  <a:pt x="1304290" y="0"/>
                  <a:pt x="1920240" y="0"/>
                </a:cubicBezTo>
                <a:cubicBezTo>
                  <a:pt x="2536190" y="0"/>
                  <a:pt x="3115945" y="906780"/>
                  <a:pt x="3695700" y="1813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9AE358-5C81-4509-A5C6-72F96017C03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484145" y="1857912"/>
            <a:ext cx="50345" cy="2862678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96F175-249D-4AAC-90AC-6213505045E8}"/>
              </a:ext>
            </a:extLst>
          </p:cNvPr>
          <p:cNvCxnSpPr>
            <a:cxnSpLocks/>
          </p:cNvCxnSpPr>
          <p:nvPr/>
        </p:nvCxnSpPr>
        <p:spPr>
          <a:xfrm flipH="1">
            <a:off x="3866976" y="2459911"/>
            <a:ext cx="41238" cy="2267121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5229DB-C213-45D1-9539-5D521E0AA4EE}"/>
              </a:ext>
            </a:extLst>
          </p:cNvPr>
          <p:cNvCxnSpPr>
            <a:cxnSpLocks/>
          </p:cNvCxnSpPr>
          <p:nvPr/>
        </p:nvCxnSpPr>
        <p:spPr>
          <a:xfrm flipH="1">
            <a:off x="4180435" y="2771805"/>
            <a:ext cx="60265" cy="1948785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DA4C07-7826-42C7-BDAE-BF3FEFDBC23F}"/>
                  </a:ext>
                </a:extLst>
              </p:cNvPr>
              <p:cNvSpPr txBox="1"/>
              <p:nvPr/>
            </p:nvSpPr>
            <p:spPr>
              <a:xfrm>
                <a:off x="2649617" y="1457802"/>
                <a:ext cx="1769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DA4C07-7826-42C7-BDAE-BF3FEFDBC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17" y="1457802"/>
                <a:ext cx="176974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A78B3E-CDB0-4768-AF58-35496582897A}"/>
                  </a:ext>
                </a:extLst>
              </p:cNvPr>
              <p:cNvSpPr txBox="1"/>
              <p:nvPr/>
            </p:nvSpPr>
            <p:spPr>
              <a:xfrm>
                <a:off x="3440731" y="1988076"/>
                <a:ext cx="1769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A78B3E-CDB0-4768-AF58-35496582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31" y="1988076"/>
                <a:ext cx="1769745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444969-B879-4722-86BA-1798A3DE52BE}"/>
                  </a:ext>
                </a:extLst>
              </p:cNvPr>
              <p:cNvSpPr txBox="1"/>
              <p:nvPr/>
            </p:nvSpPr>
            <p:spPr>
              <a:xfrm>
                <a:off x="3847761" y="2371695"/>
                <a:ext cx="1769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444969-B879-4722-86BA-1798A3DE5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61" y="2371695"/>
                <a:ext cx="1769745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9F0B8A-EFCF-4D50-B85C-07E6591ED7C3}"/>
                  </a:ext>
                </a:extLst>
              </p:cNvPr>
              <p:cNvSpPr txBox="1"/>
              <p:nvPr/>
            </p:nvSpPr>
            <p:spPr>
              <a:xfrm>
                <a:off x="4900358" y="3057465"/>
                <a:ext cx="17697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𝑃𝑎𝑟𝑎𝑏𝑜𝑙𝑎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9F0B8A-EFCF-4D50-B85C-07E6591ED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358" y="3057465"/>
                <a:ext cx="176974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7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9EBBE-DA07-4847-9A8C-34B7F6866BAC}"/>
              </a:ext>
            </a:extLst>
          </p:cNvPr>
          <p:cNvSpPr/>
          <p:nvPr/>
        </p:nvSpPr>
        <p:spPr>
          <a:xfrm>
            <a:off x="2001188" y="2168865"/>
            <a:ext cx="1319134" cy="11992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7241E8-E63C-420C-B5BF-17D48EA046DA}"/>
              </a:ext>
            </a:extLst>
          </p:cNvPr>
          <p:cNvSpPr/>
          <p:nvPr/>
        </p:nvSpPr>
        <p:spPr>
          <a:xfrm>
            <a:off x="2325975" y="2456177"/>
            <a:ext cx="679554" cy="61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5E6F0B-35BE-4725-8151-6132EC44D8C0}"/>
              </a:ext>
            </a:extLst>
          </p:cNvPr>
          <p:cNvSpPr/>
          <p:nvPr/>
        </p:nvSpPr>
        <p:spPr>
          <a:xfrm>
            <a:off x="3330316" y="1654235"/>
            <a:ext cx="1720658" cy="2221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446B07-5781-4876-B172-CE61B6CA9B12}"/>
              </a:ext>
            </a:extLst>
          </p:cNvPr>
          <p:cNvSpPr/>
          <p:nvPr/>
        </p:nvSpPr>
        <p:spPr>
          <a:xfrm>
            <a:off x="5050974" y="2168865"/>
            <a:ext cx="1319134" cy="11992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869151-4C05-429E-9EEA-D0DA9E9D8FFC}"/>
              </a:ext>
            </a:extLst>
          </p:cNvPr>
          <p:cNvSpPr/>
          <p:nvPr/>
        </p:nvSpPr>
        <p:spPr>
          <a:xfrm>
            <a:off x="5375761" y="2456177"/>
            <a:ext cx="679554" cy="61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0CC648F-3249-4A8A-B441-8796095521CC}"/>
              </a:ext>
            </a:extLst>
          </p:cNvPr>
          <p:cNvSpPr/>
          <p:nvPr/>
        </p:nvSpPr>
        <p:spPr>
          <a:xfrm>
            <a:off x="6370108" y="2168865"/>
            <a:ext cx="1319134" cy="119921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C8E2904-D9AA-4593-B8AC-E61AEA4A2D2D}"/>
              </a:ext>
            </a:extLst>
          </p:cNvPr>
          <p:cNvSpPr/>
          <p:nvPr/>
        </p:nvSpPr>
        <p:spPr>
          <a:xfrm>
            <a:off x="6694895" y="2456177"/>
            <a:ext cx="679554" cy="61777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59EBBE-DA07-4847-9A8C-34B7F6866BAC}"/>
              </a:ext>
            </a:extLst>
          </p:cNvPr>
          <p:cNvSpPr/>
          <p:nvPr/>
        </p:nvSpPr>
        <p:spPr>
          <a:xfrm>
            <a:off x="1948722" y="719940"/>
            <a:ext cx="1319134" cy="11992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7241E8-E63C-420C-B5BF-17D48EA046DA}"/>
              </a:ext>
            </a:extLst>
          </p:cNvPr>
          <p:cNvSpPr/>
          <p:nvPr/>
        </p:nvSpPr>
        <p:spPr>
          <a:xfrm>
            <a:off x="2273509" y="1007252"/>
            <a:ext cx="679554" cy="617777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5E6F0B-35BE-4725-8151-6132EC44D8C0}"/>
              </a:ext>
            </a:extLst>
          </p:cNvPr>
          <p:cNvSpPr/>
          <p:nvPr/>
        </p:nvSpPr>
        <p:spPr>
          <a:xfrm>
            <a:off x="3277850" y="205310"/>
            <a:ext cx="1720658" cy="2221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446B07-5781-4876-B172-CE61B6CA9B12}"/>
              </a:ext>
            </a:extLst>
          </p:cNvPr>
          <p:cNvSpPr/>
          <p:nvPr/>
        </p:nvSpPr>
        <p:spPr>
          <a:xfrm>
            <a:off x="4998508" y="719940"/>
            <a:ext cx="1319134" cy="11992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B869151-4C05-429E-9EEA-D0DA9E9D8FFC}"/>
              </a:ext>
            </a:extLst>
          </p:cNvPr>
          <p:cNvSpPr/>
          <p:nvPr/>
        </p:nvSpPr>
        <p:spPr>
          <a:xfrm>
            <a:off x="5323295" y="1007252"/>
            <a:ext cx="679554" cy="617777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0CC648F-3249-4A8A-B441-8796095521CC}"/>
              </a:ext>
            </a:extLst>
          </p:cNvPr>
          <p:cNvSpPr/>
          <p:nvPr/>
        </p:nvSpPr>
        <p:spPr>
          <a:xfrm>
            <a:off x="6317642" y="719940"/>
            <a:ext cx="1319134" cy="1199213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C8E2904-D9AA-4593-B8AC-E61AEA4A2D2D}"/>
              </a:ext>
            </a:extLst>
          </p:cNvPr>
          <p:cNvSpPr/>
          <p:nvPr/>
        </p:nvSpPr>
        <p:spPr>
          <a:xfrm>
            <a:off x="6642429" y="1007252"/>
            <a:ext cx="679554" cy="61777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1DCC41-EADB-4778-9DBE-9DDA69D006FC}"/>
              </a:ext>
            </a:extLst>
          </p:cNvPr>
          <p:cNvCxnSpPr>
            <a:cxnSpLocks/>
          </p:cNvCxnSpPr>
          <p:nvPr/>
        </p:nvCxnSpPr>
        <p:spPr>
          <a:xfrm>
            <a:off x="1124262" y="1316762"/>
            <a:ext cx="712032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CD7533-187E-4B1D-B21B-F0916A47E576}"/>
              </a:ext>
            </a:extLst>
          </p:cNvPr>
          <p:cNvSpPr txBox="1"/>
          <p:nvPr/>
        </p:nvSpPr>
        <p:spPr>
          <a:xfrm>
            <a:off x="8254584" y="116225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842704" y="3451860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948722" y="3444137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3277850" y="3112710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3277850" y="2849471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998508" y="3451860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317642" y="3444137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811807" y="311182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827036" y="281907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394690" y="2940242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544863" y="2940241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865412" y="2929029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2059707" y="3516216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990394" y="3522653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325756" y="353037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813098" y="4937760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2059707" y="456797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2092430" y="264332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5226729" y="263472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736510" y="257294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543458" y="264332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</p:spTree>
    <p:extLst>
      <p:ext uri="{BB962C8B-B14F-4D97-AF65-F5344CB8AC3E}">
        <p14:creationId xmlns:p14="http://schemas.microsoft.com/office/powerpoint/2010/main" val="354470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 in 3D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321422" y="2217420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427440" y="2209697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2756568" y="1878270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2756568" y="1615031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477226" y="2217420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2685713" y="190000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 thickness (tox)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305754" y="158463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538425" y="228177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469112" y="228821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291816" y="3703320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538425" y="333353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4885533" y="187738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1691545" y="189395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215228" y="133850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E8324D-3150-40B7-9684-35AE406E9433}"/>
              </a:ext>
            </a:extLst>
          </p:cNvPr>
          <p:cNvCxnSpPr/>
          <p:nvPr/>
        </p:nvCxnSpPr>
        <p:spPr>
          <a:xfrm flipV="1">
            <a:off x="5759237" y="1032651"/>
            <a:ext cx="1576678" cy="12003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3ED8E5-7E5D-4708-900F-F931C479479A}"/>
              </a:ext>
            </a:extLst>
          </p:cNvPr>
          <p:cNvCxnSpPr/>
          <p:nvPr/>
        </p:nvCxnSpPr>
        <p:spPr>
          <a:xfrm flipV="1">
            <a:off x="5775119" y="1448945"/>
            <a:ext cx="1576678" cy="12003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BE9006-AEB8-4687-BB94-CBC1E8E2AE90}"/>
              </a:ext>
            </a:extLst>
          </p:cNvPr>
          <p:cNvCxnSpPr>
            <a:cxnSpLocks/>
          </p:cNvCxnSpPr>
          <p:nvPr/>
        </p:nvCxnSpPr>
        <p:spPr>
          <a:xfrm>
            <a:off x="7335915" y="1032651"/>
            <a:ext cx="0" cy="416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6AF36E-D85A-4B36-8949-E44ED39100D7}"/>
              </a:ext>
            </a:extLst>
          </p:cNvPr>
          <p:cNvCxnSpPr/>
          <p:nvPr/>
        </p:nvCxnSpPr>
        <p:spPr>
          <a:xfrm flipV="1">
            <a:off x="4477226" y="1045840"/>
            <a:ext cx="1576678" cy="12003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C47AE8B-0CC4-411E-B306-51893B24A192}"/>
              </a:ext>
            </a:extLst>
          </p:cNvPr>
          <p:cNvCxnSpPr>
            <a:cxnSpLocks/>
          </p:cNvCxnSpPr>
          <p:nvPr/>
        </p:nvCxnSpPr>
        <p:spPr>
          <a:xfrm>
            <a:off x="6053904" y="1045840"/>
            <a:ext cx="12978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876A83-99AD-4FC6-815C-72E1C9F1360C}"/>
              </a:ext>
            </a:extLst>
          </p:cNvPr>
          <p:cNvCxnSpPr>
            <a:cxnSpLocks/>
          </p:cNvCxnSpPr>
          <p:nvPr/>
        </p:nvCxnSpPr>
        <p:spPr>
          <a:xfrm flipV="1">
            <a:off x="4436940" y="653337"/>
            <a:ext cx="1616963" cy="1231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3E3050-DA08-4525-BAD9-9E51C3F7CAA5}"/>
              </a:ext>
            </a:extLst>
          </p:cNvPr>
          <p:cNvCxnSpPr/>
          <p:nvPr/>
        </p:nvCxnSpPr>
        <p:spPr>
          <a:xfrm flipV="1">
            <a:off x="4467272" y="409183"/>
            <a:ext cx="1576678" cy="12003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DAF7F7-C878-4C65-A317-C1F6F33B2DA3}"/>
              </a:ext>
            </a:extLst>
          </p:cNvPr>
          <p:cNvCxnSpPr>
            <a:cxnSpLocks/>
          </p:cNvCxnSpPr>
          <p:nvPr/>
        </p:nvCxnSpPr>
        <p:spPr>
          <a:xfrm>
            <a:off x="6053904" y="409183"/>
            <a:ext cx="0" cy="6234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4F53D8-6A83-4532-A1BF-5546F6F0AF88}"/>
              </a:ext>
            </a:extLst>
          </p:cNvPr>
          <p:cNvCxnSpPr>
            <a:cxnSpLocks/>
          </p:cNvCxnSpPr>
          <p:nvPr/>
        </p:nvCxnSpPr>
        <p:spPr>
          <a:xfrm flipV="1">
            <a:off x="2766246" y="415408"/>
            <a:ext cx="1579528" cy="12064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87A678-65CF-453D-BD0F-FAF85ACAE4C2}"/>
              </a:ext>
            </a:extLst>
          </p:cNvPr>
          <p:cNvCxnSpPr>
            <a:cxnSpLocks/>
          </p:cNvCxnSpPr>
          <p:nvPr/>
        </p:nvCxnSpPr>
        <p:spPr>
          <a:xfrm>
            <a:off x="4342924" y="421510"/>
            <a:ext cx="17109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D5CC48-DACB-4DCC-B3A2-23BE144042F7}"/>
              </a:ext>
            </a:extLst>
          </p:cNvPr>
          <p:cNvCxnSpPr>
            <a:cxnSpLocks/>
          </p:cNvCxnSpPr>
          <p:nvPr/>
        </p:nvCxnSpPr>
        <p:spPr>
          <a:xfrm flipV="1">
            <a:off x="1436404" y="778639"/>
            <a:ext cx="1893744" cy="144647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F3039B-DD58-4669-A9EA-A9FB825ED085}"/>
              </a:ext>
            </a:extLst>
          </p:cNvPr>
          <p:cNvCxnSpPr>
            <a:cxnSpLocks/>
          </p:cNvCxnSpPr>
          <p:nvPr/>
        </p:nvCxnSpPr>
        <p:spPr>
          <a:xfrm>
            <a:off x="2766246" y="3018368"/>
            <a:ext cx="17109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601CB-688E-4D65-96DE-3082D28EC6C4}"/>
              </a:ext>
            </a:extLst>
          </p:cNvPr>
          <p:cNvCxnSpPr/>
          <p:nvPr/>
        </p:nvCxnSpPr>
        <p:spPr>
          <a:xfrm>
            <a:off x="4467272" y="2806482"/>
            <a:ext cx="0" cy="42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F96D37F-FB80-438A-9031-88D6D018EAA2}"/>
              </a:ext>
            </a:extLst>
          </p:cNvPr>
          <p:cNvCxnSpPr/>
          <p:nvPr/>
        </p:nvCxnSpPr>
        <p:spPr>
          <a:xfrm>
            <a:off x="2756568" y="2748483"/>
            <a:ext cx="0" cy="42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84B5D1-77CD-4958-B62E-2ED330CD57C7}"/>
              </a:ext>
            </a:extLst>
          </p:cNvPr>
          <p:cNvSpPr txBox="1"/>
          <p:nvPr/>
        </p:nvSpPr>
        <p:spPr>
          <a:xfrm>
            <a:off x="2917659" y="2994314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221832-3E9C-4F02-8066-52F89825F2F8}"/>
              </a:ext>
            </a:extLst>
          </p:cNvPr>
          <p:cNvSpPr txBox="1"/>
          <p:nvPr/>
        </p:nvSpPr>
        <p:spPr>
          <a:xfrm>
            <a:off x="1107294" y="4028498"/>
            <a:ext cx="6192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What is the channel?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What happened if channel length increase or decrease?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What happened if transistor width changes?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A0046D-AC97-42CB-B54C-2AA2B68146C0}"/>
              </a:ext>
            </a:extLst>
          </p:cNvPr>
          <p:cNvSpPr txBox="1"/>
          <p:nvPr/>
        </p:nvSpPr>
        <p:spPr>
          <a:xfrm>
            <a:off x="3513386" y="27288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37B5A3-C6CE-4E12-9708-B6527EBAC841}"/>
              </a:ext>
            </a:extLst>
          </p:cNvPr>
          <p:cNvSpPr txBox="1"/>
          <p:nvPr/>
        </p:nvSpPr>
        <p:spPr>
          <a:xfrm rot="19366399">
            <a:off x="4434687" y="1233906"/>
            <a:ext cx="179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width (W)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E46C98-633C-47D6-88E1-6467B909EE60}"/>
              </a:ext>
            </a:extLst>
          </p:cNvPr>
          <p:cNvSpPr txBox="1"/>
          <p:nvPr/>
        </p:nvSpPr>
        <p:spPr>
          <a:xfrm>
            <a:off x="44003" y="691248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tox = 10 - 20A</a:t>
            </a:r>
          </a:p>
        </p:txBody>
      </p:sp>
    </p:spTree>
    <p:extLst>
      <p:ext uri="{BB962C8B-B14F-4D97-AF65-F5344CB8AC3E}">
        <p14:creationId xmlns:p14="http://schemas.microsoft.com/office/powerpoint/2010/main" val="34581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MOSFET-connections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598865" y="1630939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704883" y="1623216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3034011" y="1291789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3034011" y="1028550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754669" y="1630939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073803" y="1623216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567968" y="129090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583197" y="99815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150851" y="1119321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301024" y="1119320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621573" y="1108108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815868" y="169529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746555" y="170173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081917" y="17094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569259" y="2754230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815868" y="238444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848591" y="82240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4982890" y="81380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492671" y="75202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299619" y="82240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6AABFD5-083E-49E8-9132-2C2DA7E07944}"/>
              </a:ext>
            </a:extLst>
          </p:cNvPr>
          <p:cNvSpPr/>
          <p:nvPr/>
        </p:nvSpPr>
        <p:spPr>
          <a:xfrm>
            <a:off x="7049167" y="1108108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29C66-4685-45C0-8D4E-C9D40C73A68C}"/>
              </a:ext>
            </a:extLst>
          </p:cNvPr>
          <p:cNvCxnSpPr>
            <a:cxnSpLocks/>
            <a:stCxn id="115" idx="0"/>
            <a:endCxn id="3" idx="0"/>
          </p:cNvCxnSpPr>
          <p:nvPr/>
        </p:nvCxnSpPr>
        <p:spPr>
          <a:xfrm>
            <a:off x="6740276" y="1108108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088CF-4917-4E4A-B94C-A69BC0EE350D}"/>
              </a:ext>
            </a:extLst>
          </p:cNvPr>
          <p:cNvSpPr txBox="1"/>
          <p:nvPr/>
        </p:nvSpPr>
        <p:spPr>
          <a:xfrm>
            <a:off x="6802460" y="122124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953779C-E233-4AFA-AD86-B077AC49E24D}"/>
              </a:ext>
            </a:extLst>
          </p:cNvPr>
          <p:cNvSpPr/>
          <p:nvPr/>
        </p:nvSpPr>
        <p:spPr>
          <a:xfrm>
            <a:off x="5780606" y="1121500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3ED2A-7003-4146-96BA-46F764C9A68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471715" y="1121500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B583B6-2DD1-402D-AEBE-556E462F2AAB}"/>
              </a:ext>
            </a:extLst>
          </p:cNvPr>
          <p:cNvSpPr txBox="1"/>
          <p:nvPr/>
        </p:nvSpPr>
        <p:spPr>
          <a:xfrm>
            <a:off x="5533899" y="123463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4373040" y="572721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459B85-5E34-48A3-890B-894E8EDEF834}"/>
              </a:ext>
            </a:extLst>
          </p:cNvPr>
          <p:cNvCxnSpPr>
            <a:cxnSpLocks/>
          </p:cNvCxnSpPr>
          <p:nvPr/>
        </p:nvCxnSpPr>
        <p:spPr>
          <a:xfrm flipH="1">
            <a:off x="4356959" y="582912"/>
            <a:ext cx="24302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F6E215-EF84-464C-B9E0-75E9D307CEA2}"/>
              </a:ext>
            </a:extLst>
          </p:cNvPr>
          <p:cNvSpPr/>
          <p:nvPr/>
        </p:nvSpPr>
        <p:spPr>
          <a:xfrm>
            <a:off x="6783151" y="324770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/>
              <p:nvPr/>
            </p:nvSpPr>
            <p:spPr>
              <a:xfrm>
                <a:off x="6851036" y="357278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36" y="357278"/>
                <a:ext cx="4739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9B33D5-0760-46A6-8A89-C4AB11445CDB}"/>
              </a:ext>
            </a:extLst>
          </p:cNvPr>
          <p:cNvCxnSpPr>
            <a:cxnSpLocks/>
          </p:cNvCxnSpPr>
          <p:nvPr/>
        </p:nvCxnSpPr>
        <p:spPr>
          <a:xfrm>
            <a:off x="7312764" y="587724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68C229-6F1B-47EC-BE72-C759D0E8E14E}"/>
              </a:ext>
            </a:extLst>
          </p:cNvPr>
          <p:cNvSpPr txBox="1"/>
          <p:nvPr/>
        </p:nvSpPr>
        <p:spPr>
          <a:xfrm>
            <a:off x="7758760" y="71569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B7E7F3-9A43-47D8-AFDC-89239B47B989}"/>
              </a:ext>
            </a:extLst>
          </p:cNvPr>
          <p:cNvCxnSpPr>
            <a:cxnSpLocks/>
          </p:cNvCxnSpPr>
          <p:nvPr/>
        </p:nvCxnSpPr>
        <p:spPr>
          <a:xfrm flipH="1">
            <a:off x="1658783" y="1116688"/>
            <a:ext cx="635010" cy="13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F60C450-BA5E-4E7D-B4DC-42F5071AAA4E}"/>
              </a:ext>
            </a:extLst>
          </p:cNvPr>
          <p:cNvSpPr/>
          <p:nvPr/>
        </p:nvSpPr>
        <p:spPr>
          <a:xfrm>
            <a:off x="1133404" y="869582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/>
              <p:nvPr/>
            </p:nvSpPr>
            <p:spPr>
              <a:xfrm>
                <a:off x="1201289" y="902090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89" y="902090"/>
                <a:ext cx="484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88FE71-0BE0-47D7-AF5B-123E7C11D529}"/>
              </a:ext>
            </a:extLst>
          </p:cNvPr>
          <p:cNvCxnSpPr>
            <a:cxnSpLocks/>
          </p:cNvCxnSpPr>
          <p:nvPr/>
        </p:nvCxnSpPr>
        <p:spPr>
          <a:xfrm>
            <a:off x="765814" y="1139088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4374E-DE81-48DE-9607-DF11B91E4F96}"/>
              </a:ext>
            </a:extLst>
          </p:cNvPr>
          <p:cNvSpPr txBox="1"/>
          <p:nvPr/>
        </p:nvSpPr>
        <p:spPr>
          <a:xfrm>
            <a:off x="128394" y="125676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68D3-674E-49C1-92FD-2D943CE481F5}"/>
              </a:ext>
            </a:extLst>
          </p:cNvPr>
          <p:cNvSpPr txBox="1"/>
          <p:nvPr/>
        </p:nvSpPr>
        <p:spPr>
          <a:xfrm>
            <a:off x="1607274" y="9009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1CBCC4-D009-4898-8BA0-EAD47722CA61}"/>
              </a:ext>
            </a:extLst>
          </p:cNvPr>
          <p:cNvSpPr txBox="1"/>
          <p:nvPr/>
        </p:nvSpPr>
        <p:spPr>
          <a:xfrm>
            <a:off x="6535892" y="3471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BFA3AF-CF92-4B16-8E2B-03A9C8F9A700}"/>
              </a:ext>
            </a:extLst>
          </p:cNvPr>
          <p:cNvSpPr txBox="1"/>
          <p:nvPr/>
        </p:nvSpPr>
        <p:spPr>
          <a:xfrm>
            <a:off x="7278429" y="31704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9F55-7538-4E2D-A5F3-83E54407A3E4}"/>
              </a:ext>
            </a:extLst>
          </p:cNvPr>
          <p:cNvSpPr txBox="1"/>
          <p:nvPr/>
        </p:nvSpPr>
        <p:spPr>
          <a:xfrm>
            <a:off x="857345" y="87543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B468E2-AAA1-443B-8558-C1A00B27D1C2}"/>
              </a:ext>
            </a:extLst>
          </p:cNvPr>
          <p:cNvGrpSpPr/>
          <p:nvPr/>
        </p:nvGrpSpPr>
        <p:grpSpPr>
          <a:xfrm>
            <a:off x="2082727" y="3738072"/>
            <a:ext cx="1246001" cy="817179"/>
            <a:chOff x="3492671" y="3447394"/>
            <a:chExt cx="1246001" cy="81717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2DB007-8A6A-4415-A29B-AB90B888733C}"/>
                </a:ext>
              </a:extLst>
            </p:cNvPr>
            <p:cNvCxnSpPr/>
            <p:nvPr/>
          </p:nvCxnSpPr>
          <p:spPr>
            <a:xfrm>
              <a:off x="3492671" y="3901966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D9160F-A92A-40F9-9BA4-F999B27C8C11}"/>
                </a:ext>
              </a:extLst>
            </p:cNvPr>
            <p:cNvCxnSpPr>
              <a:cxnSpLocks/>
            </p:cNvCxnSpPr>
            <p:nvPr/>
          </p:nvCxnSpPr>
          <p:spPr>
            <a:xfrm>
              <a:off x="3511064" y="3901966"/>
              <a:ext cx="0" cy="3626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9AD459-EC24-4E73-B14C-0048BA8B5447}"/>
                </a:ext>
              </a:extLst>
            </p:cNvPr>
            <p:cNvCxnSpPr/>
            <p:nvPr/>
          </p:nvCxnSpPr>
          <p:spPr>
            <a:xfrm>
              <a:off x="4108660" y="4256690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98D3DC-B0E7-4FDD-83C2-C43759AD8260}"/>
                </a:ext>
              </a:extLst>
            </p:cNvPr>
            <p:cNvCxnSpPr/>
            <p:nvPr/>
          </p:nvCxnSpPr>
          <p:spPr>
            <a:xfrm>
              <a:off x="3503486" y="3810001"/>
              <a:ext cx="6300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D9B5B9-A314-4386-A339-8D18288FC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07677" y="3447394"/>
              <a:ext cx="0" cy="3626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A0E58B-18F3-4A5A-8938-803F6960225C}"/>
                </a:ext>
              </a:extLst>
            </p:cNvPr>
            <p:cNvCxnSpPr/>
            <p:nvPr/>
          </p:nvCxnSpPr>
          <p:spPr>
            <a:xfrm>
              <a:off x="4108660" y="3901966"/>
              <a:ext cx="0" cy="3626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3638036-1BFA-4E03-AC3D-0AB3F708E76C}"/>
              </a:ext>
            </a:extLst>
          </p:cNvPr>
          <p:cNvCxnSpPr>
            <a:cxnSpLocks/>
          </p:cNvCxnSpPr>
          <p:nvPr/>
        </p:nvCxnSpPr>
        <p:spPr>
          <a:xfrm flipH="1">
            <a:off x="2389850" y="3738072"/>
            <a:ext cx="722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1FB2AD2-EACB-49B8-952F-37AC9B80F7A2}"/>
              </a:ext>
            </a:extLst>
          </p:cNvPr>
          <p:cNvSpPr/>
          <p:nvPr/>
        </p:nvSpPr>
        <p:spPr>
          <a:xfrm>
            <a:off x="3107855" y="3479930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21AD0E-FCFB-40A0-9F66-327643115ABC}"/>
                  </a:ext>
                </a:extLst>
              </p:cNvPr>
              <p:cNvSpPr txBox="1"/>
              <p:nvPr/>
            </p:nvSpPr>
            <p:spPr>
              <a:xfrm>
                <a:off x="3175740" y="3512438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21AD0E-FCFB-40A0-9F66-32764311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740" y="3512438"/>
                <a:ext cx="47397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314A2F2-A1FF-478F-AF23-FCD4825EDD6B}"/>
              </a:ext>
            </a:extLst>
          </p:cNvPr>
          <p:cNvCxnSpPr>
            <a:cxnSpLocks/>
          </p:cNvCxnSpPr>
          <p:nvPr/>
        </p:nvCxnSpPr>
        <p:spPr>
          <a:xfrm>
            <a:off x="3637468" y="3742884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7EEB6E5-9758-4095-B8B6-64C2E43D2E20}"/>
              </a:ext>
            </a:extLst>
          </p:cNvPr>
          <p:cNvSpPr txBox="1"/>
          <p:nvPr/>
        </p:nvSpPr>
        <p:spPr>
          <a:xfrm>
            <a:off x="2860596" y="350230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A1808F-59D5-45B9-9810-E1687AECC9EF}"/>
              </a:ext>
            </a:extLst>
          </p:cNvPr>
          <p:cNvSpPr txBox="1"/>
          <p:nvPr/>
        </p:nvSpPr>
        <p:spPr>
          <a:xfrm>
            <a:off x="3603133" y="347220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A51D8A-5889-4117-8197-1B6F30AABA24}"/>
              </a:ext>
            </a:extLst>
          </p:cNvPr>
          <p:cNvSpPr txBox="1"/>
          <p:nvPr/>
        </p:nvSpPr>
        <p:spPr>
          <a:xfrm>
            <a:off x="4027063" y="367645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4C333B-9C9A-4448-A03D-15603D63FBDA}"/>
              </a:ext>
            </a:extLst>
          </p:cNvPr>
          <p:cNvSpPr txBox="1"/>
          <p:nvPr/>
        </p:nvSpPr>
        <p:spPr>
          <a:xfrm>
            <a:off x="3026974" y="488964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C32982-BF79-4579-9393-6EB1A2FFE8ED}"/>
              </a:ext>
            </a:extLst>
          </p:cNvPr>
          <p:cNvGrpSpPr/>
          <p:nvPr/>
        </p:nvGrpSpPr>
        <p:grpSpPr>
          <a:xfrm>
            <a:off x="7513350" y="589806"/>
            <a:ext cx="296642" cy="375572"/>
            <a:chOff x="7325012" y="3377195"/>
            <a:chExt cx="579509" cy="7337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4348AD-C633-479B-913D-68F382F86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19E03-CF6A-4001-BD8F-030B85FCBFDF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8C0C01-45C1-4C37-BBB1-EB715154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A7583-A2F8-4D1A-8E4A-F5694C03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83A313-3377-4C62-934D-950DBAF4C1E8}"/>
              </a:ext>
            </a:extLst>
          </p:cNvPr>
          <p:cNvGrpSpPr/>
          <p:nvPr/>
        </p:nvGrpSpPr>
        <p:grpSpPr>
          <a:xfrm>
            <a:off x="626292" y="1145191"/>
            <a:ext cx="296642" cy="375572"/>
            <a:chOff x="7325012" y="3377195"/>
            <a:chExt cx="579509" cy="73370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25B9D3-A80A-44E8-8B2D-369684039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2C70534-0EA3-4C00-BD16-35D5139E4CF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D65725-BA25-414A-9389-D8DABF4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E0E41B-2894-471A-A3B8-1E3964A0A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7C478C3-871F-4153-80B7-BA103FD00ACE}"/>
              </a:ext>
            </a:extLst>
          </p:cNvPr>
          <p:cNvGrpSpPr/>
          <p:nvPr/>
        </p:nvGrpSpPr>
        <p:grpSpPr>
          <a:xfrm>
            <a:off x="3849874" y="3738072"/>
            <a:ext cx="296642" cy="375572"/>
            <a:chOff x="7325012" y="3377195"/>
            <a:chExt cx="579509" cy="733703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13D367C-19DF-4A3D-96CF-B2C188D06D5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883E52-C9BF-4F1B-BE9C-A0400897BD0B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36EB3F-0AB6-42D2-9B95-21B02CE74347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DA65536-8FA4-4955-9315-59E951CCD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B6C9E23-18F3-4399-9FE3-48B50F727673}"/>
              </a:ext>
            </a:extLst>
          </p:cNvPr>
          <p:cNvGrpSpPr/>
          <p:nvPr/>
        </p:nvGrpSpPr>
        <p:grpSpPr>
          <a:xfrm>
            <a:off x="3161948" y="4545048"/>
            <a:ext cx="296642" cy="375572"/>
            <a:chOff x="7325012" y="3377195"/>
            <a:chExt cx="579509" cy="73370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A4246BA-CC15-4102-AA71-2A2B115D2A89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AD67FA8-A62B-4092-8E72-B984229F3A94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C675F5C-1B33-4380-A423-52800BA7E60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3E97C1-530F-4973-96E7-0A7272598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A26D938-F5FD-4E4E-8180-C99F782AF4AF}"/>
              </a:ext>
            </a:extLst>
          </p:cNvPr>
          <p:cNvCxnSpPr>
            <a:cxnSpLocks/>
          </p:cNvCxnSpPr>
          <p:nvPr/>
        </p:nvCxnSpPr>
        <p:spPr>
          <a:xfrm flipH="1">
            <a:off x="1258318" y="4564252"/>
            <a:ext cx="850685" cy="116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4E541927-D7D5-408C-AD30-AB93F8DA872A}"/>
              </a:ext>
            </a:extLst>
          </p:cNvPr>
          <p:cNvSpPr/>
          <p:nvPr/>
        </p:nvSpPr>
        <p:spPr>
          <a:xfrm>
            <a:off x="724928" y="4300262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4061BBC-D8E6-4DB8-BB08-76F791396B8A}"/>
                  </a:ext>
                </a:extLst>
              </p:cNvPr>
              <p:cNvSpPr txBox="1"/>
              <p:nvPr/>
            </p:nvSpPr>
            <p:spPr>
              <a:xfrm>
                <a:off x="792813" y="4332770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4061BBC-D8E6-4DB8-BB08-76F791396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3" y="4332770"/>
                <a:ext cx="48494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5646CBE-9403-47C7-909E-85990A7E9D4C}"/>
              </a:ext>
            </a:extLst>
          </p:cNvPr>
          <p:cNvCxnSpPr>
            <a:cxnSpLocks/>
          </p:cNvCxnSpPr>
          <p:nvPr/>
        </p:nvCxnSpPr>
        <p:spPr>
          <a:xfrm>
            <a:off x="357338" y="4569768"/>
            <a:ext cx="367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D093AD9-BA63-42D5-A6C8-1B77214A1F52}"/>
              </a:ext>
            </a:extLst>
          </p:cNvPr>
          <p:cNvSpPr txBox="1"/>
          <p:nvPr/>
        </p:nvSpPr>
        <p:spPr>
          <a:xfrm>
            <a:off x="1214392" y="428742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1EFD0D2-6F42-48B1-935D-85D4D14FE3B3}"/>
              </a:ext>
            </a:extLst>
          </p:cNvPr>
          <p:cNvSpPr txBox="1"/>
          <p:nvPr/>
        </p:nvSpPr>
        <p:spPr>
          <a:xfrm>
            <a:off x="508328" y="4287427"/>
            <a:ext cx="180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B13988C-4632-4263-B8CD-0A108A5699BB}"/>
              </a:ext>
            </a:extLst>
          </p:cNvPr>
          <p:cNvGrpSpPr/>
          <p:nvPr/>
        </p:nvGrpSpPr>
        <p:grpSpPr>
          <a:xfrm>
            <a:off x="217816" y="4575871"/>
            <a:ext cx="296642" cy="375572"/>
            <a:chOff x="7325012" y="3377195"/>
            <a:chExt cx="579509" cy="733703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0F29582-3EF3-4639-B9D3-E3C3CC08BAC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B03C357-EAB6-4DEC-9EBA-C8EF09E4703C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3FA3F51-C1CB-4771-9731-53A675AEA14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0AD8A09-5398-4850-A4A4-D0AAD8EE8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EFA04E8D-E5DB-4139-96F1-EC9CC2FE9F09}"/>
              </a:ext>
            </a:extLst>
          </p:cNvPr>
          <p:cNvSpPr/>
          <p:nvPr/>
        </p:nvSpPr>
        <p:spPr>
          <a:xfrm>
            <a:off x="2336709" y="3682490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2A08CEA-7ACB-415F-BDF0-79000DBCC6DA}"/>
              </a:ext>
            </a:extLst>
          </p:cNvPr>
          <p:cNvSpPr/>
          <p:nvPr/>
        </p:nvSpPr>
        <p:spPr>
          <a:xfrm>
            <a:off x="3245889" y="4481661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ECFB44D-55AF-4293-B381-B66E161A003D}"/>
              </a:ext>
            </a:extLst>
          </p:cNvPr>
          <p:cNvSpPr/>
          <p:nvPr/>
        </p:nvSpPr>
        <p:spPr>
          <a:xfrm>
            <a:off x="1394705" y="4506660"/>
            <a:ext cx="115184" cy="11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D84C02C-872A-4968-8161-D8DFC5B051EE}"/>
              </a:ext>
            </a:extLst>
          </p:cNvPr>
          <p:cNvSpPr txBox="1"/>
          <p:nvPr/>
        </p:nvSpPr>
        <p:spPr>
          <a:xfrm>
            <a:off x="1947645" y="337285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FDE9051-7350-4C38-8073-5F911CC604E6}"/>
              </a:ext>
            </a:extLst>
          </p:cNvPr>
          <p:cNvSpPr txBox="1"/>
          <p:nvPr/>
        </p:nvSpPr>
        <p:spPr>
          <a:xfrm>
            <a:off x="1212613" y="461604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E19305-5327-45D9-98CB-9BBBC847BA0B}"/>
              </a:ext>
            </a:extLst>
          </p:cNvPr>
          <p:cNvSpPr txBox="1"/>
          <p:nvPr/>
        </p:nvSpPr>
        <p:spPr>
          <a:xfrm>
            <a:off x="3296312" y="441587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D57104-A468-49A6-B2DC-4661B50629A3}"/>
              </a:ext>
            </a:extLst>
          </p:cNvPr>
          <p:cNvCxnSpPr/>
          <p:nvPr/>
        </p:nvCxnSpPr>
        <p:spPr>
          <a:xfrm flipV="1">
            <a:off x="4982890" y="3097949"/>
            <a:ext cx="0" cy="18232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AC8D6A4-C080-4F7B-B336-F5974A004276}"/>
              </a:ext>
            </a:extLst>
          </p:cNvPr>
          <p:cNvCxnSpPr>
            <a:cxnSpLocks/>
          </p:cNvCxnSpPr>
          <p:nvPr/>
        </p:nvCxnSpPr>
        <p:spPr>
          <a:xfrm flipV="1">
            <a:off x="4967124" y="4898057"/>
            <a:ext cx="1652967" cy="231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8FD4F6E-4969-4227-8881-25A86CDD68A0}"/>
              </a:ext>
            </a:extLst>
          </p:cNvPr>
          <p:cNvCxnSpPr/>
          <p:nvPr/>
        </p:nvCxnSpPr>
        <p:spPr>
          <a:xfrm flipV="1">
            <a:off x="7166564" y="3070397"/>
            <a:ext cx="0" cy="18232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5D4AA84-C55B-4A22-A5A7-39C6F653876A}"/>
              </a:ext>
            </a:extLst>
          </p:cNvPr>
          <p:cNvCxnSpPr>
            <a:cxnSpLocks/>
          </p:cNvCxnSpPr>
          <p:nvPr/>
        </p:nvCxnSpPr>
        <p:spPr>
          <a:xfrm flipV="1">
            <a:off x="7150798" y="4870505"/>
            <a:ext cx="1652967" cy="231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C83A729-4CDA-4DAF-8F31-0D38D86688CE}"/>
                  </a:ext>
                </a:extLst>
              </p:cNvPr>
              <p:cNvSpPr txBox="1"/>
              <p:nvPr/>
            </p:nvSpPr>
            <p:spPr>
              <a:xfrm>
                <a:off x="4583109" y="2967801"/>
                <a:ext cx="364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C83A729-4CDA-4DAF-8F31-0D38D8668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109" y="2967801"/>
                <a:ext cx="364779" cy="276999"/>
              </a:xfrm>
              <a:prstGeom prst="rect">
                <a:avLst/>
              </a:prstGeom>
              <a:blipFill>
                <a:blip r:embed="rId8"/>
                <a:stretch>
                  <a:fillRect l="-15000" r="-1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A4933CE-1BF9-429D-B3EE-D1B07EA825CF}"/>
                  </a:ext>
                </a:extLst>
              </p:cNvPr>
              <p:cNvSpPr txBox="1"/>
              <p:nvPr/>
            </p:nvSpPr>
            <p:spPr>
              <a:xfrm>
                <a:off x="6801785" y="2997553"/>
                <a:ext cx="364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A4933CE-1BF9-429D-B3EE-D1B07EA8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85" y="2997553"/>
                <a:ext cx="364779" cy="276999"/>
              </a:xfrm>
              <a:prstGeom prst="rect">
                <a:avLst/>
              </a:prstGeom>
              <a:blipFill>
                <a:blip r:embed="rId9"/>
                <a:stretch>
                  <a:fillRect l="-15000" r="-1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7DB3A31-B993-4944-A566-96D924E9880F}"/>
                  </a:ext>
                </a:extLst>
              </p:cNvPr>
              <p:cNvSpPr txBox="1"/>
              <p:nvPr/>
            </p:nvSpPr>
            <p:spPr>
              <a:xfrm>
                <a:off x="6520665" y="4861825"/>
                <a:ext cx="394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7DB3A31-B993-4944-A566-96D924E98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665" y="4861825"/>
                <a:ext cx="394147" cy="276999"/>
              </a:xfrm>
              <a:prstGeom prst="rect">
                <a:avLst/>
              </a:prstGeom>
              <a:blipFill>
                <a:blip r:embed="rId10"/>
                <a:stretch>
                  <a:fillRect l="-14063" r="-312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25639BE-C4F5-4D98-BA01-6E75CDF42668}"/>
                  </a:ext>
                </a:extLst>
              </p:cNvPr>
              <p:cNvSpPr txBox="1"/>
              <p:nvPr/>
            </p:nvSpPr>
            <p:spPr>
              <a:xfrm>
                <a:off x="8737142" y="4617781"/>
                <a:ext cx="403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25639BE-C4F5-4D98-BA01-6E75CDF42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142" y="4617781"/>
                <a:ext cx="403765" cy="276999"/>
              </a:xfrm>
              <a:prstGeom prst="rect">
                <a:avLst/>
              </a:prstGeom>
              <a:blipFill>
                <a:blip r:embed="rId11"/>
                <a:stretch>
                  <a:fillRect l="-12121" r="-454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3383FFA-7F9D-4728-ABDE-4FDA2D202E1E}"/>
              </a:ext>
            </a:extLst>
          </p:cNvPr>
          <p:cNvCxnSpPr/>
          <p:nvPr/>
        </p:nvCxnSpPr>
        <p:spPr>
          <a:xfrm flipV="1">
            <a:off x="5533899" y="3626095"/>
            <a:ext cx="669832" cy="1271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55AC212-5A27-4A48-A70F-0A835C224A95}"/>
                  </a:ext>
                </a:extLst>
              </p:cNvPr>
              <p:cNvSpPr txBox="1"/>
              <p:nvPr/>
            </p:nvSpPr>
            <p:spPr>
              <a:xfrm>
                <a:off x="5388503" y="4863054"/>
                <a:ext cx="304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55AC212-5A27-4A48-A70F-0A835C22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03" y="4863054"/>
                <a:ext cx="304762" cy="276999"/>
              </a:xfrm>
              <a:prstGeom prst="rect">
                <a:avLst/>
              </a:prstGeom>
              <a:blipFill>
                <a:blip r:embed="rId12"/>
                <a:stretch>
                  <a:fillRect l="-18000" r="-2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593AF80-9F98-4F56-9A32-7E252F5B7634}"/>
              </a:ext>
            </a:extLst>
          </p:cNvPr>
          <p:cNvCxnSpPr/>
          <p:nvPr/>
        </p:nvCxnSpPr>
        <p:spPr>
          <a:xfrm flipV="1">
            <a:off x="7174362" y="3597412"/>
            <a:ext cx="669832" cy="12719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655F582-5BCB-41AB-816E-BF6611A83C00}"/>
              </a:ext>
            </a:extLst>
          </p:cNvPr>
          <p:cNvCxnSpPr>
            <a:cxnSpLocks/>
          </p:cNvCxnSpPr>
          <p:nvPr/>
        </p:nvCxnSpPr>
        <p:spPr>
          <a:xfrm flipV="1">
            <a:off x="7166564" y="3838192"/>
            <a:ext cx="908303" cy="10271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8E37C42-9200-4DB4-B88A-4ADB0C69326C}"/>
              </a:ext>
            </a:extLst>
          </p:cNvPr>
          <p:cNvCxnSpPr>
            <a:cxnSpLocks/>
          </p:cNvCxnSpPr>
          <p:nvPr/>
        </p:nvCxnSpPr>
        <p:spPr>
          <a:xfrm flipV="1">
            <a:off x="7163471" y="4161052"/>
            <a:ext cx="1108618" cy="7135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0EAC05D-C341-4E89-95B7-6F6F9E01D146}"/>
                  </a:ext>
                </a:extLst>
              </p:cNvPr>
              <p:cNvSpPr txBox="1"/>
              <p:nvPr/>
            </p:nvSpPr>
            <p:spPr>
              <a:xfrm>
                <a:off x="8272089" y="3989435"/>
                <a:ext cx="522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0EAC05D-C341-4E89-95B7-6F6F9E01D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89" y="3989435"/>
                <a:ext cx="522387" cy="276999"/>
              </a:xfrm>
              <a:prstGeom prst="rect">
                <a:avLst/>
              </a:prstGeom>
              <a:blipFill>
                <a:blip r:embed="rId13"/>
                <a:stretch>
                  <a:fillRect l="-9302" r="-930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AF052A4-C85B-4A5A-A527-559945D2FFF5}"/>
                  </a:ext>
                </a:extLst>
              </p:cNvPr>
              <p:cNvSpPr txBox="1"/>
              <p:nvPr/>
            </p:nvSpPr>
            <p:spPr>
              <a:xfrm>
                <a:off x="8126210" y="3642376"/>
                <a:ext cx="522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AF052A4-C85B-4A5A-A527-559945D2F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210" y="3642376"/>
                <a:ext cx="522387" cy="276999"/>
              </a:xfrm>
              <a:prstGeom prst="rect">
                <a:avLst/>
              </a:prstGeom>
              <a:blipFill>
                <a:blip r:embed="rId14"/>
                <a:stretch>
                  <a:fillRect l="-8140" r="-1046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9B0A7B-D039-4F98-B706-FCF01B3B28AD}"/>
                  </a:ext>
                </a:extLst>
              </p:cNvPr>
              <p:cNvSpPr txBox="1"/>
              <p:nvPr/>
            </p:nvSpPr>
            <p:spPr>
              <a:xfrm>
                <a:off x="7820187" y="3285018"/>
                <a:ext cx="522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9B0A7B-D039-4F98-B706-FCF01B3B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187" y="3285018"/>
                <a:ext cx="522387" cy="276999"/>
              </a:xfrm>
              <a:prstGeom prst="rect">
                <a:avLst/>
              </a:prstGeom>
              <a:blipFill>
                <a:blip r:embed="rId15"/>
                <a:stretch>
                  <a:fillRect l="-9302" r="-930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0E19175-0EC3-4364-8C89-536564EADC94}"/>
                  </a:ext>
                </a:extLst>
              </p:cNvPr>
              <p:cNvSpPr txBox="1"/>
              <p:nvPr/>
            </p:nvSpPr>
            <p:spPr>
              <a:xfrm>
                <a:off x="6188970" y="3374414"/>
                <a:ext cx="403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0E19175-0EC3-4364-8C89-536564EAD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70" y="3374414"/>
                <a:ext cx="403765" cy="276999"/>
              </a:xfrm>
              <a:prstGeom prst="rect">
                <a:avLst/>
              </a:prstGeom>
              <a:blipFill>
                <a:blip r:embed="rId16"/>
                <a:stretch>
                  <a:fillRect l="-12121" r="-454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MOSFET-Operation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598865" y="1630939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704883" y="1623216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3034011" y="1291789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3034011" y="1028550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754669" y="1630939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073803" y="1623216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567968" y="129090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583197" y="99815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150851" y="1119321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301024" y="1119320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621573" y="1108108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815868" y="169529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746555" y="170173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081917" y="17094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546161" y="3250844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208420" y="282716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848591" y="82240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4982890" y="81380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492671" y="75202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299619" y="82240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6AABFD5-083E-49E8-9132-2C2DA7E07944}"/>
              </a:ext>
            </a:extLst>
          </p:cNvPr>
          <p:cNvSpPr/>
          <p:nvPr/>
        </p:nvSpPr>
        <p:spPr>
          <a:xfrm>
            <a:off x="7049167" y="1108108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29C66-4685-45C0-8D4E-C9D40C73A68C}"/>
              </a:ext>
            </a:extLst>
          </p:cNvPr>
          <p:cNvCxnSpPr>
            <a:cxnSpLocks/>
            <a:stCxn id="115" idx="0"/>
            <a:endCxn id="3" idx="0"/>
          </p:cNvCxnSpPr>
          <p:nvPr/>
        </p:nvCxnSpPr>
        <p:spPr>
          <a:xfrm>
            <a:off x="6740276" y="1108108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088CF-4917-4E4A-B94C-A69BC0EE350D}"/>
              </a:ext>
            </a:extLst>
          </p:cNvPr>
          <p:cNvSpPr txBox="1"/>
          <p:nvPr/>
        </p:nvSpPr>
        <p:spPr>
          <a:xfrm>
            <a:off x="6802460" y="122124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953779C-E233-4AFA-AD86-B077AC49E24D}"/>
              </a:ext>
            </a:extLst>
          </p:cNvPr>
          <p:cNvSpPr/>
          <p:nvPr/>
        </p:nvSpPr>
        <p:spPr>
          <a:xfrm>
            <a:off x="5780606" y="1121500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3ED2A-7003-4146-96BA-46F764C9A68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471715" y="1121500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B583B6-2DD1-402D-AEBE-556E462F2AAB}"/>
              </a:ext>
            </a:extLst>
          </p:cNvPr>
          <p:cNvSpPr txBox="1"/>
          <p:nvPr/>
        </p:nvSpPr>
        <p:spPr>
          <a:xfrm>
            <a:off x="5533899" y="123463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4373040" y="572721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459B85-5E34-48A3-890B-894E8EDEF834}"/>
              </a:ext>
            </a:extLst>
          </p:cNvPr>
          <p:cNvCxnSpPr>
            <a:cxnSpLocks/>
          </p:cNvCxnSpPr>
          <p:nvPr/>
        </p:nvCxnSpPr>
        <p:spPr>
          <a:xfrm flipH="1">
            <a:off x="4356959" y="582912"/>
            <a:ext cx="24302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F6E215-EF84-464C-B9E0-75E9D307CEA2}"/>
              </a:ext>
            </a:extLst>
          </p:cNvPr>
          <p:cNvSpPr/>
          <p:nvPr/>
        </p:nvSpPr>
        <p:spPr>
          <a:xfrm>
            <a:off x="6783151" y="324770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/>
              <p:nvPr/>
            </p:nvSpPr>
            <p:spPr>
              <a:xfrm>
                <a:off x="6851036" y="357278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36" y="357278"/>
                <a:ext cx="4739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9B33D5-0760-46A6-8A89-C4AB11445CDB}"/>
              </a:ext>
            </a:extLst>
          </p:cNvPr>
          <p:cNvCxnSpPr>
            <a:cxnSpLocks/>
          </p:cNvCxnSpPr>
          <p:nvPr/>
        </p:nvCxnSpPr>
        <p:spPr>
          <a:xfrm>
            <a:off x="7312764" y="587724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68C229-6F1B-47EC-BE72-C759D0E8E14E}"/>
              </a:ext>
            </a:extLst>
          </p:cNvPr>
          <p:cNvSpPr txBox="1"/>
          <p:nvPr/>
        </p:nvSpPr>
        <p:spPr>
          <a:xfrm>
            <a:off x="7758760" y="71569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B7E7F3-9A43-47D8-AFDC-89239B47B989}"/>
              </a:ext>
            </a:extLst>
          </p:cNvPr>
          <p:cNvCxnSpPr>
            <a:cxnSpLocks/>
          </p:cNvCxnSpPr>
          <p:nvPr/>
        </p:nvCxnSpPr>
        <p:spPr>
          <a:xfrm flipH="1">
            <a:off x="1658783" y="1116688"/>
            <a:ext cx="635010" cy="13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F60C450-BA5E-4E7D-B4DC-42F5071AAA4E}"/>
              </a:ext>
            </a:extLst>
          </p:cNvPr>
          <p:cNvSpPr/>
          <p:nvPr/>
        </p:nvSpPr>
        <p:spPr>
          <a:xfrm>
            <a:off x="1133404" y="869582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/>
              <p:nvPr/>
            </p:nvSpPr>
            <p:spPr>
              <a:xfrm>
                <a:off x="1201289" y="902090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89" y="902090"/>
                <a:ext cx="484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88FE71-0BE0-47D7-AF5B-123E7C11D529}"/>
              </a:ext>
            </a:extLst>
          </p:cNvPr>
          <p:cNvCxnSpPr>
            <a:cxnSpLocks/>
          </p:cNvCxnSpPr>
          <p:nvPr/>
        </p:nvCxnSpPr>
        <p:spPr>
          <a:xfrm>
            <a:off x="765814" y="1139088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4374E-DE81-48DE-9607-DF11B91E4F96}"/>
              </a:ext>
            </a:extLst>
          </p:cNvPr>
          <p:cNvSpPr txBox="1"/>
          <p:nvPr/>
        </p:nvSpPr>
        <p:spPr>
          <a:xfrm>
            <a:off x="128394" y="125676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68D3-674E-49C1-92FD-2D943CE481F5}"/>
              </a:ext>
            </a:extLst>
          </p:cNvPr>
          <p:cNvSpPr txBox="1"/>
          <p:nvPr/>
        </p:nvSpPr>
        <p:spPr>
          <a:xfrm>
            <a:off x="1607274" y="9009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1CBCC4-D009-4898-8BA0-EAD47722CA61}"/>
              </a:ext>
            </a:extLst>
          </p:cNvPr>
          <p:cNvSpPr txBox="1"/>
          <p:nvPr/>
        </p:nvSpPr>
        <p:spPr>
          <a:xfrm>
            <a:off x="6535892" y="3471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BFA3AF-CF92-4B16-8E2B-03A9C8F9A700}"/>
              </a:ext>
            </a:extLst>
          </p:cNvPr>
          <p:cNvSpPr txBox="1"/>
          <p:nvPr/>
        </p:nvSpPr>
        <p:spPr>
          <a:xfrm>
            <a:off x="7278429" y="31704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9F55-7538-4E2D-A5F3-83E54407A3E4}"/>
              </a:ext>
            </a:extLst>
          </p:cNvPr>
          <p:cNvSpPr txBox="1"/>
          <p:nvPr/>
        </p:nvSpPr>
        <p:spPr>
          <a:xfrm>
            <a:off x="857345" y="87543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C32982-BF79-4579-9393-6EB1A2FFE8ED}"/>
              </a:ext>
            </a:extLst>
          </p:cNvPr>
          <p:cNvGrpSpPr/>
          <p:nvPr/>
        </p:nvGrpSpPr>
        <p:grpSpPr>
          <a:xfrm>
            <a:off x="7513350" y="589806"/>
            <a:ext cx="296642" cy="375572"/>
            <a:chOff x="7325012" y="3377195"/>
            <a:chExt cx="579509" cy="7337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4348AD-C633-479B-913D-68F382F86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19E03-CF6A-4001-BD8F-030B85FCBFDF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8C0C01-45C1-4C37-BBB1-EB715154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A7583-A2F8-4D1A-8E4A-F5694C03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83A313-3377-4C62-934D-950DBAF4C1E8}"/>
              </a:ext>
            </a:extLst>
          </p:cNvPr>
          <p:cNvGrpSpPr/>
          <p:nvPr/>
        </p:nvGrpSpPr>
        <p:grpSpPr>
          <a:xfrm>
            <a:off x="626292" y="1145191"/>
            <a:ext cx="296642" cy="375572"/>
            <a:chOff x="7325012" y="3377195"/>
            <a:chExt cx="579509" cy="73370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25B9D3-A80A-44E8-8B2D-369684039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2C70534-0EA3-4C00-BD16-35D5139E4CF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D65725-BA25-414A-9389-D8DABF4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E0E41B-2894-471A-A3B8-1E3964A0A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143BD6-FB2F-43DE-98A9-DAD0D3B8EA8F}"/>
                  </a:ext>
                </a:extLst>
              </p:cNvPr>
              <p:cNvSpPr txBox="1"/>
              <p:nvPr/>
            </p:nvSpPr>
            <p:spPr>
              <a:xfrm>
                <a:off x="810132" y="3606219"/>
                <a:ext cx="207691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>
                    <a:solidFill>
                      <a:srgbClr val="00B05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→</m:t>
                    </m:r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OFF</a:t>
                </a: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143BD6-FB2F-43DE-98A9-DAD0D3B8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2" y="3606219"/>
                <a:ext cx="2076915" cy="276999"/>
              </a:xfrm>
              <a:prstGeom prst="rect">
                <a:avLst/>
              </a:prstGeom>
              <a:blipFill>
                <a:blip r:embed="rId6"/>
                <a:stretch>
                  <a:fillRect l="-6706" t="-25532" r="-5831" b="-468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0EA617C-6819-47D5-B39E-5CD82A56B950}"/>
                  </a:ext>
                </a:extLst>
              </p:cNvPr>
              <p:cNvSpPr txBox="1"/>
              <p:nvPr/>
            </p:nvSpPr>
            <p:spPr>
              <a:xfrm>
                <a:off x="810133" y="4065353"/>
                <a:ext cx="610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No mobile charges in the channel,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0EA617C-6819-47D5-B39E-5CD82A56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3" y="4065353"/>
                <a:ext cx="6102120" cy="276999"/>
              </a:xfrm>
              <a:prstGeom prst="rect">
                <a:avLst/>
              </a:prstGeom>
              <a:blipFill>
                <a:blip r:embed="rId7"/>
                <a:stretch>
                  <a:fillRect l="-2398" t="-28889" r="-89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31ECF-1945-4CC9-83B7-A57BDA1EE978}"/>
              </a:ext>
            </a:extLst>
          </p:cNvPr>
          <p:cNvCxnSpPr/>
          <p:nvPr/>
        </p:nvCxnSpPr>
        <p:spPr>
          <a:xfrm flipH="1">
            <a:off x="3019097" y="1701732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AD24547-C055-42D9-8676-7541605A0B4F}"/>
              </a:ext>
            </a:extLst>
          </p:cNvPr>
          <p:cNvCxnSpPr>
            <a:cxnSpLocks/>
          </p:cNvCxnSpPr>
          <p:nvPr/>
        </p:nvCxnSpPr>
        <p:spPr>
          <a:xfrm flipV="1">
            <a:off x="3076603" y="1695295"/>
            <a:ext cx="1600819" cy="210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064E8B-89A7-445D-8BB9-01F54C46013B}"/>
              </a:ext>
            </a:extLst>
          </p:cNvPr>
          <p:cNvCxnSpPr>
            <a:cxnSpLocks/>
          </p:cNvCxnSpPr>
          <p:nvPr/>
        </p:nvCxnSpPr>
        <p:spPr>
          <a:xfrm flipV="1">
            <a:off x="3070645" y="1769756"/>
            <a:ext cx="1600819" cy="210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7935ADB-B25B-427C-8BA1-86BFB44F6FC0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3063663" y="1855621"/>
            <a:ext cx="1682892" cy="200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AA6158-200B-4840-B7F9-FFA46EFF944A}"/>
              </a:ext>
            </a:extLst>
          </p:cNvPr>
          <p:cNvCxnSpPr/>
          <p:nvPr/>
        </p:nvCxnSpPr>
        <p:spPr>
          <a:xfrm flipV="1">
            <a:off x="5244995" y="4351501"/>
            <a:ext cx="0" cy="32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069BE1-2B97-4EB3-B6B5-A3598CF8F8A0}"/>
                  </a:ext>
                </a:extLst>
              </p:cNvPr>
              <p:cNvSpPr txBox="1"/>
              <p:nvPr/>
            </p:nvSpPr>
            <p:spPr>
              <a:xfrm>
                <a:off x="5114218" y="4699447"/>
                <a:ext cx="3012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069BE1-2B97-4EB3-B6B5-A3598CF8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18" y="4699447"/>
                <a:ext cx="301236" cy="215444"/>
              </a:xfrm>
              <a:prstGeom prst="rect">
                <a:avLst/>
              </a:prstGeom>
              <a:blipFill>
                <a:blip r:embed="rId8"/>
                <a:stretch>
                  <a:fillRect l="-14286" r="-10204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15F6A79-267D-40BB-81A9-DAE4B14A3B02}"/>
              </a:ext>
            </a:extLst>
          </p:cNvPr>
          <p:cNvCxnSpPr/>
          <p:nvPr/>
        </p:nvCxnSpPr>
        <p:spPr>
          <a:xfrm flipV="1">
            <a:off x="4572000" y="4355343"/>
            <a:ext cx="0" cy="32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B61345-199B-4ED5-A19B-7F4395C1D2DA}"/>
                  </a:ext>
                </a:extLst>
              </p:cNvPr>
              <p:cNvSpPr txBox="1"/>
              <p:nvPr/>
            </p:nvSpPr>
            <p:spPr>
              <a:xfrm>
                <a:off x="4441223" y="4703289"/>
                <a:ext cx="2932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c/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CB61345-199B-4ED5-A19B-7F4395C1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223" y="4703289"/>
                <a:ext cx="293222" cy="215444"/>
              </a:xfrm>
              <a:prstGeom prst="rect">
                <a:avLst/>
              </a:prstGeom>
              <a:blipFill>
                <a:blip r:embed="rId9"/>
                <a:stretch>
                  <a:fillRect l="-37500" t="-28571" r="-1250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79615C5-D4B8-4E40-9693-F9C6F47C7BCC}"/>
              </a:ext>
            </a:extLst>
          </p:cNvPr>
          <p:cNvCxnSpPr>
            <a:cxnSpLocks/>
          </p:cNvCxnSpPr>
          <p:nvPr/>
        </p:nvCxnSpPr>
        <p:spPr>
          <a:xfrm>
            <a:off x="5394410" y="3721013"/>
            <a:ext cx="0" cy="3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4490DB-DCA3-4BB7-A144-26199C2783C2}"/>
                  </a:ext>
                </a:extLst>
              </p:cNvPr>
              <p:cNvSpPr txBox="1"/>
              <p:nvPr/>
            </p:nvSpPr>
            <p:spPr>
              <a:xfrm>
                <a:off x="4265715" y="3488972"/>
                <a:ext cx="27596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Capacitance per unit area (</a:t>
                </a:r>
                <a:r>
                  <a:rPr lang="en-US" b="0" dirty="0" err="1">
                    <a:ea typeface="Cambria Math" panose="02040503050406030204" pitchFamily="18" charset="0"/>
                  </a:rPr>
                  <a:t>fF</a:t>
                </a:r>
                <a:r>
                  <a:rPr lang="en-US" b="0" dirty="0">
                    <a:ea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4490DB-DCA3-4BB7-A144-26199C27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715" y="3488972"/>
                <a:ext cx="2759666" cy="215444"/>
              </a:xfrm>
              <a:prstGeom prst="rect">
                <a:avLst/>
              </a:prstGeom>
              <a:blipFill>
                <a:blip r:embed="rId10"/>
                <a:stretch>
                  <a:fillRect l="-3982" t="-25000" r="-2212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34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MOSFET-Operation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8784B5-BCA9-44BC-92B4-54A2FE9F65EA}"/>
              </a:ext>
            </a:extLst>
          </p:cNvPr>
          <p:cNvCxnSpPr/>
          <p:nvPr/>
        </p:nvCxnSpPr>
        <p:spPr>
          <a:xfrm>
            <a:off x="1598865" y="1630939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B364E4-BFF4-4129-9DC0-883C697B5D70}"/>
              </a:ext>
            </a:extLst>
          </p:cNvPr>
          <p:cNvSpPr/>
          <p:nvPr/>
        </p:nvSpPr>
        <p:spPr>
          <a:xfrm>
            <a:off x="1704883" y="1623216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F4417-77DC-4B67-8B62-475A4ECEF034}"/>
              </a:ext>
            </a:extLst>
          </p:cNvPr>
          <p:cNvSpPr/>
          <p:nvPr/>
        </p:nvSpPr>
        <p:spPr>
          <a:xfrm>
            <a:off x="3034011" y="1291789"/>
            <a:ext cx="1720658" cy="327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54C3C24-A828-482D-901A-9C97F0BBE65D}"/>
              </a:ext>
            </a:extLst>
          </p:cNvPr>
          <p:cNvSpPr/>
          <p:nvPr/>
        </p:nvSpPr>
        <p:spPr>
          <a:xfrm>
            <a:off x="3034011" y="1028550"/>
            <a:ext cx="1720658" cy="26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C052FDE-F12C-41B8-BE8F-2178F06CC11B}"/>
              </a:ext>
            </a:extLst>
          </p:cNvPr>
          <p:cNvSpPr/>
          <p:nvPr/>
        </p:nvSpPr>
        <p:spPr>
          <a:xfrm>
            <a:off x="4754669" y="1630939"/>
            <a:ext cx="1319134" cy="4648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CAA6D5-D51C-4E81-BB42-2D4DE1C033F4}"/>
              </a:ext>
            </a:extLst>
          </p:cNvPr>
          <p:cNvSpPr/>
          <p:nvPr/>
        </p:nvSpPr>
        <p:spPr>
          <a:xfrm>
            <a:off x="6073803" y="1623216"/>
            <a:ext cx="1319134" cy="464811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FCA76-37B6-405F-BF08-36F7C519FFB0}"/>
              </a:ext>
            </a:extLst>
          </p:cNvPr>
          <p:cNvSpPr txBox="1"/>
          <p:nvPr/>
        </p:nvSpPr>
        <p:spPr>
          <a:xfrm>
            <a:off x="3567968" y="129090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3495ABC-FD3E-45BE-A3D3-410278965B3B}"/>
              </a:ext>
            </a:extLst>
          </p:cNvPr>
          <p:cNvSpPr txBox="1"/>
          <p:nvPr/>
        </p:nvSpPr>
        <p:spPr>
          <a:xfrm>
            <a:off x="3583197" y="99815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E9BFE-52AA-4C2F-8479-BE986B43551A}"/>
              </a:ext>
            </a:extLst>
          </p:cNvPr>
          <p:cNvSpPr/>
          <p:nvPr/>
        </p:nvSpPr>
        <p:spPr>
          <a:xfrm>
            <a:off x="2150851" y="1119321"/>
            <a:ext cx="223593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66F50-06DB-437D-9FA2-8FB995760CE0}"/>
              </a:ext>
            </a:extLst>
          </p:cNvPr>
          <p:cNvSpPr/>
          <p:nvPr/>
        </p:nvSpPr>
        <p:spPr>
          <a:xfrm>
            <a:off x="5301024" y="1119320"/>
            <a:ext cx="238821" cy="500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D8A92A-73FD-4A79-A6D2-00B864DC789B}"/>
              </a:ext>
            </a:extLst>
          </p:cNvPr>
          <p:cNvSpPr/>
          <p:nvPr/>
        </p:nvSpPr>
        <p:spPr>
          <a:xfrm>
            <a:off x="6621573" y="1108108"/>
            <a:ext cx="237406" cy="5116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DFB49-9ED2-4661-8A71-B75C783678FE}"/>
              </a:ext>
            </a:extLst>
          </p:cNvPr>
          <p:cNvSpPr txBox="1"/>
          <p:nvPr/>
        </p:nvSpPr>
        <p:spPr>
          <a:xfrm>
            <a:off x="1815868" y="169529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387436-5599-496A-A3D1-BBD5ADAC1609}"/>
              </a:ext>
            </a:extLst>
          </p:cNvPr>
          <p:cNvSpPr txBox="1"/>
          <p:nvPr/>
        </p:nvSpPr>
        <p:spPr>
          <a:xfrm>
            <a:off x="4746555" y="170173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9E5905-B760-459E-B328-604912A05996}"/>
              </a:ext>
            </a:extLst>
          </p:cNvPr>
          <p:cNvSpPr txBox="1"/>
          <p:nvPr/>
        </p:nvSpPr>
        <p:spPr>
          <a:xfrm>
            <a:off x="6081917" y="17094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0B7BC8-DBF7-4656-8850-3ACBD8288859}"/>
              </a:ext>
            </a:extLst>
          </p:cNvPr>
          <p:cNvCxnSpPr/>
          <p:nvPr/>
        </p:nvCxnSpPr>
        <p:spPr>
          <a:xfrm>
            <a:off x="1546161" y="2864546"/>
            <a:ext cx="58236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A131164-7432-423D-9FD9-7FE93C160AB6}"/>
              </a:ext>
            </a:extLst>
          </p:cNvPr>
          <p:cNvSpPr txBox="1"/>
          <p:nvPr/>
        </p:nvSpPr>
        <p:spPr>
          <a:xfrm>
            <a:off x="1208420" y="244086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 Substrate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60ED1-2E9E-451E-BB9E-346B8A072878}"/>
              </a:ext>
            </a:extLst>
          </p:cNvPr>
          <p:cNvSpPr txBox="1"/>
          <p:nvPr/>
        </p:nvSpPr>
        <p:spPr>
          <a:xfrm>
            <a:off x="1848591" y="82240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(D)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3D830E-428D-47C6-AA52-9094AA87C5D0}"/>
              </a:ext>
            </a:extLst>
          </p:cNvPr>
          <p:cNvSpPr txBox="1"/>
          <p:nvPr/>
        </p:nvSpPr>
        <p:spPr>
          <a:xfrm>
            <a:off x="4982890" y="813808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(S)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AE8B1D-C88C-4951-AE81-B02B1011A9E9}"/>
              </a:ext>
            </a:extLst>
          </p:cNvPr>
          <p:cNvSpPr txBox="1"/>
          <p:nvPr/>
        </p:nvSpPr>
        <p:spPr>
          <a:xfrm>
            <a:off x="3492671" y="75202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(G)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0615F3-DFC7-45F0-A55A-D201202E4FA4}"/>
              </a:ext>
            </a:extLst>
          </p:cNvPr>
          <p:cNvSpPr txBox="1"/>
          <p:nvPr/>
        </p:nvSpPr>
        <p:spPr>
          <a:xfrm>
            <a:off x="6299619" y="82240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(B)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6AABFD5-083E-49E8-9132-2C2DA7E07944}"/>
              </a:ext>
            </a:extLst>
          </p:cNvPr>
          <p:cNvSpPr/>
          <p:nvPr/>
        </p:nvSpPr>
        <p:spPr>
          <a:xfrm>
            <a:off x="7049167" y="1108108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E29C66-4685-45C0-8D4E-C9D40C73A68C}"/>
              </a:ext>
            </a:extLst>
          </p:cNvPr>
          <p:cNvCxnSpPr>
            <a:cxnSpLocks/>
            <a:stCxn id="115" idx="0"/>
            <a:endCxn id="3" idx="0"/>
          </p:cNvCxnSpPr>
          <p:nvPr/>
        </p:nvCxnSpPr>
        <p:spPr>
          <a:xfrm>
            <a:off x="6740276" y="1108108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088CF-4917-4E4A-B94C-A69BC0EE350D}"/>
              </a:ext>
            </a:extLst>
          </p:cNvPr>
          <p:cNvSpPr txBox="1"/>
          <p:nvPr/>
        </p:nvSpPr>
        <p:spPr>
          <a:xfrm>
            <a:off x="6802460" y="122124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953779C-E233-4AFA-AD86-B077AC49E24D}"/>
              </a:ext>
            </a:extLst>
          </p:cNvPr>
          <p:cNvSpPr/>
          <p:nvPr/>
        </p:nvSpPr>
        <p:spPr>
          <a:xfrm>
            <a:off x="5780606" y="1121500"/>
            <a:ext cx="117397" cy="182796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73ED2A-7003-4146-96BA-46F764C9A68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471715" y="1121500"/>
            <a:ext cx="3675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B583B6-2DD1-402D-AEBE-556E462F2AAB}"/>
              </a:ext>
            </a:extLst>
          </p:cNvPr>
          <p:cNvSpPr txBox="1"/>
          <p:nvPr/>
        </p:nvSpPr>
        <p:spPr>
          <a:xfrm>
            <a:off x="5533899" y="123463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30BF0-2FCD-4E94-8EE5-AC963B000088}"/>
              </a:ext>
            </a:extLst>
          </p:cNvPr>
          <p:cNvCxnSpPr>
            <a:cxnSpLocks/>
          </p:cNvCxnSpPr>
          <p:nvPr/>
        </p:nvCxnSpPr>
        <p:spPr>
          <a:xfrm>
            <a:off x="4373040" y="572721"/>
            <a:ext cx="0" cy="4359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459B85-5E34-48A3-890B-894E8EDEF834}"/>
              </a:ext>
            </a:extLst>
          </p:cNvPr>
          <p:cNvCxnSpPr>
            <a:cxnSpLocks/>
          </p:cNvCxnSpPr>
          <p:nvPr/>
        </p:nvCxnSpPr>
        <p:spPr>
          <a:xfrm flipH="1">
            <a:off x="4356959" y="582912"/>
            <a:ext cx="24302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F6E215-EF84-464C-B9E0-75E9D307CEA2}"/>
              </a:ext>
            </a:extLst>
          </p:cNvPr>
          <p:cNvSpPr/>
          <p:nvPr/>
        </p:nvSpPr>
        <p:spPr>
          <a:xfrm>
            <a:off x="6783151" y="324770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/>
              <p:nvPr/>
            </p:nvSpPr>
            <p:spPr>
              <a:xfrm>
                <a:off x="6851036" y="357278"/>
                <a:ext cx="47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B99056-18C3-4557-87CF-48B9EC44C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36" y="357278"/>
                <a:ext cx="47397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9B33D5-0760-46A6-8A89-C4AB11445CDB}"/>
              </a:ext>
            </a:extLst>
          </p:cNvPr>
          <p:cNvCxnSpPr>
            <a:cxnSpLocks/>
          </p:cNvCxnSpPr>
          <p:nvPr/>
        </p:nvCxnSpPr>
        <p:spPr>
          <a:xfrm>
            <a:off x="7312764" y="587724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68C229-6F1B-47EC-BE72-C759D0E8E14E}"/>
              </a:ext>
            </a:extLst>
          </p:cNvPr>
          <p:cNvSpPr txBox="1"/>
          <p:nvPr/>
        </p:nvSpPr>
        <p:spPr>
          <a:xfrm>
            <a:off x="7758760" y="71569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B7E7F3-9A43-47D8-AFDC-89239B47B989}"/>
              </a:ext>
            </a:extLst>
          </p:cNvPr>
          <p:cNvCxnSpPr>
            <a:cxnSpLocks/>
          </p:cNvCxnSpPr>
          <p:nvPr/>
        </p:nvCxnSpPr>
        <p:spPr>
          <a:xfrm flipH="1">
            <a:off x="1658783" y="1116688"/>
            <a:ext cx="635010" cy="13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F60C450-BA5E-4E7D-B4DC-42F5071AAA4E}"/>
              </a:ext>
            </a:extLst>
          </p:cNvPr>
          <p:cNvSpPr/>
          <p:nvPr/>
        </p:nvSpPr>
        <p:spPr>
          <a:xfrm>
            <a:off x="1133404" y="869582"/>
            <a:ext cx="527981" cy="5279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/>
              <p:nvPr/>
            </p:nvSpPr>
            <p:spPr>
              <a:xfrm>
                <a:off x="1201289" y="902090"/>
                <a:ext cx="484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7CA2DE-553B-4DCA-B75D-7259251B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89" y="902090"/>
                <a:ext cx="48494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88FE71-0BE0-47D7-AF5B-123E7C11D529}"/>
              </a:ext>
            </a:extLst>
          </p:cNvPr>
          <p:cNvCxnSpPr>
            <a:cxnSpLocks/>
          </p:cNvCxnSpPr>
          <p:nvPr/>
        </p:nvCxnSpPr>
        <p:spPr>
          <a:xfrm>
            <a:off x="765814" y="1139088"/>
            <a:ext cx="3675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04374E-DE81-48DE-9607-DF11B91E4F96}"/>
              </a:ext>
            </a:extLst>
          </p:cNvPr>
          <p:cNvSpPr txBox="1"/>
          <p:nvPr/>
        </p:nvSpPr>
        <p:spPr>
          <a:xfrm>
            <a:off x="128394" y="125676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568D3-674E-49C1-92FD-2D943CE481F5}"/>
              </a:ext>
            </a:extLst>
          </p:cNvPr>
          <p:cNvSpPr txBox="1"/>
          <p:nvPr/>
        </p:nvSpPr>
        <p:spPr>
          <a:xfrm>
            <a:off x="1607274" y="90092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1CBCC4-D009-4898-8BA0-EAD47722CA61}"/>
              </a:ext>
            </a:extLst>
          </p:cNvPr>
          <p:cNvSpPr txBox="1"/>
          <p:nvPr/>
        </p:nvSpPr>
        <p:spPr>
          <a:xfrm>
            <a:off x="6535892" y="3471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BFA3AF-CF92-4B16-8E2B-03A9C8F9A700}"/>
              </a:ext>
            </a:extLst>
          </p:cNvPr>
          <p:cNvSpPr txBox="1"/>
          <p:nvPr/>
        </p:nvSpPr>
        <p:spPr>
          <a:xfrm>
            <a:off x="7278429" y="31704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E9F55-7538-4E2D-A5F3-83E54407A3E4}"/>
              </a:ext>
            </a:extLst>
          </p:cNvPr>
          <p:cNvSpPr txBox="1"/>
          <p:nvPr/>
        </p:nvSpPr>
        <p:spPr>
          <a:xfrm>
            <a:off x="857345" y="875435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C32982-BF79-4579-9393-6EB1A2FFE8ED}"/>
              </a:ext>
            </a:extLst>
          </p:cNvPr>
          <p:cNvGrpSpPr/>
          <p:nvPr/>
        </p:nvGrpSpPr>
        <p:grpSpPr>
          <a:xfrm>
            <a:off x="7513350" y="589806"/>
            <a:ext cx="296642" cy="375572"/>
            <a:chOff x="7325012" y="3377195"/>
            <a:chExt cx="579509" cy="73370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4348AD-C633-479B-913D-68F382F8640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919E03-CF6A-4001-BD8F-030B85FCBFDF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8C0C01-45C1-4C37-BBB1-EB715154A2F5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A7583-A2F8-4D1A-8E4A-F5694C03A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83A313-3377-4C62-934D-950DBAF4C1E8}"/>
              </a:ext>
            </a:extLst>
          </p:cNvPr>
          <p:cNvGrpSpPr/>
          <p:nvPr/>
        </p:nvGrpSpPr>
        <p:grpSpPr>
          <a:xfrm>
            <a:off x="626292" y="1145191"/>
            <a:ext cx="296642" cy="375572"/>
            <a:chOff x="7325012" y="3377195"/>
            <a:chExt cx="579509" cy="73370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25B9D3-A80A-44E8-8B2D-369684039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8" y="3377195"/>
              <a:ext cx="0" cy="435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2C70534-0EA3-4C00-BD16-35D5139E4CFD}"/>
                </a:ext>
              </a:extLst>
            </p:cNvPr>
            <p:cNvCxnSpPr/>
            <p:nvPr/>
          </p:nvCxnSpPr>
          <p:spPr>
            <a:xfrm>
              <a:off x="7325012" y="3820991"/>
              <a:ext cx="57950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D65725-BA25-414A-9389-D8DABF4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5012" y="3820991"/>
              <a:ext cx="289907" cy="2899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DE0E41B-2894-471A-A3B8-1E3964A0A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66" y="3820990"/>
              <a:ext cx="289755" cy="28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143BD6-FB2F-43DE-98A9-DAD0D3B8EA8F}"/>
                  </a:ext>
                </a:extLst>
              </p:cNvPr>
              <p:cNvSpPr txBox="1"/>
              <p:nvPr/>
            </p:nvSpPr>
            <p:spPr>
              <a:xfrm>
                <a:off x="343102" y="3268497"/>
                <a:ext cx="4292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Along channel ‘x’, V(x) goes from 0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143BD6-FB2F-43DE-98A9-DAD0D3B8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2" y="3268497"/>
                <a:ext cx="4292650" cy="276999"/>
              </a:xfrm>
              <a:prstGeom prst="rect">
                <a:avLst/>
              </a:prstGeom>
              <a:blipFill>
                <a:blip r:embed="rId6"/>
                <a:stretch>
                  <a:fillRect l="-3267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0EA617C-6819-47D5-B39E-5CD82A56B950}"/>
                  </a:ext>
                </a:extLst>
              </p:cNvPr>
              <p:cNvSpPr txBox="1"/>
              <p:nvPr/>
            </p:nvSpPr>
            <p:spPr>
              <a:xfrm>
                <a:off x="254148" y="3747180"/>
                <a:ext cx="3188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0EA617C-6819-47D5-B39E-5CD82A56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48" y="3747180"/>
                <a:ext cx="3188886" cy="276999"/>
              </a:xfrm>
              <a:prstGeom prst="rect">
                <a:avLst/>
              </a:prstGeom>
              <a:blipFill>
                <a:blip r:embed="rId7"/>
                <a:stretch>
                  <a:fillRect l="-1721" t="-2222" r="-210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831ECF-1945-4CC9-83B7-A57BDA1EE978}"/>
              </a:ext>
            </a:extLst>
          </p:cNvPr>
          <p:cNvCxnSpPr/>
          <p:nvPr/>
        </p:nvCxnSpPr>
        <p:spPr>
          <a:xfrm flipH="1">
            <a:off x="3019097" y="1701732"/>
            <a:ext cx="4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C8BC6-98E3-446E-80BD-8AEBF7A790CB}"/>
              </a:ext>
            </a:extLst>
          </p:cNvPr>
          <p:cNvCxnSpPr>
            <a:cxnSpLocks/>
          </p:cNvCxnSpPr>
          <p:nvPr/>
        </p:nvCxnSpPr>
        <p:spPr>
          <a:xfrm>
            <a:off x="3034011" y="2017233"/>
            <a:ext cx="0" cy="636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D0AC70A-393E-4254-A1CC-1DE482C2F8F2}"/>
              </a:ext>
            </a:extLst>
          </p:cNvPr>
          <p:cNvCxnSpPr>
            <a:cxnSpLocks/>
          </p:cNvCxnSpPr>
          <p:nvPr/>
        </p:nvCxnSpPr>
        <p:spPr>
          <a:xfrm>
            <a:off x="4754669" y="2003072"/>
            <a:ext cx="0" cy="7096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AD24547-C055-42D9-8676-7541605A0B4F}"/>
              </a:ext>
            </a:extLst>
          </p:cNvPr>
          <p:cNvCxnSpPr>
            <a:cxnSpLocks/>
          </p:cNvCxnSpPr>
          <p:nvPr/>
        </p:nvCxnSpPr>
        <p:spPr>
          <a:xfrm flipV="1">
            <a:off x="3076603" y="1695295"/>
            <a:ext cx="1669952" cy="21046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064E8B-89A7-445D-8BB9-01F54C46013B}"/>
              </a:ext>
            </a:extLst>
          </p:cNvPr>
          <p:cNvCxnSpPr>
            <a:cxnSpLocks/>
          </p:cNvCxnSpPr>
          <p:nvPr/>
        </p:nvCxnSpPr>
        <p:spPr>
          <a:xfrm>
            <a:off x="3492671" y="1769756"/>
            <a:ext cx="1253884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7935ADB-B25B-427C-8BA1-86BFB44F6FC0}"/>
              </a:ext>
            </a:extLst>
          </p:cNvPr>
          <p:cNvCxnSpPr>
            <a:cxnSpLocks/>
          </p:cNvCxnSpPr>
          <p:nvPr/>
        </p:nvCxnSpPr>
        <p:spPr>
          <a:xfrm>
            <a:off x="2956560" y="1716341"/>
            <a:ext cx="1798109" cy="371686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A63363-9EE0-48DD-93EB-BF37C3E05BEA}"/>
              </a:ext>
            </a:extLst>
          </p:cNvPr>
          <p:cNvSpPr txBox="1"/>
          <p:nvPr/>
        </p:nvSpPr>
        <p:spPr>
          <a:xfrm>
            <a:off x="3019097" y="24434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D589F0-8554-415C-BF64-5048F8AAF153}"/>
              </a:ext>
            </a:extLst>
          </p:cNvPr>
          <p:cNvSpPr txBox="1"/>
          <p:nvPr/>
        </p:nvSpPr>
        <p:spPr>
          <a:xfrm>
            <a:off x="4746555" y="24533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DCAA7B9-E52E-4419-8568-2871959B6267}"/>
              </a:ext>
            </a:extLst>
          </p:cNvPr>
          <p:cNvCxnSpPr/>
          <p:nvPr/>
        </p:nvCxnSpPr>
        <p:spPr>
          <a:xfrm>
            <a:off x="3753971" y="1619725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B801C69-5104-42ED-9A21-3651B596C147}"/>
              </a:ext>
            </a:extLst>
          </p:cNvPr>
          <p:cNvCxnSpPr/>
          <p:nvPr/>
        </p:nvCxnSpPr>
        <p:spPr>
          <a:xfrm>
            <a:off x="3964387" y="1630939"/>
            <a:ext cx="0" cy="102784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73BA9A-BCB0-4FAB-8DED-D7448CFA3970}"/>
              </a:ext>
            </a:extLst>
          </p:cNvPr>
          <p:cNvSpPr txBox="1"/>
          <p:nvPr/>
        </p:nvSpPr>
        <p:spPr>
          <a:xfrm>
            <a:off x="3679472" y="251938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62CC8-2BDE-4B5C-BC53-A331F91B777E}"/>
              </a:ext>
            </a:extLst>
          </p:cNvPr>
          <p:cNvCxnSpPr/>
          <p:nvPr/>
        </p:nvCxnSpPr>
        <p:spPr>
          <a:xfrm flipH="1">
            <a:off x="4053292" y="2418168"/>
            <a:ext cx="61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F32C69-FB8C-49EF-810A-45BF43AB319E}"/>
              </a:ext>
            </a:extLst>
          </p:cNvPr>
          <p:cNvSpPr txBox="1"/>
          <p:nvPr/>
        </p:nvSpPr>
        <p:spPr>
          <a:xfrm>
            <a:off x="4253386" y="2346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AC0849D-1D51-4235-AFD3-01E5E9FA410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779336" y="1853576"/>
            <a:ext cx="967219" cy="2045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AD8FCA-C45D-46D1-8094-3C0699C85954}"/>
              </a:ext>
            </a:extLst>
          </p:cNvPr>
          <p:cNvCxnSpPr>
            <a:cxnSpLocks/>
          </p:cNvCxnSpPr>
          <p:nvPr/>
        </p:nvCxnSpPr>
        <p:spPr>
          <a:xfrm>
            <a:off x="4010107" y="1929776"/>
            <a:ext cx="707077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93A7B1-50FB-4F02-8C94-CDF3731F2D0C}"/>
              </a:ext>
            </a:extLst>
          </p:cNvPr>
          <p:cNvCxnSpPr>
            <a:cxnSpLocks/>
          </p:cNvCxnSpPr>
          <p:nvPr/>
        </p:nvCxnSpPr>
        <p:spPr>
          <a:xfrm>
            <a:off x="4467307" y="2003072"/>
            <a:ext cx="210533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FD5B9A0-BDB5-402E-BF86-050AF737B05E}"/>
              </a:ext>
            </a:extLst>
          </p:cNvPr>
          <p:cNvSpPr txBox="1"/>
          <p:nvPr/>
        </p:nvSpPr>
        <p:spPr>
          <a:xfrm>
            <a:off x="4145980" y="212512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2C0F5B6-50CC-4198-8866-C0CC7F278F3D}"/>
                  </a:ext>
                </a:extLst>
              </p:cNvPr>
              <p:cNvSpPr txBox="1"/>
              <p:nvPr/>
            </p:nvSpPr>
            <p:spPr>
              <a:xfrm>
                <a:off x="235822" y="4429145"/>
                <a:ext cx="2435218" cy="553998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i="1" dirty="0">
                    <a:latin typeface="Cambria Math" panose="02040503050406030204" pitchFamily="18" charset="0"/>
                  </a:rPr>
                  <a:t>Current though channel,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2C0F5B6-50CC-4198-8866-C0CC7F27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2" y="4429145"/>
                <a:ext cx="2435218" cy="553998"/>
              </a:xfrm>
              <a:prstGeom prst="rect">
                <a:avLst/>
              </a:prstGeom>
              <a:blipFill>
                <a:blip r:embed="rId8"/>
                <a:stretch>
                  <a:fillRect l="-5736" t="-14130" r="-3491" b="-1521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2FD09FF-AF73-408A-8BA3-DEAA1EF162E8}"/>
                  </a:ext>
                </a:extLst>
              </p:cNvPr>
              <p:cNvSpPr txBox="1"/>
              <p:nvPr/>
            </p:nvSpPr>
            <p:spPr>
              <a:xfrm>
                <a:off x="3894339" y="4357908"/>
                <a:ext cx="4637808" cy="69647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𝑉𝑒𝑙𝑜𝑐𝑖𝑡𝑦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𝑒𝑙𝑒𝑐𝑡𝑟𝑜𝑛𝑠</m:t>
                        </m:r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/>
                  <a:t>		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2FD09FF-AF73-408A-8BA3-DEAA1EF16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39" y="4357908"/>
                <a:ext cx="4637808" cy="696473"/>
              </a:xfrm>
              <a:prstGeom prst="rect">
                <a:avLst/>
              </a:prstGeom>
              <a:blipFill>
                <a:blip r:embed="rId9"/>
                <a:stretch>
                  <a:fillRect l="-1180" b="-862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99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2C0F5B6-50CC-4198-8866-C0CC7F278F3D}"/>
                  </a:ext>
                </a:extLst>
              </p:cNvPr>
              <p:cNvSpPr txBox="1"/>
              <p:nvPr/>
            </p:nvSpPr>
            <p:spPr>
              <a:xfrm>
                <a:off x="500470" y="764752"/>
                <a:ext cx="4198842" cy="814518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i="1" dirty="0">
                    <a:latin typeface="Cambria Math" panose="02040503050406030204" pitchFamily="18" charset="0"/>
                  </a:rPr>
                  <a:t>Current though channel,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2C0F5B6-50CC-4198-8866-C0CC7F27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0" y="764752"/>
                <a:ext cx="4198842" cy="814518"/>
              </a:xfrm>
              <a:prstGeom prst="rect">
                <a:avLst/>
              </a:prstGeom>
              <a:blipFill>
                <a:blip r:embed="rId4"/>
                <a:stretch>
                  <a:fillRect l="-3184" t="-955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E198FF2-48AF-4B52-9050-2283A8ED528E}"/>
                  </a:ext>
                </a:extLst>
              </p:cNvPr>
              <p:cNvSpPr txBox="1"/>
              <p:nvPr/>
            </p:nvSpPr>
            <p:spPr>
              <a:xfrm>
                <a:off x="500470" y="1835790"/>
                <a:ext cx="456092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E198FF2-48AF-4B52-9050-2283A8ED5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0" y="1835790"/>
                <a:ext cx="4560929" cy="276999"/>
              </a:xfrm>
              <a:prstGeom prst="rect">
                <a:avLst/>
              </a:prstGeom>
              <a:blipFill>
                <a:blip r:embed="rId5"/>
                <a:stretch>
                  <a:fillRect l="-1738" r="-134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3F5A8DF-7007-454C-8AA8-01E8FA70D718}"/>
              </a:ext>
            </a:extLst>
          </p:cNvPr>
          <p:cNvSpPr txBox="1"/>
          <p:nvPr/>
        </p:nvSpPr>
        <p:spPr>
          <a:xfrm>
            <a:off x="406662" y="2417861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Integrating both the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15A96E-55A8-4637-8B70-529345FAD373}"/>
                  </a:ext>
                </a:extLst>
              </p:cNvPr>
              <p:cNvSpPr txBox="1"/>
              <p:nvPr/>
            </p:nvSpPr>
            <p:spPr>
              <a:xfrm>
                <a:off x="500469" y="2958349"/>
                <a:ext cx="6337697" cy="670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15A96E-55A8-4637-8B70-529345FA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9" y="2958349"/>
                <a:ext cx="6337697" cy="670568"/>
              </a:xfrm>
              <a:prstGeom prst="rect">
                <a:avLst/>
              </a:prstGeom>
              <a:blipFill>
                <a:blip r:embed="rId6"/>
                <a:stretch>
                  <a:fillRect b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5BC557-9C6A-40FD-8D64-245F0CA1A2E6}"/>
                  </a:ext>
                </a:extLst>
              </p:cNvPr>
              <p:cNvSpPr txBox="1"/>
              <p:nvPr/>
            </p:nvSpPr>
            <p:spPr>
              <a:xfrm>
                <a:off x="500469" y="3861628"/>
                <a:ext cx="4704493" cy="624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𝑑𝑉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55BC557-9C6A-40FD-8D64-245F0CA1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9" y="3861628"/>
                <a:ext cx="4704493" cy="624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5E95694-42BB-4A7D-A033-43B76B5DBD12}"/>
              </a:ext>
            </a:extLst>
          </p:cNvPr>
          <p:cNvSpPr txBox="1"/>
          <p:nvPr/>
        </p:nvSpPr>
        <p:spPr>
          <a:xfrm>
            <a:off x="5061399" y="43205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DEABB33-43D5-4349-8674-8B07722DF46C}"/>
                  </a:ext>
                </a:extLst>
              </p:cNvPr>
              <p:cNvSpPr txBox="1"/>
              <p:nvPr/>
            </p:nvSpPr>
            <p:spPr>
              <a:xfrm>
                <a:off x="5014239" y="3763411"/>
                <a:ext cx="3783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DEABB33-43D5-4349-8674-8B07722DF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39" y="3763411"/>
                <a:ext cx="378372" cy="307777"/>
              </a:xfrm>
              <a:prstGeom prst="rect">
                <a:avLst/>
              </a:prstGeom>
              <a:blipFill>
                <a:blip r:embed="rId8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C68D83-9BDB-4962-B29C-118FBC7ADC69}"/>
                  </a:ext>
                </a:extLst>
              </p:cNvPr>
              <p:cNvSpPr txBox="1"/>
              <p:nvPr/>
            </p:nvSpPr>
            <p:spPr>
              <a:xfrm>
                <a:off x="500469" y="4533966"/>
                <a:ext cx="3868880" cy="57143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C68D83-9BDB-4962-B29C-118FBC7A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69" y="4533966"/>
                <a:ext cx="3868880" cy="571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4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9811D89-3FEB-4EF3-ABF2-AE450C3E6F12}"/>
              </a:ext>
            </a:extLst>
          </p:cNvPr>
          <p:cNvSpPr txBox="1"/>
          <p:nvPr/>
        </p:nvSpPr>
        <p:spPr>
          <a:xfrm>
            <a:off x="713139" y="-1498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MOSFET-Operation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C68D83-9BDB-4962-B29C-118FBC7ADC69}"/>
                  </a:ext>
                </a:extLst>
              </p:cNvPr>
              <p:cNvSpPr txBox="1"/>
              <p:nvPr/>
            </p:nvSpPr>
            <p:spPr>
              <a:xfrm>
                <a:off x="456724" y="701106"/>
                <a:ext cx="3868880" cy="57143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C68D83-9BDB-4962-B29C-118FBC7A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4" y="701106"/>
                <a:ext cx="3868880" cy="5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2848F9-5046-4A81-89CF-AF2BB4A8FAB2}"/>
                  </a:ext>
                </a:extLst>
              </p:cNvPr>
              <p:cNvSpPr txBox="1"/>
              <p:nvPr/>
            </p:nvSpPr>
            <p:spPr>
              <a:xfrm>
                <a:off x="456724" y="1465418"/>
                <a:ext cx="3934795" cy="107074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𝐷𝑒𝑣𝑖𝑐𝑒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𝑎𝑠𝑝𝑒𝑐𝑡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2848F9-5046-4A81-89CF-AF2BB4A8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4" y="1465418"/>
                <a:ext cx="3934795" cy="1070742"/>
              </a:xfrm>
              <a:prstGeom prst="rect">
                <a:avLst/>
              </a:prstGeom>
              <a:blipFill>
                <a:blip r:embed="rId5"/>
                <a:stretch>
                  <a:fillRect l="-2006" b="-279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08729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52238</TotalTime>
  <Words>479</Words>
  <Application>Microsoft Office PowerPoint</Application>
  <PresentationFormat>On-screen Show (16:9)</PresentationFormat>
  <Paragraphs>175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Livvic</vt:lpstr>
      <vt:lpstr>Calibri-Bold</vt:lpstr>
      <vt:lpstr>Cambria Math</vt:lpstr>
      <vt:lpstr>Catamaran Light</vt:lpstr>
      <vt:lpstr>Fira Sans Extra Condensed Medium</vt:lpstr>
      <vt:lpstr>Wingdings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1456</cp:revision>
  <dcterms:modified xsi:type="dcterms:W3CDTF">2023-10-11T07:30:11Z</dcterms:modified>
</cp:coreProperties>
</file>