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599" r:id="rId2"/>
    <p:sldId id="680" r:id="rId3"/>
    <p:sldId id="681" r:id="rId4"/>
    <p:sldId id="682" r:id="rId5"/>
    <p:sldId id="683" r:id="rId6"/>
    <p:sldId id="684" r:id="rId7"/>
    <p:sldId id="685" r:id="rId8"/>
    <p:sldId id="687" r:id="rId9"/>
    <p:sldId id="688" r:id="rId10"/>
    <p:sldId id="689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Catamaran Light" panose="020B0604020202020204" charset="0"/>
      <p:regular r:id="rId15"/>
      <p:bold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Livvic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99CCFF"/>
    <a:srgbClr val="080808"/>
    <a:srgbClr val="FF9900"/>
    <a:srgbClr val="0082B0"/>
    <a:srgbClr val="3F7141"/>
    <a:srgbClr val="0099CC"/>
    <a:srgbClr val="FFFF00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85" d="100"/>
          <a:sy n="85" d="100"/>
        </p:scale>
        <p:origin x="7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555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1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598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784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076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718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052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651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3.png"/><Relationship Id="rId9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1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8.png"/><Relationship Id="rId10" Type="http://schemas.openxmlformats.org/officeDocument/2006/relationships/image" Target="../media/image10.png"/><Relationship Id="rId4" Type="http://schemas.openxmlformats.org/officeDocument/2006/relationships/image" Target="../media/image57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15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October 13,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F15A9E-D34F-4F84-A241-E5408494C60F}"/>
              </a:ext>
            </a:extLst>
          </p:cNvPr>
          <p:cNvSpPr txBox="1"/>
          <p:nvPr/>
        </p:nvSpPr>
        <p:spPr>
          <a:xfrm>
            <a:off x="756899" y="24084"/>
            <a:ext cx="613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Channel Length Modulation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40157-046E-49AE-BA0A-DA220DDF1132}"/>
                  </a:ext>
                </a:extLst>
              </p:cNvPr>
              <p:cNvSpPr txBox="1"/>
              <p:nvPr/>
            </p:nvSpPr>
            <p:spPr>
              <a:xfrm>
                <a:off x="1100628" y="1003015"/>
                <a:ext cx="3696653" cy="461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40157-046E-49AE-BA0A-DA220DDF1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28" y="1003015"/>
                <a:ext cx="3696653" cy="461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2594EF-5196-4C3A-8105-88AB26C6B958}"/>
              </a:ext>
            </a:extLst>
          </p:cNvPr>
          <p:cNvSpPr txBox="1"/>
          <p:nvPr/>
        </p:nvSpPr>
        <p:spPr>
          <a:xfrm>
            <a:off x="13773" y="521196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Substituting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B25656-0F39-42A8-943F-2B46E818EAC3}"/>
                  </a:ext>
                </a:extLst>
              </p:cNvPr>
              <p:cNvSpPr txBox="1"/>
              <p:nvPr/>
            </p:nvSpPr>
            <p:spPr>
              <a:xfrm>
                <a:off x="1100628" y="428644"/>
                <a:ext cx="2074222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B25656-0F39-42A8-943F-2B46E818E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28" y="428644"/>
                <a:ext cx="2074222" cy="526939"/>
              </a:xfrm>
              <a:prstGeom prst="rect">
                <a:avLst/>
              </a:prstGeom>
              <a:blipFill>
                <a:blip r:embed="rId5"/>
                <a:stretch>
                  <a:fillRect r="-588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E96DA-B8F1-42EC-99B2-FC25BB948C4E}"/>
                  </a:ext>
                </a:extLst>
              </p:cNvPr>
              <p:cNvSpPr txBox="1"/>
              <p:nvPr/>
            </p:nvSpPr>
            <p:spPr>
              <a:xfrm>
                <a:off x="3561326" y="469886"/>
                <a:ext cx="39709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Channel length modulation co-efficient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E96DA-B8F1-42EC-99B2-FC25BB948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26" y="469886"/>
                <a:ext cx="3970959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C7D595-F49E-4E59-A1D5-8B3E44900B32}"/>
                  </a:ext>
                </a:extLst>
              </p:cNvPr>
              <p:cNvSpPr txBox="1"/>
              <p:nvPr/>
            </p:nvSpPr>
            <p:spPr>
              <a:xfrm>
                <a:off x="5954714" y="746025"/>
                <a:ext cx="323639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𝑅𝑒𝑙𝑎𝑡𝑖𝑣𝑒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𝑣𝑎𝑟𝑖𝑎𝑡𝑖𝑜𝑛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C7D595-F49E-4E59-A1D5-8B3E4490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14" y="746025"/>
                <a:ext cx="3236399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449765-2BF5-40C9-8A90-D4FEB756879D}"/>
                  </a:ext>
                </a:extLst>
              </p:cNvPr>
              <p:cNvSpPr txBox="1"/>
              <p:nvPr/>
            </p:nvSpPr>
            <p:spPr>
              <a:xfrm>
                <a:off x="5922850" y="1274605"/>
                <a:ext cx="289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𝐿𝑎𝑟𝑔𝑒𝑟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𝑠𝑚𝑎𝑙𝑙𝑒𝑟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449765-2BF5-40C9-8A90-D4FEB756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50" y="1274605"/>
                <a:ext cx="289829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934B45-2E81-4E8E-B609-AB031CAA0359}"/>
              </a:ext>
            </a:extLst>
          </p:cNvPr>
          <p:cNvCxnSpPr>
            <a:cxnSpLocks/>
          </p:cNvCxnSpPr>
          <p:nvPr/>
        </p:nvCxnSpPr>
        <p:spPr>
          <a:xfrm>
            <a:off x="1326151" y="4749608"/>
            <a:ext cx="70558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0CC423-053E-47CB-A8A2-5C344A5C7423}"/>
              </a:ext>
            </a:extLst>
          </p:cNvPr>
          <p:cNvCxnSpPr>
            <a:cxnSpLocks/>
          </p:cNvCxnSpPr>
          <p:nvPr/>
        </p:nvCxnSpPr>
        <p:spPr>
          <a:xfrm flipV="1">
            <a:off x="3497851" y="2153222"/>
            <a:ext cx="0" cy="2571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8378C9-03DC-4F82-A063-EDC4B6953EF4}"/>
                  </a:ext>
                </a:extLst>
              </p:cNvPr>
              <p:cNvSpPr txBox="1"/>
              <p:nvPr/>
            </p:nvSpPr>
            <p:spPr>
              <a:xfrm>
                <a:off x="2837365" y="1993950"/>
                <a:ext cx="5353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8378C9-03DC-4F82-A063-EDC4B6953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65" y="1993950"/>
                <a:ext cx="53530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B51813-C54E-4738-A8B3-3AA051D2E9A2}"/>
                  </a:ext>
                </a:extLst>
              </p:cNvPr>
              <p:cNvSpPr txBox="1"/>
              <p:nvPr/>
            </p:nvSpPr>
            <p:spPr>
              <a:xfrm>
                <a:off x="8350373" y="4494139"/>
                <a:ext cx="5334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B51813-C54E-4738-A8B3-3AA051D2E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73" y="4494139"/>
                <a:ext cx="533410" cy="461665"/>
              </a:xfrm>
              <a:prstGeom prst="rect">
                <a:avLst/>
              </a:prstGeom>
              <a:blipFill>
                <a:blip r:embed="rId10"/>
                <a:stretch>
                  <a:fillRect l="-3448" r="-11494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FE05D1-D9D4-4DF0-BCA3-A4012639E3DC}"/>
              </a:ext>
            </a:extLst>
          </p:cNvPr>
          <p:cNvCxnSpPr>
            <a:cxnSpLocks/>
          </p:cNvCxnSpPr>
          <p:nvPr/>
        </p:nvCxnSpPr>
        <p:spPr>
          <a:xfrm>
            <a:off x="5510767" y="3972566"/>
            <a:ext cx="0" cy="771698"/>
          </a:xfrm>
          <a:prstGeom prst="line">
            <a:avLst/>
          </a:prstGeom>
          <a:ln w="22225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7DC3D-C3F9-4AD9-8CD3-DE33D228EA88}"/>
              </a:ext>
            </a:extLst>
          </p:cNvPr>
          <p:cNvCxnSpPr>
            <a:cxnSpLocks/>
          </p:cNvCxnSpPr>
          <p:nvPr/>
        </p:nvCxnSpPr>
        <p:spPr>
          <a:xfrm flipH="1">
            <a:off x="5694242" y="3359476"/>
            <a:ext cx="26924" cy="1398503"/>
          </a:xfrm>
          <a:prstGeom prst="line">
            <a:avLst/>
          </a:prstGeom>
          <a:ln w="22225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EFC518-0478-4C8C-917F-2E91A250B61B}"/>
              </a:ext>
            </a:extLst>
          </p:cNvPr>
          <p:cNvCxnSpPr>
            <a:cxnSpLocks/>
          </p:cNvCxnSpPr>
          <p:nvPr/>
        </p:nvCxnSpPr>
        <p:spPr>
          <a:xfrm flipH="1">
            <a:off x="5859312" y="2687833"/>
            <a:ext cx="56968" cy="2044187"/>
          </a:xfrm>
          <a:prstGeom prst="line">
            <a:avLst/>
          </a:prstGeom>
          <a:ln w="22225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51C59C-1094-49A0-969A-3E7B1A3640D7}"/>
                  </a:ext>
                </a:extLst>
              </p:cNvPr>
              <p:cNvSpPr txBox="1"/>
              <p:nvPr/>
            </p:nvSpPr>
            <p:spPr>
              <a:xfrm>
                <a:off x="247156" y="4529238"/>
                <a:ext cx="1105340" cy="507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l-GR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51C59C-1094-49A0-969A-3E7B1A36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6" y="4529238"/>
                <a:ext cx="1105340" cy="5073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73EBCF-5CB8-4524-ADD3-058272A138EF}"/>
                  </a:ext>
                </a:extLst>
              </p:cNvPr>
              <p:cNvSpPr txBox="1"/>
              <p:nvPr/>
            </p:nvSpPr>
            <p:spPr>
              <a:xfrm>
                <a:off x="5790397" y="4393885"/>
                <a:ext cx="1380171" cy="345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73EBCF-5CB8-4524-ADD3-058272A13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97" y="4393885"/>
                <a:ext cx="1380171" cy="3453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2EDE4D-D03B-4B23-9546-1D9A7EFDA53A}"/>
                  </a:ext>
                </a:extLst>
              </p:cNvPr>
              <p:cNvSpPr txBox="1"/>
              <p:nvPr/>
            </p:nvSpPr>
            <p:spPr>
              <a:xfrm>
                <a:off x="7774535" y="1676035"/>
                <a:ext cx="65377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2EDE4D-D03B-4B23-9546-1D9A7EFD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535" y="1676035"/>
                <a:ext cx="653776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5B3041-D668-4F22-B8D8-4C351452A721}"/>
                  </a:ext>
                </a:extLst>
              </p:cNvPr>
              <p:cNvSpPr txBox="1"/>
              <p:nvPr/>
            </p:nvSpPr>
            <p:spPr>
              <a:xfrm>
                <a:off x="7774535" y="2500430"/>
                <a:ext cx="65377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5B3041-D668-4F22-B8D8-4C351452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535" y="2500430"/>
                <a:ext cx="653776" cy="400110"/>
              </a:xfrm>
              <a:prstGeom prst="rect">
                <a:avLst/>
              </a:prstGeom>
              <a:blipFill>
                <a:blip r:embed="rId1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6D0573-4567-48D5-A7E0-C2D0CC565FB6}"/>
                  </a:ext>
                </a:extLst>
              </p:cNvPr>
              <p:cNvSpPr txBox="1"/>
              <p:nvPr/>
            </p:nvSpPr>
            <p:spPr>
              <a:xfrm>
                <a:off x="7817849" y="3322875"/>
                <a:ext cx="65377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6D0573-4567-48D5-A7E0-C2D0CC56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849" y="3322875"/>
                <a:ext cx="653776" cy="400110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2A2317-FA65-4B40-8493-B45F9ACF042E}"/>
              </a:ext>
            </a:extLst>
          </p:cNvPr>
          <p:cNvCxnSpPr>
            <a:cxnSpLocks/>
          </p:cNvCxnSpPr>
          <p:nvPr/>
        </p:nvCxnSpPr>
        <p:spPr>
          <a:xfrm flipV="1">
            <a:off x="1352497" y="3842031"/>
            <a:ext cx="4964483" cy="90425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109B88-86F4-42AB-9294-7AE2A05594EA}"/>
              </a:ext>
            </a:extLst>
          </p:cNvPr>
          <p:cNvCxnSpPr>
            <a:cxnSpLocks/>
            <a:stCxn id="60" idx="2"/>
          </p:cNvCxnSpPr>
          <p:nvPr/>
        </p:nvCxnSpPr>
        <p:spPr>
          <a:xfrm flipV="1">
            <a:off x="6568440" y="3724648"/>
            <a:ext cx="1316216" cy="9242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12E3877-B6C6-4CF1-8EEF-512BA9969B19}"/>
              </a:ext>
            </a:extLst>
          </p:cNvPr>
          <p:cNvSpPr/>
          <p:nvPr/>
        </p:nvSpPr>
        <p:spPr>
          <a:xfrm>
            <a:off x="3505200" y="3817074"/>
            <a:ext cx="3063240" cy="914946"/>
          </a:xfrm>
          <a:custGeom>
            <a:avLst/>
            <a:gdLst>
              <a:gd name="connsiteX0" fmla="*/ 0 w 3063240"/>
              <a:gd name="connsiteY0" fmla="*/ 922020 h 922020"/>
              <a:gd name="connsiteX1" fmla="*/ 1790700 w 3063240"/>
              <a:gd name="connsiteY1" fmla="*/ 228600 h 922020"/>
              <a:gd name="connsiteX2" fmla="*/ 3063240 w 3063240"/>
              <a:gd name="connsiteY2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3240" h="922020">
                <a:moveTo>
                  <a:pt x="0" y="922020"/>
                </a:moveTo>
                <a:cubicBezTo>
                  <a:pt x="640080" y="652145"/>
                  <a:pt x="1280160" y="382270"/>
                  <a:pt x="1790700" y="228600"/>
                </a:cubicBezTo>
                <a:cubicBezTo>
                  <a:pt x="2301240" y="74930"/>
                  <a:pt x="2682240" y="37465"/>
                  <a:pt x="30632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8D88538-EED6-48C1-8267-CB3ADC0D6A36}"/>
              </a:ext>
            </a:extLst>
          </p:cNvPr>
          <p:cNvSpPr/>
          <p:nvPr/>
        </p:nvSpPr>
        <p:spPr>
          <a:xfrm>
            <a:off x="3505201" y="3281235"/>
            <a:ext cx="2660504" cy="1450785"/>
          </a:xfrm>
          <a:custGeom>
            <a:avLst/>
            <a:gdLst>
              <a:gd name="connsiteX0" fmla="*/ 0 w 3063240"/>
              <a:gd name="connsiteY0" fmla="*/ 922020 h 922020"/>
              <a:gd name="connsiteX1" fmla="*/ 1790700 w 3063240"/>
              <a:gd name="connsiteY1" fmla="*/ 228600 h 922020"/>
              <a:gd name="connsiteX2" fmla="*/ 3063240 w 3063240"/>
              <a:gd name="connsiteY2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3240" h="922020">
                <a:moveTo>
                  <a:pt x="0" y="922020"/>
                </a:moveTo>
                <a:cubicBezTo>
                  <a:pt x="640080" y="652145"/>
                  <a:pt x="1280160" y="382270"/>
                  <a:pt x="1790700" y="228600"/>
                </a:cubicBezTo>
                <a:cubicBezTo>
                  <a:pt x="2301240" y="74930"/>
                  <a:pt x="2682240" y="37465"/>
                  <a:pt x="30632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65F14EF-D595-4AE6-B025-D2EABE768162}"/>
              </a:ext>
            </a:extLst>
          </p:cNvPr>
          <p:cNvCxnSpPr>
            <a:cxnSpLocks/>
          </p:cNvCxnSpPr>
          <p:nvPr/>
        </p:nvCxnSpPr>
        <p:spPr>
          <a:xfrm flipV="1">
            <a:off x="1352497" y="3373231"/>
            <a:ext cx="4374704" cy="137099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F03CC8-EE72-4C34-8207-997C37D5A27D}"/>
              </a:ext>
            </a:extLst>
          </p:cNvPr>
          <p:cNvCxnSpPr>
            <a:cxnSpLocks/>
          </p:cNvCxnSpPr>
          <p:nvPr/>
        </p:nvCxnSpPr>
        <p:spPr>
          <a:xfrm flipV="1">
            <a:off x="6090176" y="3048999"/>
            <a:ext cx="1795397" cy="2485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0AC9C58-5444-4497-A552-F3D3FF5AF2DF}"/>
              </a:ext>
            </a:extLst>
          </p:cNvPr>
          <p:cNvCxnSpPr>
            <a:cxnSpLocks/>
          </p:cNvCxnSpPr>
          <p:nvPr/>
        </p:nvCxnSpPr>
        <p:spPr>
          <a:xfrm flipV="1">
            <a:off x="1311118" y="2725078"/>
            <a:ext cx="4500416" cy="201914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D238CFE-1C0D-4FF0-967E-58E78DFEA29C}"/>
              </a:ext>
            </a:extLst>
          </p:cNvPr>
          <p:cNvSpPr/>
          <p:nvPr/>
        </p:nvSpPr>
        <p:spPr>
          <a:xfrm>
            <a:off x="3509574" y="2650101"/>
            <a:ext cx="2601319" cy="2074871"/>
          </a:xfrm>
          <a:custGeom>
            <a:avLst/>
            <a:gdLst>
              <a:gd name="connsiteX0" fmla="*/ 0 w 3063240"/>
              <a:gd name="connsiteY0" fmla="*/ 922020 h 922020"/>
              <a:gd name="connsiteX1" fmla="*/ 1790700 w 3063240"/>
              <a:gd name="connsiteY1" fmla="*/ 228600 h 922020"/>
              <a:gd name="connsiteX2" fmla="*/ 3063240 w 3063240"/>
              <a:gd name="connsiteY2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3240" h="922020">
                <a:moveTo>
                  <a:pt x="0" y="922020"/>
                </a:moveTo>
                <a:cubicBezTo>
                  <a:pt x="640080" y="652145"/>
                  <a:pt x="1280160" y="382270"/>
                  <a:pt x="1790700" y="228600"/>
                </a:cubicBezTo>
                <a:cubicBezTo>
                  <a:pt x="2301240" y="74930"/>
                  <a:pt x="2682240" y="37465"/>
                  <a:pt x="30632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86F9CB-8857-4871-958E-723D9E59D8BB}"/>
              </a:ext>
            </a:extLst>
          </p:cNvPr>
          <p:cNvCxnSpPr>
            <a:cxnSpLocks/>
          </p:cNvCxnSpPr>
          <p:nvPr/>
        </p:nvCxnSpPr>
        <p:spPr>
          <a:xfrm flipV="1">
            <a:off x="6006643" y="2426571"/>
            <a:ext cx="1795397" cy="24858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67DD49E-FCCF-4BE0-B6BB-FA3FEF5B86E6}"/>
              </a:ext>
            </a:extLst>
          </p:cNvPr>
          <p:cNvCxnSpPr>
            <a:cxnSpLocks/>
          </p:cNvCxnSpPr>
          <p:nvPr/>
        </p:nvCxnSpPr>
        <p:spPr>
          <a:xfrm flipV="1">
            <a:off x="5654747" y="1867462"/>
            <a:ext cx="2163102" cy="92457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366B707-4F3C-4946-9FE8-ED39C1F98187}"/>
              </a:ext>
            </a:extLst>
          </p:cNvPr>
          <p:cNvCxnSpPr>
            <a:cxnSpLocks/>
          </p:cNvCxnSpPr>
          <p:nvPr/>
        </p:nvCxnSpPr>
        <p:spPr>
          <a:xfrm flipV="1">
            <a:off x="5625011" y="2730922"/>
            <a:ext cx="2207871" cy="6784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ED083D7-9747-4BE6-80C4-34615FD7938D}"/>
              </a:ext>
            </a:extLst>
          </p:cNvPr>
          <p:cNvCxnSpPr>
            <a:cxnSpLocks/>
          </p:cNvCxnSpPr>
          <p:nvPr/>
        </p:nvCxnSpPr>
        <p:spPr>
          <a:xfrm flipV="1">
            <a:off x="5810945" y="3554551"/>
            <a:ext cx="2073711" cy="37298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EFEE78-ECB6-44D1-B299-33CD29A49D9B}"/>
                  </a:ext>
                </a:extLst>
              </p:cNvPr>
              <p:cNvSpPr txBox="1"/>
              <p:nvPr/>
            </p:nvSpPr>
            <p:spPr>
              <a:xfrm>
                <a:off x="4190585" y="4379868"/>
                <a:ext cx="13979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EFEE78-ECB6-44D1-B299-33CD29A4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85" y="4379868"/>
                <a:ext cx="1397980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4C636C4-85CA-4F75-A8C7-36590265F78E}"/>
                  </a:ext>
                </a:extLst>
              </p:cNvPr>
              <p:cNvSpPr txBox="1"/>
              <p:nvPr/>
            </p:nvSpPr>
            <p:spPr>
              <a:xfrm>
                <a:off x="5502172" y="4812306"/>
                <a:ext cx="1380171" cy="345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4C636C4-85CA-4F75-A8C7-36590265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172" y="4812306"/>
                <a:ext cx="1380171" cy="3453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17F24E-1004-4351-A80A-FC44DCFB5F36}"/>
              </a:ext>
            </a:extLst>
          </p:cNvPr>
          <p:cNvCxnSpPr/>
          <p:nvPr/>
        </p:nvCxnSpPr>
        <p:spPr>
          <a:xfrm flipH="1" flipV="1">
            <a:off x="5721166" y="4494139"/>
            <a:ext cx="369010" cy="37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590BF1-4BBD-4FAA-B428-8179191F152A}"/>
                  </a:ext>
                </a:extLst>
              </p:cNvPr>
              <p:cNvSpPr txBox="1"/>
              <p:nvPr/>
            </p:nvSpPr>
            <p:spPr>
              <a:xfrm>
                <a:off x="-238956" y="1658204"/>
                <a:ext cx="361162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05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𝑃𝑟𝑜𝑐𝑒𝑠𝑠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𝑇𝑒𝑐h𝑛𝑜𝑙𝑜𝑔𝑦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590BF1-4BBD-4FAA-B428-8179191F1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956" y="1658204"/>
                <a:ext cx="3611626" cy="253916"/>
              </a:xfrm>
              <a:prstGeom prst="rect">
                <a:avLst/>
              </a:prstGeom>
              <a:blipFill>
                <a:blip r:embed="rId1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26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MOSFET-Operation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784B5-BCA9-44BC-92B4-54A2FE9F65EA}"/>
              </a:ext>
            </a:extLst>
          </p:cNvPr>
          <p:cNvCxnSpPr/>
          <p:nvPr/>
        </p:nvCxnSpPr>
        <p:spPr>
          <a:xfrm>
            <a:off x="1598865" y="1867159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364E4-BFF4-4129-9DC0-883C697B5D70}"/>
              </a:ext>
            </a:extLst>
          </p:cNvPr>
          <p:cNvSpPr/>
          <p:nvPr/>
        </p:nvSpPr>
        <p:spPr>
          <a:xfrm>
            <a:off x="1704883" y="1859436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F4417-77DC-4B67-8B62-475A4ECEF034}"/>
              </a:ext>
            </a:extLst>
          </p:cNvPr>
          <p:cNvSpPr/>
          <p:nvPr/>
        </p:nvSpPr>
        <p:spPr>
          <a:xfrm>
            <a:off x="3034011" y="1528009"/>
            <a:ext cx="1720658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4C3C24-A828-482D-901A-9C97F0BBE65D}"/>
              </a:ext>
            </a:extLst>
          </p:cNvPr>
          <p:cNvSpPr/>
          <p:nvPr/>
        </p:nvSpPr>
        <p:spPr>
          <a:xfrm>
            <a:off x="3034011" y="1264770"/>
            <a:ext cx="1720658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C052FDE-F12C-41B8-BE8F-2178F06CC11B}"/>
              </a:ext>
            </a:extLst>
          </p:cNvPr>
          <p:cNvSpPr/>
          <p:nvPr/>
        </p:nvSpPr>
        <p:spPr>
          <a:xfrm>
            <a:off x="4754669" y="1867159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CAA6D5-D51C-4E81-BB42-2D4DE1C033F4}"/>
              </a:ext>
            </a:extLst>
          </p:cNvPr>
          <p:cNvSpPr/>
          <p:nvPr/>
        </p:nvSpPr>
        <p:spPr>
          <a:xfrm>
            <a:off x="6073803" y="1859436"/>
            <a:ext cx="1319134" cy="464811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FCA76-37B6-405F-BF08-36F7C519FFB0}"/>
              </a:ext>
            </a:extLst>
          </p:cNvPr>
          <p:cNvSpPr txBox="1"/>
          <p:nvPr/>
        </p:nvSpPr>
        <p:spPr>
          <a:xfrm>
            <a:off x="3567968" y="152712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495ABC-FD3E-45BE-A3D3-410278965B3B}"/>
              </a:ext>
            </a:extLst>
          </p:cNvPr>
          <p:cNvSpPr txBox="1"/>
          <p:nvPr/>
        </p:nvSpPr>
        <p:spPr>
          <a:xfrm>
            <a:off x="3583197" y="123437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E9BFE-52AA-4C2F-8479-BE986B43551A}"/>
              </a:ext>
            </a:extLst>
          </p:cNvPr>
          <p:cNvSpPr/>
          <p:nvPr/>
        </p:nvSpPr>
        <p:spPr>
          <a:xfrm>
            <a:off x="2150851" y="1355541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C66F50-06DB-437D-9FA2-8FB995760CE0}"/>
              </a:ext>
            </a:extLst>
          </p:cNvPr>
          <p:cNvSpPr/>
          <p:nvPr/>
        </p:nvSpPr>
        <p:spPr>
          <a:xfrm>
            <a:off x="5301024" y="1355540"/>
            <a:ext cx="238821" cy="500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D8A92A-73FD-4A79-A6D2-00B864DC789B}"/>
              </a:ext>
            </a:extLst>
          </p:cNvPr>
          <p:cNvSpPr/>
          <p:nvPr/>
        </p:nvSpPr>
        <p:spPr>
          <a:xfrm>
            <a:off x="6621573" y="1344328"/>
            <a:ext cx="237406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FB49-9ED2-4661-8A71-B75C783678FE}"/>
              </a:ext>
            </a:extLst>
          </p:cNvPr>
          <p:cNvSpPr txBox="1"/>
          <p:nvPr/>
        </p:nvSpPr>
        <p:spPr>
          <a:xfrm>
            <a:off x="1815868" y="193151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387436-5599-496A-A3D1-BBD5ADAC1609}"/>
              </a:ext>
            </a:extLst>
          </p:cNvPr>
          <p:cNvSpPr txBox="1"/>
          <p:nvPr/>
        </p:nvSpPr>
        <p:spPr>
          <a:xfrm>
            <a:off x="4746555" y="193795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9E5905-B760-459E-B328-604912A05996}"/>
              </a:ext>
            </a:extLst>
          </p:cNvPr>
          <p:cNvSpPr txBox="1"/>
          <p:nvPr/>
        </p:nvSpPr>
        <p:spPr>
          <a:xfrm>
            <a:off x="6081917" y="194567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0B7BC8-DBF7-4656-8850-3ACBD8288859}"/>
              </a:ext>
            </a:extLst>
          </p:cNvPr>
          <p:cNvCxnSpPr/>
          <p:nvPr/>
        </p:nvCxnSpPr>
        <p:spPr>
          <a:xfrm>
            <a:off x="1546161" y="3100766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131164-7432-423D-9FD9-7FE93C160AB6}"/>
              </a:ext>
            </a:extLst>
          </p:cNvPr>
          <p:cNvSpPr txBox="1"/>
          <p:nvPr/>
        </p:nvSpPr>
        <p:spPr>
          <a:xfrm>
            <a:off x="1208420" y="2677084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 Substrate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60ED1-2E9E-451E-BB9E-346B8A072878}"/>
              </a:ext>
            </a:extLst>
          </p:cNvPr>
          <p:cNvSpPr txBox="1"/>
          <p:nvPr/>
        </p:nvSpPr>
        <p:spPr>
          <a:xfrm>
            <a:off x="1848591" y="10586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(D)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D830E-428D-47C6-AA52-9094AA87C5D0}"/>
              </a:ext>
            </a:extLst>
          </p:cNvPr>
          <p:cNvSpPr txBox="1"/>
          <p:nvPr/>
        </p:nvSpPr>
        <p:spPr>
          <a:xfrm>
            <a:off x="4982890" y="105002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(S)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AE8B1D-C88C-4951-AE81-B02B1011A9E9}"/>
              </a:ext>
            </a:extLst>
          </p:cNvPr>
          <p:cNvSpPr txBox="1"/>
          <p:nvPr/>
        </p:nvSpPr>
        <p:spPr>
          <a:xfrm>
            <a:off x="3492671" y="98824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0615F3-DFC7-45F0-A55A-D201202E4FA4}"/>
              </a:ext>
            </a:extLst>
          </p:cNvPr>
          <p:cNvSpPr txBox="1"/>
          <p:nvPr/>
        </p:nvSpPr>
        <p:spPr>
          <a:xfrm>
            <a:off x="6299619" y="105862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(B)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6AABFD5-083E-49E8-9132-2C2DA7E07944}"/>
              </a:ext>
            </a:extLst>
          </p:cNvPr>
          <p:cNvSpPr/>
          <p:nvPr/>
        </p:nvSpPr>
        <p:spPr>
          <a:xfrm>
            <a:off x="7049167" y="1344328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E29C66-4685-45C0-8D4E-C9D40C73A68C}"/>
              </a:ext>
            </a:extLst>
          </p:cNvPr>
          <p:cNvCxnSpPr>
            <a:cxnSpLocks/>
            <a:stCxn id="115" idx="0"/>
            <a:endCxn id="3" idx="0"/>
          </p:cNvCxnSpPr>
          <p:nvPr/>
        </p:nvCxnSpPr>
        <p:spPr>
          <a:xfrm>
            <a:off x="6740276" y="1344328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088CF-4917-4E4A-B94C-A69BC0EE350D}"/>
              </a:ext>
            </a:extLst>
          </p:cNvPr>
          <p:cNvSpPr txBox="1"/>
          <p:nvPr/>
        </p:nvSpPr>
        <p:spPr>
          <a:xfrm>
            <a:off x="6802460" y="145746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953779C-E233-4AFA-AD86-B077AC49E24D}"/>
              </a:ext>
            </a:extLst>
          </p:cNvPr>
          <p:cNvSpPr/>
          <p:nvPr/>
        </p:nvSpPr>
        <p:spPr>
          <a:xfrm>
            <a:off x="5780606" y="1357720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73ED2A-7003-4146-96BA-46F764C9A68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471715" y="1357720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B583B6-2DD1-402D-AEBE-556E462F2AAB}"/>
              </a:ext>
            </a:extLst>
          </p:cNvPr>
          <p:cNvSpPr txBox="1"/>
          <p:nvPr/>
        </p:nvSpPr>
        <p:spPr>
          <a:xfrm>
            <a:off x="5533899" y="147085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30BF0-2FCD-4E94-8EE5-AC963B000088}"/>
              </a:ext>
            </a:extLst>
          </p:cNvPr>
          <p:cNvCxnSpPr>
            <a:cxnSpLocks/>
          </p:cNvCxnSpPr>
          <p:nvPr/>
        </p:nvCxnSpPr>
        <p:spPr>
          <a:xfrm>
            <a:off x="4373040" y="808941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459B85-5E34-48A3-890B-894E8EDEF834}"/>
              </a:ext>
            </a:extLst>
          </p:cNvPr>
          <p:cNvCxnSpPr>
            <a:cxnSpLocks/>
          </p:cNvCxnSpPr>
          <p:nvPr/>
        </p:nvCxnSpPr>
        <p:spPr>
          <a:xfrm flipH="1">
            <a:off x="4356959" y="819132"/>
            <a:ext cx="24302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F6E215-EF84-464C-B9E0-75E9D307CEA2}"/>
              </a:ext>
            </a:extLst>
          </p:cNvPr>
          <p:cNvSpPr/>
          <p:nvPr/>
        </p:nvSpPr>
        <p:spPr>
          <a:xfrm>
            <a:off x="6783151" y="560990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/>
              <p:nvPr/>
            </p:nvSpPr>
            <p:spPr>
              <a:xfrm>
                <a:off x="6851036" y="593498"/>
                <a:ext cx="47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36" y="593498"/>
                <a:ext cx="47397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9B33D5-0760-46A6-8A89-C4AB11445CDB}"/>
              </a:ext>
            </a:extLst>
          </p:cNvPr>
          <p:cNvCxnSpPr>
            <a:cxnSpLocks/>
          </p:cNvCxnSpPr>
          <p:nvPr/>
        </p:nvCxnSpPr>
        <p:spPr>
          <a:xfrm>
            <a:off x="7312764" y="823944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68C229-6F1B-47EC-BE72-C759D0E8E14E}"/>
              </a:ext>
            </a:extLst>
          </p:cNvPr>
          <p:cNvSpPr txBox="1"/>
          <p:nvPr/>
        </p:nvSpPr>
        <p:spPr>
          <a:xfrm>
            <a:off x="7758760" y="95191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B7E7F3-9A43-47D8-AFDC-89239B47B989}"/>
              </a:ext>
            </a:extLst>
          </p:cNvPr>
          <p:cNvCxnSpPr>
            <a:cxnSpLocks/>
          </p:cNvCxnSpPr>
          <p:nvPr/>
        </p:nvCxnSpPr>
        <p:spPr>
          <a:xfrm flipH="1">
            <a:off x="1658783" y="1352908"/>
            <a:ext cx="635010" cy="13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F60C450-BA5E-4E7D-B4DC-42F5071AAA4E}"/>
              </a:ext>
            </a:extLst>
          </p:cNvPr>
          <p:cNvSpPr/>
          <p:nvPr/>
        </p:nvSpPr>
        <p:spPr>
          <a:xfrm>
            <a:off x="1133404" y="1105802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/>
              <p:nvPr/>
            </p:nvSpPr>
            <p:spPr>
              <a:xfrm>
                <a:off x="1201289" y="1138310"/>
                <a:ext cx="48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89" y="1138310"/>
                <a:ext cx="484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88FE71-0BE0-47D7-AF5B-123E7C11D529}"/>
              </a:ext>
            </a:extLst>
          </p:cNvPr>
          <p:cNvCxnSpPr>
            <a:cxnSpLocks/>
          </p:cNvCxnSpPr>
          <p:nvPr/>
        </p:nvCxnSpPr>
        <p:spPr>
          <a:xfrm>
            <a:off x="765814" y="1375308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04374E-DE81-48DE-9607-DF11B91E4F96}"/>
              </a:ext>
            </a:extLst>
          </p:cNvPr>
          <p:cNvSpPr txBox="1"/>
          <p:nvPr/>
        </p:nvSpPr>
        <p:spPr>
          <a:xfrm>
            <a:off x="128394" y="149298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568D3-674E-49C1-92FD-2D943CE481F5}"/>
              </a:ext>
            </a:extLst>
          </p:cNvPr>
          <p:cNvSpPr txBox="1"/>
          <p:nvPr/>
        </p:nvSpPr>
        <p:spPr>
          <a:xfrm>
            <a:off x="1607274" y="113714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1CBCC4-D009-4898-8BA0-EAD47722CA61}"/>
              </a:ext>
            </a:extLst>
          </p:cNvPr>
          <p:cNvSpPr txBox="1"/>
          <p:nvPr/>
        </p:nvSpPr>
        <p:spPr>
          <a:xfrm>
            <a:off x="6535892" y="58336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BFA3AF-CF92-4B16-8E2B-03A9C8F9A700}"/>
              </a:ext>
            </a:extLst>
          </p:cNvPr>
          <p:cNvSpPr txBox="1"/>
          <p:nvPr/>
        </p:nvSpPr>
        <p:spPr>
          <a:xfrm>
            <a:off x="7278429" y="55326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E9F55-7538-4E2D-A5F3-83E54407A3E4}"/>
              </a:ext>
            </a:extLst>
          </p:cNvPr>
          <p:cNvSpPr txBox="1"/>
          <p:nvPr/>
        </p:nvSpPr>
        <p:spPr>
          <a:xfrm>
            <a:off x="857345" y="1111655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C32982-BF79-4579-9393-6EB1A2FFE8ED}"/>
              </a:ext>
            </a:extLst>
          </p:cNvPr>
          <p:cNvGrpSpPr/>
          <p:nvPr/>
        </p:nvGrpSpPr>
        <p:grpSpPr>
          <a:xfrm>
            <a:off x="7513350" y="826026"/>
            <a:ext cx="296642" cy="375572"/>
            <a:chOff x="7325012" y="3377195"/>
            <a:chExt cx="579509" cy="73370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4348AD-C633-479B-913D-68F382F8640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919E03-CF6A-4001-BD8F-030B85FCBFDF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8C0C01-45C1-4C37-BBB1-EB715154A2F5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4A7583-A2F8-4D1A-8E4A-F5694C03A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83A313-3377-4C62-934D-950DBAF4C1E8}"/>
              </a:ext>
            </a:extLst>
          </p:cNvPr>
          <p:cNvGrpSpPr/>
          <p:nvPr/>
        </p:nvGrpSpPr>
        <p:grpSpPr>
          <a:xfrm>
            <a:off x="626292" y="1381411"/>
            <a:ext cx="296642" cy="375572"/>
            <a:chOff x="7325012" y="3377195"/>
            <a:chExt cx="579509" cy="733703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E25B9D3-A80A-44E8-8B2D-369684039CE4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2C70534-0EA3-4C00-BD16-35D5139E4CFD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D65725-BA25-414A-9389-D8DABF4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DE0E41B-2894-471A-A3B8-1E3964A0A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0EA617C-6819-47D5-B39E-5CD82A56B950}"/>
                  </a:ext>
                </a:extLst>
              </p:cNvPr>
              <p:cNvSpPr txBox="1"/>
              <p:nvPr/>
            </p:nvSpPr>
            <p:spPr>
              <a:xfrm>
                <a:off x="729014" y="3517786"/>
                <a:ext cx="2252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0EA617C-6819-47D5-B39E-5CD82A56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4" y="3517786"/>
                <a:ext cx="2252860" cy="276999"/>
              </a:xfrm>
              <a:prstGeom prst="rect">
                <a:avLst/>
              </a:prstGeom>
              <a:blipFill>
                <a:blip r:embed="rId6"/>
                <a:stretch>
                  <a:fillRect l="-2710" r="-352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831ECF-1945-4CC9-83B7-A57BDA1EE978}"/>
              </a:ext>
            </a:extLst>
          </p:cNvPr>
          <p:cNvCxnSpPr/>
          <p:nvPr/>
        </p:nvCxnSpPr>
        <p:spPr>
          <a:xfrm flipH="1">
            <a:off x="3019097" y="1937952"/>
            <a:ext cx="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CC8BC6-98E3-446E-80BD-8AEBF7A790CB}"/>
              </a:ext>
            </a:extLst>
          </p:cNvPr>
          <p:cNvCxnSpPr>
            <a:cxnSpLocks/>
          </p:cNvCxnSpPr>
          <p:nvPr/>
        </p:nvCxnSpPr>
        <p:spPr>
          <a:xfrm>
            <a:off x="3034011" y="2253453"/>
            <a:ext cx="0" cy="636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D0AC70A-393E-4254-A1CC-1DE482C2F8F2}"/>
              </a:ext>
            </a:extLst>
          </p:cNvPr>
          <p:cNvCxnSpPr>
            <a:cxnSpLocks/>
          </p:cNvCxnSpPr>
          <p:nvPr/>
        </p:nvCxnSpPr>
        <p:spPr>
          <a:xfrm>
            <a:off x="4754669" y="2239292"/>
            <a:ext cx="0" cy="7096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AD24547-C055-42D9-8676-7541605A0B4F}"/>
              </a:ext>
            </a:extLst>
          </p:cNvPr>
          <p:cNvCxnSpPr>
            <a:cxnSpLocks/>
          </p:cNvCxnSpPr>
          <p:nvPr/>
        </p:nvCxnSpPr>
        <p:spPr>
          <a:xfrm flipV="1">
            <a:off x="3076603" y="1931515"/>
            <a:ext cx="1669952" cy="21046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F064E8B-89A7-445D-8BB9-01F54C46013B}"/>
              </a:ext>
            </a:extLst>
          </p:cNvPr>
          <p:cNvCxnSpPr>
            <a:cxnSpLocks/>
          </p:cNvCxnSpPr>
          <p:nvPr/>
        </p:nvCxnSpPr>
        <p:spPr>
          <a:xfrm>
            <a:off x="3492671" y="2005976"/>
            <a:ext cx="1253884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7935ADB-B25B-427C-8BA1-86BFB44F6FC0}"/>
              </a:ext>
            </a:extLst>
          </p:cNvPr>
          <p:cNvCxnSpPr>
            <a:cxnSpLocks/>
          </p:cNvCxnSpPr>
          <p:nvPr/>
        </p:nvCxnSpPr>
        <p:spPr>
          <a:xfrm>
            <a:off x="2956560" y="1952561"/>
            <a:ext cx="1798109" cy="37168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A63363-9EE0-48DD-93EB-BF37C3E05BEA}"/>
              </a:ext>
            </a:extLst>
          </p:cNvPr>
          <p:cNvSpPr txBox="1"/>
          <p:nvPr/>
        </p:nvSpPr>
        <p:spPr>
          <a:xfrm>
            <a:off x="3019097" y="26797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CD589F0-8554-415C-BF64-5048F8AAF153}"/>
              </a:ext>
            </a:extLst>
          </p:cNvPr>
          <p:cNvSpPr txBox="1"/>
          <p:nvPr/>
        </p:nvSpPr>
        <p:spPr>
          <a:xfrm>
            <a:off x="4746555" y="26896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DCAA7B9-E52E-4419-8568-2871959B6267}"/>
              </a:ext>
            </a:extLst>
          </p:cNvPr>
          <p:cNvCxnSpPr/>
          <p:nvPr/>
        </p:nvCxnSpPr>
        <p:spPr>
          <a:xfrm>
            <a:off x="3753971" y="1855945"/>
            <a:ext cx="0" cy="1027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B801C69-5104-42ED-9A21-3651B596C147}"/>
              </a:ext>
            </a:extLst>
          </p:cNvPr>
          <p:cNvCxnSpPr/>
          <p:nvPr/>
        </p:nvCxnSpPr>
        <p:spPr>
          <a:xfrm>
            <a:off x="3964387" y="1867159"/>
            <a:ext cx="0" cy="1027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3BA9A-BCB0-4FAB-8DED-D7448CFA3970}"/>
              </a:ext>
            </a:extLst>
          </p:cNvPr>
          <p:cNvSpPr txBox="1"/>
          <p:nvPr/>
        </p:nvSpPr>
        <p:spPr>
          <a:xfrm>
            <a:off x="3679472" y="275560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E62CC8-2BDE-4B5C-BC53-A331F91B777E}"/>
              </a:ext>
            </a:extLst>
          </p:cNvPr>
          <p:cNvCxnSpPr/>
          <p:nvPr/>
        </p:nvCxnSpPr>
        <p:spPr>
          <a:xfrm flipH="1">
            <a:off x="4053292" y="2654388"/>
            <a:ext cx="61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F32C69-FB8C-49EF-810A-45BF43AB319E}"/>
              </a:ext>
            </a:extLst>
          </p:cNvPr>
          <p:cNvSpPr txBox="1"/>
          <p:nvPr/>
        </p:nvSpPr>
        <p:spPr>
          <a:xfrm>
            <a:off x="4253386" y="25823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AC0849D-1D51-4235-AFD3-01E5E9FA410B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779336" y="2089796"/>
            <a:ext cx="967219" cy="2045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AD8FCA-C45D-46D1-8094-3C0699C85954}"/>
              </a:ext>
            </a:extLst>
          </p:cNvPr>
          <p:cNvCxnSpPr>
            <a:cxnSpLocks/>
          </p:cNvCxnSpPr>
          <p:nvPr/>
        </p:nvCxnSpPr>
        <p:spPr>
          <a:xfrm>
            <a:off x="4010107" y="2165996"/>
            <a:ext cx="707077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193A7B1-50FB-4F02-8C94-CDF3731F2D0C}"/>
              </a:ext>
            </a:extLst>
          </p:cNvPr>
          <p:cNvCxnSpPr>
            <a:cxnSpLocks/>
          </p:cNvCxnSpPr>
          <p:nvPr/>
        </p:nvCxnSpPr>
        <p:spPr>
          <a:xfrm>
            <a:off x="4467307" y="2239292"/>
            <a:ext cx="210533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FD5B9A0-BDB5-402E-BF86-050AF737B05E}"/>
              </a:ext>
            </a:extLst>
          </p:cNvPr>
          <p:cNvSpPr txBox="1"/>
          <p:nvPr/>
        </p:nvSpPr>
        <p:spPr>
          <a:xfrm>
            <a:off x="4145980" y="236134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DBE3AE-0BAB-4AA9-A3EE-AE77981BC192}"/>
                  </a:ext>
                </a:extLst>
              </p:cNvPr>
              <p:cNvSpPr txBox="1"/>
              <p:nvPr/>
            </p:nvSpPr>
            <p:spPr>
              <a:xfrm>
                <a:off x="4356959" y="115871"/>
                <a:ext cx="238187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𝑻𝑯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DBE3AE-0BAB-4AA9-A3EE-AE77981BC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959" y="115871"/>
                <a:ext cx="2381870" cy="369332"/>
              </a:xfrm>
              <a:prstGeom prst="rect">
                <a:avLst/>
              </a:prstGeom>
              <a:blipFill>
                <a:blip r:embed="rId7"/>
                <a:stretch>
                  <a:fillRect l="-2041" r="-510" b="-1587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1A9F3F-4A03-4EB7-80ED-9CF18B02E3A1}"/>
              </a:ext>
            </a:extLst>
          </p:cNvPr>
          <p:cNvCxnSpPr/>
          <p:nvPr/>
        </p:nvCxnSpPr>
        <p:spPr>
          <a:xfrm>
            <a:off x="128394" y="3590838"/>
            <a:ext cx="4978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922347D-3EAC-4D49-995B-0B46855D058C}"/>
              </a:ext>
            </a:extLst>
          </p:cNvPr>
          <p:cNvCxnSpPr/>
          <p:nvPr/>
        </p:nvCxnSpPr>
        <p:spPr>
          <a:xfrm>
            <a:off x="128394" y="3733506"/>
            <a:ext cx="4978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DCBD9-C9B3-45A7-A8C0-739EDA17628B}"/>
              </a:ext>
            </a:extLst>
          </p:cNvPr>
          <p:cNvCxnSpPr>
            <a:cxnSpLocks/>
          </p:cNvCxnSpPr>
          <p:nvPr/>
        </p:nvCxnSpPr>
        <p:spPr>
          <a:xfrm>
            <a:off x="377343" y="3149656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8646FF-459F-4263-B6FC-7FDF1A6C849A}"/>
              </a:ext>
            </a:extLst>
          </p:cNvPr>
          <p:cNvCxnSpPr>
            <a:cxnSpLocks/>
          </p:cNvCxnSpPr>
          <p:nvPr/>
        </p:nvCxnSpPr>
        <p:spPr>
          <a:xfrm>
            <a:off x="377343" y="3733506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E6B21E-32C1-418A-BF2E-ED8BA069A2BE}"/>
                  </a:ext>
                </a:extLst>
              </p:cNvPr>
              <p:cNvSpPr txBox="1"/>
              <p:nvPr/>
            </p:nvSpPr>
            <p:spPr>
              <a:xfrm>
                <a:off x="795907" y="3874195"/>
                <a:ext cx="5393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Channel charge: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E6B21E-32C1-418A-BF2E-ED8BA069A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07" y="3874195"/>
                <a:ext cx="5393528" cy="276999"/>
              </a:xfrm>
              <a:prstGeom prst="rect">
                <a:avLst/>
              </a:prstGeom>
              <a:blipFill>
                <a:blip r:embed="rId8"/>
                <a:stretch>
                  <a:fillRect l="-2715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D54972-E9C8-4E3F-BF36-92D1F1C1F97C}"/>
                  </a:ext>
                </a:extLst>
              </p:cNvPr>
              <p:cNvSpPr txBox="1"/>
              <p:nvPr/>
            </p:nvSpPr>
            <p:spPr>
              <a:xfrm>
                <a:off x="2566006" y="4185868"/>
                <a:ext cx="2788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D54972-E9C8-4E3F-BF36-92D1F1C1F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06" y="4185868"/>
                <a:ext cx="2788199" cy="276999"/>
              </a:xfrm>
              <a:prstGeom prst="rect">
                <a:avLst/>
              </a:prstGeom>
              <a:blipFill>
                <a:blip r:embed="rId9"/>
                <a:stretch>
                  <a:fillRect l="-218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17857-CED6-4D0D-8BEB-51A4647F1D05}"/>
                  </a:ext>
                </a:extLst>
              </p:cNvPr>
              <p:cNvSpPr txBox="1"/>
              <p:nvPr/>
            </p:nvSpPr>
            <p:spPr>
              <a:xfrm>
                <a:off x="2573626" y="4500550"/>
                <a:ext cx="3393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17857-CED6-4D0D-8BEB-51A4647F1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26" y="4500550"/>
                <a:ext cx="3393878" cy="276999"/>
              </a:xfrm>
              <a:prstGeom prst="rect">
                <a:avLst/>
              </a:prstGeom>
              <a:blipFill>
                <a:blip r:embed="rId10"/>
                <a:stretch>
                  <a:fillRect l="-179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28CC250-83A8-4C4E-98C7-CB1A75CD622A}"/>
                  </a:ext>
                </a:extLst>
              </p:cNvPr>
              <p:cNvSpPr txBox="1"/>
              <p:nvPr/>
            </p:nvSpPr>
            <p:spPr>
              <a:xfrm>
                <a:off x="2598294" y="4799369"/>
                <a:ext cx="101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0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28CC250-83A8-4C4E-98C7-CB1A75CD6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94" y="4799369"/>
                <a:ext cx="1019831" cy="276999"/>
              </a:xfrm>
              <a:prstGeom prst="rect">
                <a:avLst/>
              </a:prstGeom>
              <a:blipFill>
                <a:blip r:embed="rId11"/>
                <a:stretch>
                  <a:fillRect l="-10119" t="-28261" r="-12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C0924-9A98-419E-B360-8CEA5AA88B49}"/>
                  </a:ext>
                </a:extLst>
              </p:cNvPr>
              <p:cNvSpPr txBox="1"/>
              <p:nvPr/>
            </p:nvSpPr>
            <p:spPr>
              <a:xfrm>
                <a:off x="3647747" y="4769738"/>
                <a:ext cx="35338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C0924-9A98-419E-B360-8CEA5AA88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47" y="4769738"/>
                <a:ext cx="3533845" cy="338554"/>
              </a:xfrm>
              <a:prstGeom prst="rect">
                <a:avLst/>
              </a:prstGeom>
              <a:blipFill>
                <a:blip r:embed="rId12"/>
                <a:stretch>
                  <a:fillRect l="-86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C3B385-A930-41C5-83BB-F66EE39BAE97}"/>
              </a:ext>
            </a:extLst>
          </p:cNvPr>
          <p:cNvSpPr txBox="1"/>
          <p:nvPr/>
        </p:nvSpPr>
        <p:spPr>
          <a:xfrm>
            <a:off x="5940298" y="4767285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Pinch off Point</a:t>
            </a:r>
          </a:p>
        </p:txBody>
      </p:sp>
    </p:spTree>
    <p:extLst>
      <p:ext uri="{BB962C8B-B14F-4D97-AF65-F5344CB8AC3E}">
        <p14:creationId xmlns:p14="http://schemas.microsoft.com/office/powerpoint/2010/main" val="251594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56899" y="24084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Pinch off point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784B5-BCA9-44BC-92B4-54A2FE9F65EA}"/>
              </a:ext>
            </a:extLst>
          </p:cNvPr>
          <p:cNvCxnSpPr/>
          <p:nvPr/>
        </p:nvCxnSpPr>
        <p:spPr>
          <a:xfrm>
            <a:off x="1598865" y="2386925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364E4-BFF4-4129-9DC0-883C697B5D70}"/>
              </a:ext>
            </a:extLst>
          </p:cNvPr>
          <p:cNvSpPr/>
          <p:nvPr/>
        </p:nvSpPr>
        <p:spPr>
          <a:xfrm>
            <a:off x="1704883" y="2379202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F4417-77DC-4B67-8B62-475A4ECEF034}"/>
              </a:ext>
            </a:extLst>
          </p:cNvPr>
          <p:cNvSpPr/>
          <p:nvPr/>
        </p:nvSpPr>
        <p:spPr>
          <a:xfrm>
            <a:off x="3034011" y="2047775"/>
            <a:ext cx="1720658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4C3C24-A828-482D-901A-9C97F0BBE65D}"/>
              </a:ext>
            </a:extLst>
          </p:cNvPr>
          <p:cNvSpPr/>
          <p:nvPr/>
        </p:nvSpPr>
        <p:spPr>
          <a:xfrm>
            <a:off x="3034011" y="1784536"/>
            <a:ext cx="1720658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C052FDE-F12C-41B8-BE8F-2178F06CC11B}"/>
              </a:ext>
            </a:extLst>
          </p:cNvPr>
          <p:cNvSpPr/>
          <p:nvPr/>
        </p:nvSpPr>
        <p:spPr>
          <a:xfrm>
            <a:off x="4754669" y="2386925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CAA6D5-D51C-4E81-BB42-2D4DE1C033F4}"/>
              </a:ext>
            </a:extLst>
          </p:cNvPr>
          <p:cNvSpPr/>
          <p:nvPr/>
        </p:nvSpPr>
        <p:spPr>
          <a:xfrm>
            <a:off x="6073803" y="2379202"/>
            <a:ext cx="1319134" cy="464811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FCA76-37B6-405F-BF08-36F7C519FFB0}"/>
              </a:ext>
            </a:extLst>
          </p:cNvPr>
          <p:cNvSpPr txBox="1"/>
          <p:nvPr/>
        </p:nvSpPr>
        <p:spPr>
          <a:xfrm>
            <a:off x="3567968" y="20468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495ABC-FD3E-45BE-A3D3-410278965B3B}"/>
              </a:ext>
            </a:extLst>
          </p:cNvPr>
          <p:cNvSpPr txBox="1"/>
          <p:nvPr/>
        </p:nvSpPr>
        <p:spPr>
          <a:xfrm>
            <a:off x="3583197" y="175414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E9BFE-52AA-4C2F-8479-BE986B43551A}"/>
              </a:ext>
            </a:extLst>
          </p:cNvPr>
          <p:cNvSpPr/>
          <p:nvPr/>
        </p:nvSpPr>
        <p:spPr>
          <a:xfrm>
            <a:off x="2150851" y="1875307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C66F50-06DB-437D-9FA2-8FB995760CE0}"/>
              </a:ext>
            </a:extLst>
          </p:cNvPr>
          <p:cNvSpPr/>
          <p:nvPr/>
        </p:nvSpPr>
        <p:spPr>
          <a:xfrm>
            <a:off x="5301024" y="1875306"/>
            <a:ext cx="238821" cy="500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D8A92A-73FD-4A79-A6D2-00B864DC789B}"/>
              </a:ext>
            </a:extLst>
          </p:cNvPr>
          <p:cNvSpPr/>
          <p:nvPr/>
        </p:nvSpPr>
        <p:spPr>
          <a:xfrm>
            <a:off x="6621573" y="1864094"/>
            <a:ext cx="237406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FB49-9ED2-4661-8A71-B75C783678FE}"/>
              </a:ext>
            </a:extLst>
          </p:cNvPr>
          <p:cNvSpPr txBox="1"/>
          <p:nvPr/>
        </p:nvSpPr>
        <p:spPr>
          <a:xfrm>
            <a:off x="1815868" y="245128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387436-5599-496A-A3D1-BBD5ADAC1609}"/>
              </a:ext>
            </a:extLst>
          </p:cNvPr>
          <p:cNvSpPr txBox="1"/>
          <p:nvPr/>
        </p:nvSpPr>
        <p:spPr>
          <a:xfrm>
            <a:off x="4746555" y="245771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9E5905-B760-459E-B328-604912A05996}"/>
              </a:ext>
            </a:extLst>
          </p:cNvPr>
          <p:cNvSpPr txBox="1"/>
          <p:nvPr/>
        </p:nvSpPr>
        <p:spPr>
          <a:xfrm>
            <a:off x="6081917" y="246544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0B7BC8-DBF7-4656-8850-3ACBD8288859}"/>
              </a:ext>
            </a:extLst>
          </p:cNvPr>
          <p:cNvCxnSpPr/>
          <p:nvPr/>
        </p:nvCxnSpPr>
        <p:spPr>
          <a:xfrm>
            <a:off x="1546161" y="3620532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131164-7432-423D-9FD9-7FE93C160AB6}"/>
              </a:ext>
            </a:extLst>
          </p:cNvPr>
          <p:cNvSpPr txBox="1"/>
          <p:nvPr/>
        </p:nvSpPr>
        <p:spPr>
          <a:xfrm>
            <a:off x="1208420" y="3196850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 Substrate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60ED1-2E9E-451E-BB9E-346B8A072878}"/>
              </a:ext>
            </a:extLst>
          </p:cNvPr>
          <p:cNvSpPr txBox="1"/>
          <p:nvPr/>
        </p:nvSpPr>
        <p:spPr>
          <a:xfrm>
            <a:off x="1848591" y="157839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(D)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D830E-428D-47C6-AA52-9094AA87C5D0}"/>
              </a:ext>
            </a:extLst>
          </p:cNvPr>
          <p:cNvSpPr txBox="1"/>
          <p:nvPr/>
        </p:nvSpPr>
        <p:spPr>
          <a:xfrm>
            <a:off x="4982890" y="156979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(S)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AE8B1D-C88C-4951-AE81-B02B1011A9E9}"/>
              </a:ext>
            </a:extLst>
          </p:cNvPr>
          <p:cNvSpPr txBox="1"/>
          <p:nvPr/>
        </p:nvSpPr>
        <p:spPr>
          <a:xfrm>
            <a:off x="3492671" y="150800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0615F3-DFC7-45F0-A55A-D201202E4FA4}"/>
              </a:ext>
            </a:extLst>
          </p:cNvPr>
          <p:cNvSpPr txBox="1"/>
          <p:nvPr/>
        </p:nvSpPr>
        <p:spPr>
          <a:xfrm>
            <a:off x="6299619" y="157839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(B)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6AABFD5-083E-49E8-9132-2C2DA7E07944}"/>
              </a:ext>
            </a:extLst>
          </p:cNvPr>
          <p:cNvSpPr/>
          <p:nvPr/>
        </p:nvSpPr>
        <p:spPr>
          <a:xfrm>
            <a:off x="7049167" y="1864094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E29C66-4685-45C0-8D4E-C9D40C73A68C}"/>
              </a:ext>
            </a:extLst>
          </p:cNvPr>
          <p:cNvCxnSpPr>
            <a:cxnSpLocks/>
            <a:stCxn id="115" idx="0"/>
            <a:endCxn id="3" idx="0"/>
          </p:cNvCxnSpPr>
          <p:nvPr/>
        </p:nvCxnSpPr>
        <p:spPr>
          <a:xfrm>
            <a:off x="6740276" y="1864094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088CF-4917-4E4A-B94C-A69BC0EE350D}"/>
              </a:ext>
            </a:extLst>
          </p:cNvPr>
          <p:cNvSpPr txBox="1"/>
          <p:nvPr/>
        </p:nvSpPr>
        <p:spPr>
          <a:xfrm>
            <a:off x="6802460" y="197722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953779C-E233-4AFA-AD86-B077AC49E24D}"/>
              </a:ext>
            </a:extLst>
          </p:cNvPr>
          <p:cNvSpPr/>
          <p:nvPr/>
        </p:nvSpPr>
        <p:spPr>
          <a:xfrm>
            <a:off x="5780606" y="1877486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73ED2A-7003-4146-96BA-46F764C9A68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471715" y="1877486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B583B6-2DD1-402D-AEBE-556E462F2AAB}"/>
              </a:ext>
            </a:extLst>
          </p:cNvPr>
          <p:cNvSpPr txBox="1"/>
          <p:nvPr/>
        </p:nvSpPr>
        <p:spPr>
          <a:xfrm>
            <a:off x="5533899" y="199061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30BF0-2FCD-4E94-8EE5-AC963B000088}"/>
              </a:ext>
            </a:extLst>
          </p:cNvPr>
          <p:cNvCxnSpPr>
            <a:cxnSpLocks/>
          </p:cNvCxnSpPr>
          <p:nvPr/>
        </p:nvCxnSpPr>
        <p:spPr>
          <a:xfrm>
            <a:off x="4373040" y="1328707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459B85-5E34-48A3-890B-894E8EDEF834}"/>
              </a:ext>
            </a:extLst>
          </p:cNvPr>
          <p:cNvCxnSpPr>
            <a:cxnSpLocks/>
          </p:cNvCxnSpPr>
          <p:nvPr/>
        </p:nvCxnSpPr>
        <p:spPr>
          <a:xfrm flipH="1">
            <a:off x="4356959" y="1338898"/>
            <a:ext cx="24302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F6E215-EF84-464C-B9E0-75E9D307CEA2}"/>
              </a:ext>
            </a:extLst>
          </p:cNvPr>
          <p:cNvSpPr/>
          <p:nvPr/>
        </p:nvSpPr>
        <p:spPr>
          <a:xfrm>
            <a:off x="6783151" y="1080756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/>
              <p:nvPr/>
            </p:nvSpPr>
            <p:spPr>
              <a:xfrm>
                <a:off x="6851036" y="1113264"/>
                <a:ext cx="47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36" y="1113264"/>
                <a:ext cx="47397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9B33D5-0760-46A6-8A89-C4AB11445CDB}"/>
              </a:ext>
            </a:extLst>
          </p:cNvPr>
          <p:cNvCxnSpPr>
            <a:cxnSpLocks/>
          </p:cNvCxnSpPr>
          <p:nvPr/>
        </p:nvCxnSpPr>
        <p:spPr>
          <a:xfrm>
            <a:off x="7312764" y="1343710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68C229-6F1B-47EC-BE72-C759D0E8E14E}"/>
              </a:ext>
            </a:extLst>
          </p:cNvPr>
          <p:cNvSpPr txBox="1"/>
          <p:nvPr/>
        </p:nvSpPr>
        <p:spPr>
          <a:xfrm>
            <a:off x="7758760" y="147167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B7E7F3-9A43-47D8-AFDC-89239B47B989}"/>
              </a:ext>
            </a:extLst>
          </p:cNvPr>
          <p:cNvCxnSpPr>
            <a:cxnSpLocks/>
          </p:cNvCxnSpPr>
          <p:nvPr/>
        </p:nvCxnSpPr>
        <p:spPr>
          <a:xfrm flipH="1">
            <a:off x="1658783" y="1872674"/>
            <a:ext cx="635010" cy="13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F60C450-BA5E-4E7D-B4DC-42F5071AAA4E}"/>
              </a:ext>
            </a:extLst>
          </p:cNvPr>
          <p:cNvSpPr/>
          <p:nvPr/>
        </p:nvSpPr>
        <p:spPr>
          <a:xfrm>
            <a:off x="1133404" y="1625568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/>
              <p:nvPr/>
            </p:nvSpPr>
            <p:spPr>
              <a:xfrm>
                <a:off x="1201289" y="1658076"/>
                <a:ext cx="48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89" y="1658076"/>
                <a:ext cx="484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88FE71-0BE0-47D7-AF5B-123E7C11D529}"/>
              </a:ext>
            </a:extLst>
          </p:cNvPr>
          <p:cNvCxnSpPr>
            <a:cxnSpLocks/>
          </p:cNvCxnSpPr>
          <p:nvPr/>
        </p:nvCxnSpPr>
        <p:spPr>
          <a:xfrm>
            <a:off x="765814" y="1895074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04374E-DE81-48DE-9607-DF11B91E4F96}"/>
              </a:ext>
            </a:extLst>
          </p:cNvPr>
          <p:cNvSpPr txBox="1"/>
          <p:nvPr/>
        </p:nvSpPr>
        <p:spPr>
          <a:xfrm>
            <a:off x="128394" y="201274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568D3-674E-49C1-92FD-2D943CE481F5}"/>
              </a:ext>
            </a:extLst>
          </p:cNvPr>
          <p:cNvSpPr txBox="1"/>
          <p:nvPr/>
        </p:nvSpPr>
        <p:spPr>
          <a:xfrm>
            <a:off x="1607274" y="165691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1CBCC4-D009-4898-8BA0-EAD47722CA61}"/>
              </a:ext>
            </a:extLst>
          </p:cNvPr>
          <p:cNvSpPr txBox="1"/>
          <p:nvPr/>
        </p:nvSpPr>
        <p:spPr>
          <a:xfrm>
            <a:off x="6535892" y="110313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BFA3AF-CF92-4B16-8E2B-03A9C8F9A700}"/>
              </a:ext>
            </a:extLst>
          </p:cNvPr>
          <p:cNvSpPr txBox="1"/>
          <p:nvPr/>
        </p:nvSpPr>
        <p:spPr>
          <a:xfrm>
            <a:off x="7278429" y="107303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E9F55-7538-4E2D-A5F3-83E54407A3E4}"/>
              </a:ext>
            </a:extLst>
          </p:cNvPr>
          <p:cNvSpPr txBox="1"/>
          <p:nvPr/>
        </p:nvSpPr>
        <p:spPr>
          <a:xfrm>
            <a:off x="857345" y="1631421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C32982-BF79-4579-9393-6EB1A2FFE8ED}"/>
              </a:ext>
            </a:extLst>
          </p:cNvPr>
          <p:cNvGrpSpPr/>
          <p:nvPr/>
        </p:nvGrpSpPr>
        <p:grpSpPr>
          <a:xfrm>
            <a:off x="7513350" y="1345792"/>
            <a:ext cx="296642" cy="375572"/>
            <a:chOff x="7325012" y="3377195"/>
            <a:chExt cx="579509" cy="73370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4348AD-C633-479B-913D-68F382F8640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919E03-CF6A-4001-BD8F-030B85FCBFDF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8C0C01-45C1-4C37-BBB1-EB715154A2F5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4A7583-A2F8-4D1A-8E4A-F5694C03A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83A313-3377-4C62-934D-950DBAF4C1E8}"/>
              </a:ext>
            </a:extLst>
          </p:cNvPr>
          <p:cNvGrpSpPr/>
          <p:nvPr/>
        </p:nvGrpSpPr>
        <p:grpSpPr>
          <a:xfrm>
            <a:off x="626292" y="1901177"/>
            <a:ext cx="296642" cy="375572"/>
            <a:chOff x="7325012" y="3377195"/>
            <a:chExt cx="579509" cy="733703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E25B9D3-A80A-44E8-8B2D-369684039CE4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2C70534-0EA3-4C00-BD16-35D5139E4CFD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D65725-BA25-414A-9389-D8DABF4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DE0E41B-2894-471A-A3B8-1E3964A0A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831ECF-1945-4CC9-83B7-A57BDA1EE978}"/>
              </a:ext>
            </a:extLst>
          </p:cNvPr>
          <p:cNvCxnSpPr/>
          <p:nvPr/>
        </p:nvCxnSpPr>
        <p:spPr>
          <a:xfrm flipH="1">
            <a:off x="3019097" y="2457718"/>
            <a:ext cx="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CC8BC6-98E3-446E-80BD-8AEBF7A790CB}"/>
              </a:ext>
            </a:extLst>
          </p:cNvPr>
          <p:cNvCxnSpPr>
            <a:cxnSpLocks/>
          </p:cNvCxnSpPr>
          <p:nvPr/>
        </p:nvCxnSpPr>
        <p:spPr>
          <a:xfrm>
            <a:off x="3034011" y="2773219"/>
            <a:ext cx="0" cy="636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D0AC70A-393E-4254-A1CC-1DE482C2F8F2}"/>
              </a:ext>
            </a:extLst>
          </p:cNvPr>
          <p:cNvCxnSpPr>
            <a:cxnSpLocks/>
          </p:cNvCxnSpPr>
          <p:nvPr/>
        </p:nvCxnSpPr>
        <p:spPr>
          <a:xfrm>
            <a:off x="4754669" y="2759058"/>
            <a:ext cx="0" cy="7096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AD24547-C055-42D9-8676-7541605A0B4F}"/>
              </a:ext>
            </a:extLst>
          </p:cNvPr>
          <p:cNvCxnSpPr>
            <a:cxnSpLocks/>
          </p:cNvCxnSpPr>
          <p:nvPr/>
        </p:nvCxnSpPr>
        <p:spPr>
          <a:xfrm flipV="1">
            <a:off x="3427344" y="2451282"/>
            <a:ext cx="1319211" cy="6436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F064E8B-89A7-445D-8BB9-01F54C46013B}"/>
              </a:ext>
            </a:extLst>
          </p:cNvPr>
          <p:cNvCxnSpPr>
            <a:cxnSpLocks/>
          </p:cNvCxnSpPr>
          <p:nvPr/>
        </p:nvCxnSpPr>
        <p:spPr>
          <a:xfrm flipV="1">
            <a:off x="3651553" y="2514056"/>
            <a:ext cx="1099059" cy="16309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7935ADB-B25B-427C-8BA1-86BFB44F6FC0}"/>
              </a:ext>
            </a:extLst>
          </p:cNvPr>
          <p:cNvCxnSpPr>
            <a:cxnSpLocks/>
          </p:cNvCxnSpPr>
          <p:nvPr/>
        </p:nvCxnSpPr>
        <p:spPr>
          <a:xfrm>
            <a:off x="3177540" y="2386925"/>
            <a:ext cx="1577129" cy="457088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A63363-9EE0-48DD-93EB-BF37C3E05BEA}"/>
              </a:ext>
            </a:extLst>
          </p:cNvPr>
          <p:cNvSpPr txBox="1"/>
          <p:nvPr/>
        </p:nvSpPr>
        <p:spPr>
          <a:xfrm>
            <a:off x="3019097" y="3199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CD589F0-8554-415C-BF64-5048F8AAF153}"/>
              </a:ext>
            </a:extLst>
          </p:cNvPr>
          <p:cNvSpPr txBox="1"/>
          <p:nvPr/>
        </p:nvSpPr>
        <p:spPr>
          <a:xfrm>
            <a:off x="4746555" y="32093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DCAA7B9-E52E-4419-8568-2871959B6267}"/>
              </a:ext>
            </a:extLst>
          </p:cNvPr>
          <p:cNvCxnSpPr/>
          <p:nvPr/>
        </p:nvCxnSpPr>
        <p:spPr>
          <a:xfrm>
            <a:off x="3753971" y="2375711"/>
            <a:ext cx="0" cy="1027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B801C69-5104-42ED-9A21-3651B596C147}"/>
              </a:ext>
            </a:extLst>
          </p:cNvPr>
          <p:cNvCxnSpPr/>
          <p:nvPr/>
        </p:nvCxnSpPr>
        <p:spPr>
          <a:xfrm>
            <a:off x="3964387" y="2386925"/>
            <a:ext cx="0" cy="1027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3BA9A-BCB0-4FAB-8DED-D7448CFA3970}"/>
              </a:ext>
            </a:extLst>
          </p:cNvPr>
          <p:cNvSpPr txBox="1"/>
          <p:nvPr/>
        </p:nvSpPr>
        <p:spPr>
          <a:xfrm>
            <a:off x="3679472" y="327537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E62CC8-2BDE-4B5C-BC53-A331F91B777E}"/>
              </a:ext>
            </a:extLst>
          </p:cNvPr>
          <p:cNvCxnSpPr/>
          <p:nvPr/>
        </p:nvCxnSpPr>
        <p:spPr>
          <a:xfrm flipH="1">
            <a:off x="4053292" y="3174154"/>
            <a:ext cx="61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F32C69-FB8C-49EF-810A-45BF43AB319E}"/>
              </a:ext>
            </a:extLst>
          </p:cNvPr>
          <p:cNvSpPr txBox="1"/>
          <p:nvPr/>
        </p:nvSpPr>
        <p:spPr>
          <a:xfrm>
            <a:off x="4253386" y="310215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AC0849D-1D51-4235-AFD3-01E5E9FA410B}"/>
              </a:ext>
            </a:extLst>
          </p:cNvPr>
          <p:cNvCxnSpPr>
            <a:cxnSpLocks/>
          </p:cNvCxnSpPr>
          <p:nvPr/>
        </p:nvCxnSpPr>
        <p:spPr>
          <a:xfrm>
            <a:off x="3915481" y="2577740"/>
            <a:ext cx="839188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AD8FCA-C45D-46D1-8094-3C0699C85954}"/>
              </a:ext>
            </a:extLst>
          </p:cNvPr>
          <p:cNvCxnSpPr>
            <a:cxnSpLocks/>
          </p:cNvCxnSpPr>
          <p:nvPr/>
        </p:nvCxnSpPr>
        <p:spPr>
          <a:xfrm>
            <a:off x="4097574" y="2634079"/>
            <a:ext cx="634295" cy="9912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193A7B1-50FB-4F02-8C94-CDF3731F2D0C}"/>
              </a:ext>
            </a:extLst>
          </p:cNvPr>
          <p:cNvCxnSpPr>
            <a:cxnSpLocks/>
          </p:cNvCxnSpPr>
          <p:nvPr/>
        </p:nvCxnSpPr>
        <p:spPr>
          <a:xfrm>
            <a:off x="4296631" y="2691780"/>
            <a:ext cx="441810" cy="17074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FD5B9A0-BDB5-402E-BF86-050AF737B05E}"/>
              </a:ext>
            </a:extLst>
          </p:cNvPr>
          <p:cNvSpPr txBox="1"/>
          <p:nvPr/>
        </p:nvSpPr>
        <p:spPr>
          <a:xfrm>
            <a:off x="4145980" y="288111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DBE3AE-0BAB-4AA9-A3EE-AE77981BC192}"/>
                  </a:ext>
                </a:extLst>
              </p:cNvPr>
              <p:cNvSpPr txBox="1"/>
              <p:nvPr/>
            </p:nvSpPr>
            <p:spPr>
              <a:xfrm>
                <a:off x="3982534" y="145738"/>
                <a:ext cx="238187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𝑻𝑯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DBE3AE-0BAB-4AA9-A3EE-AE77981BC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34" y="145738"/>
                <a:ext cx="2381870" cy="369332"/>
              </a:xfrm>
              <a:prstGeom prst="rect">
                <a:avLst/>
              </a:prstGeom>
              <a:blipFill>
                <a:blip r:embed="rId6"/>
                <a:stretch>
                  <a:fillRect l="-1781" r="-254" b="-1774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28CC250-83A8-4C4E-98C7-CB1A75CD622A}"/>
                  </a:ext>
                </a:extLst>
              </p:cNvPr>
              <p:cNvSpPr txBox="1"/>
              <p:nvPr/>
            </p:nvSpPr>
            <p:spPr>
              <a:xfrm>
                <a:off x="1053144" y="4372798"/>
                <a:ext cx="1359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28CC250-83A8-4C4E-98C7-CB1A75CD6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4" y="4372798"/>
                <a:ext cx="1359218" cy="369332"/>
              </a:xfrm>
              <a:prstGeom prst="rect">
                <a:avLst/>
              </a:prstGeom>
              <a:blipFill>
                <a:blip r:embed="rId7"/>
                <a:stretch>
                  <a:fillRect l="-9865" t="-22951" r="-12556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C0924-9A98-419E-B360-8CEA5AA88B49}"/>
                  </a:ext>
                </a:extLst>
              </p:cNvPr>
              <p:cNvSpPr txBox="1"/>
              <p:nvPr/>
            </p:nvSpPr>
            <p:spPr>
              <a:xfrm>
                <a:off x="2665615" y="4399505"/>
                <a:ext cx="35338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C0924-9A98-419E-B360-8CEA5AA88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5" y="4399505"/>
                <a:ext cx="3533845" cy="400110"/>
              </a:xfrm>
              <a:prstGeom prst="rect">
                <a:avLst/>
              </a:prstGeom>
              <a:blipFill>
                <a:blip r:embed="rId8"/>
                <a:stretch>
                  <a:fillRect l="-1724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C3B385-A930-41C5-83BB-F66EE39BAE97}"/>
              </a:ext>
            </a:extLst>
          </p:cNvPr>
          <p:cNvSpPr txBox="1"/>
          <p:nvPr/>
        </p:nvSpPr>
        <p:spPr>
          <a:xfrm>
            <a:off x="5682531" y="4372798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Pinch off Point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8BBC693-43C6-4009-918D-DB293BB65CEE}"/>
              </a:ext>
            </a:extLst>
          </p:cNvPr>
          <p:cNvCxnSpPr>
            <a:cxnSpLocks/>
          </p:cNvCxnSpPr>
          <p:nvPr/>
        </p:nvCxnSpPr>
        <p:spPr>
          <a:xfrm>
            <a:off x="4498346" y="2754253"/>
            <a:ext cx="233523" cy="5327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F47E4-7E84-4D8B-9EFF-E3C7CD38E638}"/>
              </a:ext>
            </a:extLst>
          </p:cNvPr>
          <p:cNvSpPr/>
          <p:nvPr/>
        </p:nvSpPr>
        <p:spPr>
          <a:xfrm>
            <a:off x="3034011" y="2386925"/>
            <a:ext cx="171598" cy="884251"/>
          </a:xfrm>
          <a:prstGeom prst="rect">
            <a:avLst/>
          </a:prstGeom>
          <a:solidFill>
            <a:srgbClr val="00CC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EF724D-73CA-4D4C-AA2A-9C5B9259F1C6}"/>
              </a:ext>
            </a:extLst>
          </p:cNvPr>
          <p:cNvSpPr txBox="1"/>
          <p:nvPr/>
        </p:nvSpPr>
        <p:spPr>
          <a:xfrm rot="16200000">
            <a:off x="2768423" y="273823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Pinch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05570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56899" y="24084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Beyond Pinch off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784B5-BCA9-44BC-92B4-54A2FE9F65EA}"/>
              </a:ext>
            </a:extLst>
          </p:cNvPr>
          <p:cNvCxnSpPr/>
          <p:nvPr/>
        </p:nvCxnSpPr>
        <p:spPr>
          <a:xfrm>
            <a:off x="1560364" y="2088542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364E4-BFF4-4129-9DC0-883C697B5D70}"/>
              </a:ext>
            </a:extLst>
          </p:cNvPr>
          <p:cNvSpPr/>
          <p:nvPr/>
        </p:nvSpPr>
        <p:spPr>
          <a:xfrm>
            <a:off x="1666382" y="2080819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F4417-77DC-4B67-8B62-475A4ECEF034}"/>
              </a:ext>
            </a:extLst>
          </p:cNvPr>
          <p:cNvSpPr/>
          <p:nvPr/>
        </p:nvSpPr>
        <p:spPr>
          <a:xfrm>
            <a:off x="2995510" y="1749392"/>
            <a:ext cx="1720658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4C3C24-A828-482D-901A-9C97F0BBE65D}"/>
              </a:ext>
            </a:extLst>
          </p:cNvPr>
          <p:cNvSpPr/>
          <p:nvPr/>
        </p:nvSpPr>
        <p:spPr>
          <a:xfrm>
            <a:off x="2995510" y="1486153"/>
            <a:ext cx="1720658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C052FDE-F12C-41B8-BE8F-2178F06CC11B}"/>
              </a:ext>
            </a:extLst>
          </p:cNvPr>
          <p:cNvSpPr/>
          <p:nvPr/>
        </p:nvSpPr>
        <p:spPr>
          <a:xfrm>
            <a:off x="4716168" y="2088542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CAA6D5-D51C-4E81-BB42-2D4DE1C033F4}"/>
              </a:ext>
            </a:extLst>
          </p:cNvPr>
          <p:cNvSpPr/>
          <p:nvPr/>
        </p:nvSpPr>
        <p:spPr>
          <a:xfrm>
            <a:off x="6035302" y="2080819"/>
            <a:ext cx="1319134" cy="464811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FCA76-37B6-405F-BF08-36F7C519FFB0}"/>
              </a:ext>
            </a:extLst>
          </p:cNvPr>
          <p:cNvSpPr txBox="1"/>
          <p:nvPr/>
        </p:nvSpPr>
        <p:spPr>
          <a:xfrm>
            <a:off x="3529467" y="174850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495ABC-FD3E-45BE-A3D3-410278965B3B}"/>
              </a:ext>
            </a:extLst>
          </p:cNvPr>
          <p:cNvSpPr txBox="1"/>
          <p:nvPr/>
        </p:nvSpPr>
        <p:spPr>
          <a:xfrm>
            <a:off x="3544696" y="145575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E9BFE-52AA-4C2F-8479-BE986B43551A}"/>
              </a:ext>
            </a:extLst>
          </p:cNvPr>
          <p:cNvSpPr/>
          <p:nvPr/>
        </p:nvSpPr>
        <p:spPr>
          <a:xfrm>
            <a:off x="2112350" y="1576924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C66F50-06DB-437D-9FA2-8FB995760CE0}"/>
              </a:ext>
            </a:extLst>
          </p:cNvPr>
          <p:cNvSpPr/>
          <p:nvPr/>
        </p:nvSpPr>
        <p:spPr>
          <a:xfrm>
            <a:off x="5262523" y="1576923"/>
            <a:ext cx="238821" cy="500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D8A92A-73FD-4A79-A6D2-00B864DC789B}"/>
              </a:ext>
            </a:extLst>
          </p:cNvPr>
          <p:cNvSpPr/>
          <p:nvPr/>
        </p:nvSpPr>
        <p:spPr>
          <a:xfrm>
            <a:off x="6583072" y="1565711"/>
            <a:ext cx="237406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FB49-9ED2-4661-8A71-B75C783678FE}"/>
              </a:ext>
            </a:extLst>
          </p:cNvPr>
          <p:cNvSpPr txBox="1"/>
          <p:nvPr/>
        </p:nvSpPr>
        <p:spPr>
          <a:xfrm>
            <a:off x="1777367" y="215289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387436-5599-496A-A3D1-BBD5ADAC1609}"/>
              </a:ext>
            </a:extLst>
          </p:cNvPr>
          <p:cNvSpPr txBox="1"/>
          <p:nvPr/>
        </p:nvSpPr>
        <p:spPr>
          <a:xfrm>
            <a:off x="4708054" y="215933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9E5905-B760-459E-B328-604912A05996}"/>
              </a:ext>
            </a:extLst>
          </p:cNvPr>
          <p:cNvSpPr txBox="1"/>
          <p:nvPr/>
        </p:nvSpPr>
        <p:spPr>
          <a:xfrm>
            <a:off x="6043416" y="216705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0B7BC8-DBF7-4656-8850-3ACBD8288859}"/>
              </a:ext>
            </a:extLst>
          </p:cNvPr>
          <p:cNvCxnSpPr/>
          <p:nvPr/>
        </p:nvCxnSpPr>
        <p:spPr>
          <a:xfrm>
            <a:off x="1507660" y="3322149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131164-7432-423D-9FD9-7FE93C160AB6}"/>
              </a:ext>
            </a:extLst>
          </p:cNvPr>
          <p:cNvSpPr txBox="1"/>
          <p:nvPr/>
        </p:nvSpPr>
        <p:spPr>
          <a:xfrm>
            <a:off x="1169919" y="2898467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 Substrate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60ED1-2E9E-451E-BB9E-346B8A072878}"/>
              </a:ext>
            </a:extLst>
          </p:cNvPr>
          <p:cNvSpPr txBox="1"/>
          <p:nvPr/>
        </p:nvSpPr>
        <p:spPr>
          <a:xfrm>
            <a:off x="1810090" y="1280011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(D)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D830E-428D-47C6-AA52-9094AA87C5D0}"/>
              </a:ext>
            </a:extLst>
          </p:cNvPr>
          <p:cNvSpPr txBox="1"/>
          <p:nvPr/>
        </p:nvSpPr>
        <p:spPr>
          <a:xfrm>
            <a:off x="4944389" y="127141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(S)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AE8B1D-C88C-4951-AE81-B02B1011A9E9}"/>
              </a:ext>
            </a:extLst>
          </p:cNvPr>
          <p:cNvSpPr txBox="1"/>
          <p:nvPr/>
        </p:nvSpPr>
        <p:spPr>
          <a:xfrm>
            <a:off x="3454170" y="120962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0615F3-DFC7-45F0-A55A-D201202E4FA4}"/>
              </a:ext>
            </a:extLst>
          </p:cNvPr>
          <p:cNvSpPr txBox="1"/>
          <p:nvPr/>
        </p:nvSpPr>
        <p:spPr>
          <a:xfrm>
            <a:off x="6261118" y="128001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(B)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6AABFD5-083E-49E8-9132-2C2DA7E07944}"/>
              </a:ext>
            </a:extLst>
          </p:cNvPr>
          <p:cNvSpPr/>
          <p:nvPr/>
        </p:nvSpPr>
        <p:spPr>
          <a:xfrm>
            <a:off x="7010666" y="1565711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E29C66-4685-45C0-8D4E-C9D40C73A68C}"/>
              </a:ext>
            </a:extLst>
          </p:cNvPr>
          <p:cNvCxnSpPr>
            <a:cxnSpLocks/>
            <a:stCxn id="115" idx="0"/>
            <a:endCxn id="3" idx="0"/>
          </p:cNvCxnSpPr>
          <p:nvPr/>
        </p:nvCxnSpPr>
        <p:spPr>
          <a:xfrm>
            <a:off x="6701775" y="1565711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088CF-4917-4E4A-B94C-A69BC0EE350D}"/>
              </a:ext>
            </a:extLst>
          </p:cNvPr>
          <p:cNvSpPr txBox="1"/>
          <p:nvPr/>
        </p:nvSpPr>
        <p:spPr>
          <a:xfrm>
            <a:off x="6763959" y="167884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953779C-E233-4AFA-AD86-B077AC49E24D}"/>
              </a:ext>
            </a:extLst>
          </p:cNvPr>
          <p:cNvSpPr/>
          <p:nvPr/>
        </p:nvSpPr>
        <p:spPr>
          <a:xfrm>
            <a:off x="5742105" y="1579103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73ED2A-7003-4146-96BA-46F764C9A68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433214" y="1579103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B583B6-2DD1-402D-AEBE-556E462F2AAB}"/>
              </a:ext>
            </a:extLst>
          </p:cNvPr>
          <p:cNvSpPr txBox="1"/>
          <p:nvPr/>
        </p:nvSpPr>
        <p:spPr>
          <a:xfrm>
            <a:off x="5495398" y="169223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30BF0-2FCD-4E94-8EE5-AC963B000088}"/>
              </a:ext>
            </a:extLst>
          </p:cNvPr>
          <p:cNvCxnSpPr>
            <a:cxnSpLocks/>
          </p:cNvCxnSpPr>
          <p:nvPr/>
        </p:nvCxnSpPr>
        <p:spPr>
          <a:xfrm>
            <a:off x="4334539" y="1030324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459B85-5E34-48A3-890B-894E8EDEF834}"/>
              </a:ext>
            </a:extLst>
          </p:cNvPr>
          <p:cNvCxnSpPr>
            <a:cxnSpLocks/>
          </p:cNvCxnSpPr>
          <p:nvPr/>
        </p:nvCxnSpPr>
        <p:spPr>
          <a:xfrm flipH="1">
            <a:off x="4318458" y="1040515"/>
            <a:ext cx="24302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F6E215-EF84-464C-B9E0-75E9D307CEA2}"/>
              </a:ext>
            </a:extLst>
          </p:cNvPr>
          <p:cNvSpPr/>
          <p:nvPr/>
        </p:nvSpPr>
        <p:spPr>
          <a:xfrm>
            <a:off x="6744650" y="782373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/>
              <p:nvPr/>
            </p:nvSpPr>
            <p:spPr>
              <a:xfrm>
                <a:off x="6812535" y="814881"/>
                <a:ext cx="47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535" y="814881"/>
                <a:ext cx="47397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9B33D5-0760-46A6-8A89-C4AB11445CDB}"/>
              </a:ext>
            </a:extLst>
          </p:cNvPr>
          <p:cNvCxnSpPr>
            <a:cxnSpLocks/>
          </p:cNvCxnSpPr>
          <p:nvPr/>
        </p:nvCxnSpPr>
        <p:spPr>
          <a:xfrm>
            <a:off x="7274263" y="1045327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68C229-6F1B-47EC-BE72-C759D0E8E14E}"/>
              </a:ext>
            </a:extLst>
          </p:cNvPr>
          <p:cNvSpPr txBox="1"/>
          <p:nvPr/>
        </p:nvSpPr>
        <p:spPr>
          <a:xfrm>
            <a:off x="7720259" y="117329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B7E7F3-9A43-47D8-AFDC-89239B47B989}"/>
              </a:ext>
            </a:extLst>
          </p:cNvPr>
          <p:cNvCxnSpPr>
            <a:cxnSpLocks/>
          </p:cNvCxnSpPr>
          <p:nvPr/>
        </p:nvCxnSpPr>
        <p:spPr>
          <a:xfrm flipH="1">
            <a:off x="1620282" y="1574291"/>
            <a:ext cx="635010" cy="13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F60C450-BA5E-4E7D-B4DC-42F5071AAA4E}"/>
              </a:ext>
            </a:extLst>
          </p:cNvPr>
          <p:cNvSpPr/>
          <p:nvPr/>
        </p:nvSpPr>
        <p:spPr>
          <a:xfrm>
            <a:off x="1094903" y="1327185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/>
              <p:nvPr/>
            </p:nvSpPr>
            <p:spPr>
              <a:xfrm>
                <a:off x="1162788" y="1359693"/>
                <a:ext cx="48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788" y="1359693"/>
                <a:ext cx="484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88FE71-0BE0-47D7-AF5B-123E7C11D529}"/>
              </a:ext>
            </a:extLst>
          </p:cNvPr>
          <p:cNvCxnSpPr>
            <a:cxnSpLocks/>
          </p:cNvCxnSpPr>
          <p:nvPr/>
        </p:nvCxnSpPr>
        <p:spPr>
          <a:xfrm>
            <a:off x="727313" y="1596691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04374E-DE81-48DE-9607-DF11B91E4F96}"/>
              </a:ext>
            </a:extLst>
          </p:cNvPr>
          <p:cNvSpPr txBox="1"/>
          <p:nvPr/>
        </p:nvSpPr>
        <p:spPr>
          <a:xfrm>
            <a:off x="89893" y="171436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568D3-674E-49C1-92FD-2D943CE481F5}"/>
              </a:ext>
            </a:extLst>
          </p:cNvPr>
          <p:cNvSpPr txBox="1"/>
          <p:nvPr/>
        </p:nvSpPr>
        <p:spPr>
          <a:xfrm>
            <a:off x="1568773" y="135852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1CBCC4-D009-4898-8BA0-EAD47722CA61}"/>
              </a:ext>
            </a:extLst>
          </p:cNvPr>
          <p:cNvSpPr txBox="1"/>
          <p:nvPr/>
        </p:nvSpPr>
        <p:spPr>
          <a:xfrm>
            <a:off x="6497391" y="80475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BFA3AF-CF92-4B16-8E2B-03A9C8F9A700}"/>
              </a:ext>
            </a:extLst>
          </p:cNvPr>
          <p:cNvSpPr txBox="1"/>
          <p:nvPr/>
        </p:nvSpPr>
        <p:spPr>
          <a:xfrm>
            <a:off x="7239928" y="77465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E9F55-7538-4E2D-A5F3-83E54407A3E4}"/>
              </a:ext>
            </a:extLst>
          </p:cNvPr>
          <p:cNvSpPr txBox="1"/>
          <p:nvPr/>
        </p:nvSpPr>
        <p:spPr>
          <a:xfrm>
            <a:off x="818844" y="1333038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C32982-BF79-4579-9393-6EB1A2FFE8ED}"/>
              </a:ext>
            </a:extLst>
          </p:cNvPr>
          <p:cNvGrpSpPr/>
          <p:nvPr/>
        </p:nvGrpSpPr>
        <p:grpSpPr>
          <a:xfrm>
            <a:off x="7474849" y="1047409"/>
            <a:ext cx="296642" cy="375572"/>
            <a:chOff x="7325012" y="3377195"/>
            <a:chExt cx="579509" cy="73370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4348AD-C633-479B-913D-68F382F8640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919E03-CF6A-4001-BD8F-030B85FCBFDF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8C0C01-45C1-4C37-BBB1-EB715154A2F5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4A7583-A2F8-4D1A-8E4A-F5694C03A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83A313-3377-4C62-934D-950DBAF4C1E8}"/>
              </a:ext>
            </a:extLst>
          </p:cNvPr>
          <p:cNvGrpSpPr/>
          <p:nvPr/>
        </p:nvGrpSpPr>
        <p:grpSpPr>
          <a:xfrm>
            <a:off x="587791" y="1602794"/>
            <a:ext cx="296642" cy="375572"/>
            <a:chOff x="7325012" y="3377195"/>
            <a:chExt cx="579509" cy="733703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E25B9D3-A80A-44E8-8B2D-369684039CE4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2C70534-0EA3-4C00-BD16-35D5139E4CFD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D65725-BA25-414A-9389-D8DABF4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DE0E41B-2894-471A-A3B8-1E3964A0A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831ECF-1945-4CC9-83B7-A57BDA1EE978}"/>
              </a:ext>
            </a:extLst>
          </p:cNvPr>
          <p:cNvCxnSpPr/>
          <p:nvPr/>
        </p:nvCxnSpPr>
        <p:spPr>
          <a:xfrm flipH="1">
            <a:off x="2980596" y="2159335"/>
            <a:ext cx="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CC8BC6-98E3-446E-80BD-8AEBF7A790CB}"/>
              </a:ext>
            </a:extLst>
          </p:cNvPr>
          <p:cNvCxnSpPr>
            <a:cxnSpLocks/>
          </p:cNvCxnSpPr>
          <p:nvPr/>
        </p:nvCxnSpPr>
        <p:spPr>
          <a:xfrm>
            <a:off x="2995510" y="2474836"/>
            <a:ext cx="0" cy="636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D0AC70A-393E-4254-A1CC-1DE482C2F8F2}"/>
              </a:ext>
            </a:extLst>
          </p:cNvPr>
          <p:cNvCxnSpPr>
            <a:cxnSpLocks/>
          </p:cNvCxnSpPr>
          <p:nvPr/>
        </p:nvCxnSpPr>
        <p:spPr>
          <a:xfrm>
            <a:off x="4716168" y="2460675"/>
            <a:ext cx="0" cy="7096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AD24547-C055-42D9-8676-7541605A0B4F}"/>
              </a:ext>
            </a:extLst>
          </p:cNvPr>
          <p:cNvCxnSpPr>
            <a:cxnSpLocks/>
          </p:cNvCxnSpPr>
          <p:nvPr/>
        </p:nvCxnSpPr>
        <p:spPr>
          <a:xfrm>
            <a:off x="3476625" y="2152899"/>
            <a:ext cx="1231429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F064E8B-89A7-445D-8BB9-01F54C46013B}"/>
              </a:ext>
            </a:extLst>
          </p:cNvPr>
          <p:cNvCxnSpPr>
            <a:cxnSpLocks/>
          </p:cNvCxnSpPr>
          <p:nvPr/>
        </p:nvCxnSpPr>
        <p:spPr>
          <a:xfrm flipV="1">
            <a:off x="3689350" y="2215674"/>
            <a:ext cx="1022761" cy="6569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7935ADB-B25B-427C-8BA1-86BFB44F6FC0}"/>
              </a:ext>
            </a:extLst>
          </p:cNvPr>
          <p:cNvCxnSpPr>
            <a:cxnSpLocks/>
          </p:cNvCxnSpPr>
          <p:nvPr/>
        </p:nvCxnSpPr>
        <p:spPr>
          <a:xfrm>
            <a:off x="3297767" y="2102684"/>
            <a:ext cx="1418401" cy="44294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63363-9EE0-48DD-93EB-BF37C3E05BEA}"/>
                  </a:ext>
                </a:extLst>
              </p:cNvPr>
              <p:cNvSpPr txBox="1"/>
              <p:nvPr/>
            </p:nvSpPr>
            <p:spPr>
              <a:xfrm>
                <a:off x="2923121" y="2983975"/>
                <a:ext cx="409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63363-9EE0-48DD-93EB-BF37C3E05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21" y="2983975"/>
                <a:ext cx="40915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7CD589F0-8554-415C-BF64-5048F8AAF153}"/>
              </a:ext>
            </a:extLst>
          </p:cNvPr>
          <p:cNvSpPr txBox="1"/>
          <p:nvPr/>
        </p:nvSpPr>
        <p:spPr>
          <a:xfrm>
            <a:off x="4708054" y="29109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DCAA7B9-E52E-4419-8568-2871959B6267}"/>
              </a:ext>
            </a:extLst>
          </p:cNvPr>
          <p:cNvCxnSpPr/>
          <p:nvPr/>
        </p:nvCxnSpPr>
        <p:spPr>
          <a:xfrm>
            <a:off x="3715470" y="2077328"/>
            <a:ext cx="0" cy="1027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B801C69-5104-42ED-9A21-3651B596C147}"/>
              </a:ext>
            </a:extLst>
          </p:cNvPr>
          <p:cNvCxnSpPr/>
          <p:nvPr/>
        </p:nvCxnSpPr>
        <p:spPr>
          <a:xfrm>
            <a:off x="3925886" y="2088542"/>
            <a:ext cx="0" cy="1027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3BA9A-BCB0-4FAB-8DED-D7448CFA3970}"/>
              </a:ext>
            </a:extLst>
          </p:cNvPr>
          <p:cNvSpPr txBox="1"/>
          <p:nvPr/>
        </p:nvSpPr>
        <p:spPr>
          <a:xfrm>
            <a:off x="3640971" y="297698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E62CC8-2BDE-4B5C-BC53-A331F91B777E}"/>
              </a:ext>
            </a:extLst>
          </p:cNvPr>
          <p:cNvCxnSpPr/>
          <p:nvPr/>
        </p:nvCxnSpPr>
        <p:spPr>
          <a:xfrm flipH="1">
            <a:off x="4014791" y="2875771"/>
            <a:ext cx="61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F32C69-FB8C-49EF-810A-45BF43AB319E}"/>
              </a:ext>
            </a:extLst>
          </p:cNvPr>
          <p:cNvSpPr txBox="1"/>
          <p:nvPr/>
        </p:nvSpPr>
        <p:spPr>
          <a:xfrm>
            <a:off x="4214885" y="280377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AC0849D-1D51-4235-AFD3-01E5E9FA410B}"/>
              </a:ext>
            </a:extLst>
          </p:cNvPr>
          <p:cNvCxnSpPr>
            <a:cxnSpLocks/>
          </p:cNvCxnSpPr>
          <p:nvPr/>
        </p:nvCxnSpPr>
        <p:spPr>
          <a:xfrm>
            <a:off x="3876980" y="2279357"/>
            <a:ext cx="839188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AD8FCA-C45D-46D1-8094-3C0699C85954}"/>
              </a:ext>
            </a:extLst>
          </p:cNvPr>
          <p:cNvCxnSpPr>
            <a:cxnSpLocks/>
          </p:cNvCxnSpPr>
          <p:nvPr/>
        </p:nvCxnSpPr>
        <p:spPr>
          <a:xfrm>
            <a:off x="4059073" y="2335696"/>
            <a:ext cx="634295" cy="9912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193A7B1-50FB-4F02-8C94-CDF3731F2D0C}"/>
              </a:ext>
            </a:extLst>
          </p:cNvPr>
          <p:cNvCxnSpPr>
            <a:cxnSpLocks/>
          </p:cNvCxnSpPr>
          <p:nvPr/>
        </p:nvCxnSpPr>
        <p:spPr>
          <a:xfrm>
            <a:off x="4258130" y="2393397"/>
            <a:ext cx="441810" cy="17074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FD5B9A0-BDB5-402E-BF86-050AF737B05E}"/>
              </a:ext>
            </a:extLst>
          </p:cNvPr>
          <p:cNvSpPr txBox="1"/>
          <p:nvPr/>
        </p:nvSpPr>
        <p:spPr>
          <a:xfrm>
            <a:off x="4107479" y="2582727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DBE3AE-0BAB-4AA9-A3EE-AE77981BC192}"/>
                  </a:ext>
                </a:extLst>
              </p:cNvPr>
              <p:cNvSpPr txBox="1"/>
              <p:nvPr/>
            </p:nvSpPr>
            <p:spPr>
              <a:xfrm>
                <a:off x="3982534" y="145738"/>
                <a:ext cx="242675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𝑻𝑯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DBE3AE-0BAB-4AA9-A3EE-AE77981BC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34" y="145738"/>
                <a:ext cx="2426754" cy="369332"/>
              </a:xfrm>
              <a:prstGeom prst="rect">
                <a:avLst/>
              </a:prstGeom>
              <a:blipFill>
                <a:blip r:embed="rId7"/>
                <a:stretch>
                  <a:fillRect l="-1750" r="-250" b="-1774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28CC250-83A8-4C4E-98C7-CB1A75CD622A}"/>
                  </a:ext>
                </a:extLst>
              </p:cNvPr>
              <p:cNvSpPr txBox="1"/>
              <p:nvPr/>
            </p:nvSpPr>
            <p:spPr>
              <a:xfrm>
                <a:off x="4912374" y="3435427"/>
                <a:ext cx="1243225" cy="801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  <m:sub/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28CC250-83A8-4C4E-98C7-CB1A75CD6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74" y="3435427"/>
                <a:ext cx="1243225" cy="8019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8BBC693-43C6-4009-918D-DB293BB65CEE}"/>
              </a:ext>
            </a:extLst>
          </p:cNvPr>
          <p:cNvCxnSpPr>
            <a:cxnSpLocks/>
          </p:cNvCxnSpPr>
          <p:nvPr/>
        </p:nvCxnSpPr>
        <p:spPr>
          <a:xfrm>
            <a:off x="4459845" y="2455870"/>
            <a:ext cx="233523" cy="5327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F47E4-7E84-4D8B-9EFF-E3C7CD38E638}"/>
              </a:ext>
            </a:extLst>
          </p:cNvPr>
          <p:cNvSpPr/>
          <p:nvPr/>
        </p:nvSpPr>
        <p:spPr>
          <a:xfrm>
            <a:off x="2995510" y="2088542"/>
            <a:ext cx="171598" cy="884251"/>
          </a:xfrm>
          <a:prstGeom prst="rect">
            <a:avLst/>
          </a:prstGeom>
          <a:solidFill>
            <a:srgbClr val="00CC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EF724D-73CA-4D4C-AA2A-9C5B9259F1C6}"/>
              </a:ext>
            </a:extLst>
          </p:cNvPr>
          <p:cNvSpPr txBox="1"/>
          <p:nvPr/>
        </p:nvSpPr>
        <p:spPr>
          <a:xfrm rot="16200000">
            <a:off x="2729922" y="243985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Pinch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1CA2D9-5109-47FA-BE35-B9CD75AEC824}"/>
              </a:ext>
            </a:extLst>
          </p:cNvPr>
          <p:cNvSpPr txBox="1"/>
          <p:nvPr/>
        </p:nvSpPr>
        <p:spPr>
          <a:xfrm>
            <a:off x="357151" y="3645350"/>
            <a:ext cx="7025962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Carrier velocity increases drastically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Electron shoot through depletion region and arrive at drain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device is in saturation region</a:t>
            </a:r>
          </a:p>
        </p:txBody>
      </p:sp>
    </p:spTree>
    <p:extLst>
      <p:ext uri="{BB962C8B-B14F-4D97-AF65-F5344CB8AC3E}">
        <p14:creationId xmlns:p14="http://schemas.microsoft.com/office/powerpoint/2010/main" val="382781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15A96E-55A8-4637-8B70-529345FAD373}"/>
                  </a:ext>
                </a:extLst>
              </p:cNvPr>
              <p:cNvSpPr txBox="1"/>
              <p:nvPr/>
            </p:nvSpPr>
            <p:spPr>
              <a:xfrm>
                <a:off x="416649" y="796704"/>
                <a:ext cx="7002814" cy="670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15A96E-55A8-4637-8B70-529345FA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9" y="796704"/>
                <a:ext cx="7002814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5BC557-9C6A-40FD-8D64-245F0CA1A2E6}"/>
                  </a:ext>
                </a:extLst>
              </p:cNvPr>
              <p:cNvSpPr txBox="1"/>
              <p:nvPr/>
            </p:nvSpPr>
            <p:spPr>
              <a:xfrm>
                <a:off x="1448736" y="1787030"/>
                <a:ext cx="4704493" cy="624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5BC557-9C6A-40FD-8D64-245F0CA1A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36" y="1787030"/>
                <a:ext cx="4704493" cy="624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5E95694-42BB-4A7D-A033-43B76B5DBD12}"/>
              </a:ext>
            </a:extLst>
          </p:cNvPr>
          <p:cNvSpPr txBox="1"/>
          <p:nvPr/>
        </p:nvSpPr>
        <p:spPr>
          <a:xfrm>
            <a:off x="5882664" y="21884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DEABB33-43D5-4349-8674-8B07722DF46C}"/>
                  </a:ext>
                </a:extLst>
              </p:cNvPr>
              <p:cNvSpPr txBox="1"/>
              <p:nvPr/>
            </p:nvSpPr>
            <p:spPr>
              <a:xfrm>
                <a:off x="5852684" y="1688172"/>
                <a:ext cx="9758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DEABB33-43D5-4349-8674-8B07722DF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84" y="1688172"/>
                <a:ext cx="97588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5F15A9E-D34F-4F84-A241-E5408494C60F}"/>
              </a:ext>
            </a:extLst>
          </p:cNvPr>
          <p:cNvSpPr txBox="1"/>
          <p:nvPr/>
        </p:nvSpPr>
        <p:spPr>
          <a:xfrm>
            <a:off x="756899" y="24084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Beyond Pinch 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3EFFC0-BB88-4EC7-B63A-3451C3E31117}"/>
                  </a:ext>
                </a:extLst>
              </p:cNvPr>
              <p:cNvSpPr txBox="1"/>
              <p:nvPr/>
            </p:nvSpPr>
            <p:spPr>
              <a:xfrm>
                <a:off x="3982534" y="145738"/>
                <a:ext cx="242675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𝑻𝑯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3EFFC0-BB88-4EC7-B63A-3451C3E31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34" y="145738"/>
                <a:ext cx="2426754" cy="369332"/>
              </a:xfrm>
              <a:prstGeom prst="rect">
                <a:avLst/>
              </a:prstGeom>
              <a:blipFill>
                <a:blip r:embed="rId7"/>
                <a:stretch>
                  <a:fillRect l="-1750" r="-250" b="-1774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C470D-121F-41CA-B996-C475051CF646}"/>
                  </a:ext>
                </a:extLst>
              </p:cNvPr>
              <p:cNvSpPr txBox="1"/>
              <p:nvPr/>
            </p:nvSpPr>
            <p:spPr>
              <a:xfrm>
                <a:off x="1660402" y="2731492"/>
                <a:ext cx="2991845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C470D-121F-41CA-B996-C475051CF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02" y="2731492"/>
                <a:ext cx="299184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2ED261-77AF-4579-9B62-6118C0395ED4}"/>
                  </a:ext>
                </a:extLst>
              </p:cNvPr>
              <p:cNvSpPr txBox="1"/>
              <p:nvPr/>
            </p:nvSpPr>
            <p:spPr>
              <a:xfrm>
                <a:off x="1660402" y="3518892"/>
                <a:ext cx="3046347" cy="518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2ED261-77AF-4579-9B62-6118C0395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02" y="3518892"/>
                <a:ext cx="3046347" cy="518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98B31-56F5-4DF8-AC16-E79F443C45CB}"/>
                  </a:ext>
                </a:extLst>
              </p:cNvPr>
              <p:cNvSpPr txBox="1"/>
              <p:nvPr/>
            </p:nvSpPr>
            <p:spPr>
              <a:xfrm>
                <a:off x="4001876" y="4162130"/>
                <a:ext cx="376157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𝐺𝑆</m:t>
                            </m:r>
                          </m:sub>
                        </m:sSub>
                        <m: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𝑇𝐻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 Over drive voltage/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𝑑𝑠𝑎𝑡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98B31-56F5-4DF8-AC16-E79F443C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76" y="4162130"/>
                <a:ext cx="3761576" cy="338554"/>
              </a:xfrm>
              <a:prstGeom prst="rect">
                <a:avLst/>
              </a:prstGeom>
              <a:blipFill>
                <a:blip r:embed="rId10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7BBD7B-2631-45B8-A126-FEAB962BF552}"/>
                  </a:ext>
                </a:extLst>
              </p:cNvPr>
              <p:cNvSpPr txBox="1"/>
              <p:nvPr/>
            </p:nvSpPr>
            <p:spPr>
              <a:xfrm>
                <a:off x="3982534" y="4677853"/>
                <a:ext cx="45663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𝐷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𝑆</m:t>
                            </m:r>
                          </m:sub>
                        </m:sSub>
                        <m:r>
                          <a:rPr kumimoji="0" lang="en-US" sz="16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&gt;</m:t>
                        </m:r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𝑑𝑠𝑎𝑡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 for saturation region operation</a:t>
                </a:r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7BBD7B-2631-45B8-A126-FEAB962BF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34" y="4677853"/>
                <a:ext cx="4566391" cy="338554"/>
              </a:xfrm>
              <a:prstGeom prst="rect">
                <a:avLst/>
              </a:prstGeom>
              <a:blipFill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2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MOSFET-Operation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473785-3B51-408F-A144-F33274F5E313}"/>
              </a:ext>
            </a:extLst>
          </p:cNvPr>
          <p:cNvCxnSpPr>
            <a:cxnSpLocks/>
          </p:cNvCxnSpPr>
          <p:nvPr/>
        </p:nvCxnSpPr>
        <p:spPr>
          <a:xfrm>
            <a:off x="1016461" y="3735113"/>
            <a:ext cx="27597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3A1B9-B16A-48DB-B123-B6870B896CD1}"/>
              </a:ext>
            </a:extLst>
          </p:cNvPr>
          <p:cNvCxnSpPr>
            <a:cxnSpLocks/>
          </p:cNvCxnSpPr>
          <p:nvPr/>
        </p:nvCxnSpPr>
        <p:spPr>
          <a:xfrm flipV="1">
            <a:off x="1016461" y="1163363"/>
            <a:ext cx="0" cy="2571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C8BE35-60E0-4560-B383-E5A0DD94582F}"/>
                  </a:ext>
                </a:extLst>
              </p:cNvPr>
              <p:cNvSpPr txBox="1"/>
              <p:nvPr/>
            </p:nvSpPr>
            <p:spPr>
              <a:xfrm>
                <a:off x="366856" y="962715"/>
                <a:ext cx="5353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C8BE35-60E0-4560-B383-E5A0DD94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56" y="962715"/>
                <a:ext cx="5353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C241E-D218-4C43-9931-70D3F0CF075A}"/>
                  </a:ext>
                </a:extLst>
              </p:cNvPr>
              <p:cNvSpPr txBox="1"/>
              <p:nvPr/>
            </p:nvSpPr>
            <p:spPr>
              <a:xfrm>
                <a:off x="3731895" y="3486915"/>
                <a:ext cx="84010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C241E-D218-4C43-9931-70D3F0CF0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95" y="3486915"/>
                <a:ext cx="84010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9AE358-5C81-4509-A5C6-72F96017C037}"/>
              </a:ext>
            </a:extLst>
          </p:cNvPr>
          <p:cNvCxnSpPr>
            <a:cxnSpLocks/>
          </p:cNvCxnSpPr>
          <p:nvPr/>
        </p:nvCxnSpPr>
        <p:spPr>
          <a:xfrm flipH="1">
            <a:off x="1827602" y="2875555"/>
            <a:ext cx="15642" cy="889472"/>
          </a:xfrm>
          <a:prstGeom prst="line">
            <a:avLst/>
          </a:prstGeom>
          <a:ln w="22225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96F175-249D-4AAC-90AC-6213505045E8}"/>
              </a:ext>
            </a:extLst>
          </p:cNvPr>
          <p:cNvCxnSpPr>
            <a:cxnSpLocks/>
          </p:cNvCxnSpPr>
          <p:nvPr/>
        </p:nvCxnSpPr>
        <p:spPr>
          <a:xfrm flipH="1">
            <a:off x="2031338" y="2386796"/>
            <a:ext cx="24525" cy="1348316"/>
          </a:xfrm>
          <a:prstGeom prst="line">
            <a:avLst/>
          </a:prstGeom>
          <a:ln w="22225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5229DB-C213-45D1-9539-5D521E0AA4EE}"/>
              </a:ext>
            </a:extLst>
          </p:cNvPr>
          <p:cNvCxnSpPr>
            <a:cxnSpLocks/>
          </p:cNvCxnSpPr>
          <p:nvPr/>
        </p:nvCxnSpPr>
        <p:spPr>
          <a:xfrm flipH="1">
            <a:off x="2213594" y="1933409"/>
            <a:ext cx="55718" cy="1801703"/>
          </a:xfrm>
          <a:prstGeom prst="line">
            <a:avLst/>
          </a:prstGeom>
          <a:ln w="22225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DA4C07-7826-42C7-BDAE-BF3FEFDBC23F}"/>
                  </a:ext>
                </a:extLst>
              </p:cNvPr>
              <p:cNvSpPr txBox="1"/>
              <p:nvPr/>
            </p:nvSpPr>
            <p:spPr>
              <a:xfrm>
                <a:off x="182017" y="3972186"/>
                <a:ext cx="17697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DA4C07-7826-42C7-BDAE-BF3FEFDBC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7" y="3972186"/>
                <a:ext cx="1769745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A78B3E-CDB0-4768-AF58-35496582897A}"/>
                  </a:ext>
                </a:extLst>
              </p:cNvPr>
              <p:cNvSpPr txBox="1"/>
              <p:nvPr/>
            </p:nvSpPr>
            <p:spPr>
              <a:xfrm>
                <a:off x="768162" y="4466391"/>
                <a:ext cx="17697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A78B3E-CDB0-4768-AF58-35496582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62" y="4466391"/>
                <a:ext cx="1769745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444969-B879-4722-86BA-1798A3DE52BE}"/>
                  </a:ext>
                </a:extLst>
              </p:cNvPr>
              <p:cNvSpPr txBox="1"/>
              <p:nvPr/>
            </p:nvSpPr>
            <p:spPr>
              <a:xfrm>
                <a:off x="1878191" y="3972186"/>
                <a:ext cx="17697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444969-B879-4722-86BA-1798A3DE5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91" y="3972186"/>
                <a:ext cx="1769745" cy="400110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9F0B8A-EFCF-4D50-B85C-07E6591ED7C3}"/>
                  </a:ext>
                </a:extLst>
              </p:cNvPr>
              <p:cNvSpPr txBox="1"/>
              <p:nvPr/>
            </p:nvSpPr>
            <p:spPr>
              <a:xfrm>
                <a:off x="2429652" y="1403582"/>
                <a:ext cx="17697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𝑆𝑎𝑡𝑢𝑟𝑎𝑡𝑖𝑜𝑛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9F0B8A-EFCF-4D50-B85C-07E6591ED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652" y="1403582"/>
                <a:ext cx="176974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2EB4D10-AB55-44F7-B136-505D6B373D27}"/>
              </a:ext>
            </a:extLst>
          </p:cNvPr>
          <p:cNvSpPr/>
          <p:nvPr/>
        </p:nvSpPr>
        <p:spPr>
          <a:xfrm>
            <a:off x="1033024" y="2793196"/>
            <a:ext cx="1210733" cy="914400"/>
          </a:xfrm>
          <a:custGeom>
            <a:avLst/>
            <a:gdLst>
              <a:gd name="connsiteX0" fmla="*/ 0 w 1210733"/>
              <a:gd name="connsiteY0" fmla="*/ 914400 h 914400"/>
              <a:gd name="connsiteX1" fmla="*/ 702733 w 1210733"/>
              <a:gd name="connsiteY1" fmla="*/ 160867 h 914400"/>
              <a:gd name="connsiteX2" fmla="*/ 1210733 w 121073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733" h="914400">
                <a:moveTo>
                  <a:pt x="0" y="914400"/>
                </a:moveTo>
                <a:cubicBezTo>
                  <a:pt x="250472" y="613833"/>
                  <a:pt x="500944" y="313267"/>
                  <a:pt x="702733" y="160867"/>
                </a:cubicBezTo>
                <a:cubicBezTo>
                  <a:pt x="904522" y="8467"/>
                  <a:pt x="1057627" y="4233"/>
                  <a:pt x="12107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6522C3-DBB0-423F-BE8F-D195177F92E0}"/>
              </a:ext>
            </a:extLst>
          </p:cNvPr>
          <p:cNvCxnSpPr>
            <a:cxnSpLocks/>
          </p:cNvCxnSpPr>
          <p:nvPr/>
        </p:nvCxnSpPr>
        <p:spPr>
          <a:xfrm>
            <a:off x="2239397" y="2793196"/>
            <a:ext cx="1528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C35B999-9D18-47B6-BEB5-3BA1F2ED986F}"/>
              </a:ext>
            </a:extLst>
          </p:cNvPr>
          <p:cNvSpPr/>
          <p:nvPr/>
        </p:nvSpPr>
        <p:spPr>
          <a:xfrm>
            <a:off x="1014216" y="2386797"/>
            <a:ext cx="1210733" cy="1348315"/>
          </a:xfrm>
          <a:custGeom>
            <a:avLst/>
            <a:gdLst>
              <a:gd name="connsiteX0" fmla="*/ 0 w 1210733"/>
              <a:gd name="connsiteY0" fmla="*/ 914400 h 914400"/>
              <a:gd name="connsiteX1" fmla="*/ 702733 w 1210733"/>
              <a:gd name="connsiteY1" fmla="*/ 160867 h 914400"/>
              <a:gd name="connsiteX2" fmla="*/ 1210733 w 121073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733" h="914400">
                <a:moveTo>
                  <a:pt x="0" y="914400"/>
                </a:moveTo>
                <a:cubicBezTo>
                  <a:pt x="250472" y="613833"/>
                  <a:pt x="500944" y="313267"/>
                  <a:pt x="702733" y="160867"/>
                </a:cubicBezTo>
                <a:cubicBezTo>
                  <a:pt x="904522" y="8467"/>
                  <a:pt x="1057627" y="4233"/>
                  <a:pt x="12107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63051C-DB9D-4C78-90CE-D18DF58C4BD0}"/>
              </a:ext>
            </a:extLst>
          </p:cNvPr>
          <p:cNvCxnSpPr>
            <a:cxnSpLocks/>
          </p:cNvCxnSpPr>
          <p:nvPr/>
        </p:nvCxnSpPr>
        <p:spPr>
          <a:xfrm>
            <a:off x="2222702" y="2386796"/>
            <a:ext cx="1528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E84C895-A506-431C-8B82-AEFCEE98D266}"/>
              </a:ext>
            </a:extLst>
          </p:cNvPr>
          <p:cNvSpPr/>
          <p:nvPr/>
        </p:nvSpPr>
        <p:spPr>
          <a:xfrm>
            <a:off x="1047669" y="1921132"/>
            <a:ext cx="1210733" cy="1804516"/>
          </a:xfrm>
          <a:custGeom>
            <a:avLst/>
            <a:gdLst>
              <a:gd name="connsiteX0" fmla="*/ 0 w 1210733"/>
              <a:gd name="connsiteY0" fmla="*/ 914400 h 914400"/>
              <a:gd name="connsiteX1" fmla="*/ 702733 w 1210733"/>
              <a:gd name="connsiteY1" fmla="*/ 160867 h 914400"/>
              <a:gd name="connsiteX2" fmla="*/ 1210733 w 121073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733" h="914400">
                <a:moveTo>
                  <a:pt x="0" y="914400"/>
                </a:moveTo>
                <a:cubicBezTo>
                  <a:pt x="250472" y="613833"/>
                  <a:pt x="500944" y="313267"/>
                  <a:pt x="702733" y="160867"/>
                </a:cubicBezTo>
                <a:cubicBezTo>
                  <a:pt x="904522" y="8467"/>
                  <a:pt x="1057627" y="4233"/>
                  <a:pt x="12107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F19638-D4EF-4C5C-B69D-CAF05436B5BD}"/>
              </a:ext>
            </a:extLst>
          </p:cNvPr>
          <p:cNvCxnSpPr>
            <a:cxnSpLocks/>
          </p:cNvCxnSpPr>
          <p:nvPr/>
        </p:nvCxnSpPr>
        <p:spPr>
          <a:xfrm>
            <a:off x="2215077" y="1921132"/>
            <a:ext cx="1528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DFCD20-36FF-49CD-AF1A-F58D63C93FDB}"/>
              </a:ext>
            </a:extLst>
          </p:cNvPr>
          <p:cNvSpPr/>
          <p:nvPr/>
        </p:nvSpPr>
        <p:spPr>
          <a:xfrm>
            <a:off x="1066890" y="1523196"/>
            <a:ext cx="1312334" cy="2201334"/>
          </a:xfrm>
          <a:custGeom>
            <a:avLst/>
            <a:gdLst>
              <a:gd name="connsiteX0" fmla="*/ 0 w 1312334"/>
              <a:gd name="connsiteY0" fmla="*/ 2201334 h 2201334"/>
              <a:gd name="connsiteX1" fmla="*/ 601134 w 1312334"/>
              <a:gd name="connsiteY1" fmla="*/ 1600200 h 2201334"/>
              <a:gd name="connsiteX2" fmla="*/ 1024467 w 1312334"/>
              <a:gd name="connsiteY2" fmla="*/ 872067 h 2201334"/>
              <a:gd name="connsiteX3" fmla="*/ 1312334 w 1312334"/>
              <a:gd name="connsiteY3" fmla="*/ 0 h 220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334" h="2201334">
                <a:moveTo>
                  <a:pt x="0" y="2201334"/>
                </a:moveTo>
                <a:cubicBezTo>
                  <a:pt x="215195" y="2011539"/>
                  <a:pt x="430390" y="1821744"/>
                  <a:pt x="601134" y="1600200"/>
                </a:cubicBezTo>
                <a:cubicBezTo>
                  <a:pt x="771879" y="1378655"/>
                  <a:pt x="905934" y="1138767"/>
                  <a:pt x="1024467" y="872067"/>
                </a:cubicBezTo>
                <a:cubicBezTo>
                  <a:pt x="1143000" y="605367"/>
                  <a:pt x="1227667" y="302683"/>
                  <a:pt x="1312334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19BADF-2D5E-43D1-B893-2EC11C1B249B}"/>
              </a:ext>
            </a:extLst>
          </p:cNvPr>
          <p:cNvCxnSpPr>
            <a:stCxn id="31" idx="0"/>
          </p:cNvCxnSpPr>
          <p:nvPr/>
        </p:nvCxnSpPr>
        <p:spPr>
          <a:xfrm flipV="1">
            <a:off x="1066890" y="3448447"/>
            <a:ext cx="760712" cy="52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0D1216-614E-4CA0-AB65-3BB0C21B8266}"/>
              </a:ext>
            </a:extLst>
          </p:cNvPr>
          <p:cNvCxnSpPr>
            <a:cxnSpLocks/>
          </p:cNvCxnSpPr>
          <p:nvPr/>
        </p:nvCxnSpPr>
        <p:spPr>
          <a:xfrm flipH="1" flipV="1">
            <a:off x="2269312" y="3320291"/>
            <a:ext cx="386885" cy="70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51E4BF-635A-4D83-ADA7-2B1CF70195F0}"/>
              </a:ext>
            </a:extLst>
          </p:cNvPr>
          <p:cNvCxnSpPr>
            <a:cxnSpLocks/>
          </p:cNvCxnSpPr>
          <p:nvPr/>
        </p:nvCxnSpPr>
        <p:spPr>
          <a:xfrm flipV="1">
            <a:off x="2013843" y="3817471"/>
            <a:ext cx="17495" cy="7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401151-EB82-40DE-A755-3D5FAF5A2EC1}"/>
                  </a:ext>
                </a:extLst>
              </p:cNvPr>
              <p:cNvSpPr txBox="1"/>
              <p:nvPr/>
            </p:nvSpPr>
            <p:spPr>
              <a:xfrm>
                <a:off x="3743437" y="1690578"/>
                <a:ext cx="65377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401151-EB82-40DE-A755-3D5FAF5A2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437" y="1690578"/>
                <a:ext cx="653776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769F99-E583-4AB2-9E0D-3BA6C14FFBEF}"/>
                  </a:ext>
                </a:extLst>
              </p:cNvPr>
              <p:cNvSpPr txBox="1"/>
              <p:nvPr/>
            </p:nvSpPr>
            <p:spPr>
              <a:xfrm>
                <a:off x="3726352" y="2156014"/>
                <a:ext cx="65377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769F99-E583-4AB2-9E0D-3BA6C14FF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52" y="2156014"/>
                <a:ext cx="653776" cy="400110"/>
              </a:xfrm>
              <a:prstGeom prst="rect">
                <a:avLst/>
              </a:prstGeom>
              <a:blipFill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2E43E0-7D3B-48DB-92A6-19AB1F4EE13A}"/>
                  </a:ext>
                </a:extLst>
              </p:cNvPr>
              <p:cNvSpPr txBox="1"/>
              <p:nvPr/>
            </p:nvSpPr>
            <p:spPr>
              <a:xfrm>
                <a:off x="3726352" y="2586471"/>
                <a:ext cx="65377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2E43E0-7D3B-48DB-92A6-19AB1F4EE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52" y="2586471"/>
                <a:ext cx="653776" cy="400110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4B82A3-7807-455E-8A66-B0D8216B8195}"/>
                  </a:ext>
                </a:extLst>
              </p:cNvPr>
              <p:cNvSpPr txBox="1"/>
              <p:nvPr/>
            </p:nvSpPr>
            <p:spPr>
              <a:xfrm>
                <a:off x="975082" y="1192398"/>
                <a:ext cx="13729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1" dirty="0">
                    <a:latin typeface="Cambria Math" panose="02040503050406030204" pitchFamily="18" charset="0"/>
                  </a:rPr>
                  <a:t>non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𝑆𝑎𝑡𝑢𝑟𝑎𝑡𝑖𝑜𝑛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4B82A3-7807-455E-8A66-B0D8216B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82" y="1192398"/>
                <a:ext cx="1372916" cy="707886"/>
              </a:xfrm>
              <a:prstGeom prst="rect">
                <a:avLst/>
              </a:prstGeom>
              <a:blipFill>
                <a:blip r:embed="rId13"/>
                <a:stretch>
                  <a:fillRect l="-4889" t="-5172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F667FA-1ACC-4F62-BEC3-B405CA9F90A2}"/>
                  </a:ext>
                </a:extLst>
              </p:cNvPr>
              <p:cNvSpPr txBox="1"/>
              <p:nvPr/>
            </p:nvSpPr>
            <p:spPr>
              <a:xfrm>
                <a:off x="5257585" y="2202181"/>
                <a:ext cx="33456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Similar looking plots as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/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/>
                  <a:t>of bipolar transistor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F667FA-1ACC-4F62-BEC3-B405CA9F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85" y="2202181"/>
                <a:ext cx="3345642" cy="707886"/>
              </a:xfrm>
              <a:prstGeom prst="rect">
                <a:avLst/>
              </a:prstGeom>
              <a:blipFill>
                <a:blip r:embed="rId14"/>
                <a:stretch>
                  <a:fillRect l="-1821" t="-3448" r="-2004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06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5868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Bipolar Transistor  and   MOSFET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6522C3-DBB0-423F-BE8F-D195177F92E0}"/>
              </a:ext>
            </a:extLst>
          </p:cNvPr>
          <p:cNvCxnSpPr>
            <a:cxnSpLocks/>
          </p:cNvCxnSpPr>
          <p:nvPr/>
        </p:nvCxnSpPr>
        <p:spPr>
          <a:xfrm>
            <a:off x="1185333" y="3521330"/>
            <a:ext cx="69061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63051C-DB9D-4C78-90CE-D18DF58C4BD0}"/>
              </a:ext>
            </a:extLst>
          </p:cNvPr>
          <p:cNvCxnSpPr>
            <a:cxnSpLocks/>
          </p:cNvCxnSpPr>
          <p:nvPr/>
        </p:nvCxnSpPr>
        <p:spPr>
          <a:xfrm>
            <a:off x="1185333" y="2708530"/>
            <a:ext cx="69061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F19638-D4EF-4C5C-B69D-CAF05436B5BD}"/>
              </a:ext>
            </a:extLst>
          </p:cNvPr>
          <p:cNvCxnSpPr>
            <a:cxnSpLocks/>
          </p:cNvCxnSpPr>
          <p:nvPr/>
        </p:nvCxnSpPr>
        <p:spPr>
          <a:xfrm>
            <a:off x="1185333" y="1921132"/>
            <a:ext cx="69061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F667FA-1ACC-4F62-BEC3-B405CA9F90A2}"/>
              </a:ext>
            </a:extLst>
          </p:cNvPr>
          <p:cNvSpPr txBox="1"/>
          <p:nvPr/>
        </p:nvSpPr>
        <p:spPr>
          <a:xfrm>
            <a:off x="3541676" y="1373151"/>
            <a:ext cx="2291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Bipolar transistor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BA02BB-F5F1-4793-A4ED-7B7B23FE1AC8}"/>
              </a:ext>
            </a:extLst>
          </p:cNvPr>
          <p:cNvCxnSpPr>
            <a:cxnSpLocks/>
          </p:cNvCxnSpPr>
          <p:nvPr/>
        </p:nvCxnSpPr>
        <p:spPr>
          <a:xfrm>
            <a:off x="3488267" y="1371600"/>
            <a:ext cx="0" cy="2149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32911B-3571-45BF-B8F9-4581BAC55E4B}"/>
              </a:ext>
            </a:extLst>
          </p:cNvPr>
          <p:cNvCxnSpPr>
            <a:cxnSpLocks/>
          </p:cNvCxnSpPr>
          <p:nvPr/>
        </p:nvCxnSpPr>
        <p:spPr>
          <a:xfrm>
            <a:off x="5816600" y="1332696"/>
            <a:ext cx="0" cy="2188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1B8CB1-EA93-446A-BE17-03B29E65E1C4}"/>
              </a:ext>
            </a:extLst>
          </p:cNvPr>
          <p:cNvSpPr txBox="1"/>
          <p:nvPr/>
        </p:nvSpPr>
        <p:spPr>
          <a:xfrm>
            <a:off x="6030878" y="1373151"/>
            <a:ext cx="206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MOSFET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6CD6C8-DEC9-44D1-A231-8B5C405F7237}"/>
              </a:ext>
            </a:extLst>
          </p:cNvPr>
          <p:cNvSpPr txBox="1"/>
          <p:nvPr/>
        </p:nvSpPr>
        <p:spPr>
          <a:xfrm>
            <a:off x="1100670" y="1945443"/>
            <a:ext cx="217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Device as switch or resistor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0125B8-08FB-4FFD-B836-9C8F28E3017F}"/>
              </a:ext>
            </a:extLst>
          </p:cNvPr>
          <p:cNvSpPr txBox="1"/>
          <p:nvPr/>
        </p:nvSpPr>
        <p:spPr>
          <a:xfrm>
            <a:off x="1100670" y="2758242"/>
            <a:ext cx="217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Device useful amplification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995F1-8894-4135-B97C-CEBF177B6620}"/>
              </a:ext>
            </a:extLst>
          </p:cNvPr>
          <p:cNvSpPr txBox="1"/>
          <p:nvPr/>
        </p:nvSpPr>
        <p:spPr>
          <a:xfrm>
            <a:off x="3622431" y="1960888"/>
            <a:ext cx="138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Saturation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E449D9-2F16-4D67-81E0-12D016C618E9}"/>
                  </a:ext>
                </a:extLst>
              </p:cNvPr>
              <p:cNvSpPr txBox="1"/>
              <p:nvPr/>
            </p:nvSpPr>
            <p:spPr>
              <a:xfrm>
                <a:off x="3605499" y="2280819"/>
                <a:ext cx="15324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𝐶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𝐸</m:t>
                        </m:r>
                      </m:sub>
                    </m:sSub>
                    <m: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&lt;0.3</m:t>
                    </m:r>
                    <m:r>
                      <m:rPr>
                        <m:sty m:val="p"/>
                      </m:rP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V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E449D9-2F16-4D67-81E0-12D016C61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499" y="2280819"/>
                <a:ext cx="1532459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EB5EBFE-179E-4D06-990E-7855E2E0FAF4}"/>
              </a:ext>
            </a:extLst>
          </p:cNvPr>
          <p:cNvSpPr txBox="1"/>
          <p:nvPr/>
        </p:nvSpPr>
        <p:spPr>
          <a:xfrm>
            <a:off x="3623748" y="2758243"/>
            <a:ext cx="138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64F21A-0A7F-4FF6-A6EF-7F2CCDAF9979}"/>
                  </a:ext>
                </a:extLst>
              </p:cNvPr>
              <p:cNvSpPr txBox="1"/>
              <p:nvPr/>
            </p:nvSpPr>
            <p:spPr>
              <a:xfrm>
                <a:off x="3606816" y="3078174"/>
                <a:ext cx="15324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𝐶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𝐸</m:t>
                        </m:r>
                      </m:sub>
                    </m:sSub>
                    <m: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&gt;0.3</m:t>
                    </m:r>
                    <m:r>
                      <m:rPr>
                        <m:sty m:val="p"/>
                      </m:rP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V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64F21A-0A7F-4FF6-A6EF-7F2CCDAF9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16" y="3078174"/>
                <a:ext cx="1532459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19525BDC-8091-4C8A-81E3-43D46AB33DAE}"/>
              </a:ext>
            </a:extLst>
          </p:cNvPr>
          <p:cNvSpPr txBox="1"/>
          <p:nvPr/>
        </p:nvSpPr>
        <p:spPr>
          <a:xfrm>
            <a:off x="6019805" y="1986727"/>
            <a:ext cx="191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Triode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1512EE-74DA-4310-9AAF-1E982F0210AE}"/>
                  </a:ext>
                </a:extLst>
              </p:cNvPr>
              <p:cNvSpPr txBox="1"/>
              <p:nvPr/>
            </p:nvSpPr>
            <p:spPr>
              <a:xfrm>
                <a:off x="6002874" y="2306658"/>
                <a:ext cx="23283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𝐷𝑆</m:t>
                        </m:r>
                      </m:sub>
                    </m:sSub>
                    <m: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&lt;(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1512EE-74DA-4310-9AAF-1E982F02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74" y="2306658"/>
                <a:ext cx="2328325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B3309F75-B59C-4086-AE0C-2334CAC3D13F}"/>
              </a:ext>
            </a:extLst>
          </p:cNvPr>
          <p:cNvSpPr txBox="1"/>
          <p:nvPr/>
        </p:nvSpPr>
        <p:spPr>
          <a:xfrm>
            <a:off x="6019805" y="2764181"/>
            <a:ext cx="191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Saturation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71815C-498F-40DE-866B-486F4B87E53D}"/>
                  </a:ext>
                </a:extLst>
              </p:cNvPr>
              <p:cNvSpPr txBox="1"/>
              <p:nvPr/>
            </p:nvSpPr>
            <p:spPr>
              <a:xfrm>
                <a:off x="6002874" y="3084112"/>
                <a:ext cx="23283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𝐷𝑆</m:t>
                        </m:r>
                      </m:sub>
                    </m:sSub>
                    <m: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71815C-498F-40DE-866B-486F4B87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74" y="3084112"/>
                <a:ext cx="2328325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ABB6E7A2-781E-4247-9246-10A99787915F}"/>
              </a:ext>
            </a:extLst>
          </p:cNvPr>
          <p:cNvSpPr txBox="1"/>
          <p:nvPr/>
        </p:nvSpPr>
        <p:spPr>
          <a:xfrm>
            <a:off x="250058" y="4054727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Definition of saturation in Bipolar and MOSFET is very different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Can be confusing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5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56899" y="24084"/>
            <a:ext cx="613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Channel Length Modulation Effect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784B5-BCA9-44BC-92B4-54A2FE9F65EA}"/>
              </a:ext>
            </a:extLst>
          </p:cNvPr>
          <p:cNvCxnSpPr/>
          <p:nvPr/>
        </p:nvCxnSpPr>
        <p:spPr>
          <a:xfrm>
            <a:off x="1560364" y="2088542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364E4-BFF4-4129-9DC0-883C697B5D70}"/>
              </a:ext>
            </a:extLst>
          </p:cNvPr>
          <p:cNvSpPr/>
          <p:nvPr/>
        </p:nvSpPr>
        <p:spPr>
          <a:xfrm>
            <a:off x="1666382" y="2080819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F4417-77DC-4B67-8B62-475A4ECEF034}"/>
              </a:ext>
            </a:extLst>
          </p:cNvPr>
          <p:cNvSpPr/>
          <p:nvPr/>
        </p:nvSpPr>
        <p:spPr>
          <a:xfrm>
            <a:off x="2995510" y="1749392"/>
            <a:ext cx="1720658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4C3C24-A828-482D-901A-9C97F0BBE65D}"/>
              </a:ext>
            </a:extLst>
          </p:cNvPr>
          <p:cNvSpPr/>
          <p:nvPr/>
        </p:nvSpPr>
        <p:spPr>
          <a:xfrm>
            <a:off x="2995510" y="1486153"/>
            <a:ext cx="1720658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C052FDE-F12C-41B8-BE8F-2178F06CC11B}"/>
              </a:ext>
            </a:extLst>
          </p:cNvPr>
          <p:cNvSpPr/>
          <p:nvPr/>
        </p:nvSpPr>
        <p:spPr>
          <a:xfrm>
            <a:off x="4716168" y="2088542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CAA6D5-D51C-4E81-BB42-2D4DE1C033F4}"/>
              </a:ext>
            </a:extLst>
          </p:cNvPr>
          <p:cNvSpPr/>
          <p:nvPr/>
        </p:nvSpPr>
        <p:spPr>
          <a:xfrm>
            <a:off x="6035302" y="2080819"/>
            <a:ext cx="1319134" cy="464811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FCA76-37B6-405F-BF08-36F7C519FFB0}"/>
              </a:ext>
            </a:extLst>
          </p:cNvPr>
          <p:cNvSpPr txBox="1"/>
          <p:nvPr/>
        </p:nvSpPr>
        <p:spPr>
          <a:xfrm>
            <a:off x="3529467" y="174850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495ABC-FD3E-45BE-A3D3-410278965B3B}"/>
              </a:ext>
            </a:extLst>
          </p:cNvPr>
          <p:cNvSpPr txBox="1"/>
          <p:nvPr/>
        </p:nvSpPr>
        <p:spPr>
          <a:xfrm>
            <a:off x="3544696" y="145575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E9BFE-52AA-4C2F-8479-BE986B43551A}"/>
              </a:ext>
            </a:extLst>
          </p:cNvPr>
          <p:cNvSpPr/>
          <p:nvPr/>
        </p:nvSpPr>
        <p:spPr>
          <a:xfrm>
            <a:off x="2112350" y="1576924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C66F50-06DB-437D-9FA2-8FB995760CE0}"/>
              </a:ext>
            </a:extLst>
          </p:cNvPr>
          <p:cNvSpPr/>
          <p:nvPr/>
        </p:nvSpPr>
        <p:spPr>
          <a:xfrm>
            <a:off x="5262523" y="1576923"/>
            <a:ext cx="238821" cy="500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D8A92A-73FD-4A79-A6D2-00B864DC789B}"/>
              </a:ext>
            </a:extLst>
          </p:cNvPr>
          <p:cNvSpPr/>
          <p:nvPr/>
        </p:nvSpPr>
        <p:spPr>
          <a:xfrm>
            <a:off x="6583072" y="1565711"/>
            <a:ext cx="237406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FB49-9ED2-4661-8A71-B75C783678FE}"/>
              </a:ext>
            </a:extLst>
          </p:cNvPr>
          <p:cNvSpPr txBox="1"/>
          <p:nvPr/>
        </p:nvSpPr>
        <p:spPr>
          <a:xfrm>
            <a:off x="1777367" y="215289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387436-5599-496A-A3D1-BBD5ADAC1609}"/>
              </a:ext>
            </a:extLst>
          </p:cNvPr>
          <p:cNvSpPr txBox="1"/>
          <p:nvPr/>
        </p:nvSpPr>
        <p:spPr>
          <a:xfrm>
            <a:off x="4708054" y="215933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9E5905-B760-459E-B328-604912A05996}"/>
              </a:ext>
            </a:extLst>
          </p:cNvPr>
          <p:cNvSpPr txBox="1"/>
          <p:nvPr/>
        </p:nvSpPr>
        <p:spPr>
          <a:xfrm>
            <a:off x="6043416" y="216705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0B7BC8-DBF7-4656-8850-3ACBD8288859}"/>
              </a:ext>
            </a:extLst>
          </p:cNvPr>
          <p:cNvCxnSpPr/>
          <p:nvPr/>
        </p:nvCxnSpPr>
        <p:spPr>
          <a:xfrm>
            <a:off x="1507660" y="3322149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131164-7432-423D-9FD9-7FE93C160AB6}"/>
              </a:ext>
            </a:extLst>
          </p:cNvPr>
          <p:cNvSpPr txBox="1"/>
          <p:nvPr/>
        </p:nvSpPr>
        <p:spPr>
          <a:xfrm>
            <a:off x="1169919" y="2898467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 Substrate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60ED1-2E9E-451E-BB9E-346B8A072878}"/>
              </a:ext>
            </a:extLst>
          </p:cNvPr>
          <p:cNvSpPr txBox="1"/>
          <p:nvPr/>
        </p:nvSpPr>
        <p:spPr>
          <a:xfrm>
            <a:off x="1810090" y="1280011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(D)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D830E-428D-47C6-AA52-9094AA87C5D0}"/>
              </a:ext>
            </a:extLst>
          </p:cNvPr>
          <p:cNvSpPr txBox="1"/>
          <p:nvPr/>
        </p:nvSpPr>
        <p:spPr>
          <a:xfrm>
            <a:off x="4944389" y="127141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(S)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AE8B1D-C88C-4951-AE81-B02B1011A9E9}"/>
              </a:ext>
            </a:extLst>
          </p:cNvPr>
          <p:cNvSpPr txBox="1"/>
          <p:nvPr/>
        </p:nvSpPr>
        <p:spPr>
          <a:xfrm>
            <a:off x="3454170" y="120962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0615F3-DFC7-45F0-A55A-D201202E4FA4}"/>
              </a:ext>
            </a:extLst>
          </p:cNvPr>
          <p:cNvSpPr txBox="1"/>
          <p:nvPr/>
        </p:nvSpPr>
        <p:spPr>
          <a:xfrm>
            <a:off x="6261118" y="128001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(B)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6AABFD5-083E-49E8-9132-2C2DA7E07944}"/>
              </a:ext>
            </a:extLst>
          </p:cNvPr>
          <p:cNvSpPr/>
          <p:nvPr/>
        </p:nvSpPr>
        <p:spPr>
          <a:xfrm>
            <a:off x="7010666" y="1565711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E29C66-4685-45C0-8D4E-C9D40C73A68C}"/>
              </a:ext>
            </a:extLst>
          </p:cNvPr>
          <p:cNvCxnSpPr>
            <a:cxnSpLocks/>
            <a:stCxn id="115" idx="0"/>
            <a:endCxn id="3" idx="0"/>
          </p:cNvCxnSpPr>
          <p:nvPr/>
        </p:nvCxnSpPr>
        <p:spPr>
          <a:xfrm>
            <a:off x="6701775" y="1565711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088CF-4917-4E4A-B94C-A69BC0EE350D}"/>
              </a:ext>
            </a:extLst>
          </p:cNvPr>
          <p:cNvSpPr txBox="1"/>
          <p:nvPr/>
        </p:nvSpPr>
        <p:spPr>
          <a:xfrm>
            <a:off x="6763959" y="167884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953779C-E233-4AFA-AD86-B077AC49E24D}"/>
              </a:ext>
            </a:extLst>
          </p:cNvPr>
          <p:cNvSpPr/>
          <p:nvPr/>
        </p:nvSpPr>
        <p:spPr>
          <a:xfrm>
            <a:off x="5742105" y="1579103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73ED2A-7003-4146-96BA-46F764C9A68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433214" y="1579103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B583B6-2DD1-402D-AEBE-556E462F2AAB}"/>
              </a:ext>
            </a:extLst>
          </p:cNvPr>
          <p:cNvSpPr txBox="1"/>
          <p:nvPr/>
        </p:nvSpPr>
        <p:spPr>
          <a:xfrm>
            <a:off x="5495398" y="169223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30BF0-2FCD-4E94-8EE5-AC963B000088}"/>
              </a:ext>
            </a:extLst>
          </p:cNvPr>
          <p:cNvCxnSpPr>
            <a:cxnSpLocks/>
          </p:cNvCxnSpPr>
          <p:nvPr/>
        </p:nvCxnSpPr>
        <p:spPr>
          <a:xfrm>
            <a:off x="4334539" y="1030324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459B85-5E34-48A3-890B-894E8EDEF834}"/>
              </a:ext>
            </a:extLst>
          </p:cNvPr>
          <p:cNvCxnSpPr>
            <a:cxnSpLocks/>
          </p:cNvCxnSpPr>
          <p:nvPr/>
        </p:nvCxnSpPr>
        <p:spPr>
          <a:xfrm flipH="1">
            <a:off x="4318458" y="1040515"/>
            <a:ext cx="24302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F6E215-EF84-464C-B9E0-75E9D307CEA2}"/>
              </a:ext>
            </a:extLst>
          </p:cNvPr>
          <p:cNvSpPr/>
          <p:nvPr/>
        </p:nvSpPr>
        <p:spPr>
          <a:xfrm>
            <a:off x="6744650" y="782373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/>
              <p:nvPr/>
            </p:nvSpPr>
            <p:spPr>
              <a:xfrm>
                <a:off x="6812535" y="814881"/>
                <a:ext cx="47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535" y="814881"/>
                <a:ext cx="47397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9B33D5-0760-46A6-8A89-C4AB11445CDB}"/>
              </a:ext>
            </a:extLst>
          </p:cNvPr>
          <p:cNvCxnSpPr>
            <a:cxnSpLocks/>
          </p:cNvCxnSpPr>
          <p:nvPr/>
        </p:nvCxnSpPr>
        <p:spPr>
          <a:xfrm>
            <a:off x="7274263" y="1045327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68C229-6F1B-47EC-BE72-C759D0E8E14E}"/>
              </a:ext>
            </a:extLst>
          </p:cNvPr>
          <p:cNvSpPr txBox="1"/>
          <p:nvPr/>
        </p:nvSpPr>
        <p:spPr>
          <a:xfrm>
            <a:off x="7720259" y="117329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B7E7F3-9A43-47D8-AFDC-89239B47B989}"/>
              </a:ext>
            </a:extLst>
          </p:cNvPr>
          <p:cNvCxnSpPr>
            <a:cxnSpLocks/>
          </p:cNvCxnSpPr>
          <p:nvPr/>
        </p:nvCxnSpPr>
        <p:spPr>
          <a:xfrm flipH="1">
            <a:off x="1620282" y="1574291"/>
            <a:ext cx="635010" cy="13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F60C450-BA5E-4E7D-B4DC-42F5071AAA4E}"/>
              </a:ext>
            </a:extLst>
          </p:cNvPr>
          <p:cNvSpPr/>
          <p:nvPr/>
        </p:nvSpPr>
        <p:spPr>
          <a:xfrm>
            <a:off x="1094903" y="1327185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/>
              <p:nvPr/>
            </p:nvSpPr>
            <p:spPr>
              <a:xfrm>
                <a:off x="1162788" y="1359693"/>
                <a:ext cx="48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788" y="1359693"/>
                <a:ext cx="484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88FE71-0BE0-47D7-AF5B-123E7C11D529}"/>
              </a:ext>
            </a:extLst>
          </p:cNvPr>
          <p:cNvCxnSpPr>
            <a:cxnSpLocks/>
          </p:cNvCxnSpPr>
          <p:nvPr/>
        </p:nvCxnSpPr>
        <p:spPr>
          <a:xfrm>
            <a:off x="727313" y="1596691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04374E-DE81-48DE-9607-DF11B91E4F96}"/>
              </a:ext>
            </a:extLst>
          </p:cNvPr>
          <p:cNvSpPr txBox="1"/>
          <p:nvPr/>
        </p:nvSpPr>
        <p:spPr>
          <a:xfrm>
            <a:off x="89893" y="171436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568D3-674E-49C1-92FD-2D943CE481F5}"/>
              </a:ext>
            </a:extLst>
          </p:cNvPr>
          <p:cNvSpPr txBox="1"/>
          <p:nvPr/>
        </p:nvSpPr>
        <p:spPr>
          <a:xfrm>
            <a:off x="1568773" y="135852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1CBCC4-D009-4898-8BA0-EAD47722CA61}"/>
              </a:ext>
            </a:extLst>
          </p:cNvPr>
          <p:cNvSpPr txBox="1"/>
          <p:nvPr/>
        </p:nvSpPr>
        <p:spPr>
          <a:xfrm>
            <a:off x="6497391" y="80475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BFA3AF-CF92-4B16-8E2B-03A9C8F9A700}"/>
              </a:ext>
            </a:extLst>
          </p:cNvPr>
          <p:cNvSpPr txBox="1"/>
          <p:nvPr/>
        </p:nvSpPr>
        <p:spPr>
          <a:xfrm>
            <a:off x="7239928" y="77465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E9F55-7538-4E2D-A5F3-83E54407A3E4}"/>
              </a:ext>
            </a:extLst>
          </p:cNvPr>
          <p:cNvSpPr txBox="1"/>
          <p:nvPr/>
        </p:nvSpPr>
        <p:spPr>
          <a:xfrm>
            <a:off x="818844" y="1333038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C32982-BF79-4579-9393-6EB1A2FFE8ED}"/>
              </a:ext>
            </a:extLst>
          </p:cNvPr>
          <p:cNvGrpSpPr/>
          <p:nvPr/>
        </p:nvGrpSpPr>
        <p:grpSpPr>
          <a:xfrm>
            <a:off x="7474849" y="1047409"/>
            <a:ext cx="296642" cy="375572"/>
            <a:chOff x="7325012" y="3377195"/>
            <a:chExt cx="579509" cy="73370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4348AD-C633-479B-913D-68F382F8640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919E03-CF6A-4001-BD8F-030B85FCBFDF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8C0C01-45C1-4C37-BBB1-EB715154A2F5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4A7583-A2F8-4D1A-8E4A-F5694C03A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83A313-3377-4C62-934D-950DBAF4C1E8}"/>
              </a:ext>
            </a:extLst>
          </p:cNvPr>
          <p:cNvGrpSpPr/>
          <p:nvPr/>
        </p:nvGrpSpPr>
        <p:grpSpPr>
          <a:xfrm>
            <a:off x="580171" y="1602794"/>
            <a:ext cx="296642" cy="375572"/>
            <a:chOff x="7325012" y="3377195"/>
            <a:chExt cx="579509" cy="733703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E25B9D3-A80A-44E8-8B2D-369684039CE4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2C70534-0EA3-4C00-BD16-35D5139E4CFD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D65725-BA25-414A-9389-D8DABF4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DE0E41B-2894-471A-A3B8-1E3964A0A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831ECF-1945-4CC9-83B7-A57BDA1EE978}"/>
              </a:ext>
            </a:extLst>
          </p:cNvPr>
          <p:cNvCxnSpPr/>
          <p:nvPr/>
        </p:nvCxnSpPr>
        <p:spPr>
          <a:xfrm flipH="1">
            <a:off x="2980596" y="2159335"/>
            <a:ext cx="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CC8BC6-98E3-446E-80BD-8AEBF7A790CB}"/>
              </a:ext>
            </a:extLst>
          </p:cNvPr>
          <p:cNvCxnSpPr>
            <a:cxnSpLocks/>
          </p:cNvCxnSpPr>
          <p:nvPr/>
        </p:nvCxnSpPr>
        <p:spPr>
          <a:xfrm>
            <a:off x="2995510" y="2474836"/>
            <a:ext cx="0" cy="636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D0AC70A-393E-4254-A1CC-1DE482C2F8F2}"/>
              </a:ext>
            </a:extLst>
          </p:cNvPr>
          <p:cNvCxnSpPr>
            <a:cxnSpLocks/>
          </p:cNvCxnSpPr>
          <p:nvPr/>
        </p:nvCxnSpPr>
        <p:spPr>
          <a:xfrm>
            <a:off x="4716168" y="2460675"/>
            <a:ext cx="0" cy="7096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AD24547-C055-42D9-8676-7541605A0B4F}"/>
              </a:ext>
            </a:extLst>
          </p:cNvPr>
          <p:cNvCxnSpPr>
            <a:cxnSpLocks/>
          </p:cNvCxnSpPr>
          <p:nvPr/>
        </p:nvCxnSpPr>
        <p:spPr>
          <a:xfrm>
            <a:off x="3476625" y="2152899"/>
            <a:ext cx="1231429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F064E8B-89A7-445D-8BB9-01F54C46013B}"/>
              </a:ext>
            </a:extLst>
          </p:cNvPr>
          <p:cNvCxnSpPr>
            <a:cxnSpLocks/>
          </p:cNvCxnSpPr>
          <p:nvPr/>
        </p:nvCxnSpPr>
        <p:spPr>
          <a:xfrm flipV="1">
            <a:off x="3689350" y="2215674"/>
            <a:ext cx="1022761" cy="6569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7935ADB-B25B-427C-8BA1-86BFB44F6FC0}"/>
              </a:ext>
            </a:extLst>
          </p:cNvPr>
          <p:cNvCxnSpPr>
            <a:cxnSpLocks/>
          </p:cNvCxnSpPr>
          <p:nvPr/>
        </p:nvCxnSpPr>
        <p:spPr>
          <a:xfrm>
            <a:off x="3297767" y="2102684"/>
            <a:ext cx="1418401" cy="44294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63363-9EE0-48DD-93EB-BF37C3E05BEA}"/>
                  </a:ext>
                </a:extLst>
              </p:cNvPr>
              <p:cNvSpPr txBox="1"/>
              <p:nvPr/>
            </p:nvSpPr>
            <p:spPr>
              <a:xfrm>
                <a:off x="2961621" y="2924046"/>
                <a:ext cx="4415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63363-9EE0-48DD-93EB-BF37C3E05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21" y="2924046"/>
                <a:ext cx="4415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7CD589F0-8554-415C-BF64-5048F8AAF153}"/>
              </a:ext>
            </a:extLst>
          </p:cNvPr>
          <p:cNvSpPr txBox="1"/>
          <p:nvPr/>
        </p:nvSpPr>
        <p:spPr>
          <a:xfrm>
            <a:off x="4708054" y="29109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DCAA7B9-E52E-4419-8568-2871959B6267}"/>
              </a:ext>
            </a:extLst>
          </p:cNvPr>
          <p:cNvCxnSpPr/>
          <p:nvPr/>
        </p:nvCxnSpPr>
        <p:spPr>
          <a:xfrm>
            <a:off x="3715470" y="2077328"/>
            <a:ext cx="0" cy="1027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B801C69-5104-42ED-9A21-3651B596C147}"/>
              </a:ext>
            </a:extLst>
          </p:cNvPr>
          <p:cNvCxnSpPr/>
          <p:nvPr/>
        </p:nvCxnSpPr>
        <p:spPr>
          <a:xfrm>
            <a:off x="3925886" y="2088542"/>
            <a:ext cx="0" cy="1027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3BA9A-BCB0-4FAB-8DED-D7448CFA3970}"/>
              </a:ext>
            </a:extLst>
          </p:cNvPr>
          <p:cNvSpPr txBox="1"/>
          <p:nvPr/>
        </p:nvSpPr>
        <p:spPr>
          <a:xfrm>
            <a:off x="3640971" y="297698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E62CC8-2BDE-4B5C-BC53-A331F91B777E}"/>
              </a:ext>
            </a:extLst>
          </p:cNvPr>
          <p:cNvCxnSpPr>
            <a:cxnSpLocks/>
          </p:cNvCxnSpPr>
          <p:nvPr/>
        </p:nvCxnSpPr>
        <p:spPr>
          <a:xfrm flipH="1">
            <a:off x="3005505" y="2891787"/>
            <a:ext cx="1694435" cy="111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F32C69-FB8C-49EF-810A-45BF43AB319E}"/>
              </a:ext>
            </a:extLst>
          </p:cNvPr>
          <p:cNvSpPr txBox="1"/>
          <p:nvPr/>
        </p:nvSpPr>
        <p:spPr>
          <a:xfrm>
            <a:off x="4156287" y="28562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C00"/>
                </a:solidFill>
              </a:rPr>
              <a:t>L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AC0849D-1D51-4235-AFD3-01E5E9FA410B}"/>
              </a:ext>
            </a:extLst>
          </p:cNvPr>
          <p:cNvCxnSpPr>
            <a:cxnSpLocks/>
          </p:cNvCxnSpPr>
          <p:nvPr/>
        </p:nvCxnSpPr>
        <p:spPr>
          <a:xfrm>
            <a:off x="3876980" y="2279357"/>
            <a:ext cx="839188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AD8FCA-C45D-46D1-8094-3C0699C85954}"/>
              </a:ext>
            </a:extLst>
          </p:cNvPr>
          <p:cNvCxnSpPr>
            <a:cxnSpLocks/>
          </p:cNvCxnSpPr>
          <p:nvPr/>
        </p:nvCxnSpPr>
        <p:spPr>
          <a:xfrm>
            <a:off x="4059073" y="2335696"/>
            <a:ext cx="634295" cy="9912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193A7B1-50FB-4F02-8C94-CDF3731F2D0C}"/>
              </a:ext>
            </a:extLst>
          </p:cNvPr>
          <p:cNvCxnSpPr>
            <a:cxnSpLocks/>
          </p:cNvCxnSpPr>
          <p:nvPr/>
        </p:nvCxnSpPr>
        <p:spPr>
          <a:xfrm>
            <a:off x="4258130" y="2393397"/>
            <a:ext cx="441810" cy="17074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8BBC693-43C6-4009-918D-DB293BB65CEE}"/>
              </a:ext>
            </a:extLst>
          </p:cNvPr>
          <p:cNvCxnSpPr>
            <a:cxnSpLocks/>
          </p:cNvCxnSpPr>
          <p:nvPr/>
        </p:nvCxnSpPr>
        <p:spPr>
          <a:xfrm>
            <a:off x="4459845" y="2455870"/>
            <a:ext cx="233523" cy="5327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F47E4-7E84-4D8B-9EFF-E3C7CD38E638}"/>
              </a:ext>
            </a:extLst>
          </p:cNvPr>
          <p:cNvSpPr/>
          <p:nvPr/>
        </p:nvSpPr>
        <p:spPr>
          <a:xfrm>
            <a:off x="2995510" y="2088542"/>
            <a:ext cx="270700" cy="88425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EF724D-73CA-4D4C-AA2A-9C5B9259F1C6}"/>
              </a:ext>
            </a:extLst>
          </p:cNvPr>
          <p:cNvSpPr txBox="1"/>
          <p:nvPr/>
        </p:nvSpPr>
        <p:spPr>
          <a:xfrm rot="16200000">
            <a:off x="2729922" y="243985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Pinch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off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C77EB8-9561-4318-8188-0B4DBB5E1EB9}"/>
              </a:ext>
            </a:extLst>
          </p:cNvPr>
          <p:cNvCxnSpPr>
            <a:cxnSpLocks/>
          </p:cNvCxnSpPr>
          <p:nvPr/>
        </p:nvCxnSpPr>
        <p:spPr>
          <a:xfrm flipH="1">
            <a:off x="3269616" y="2637513"/>
            <a:ext cx="1438438" cy="55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F50341-4E75-4AE6-8340-AD61155A5A2C}"/>
                  </a:ext>
                </a:extLst>
              </p:cNvPr>
              <p:cNvSpPr txBox="1"/>
              <p:nvPr/>
            </p:nvSpPr>
            <p:spPr>
              <a:xfrm>
                <a:off x="4342714" y="2637018"/>
                <a:ext cx="1894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F50341-4E75-4AE6-8340-AD61155A5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714" y="2637018"/>
                <a:ext cx="189411" cy="215444"/>
              </a:xfrm>
              <a:prstGeom prst="rect">
                <a:avLst/>
              </a:prstGeom>
              <a:blipFill>
                <a:blip r:embed="rId7"/>
                <a:stretch>
                  <a:fillRect l="-1935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BD8FF36-653D-4DC5-BCC7-5F0797F4F578}"/>
                  </a:ext>
                </a:extLst>
              </p:cNvPr>
              <p:cNvSpPr txBox="1"/>
              <p:nvPr/>
            </p:nvSpPr>
            <p:spPr>
              <a:xfrm>
                <a:off x="2720917" y="3790617"/>
                <a:ext cx="4037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BD8FF36-653D-4DC5-BCC7-5F0797F4F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7" y="3790617"/>
                <a:ext cx="403765" cy="276999"/>
              </a:xfrm>
              <a:prstGeom prst="rect">
                <a:avLst/>
              </a:prstGeom>
              <a:blipFill>
                <a:blip r:embed="rId8"/>
                <a:stretch>
                  <a:fillRect l="-19403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Down 26">
            <a:extLst>
              <a:ext uri="{FF2B5EF4-FFF2-40B4-BE49-F238E27FC236}">
                <a16:creationId xmlns:a16="http://schemas.microsoft.com/office/drawing/2014/main" id="{F4DD1DD9-F3C7-4405-8B12-8115A2E28570}"/>
              </a:ext>
            </a:extLst>
          </p:cNvPr>
          <p:cNvSpPr/>
          <p:nvPr/>
        </p:nvSpPr>
        <p:spPr>
          <a:xfrm rot="10800000">
            <a:off x="3124682" y="3676595"/>
            <a:ext cx="210186" cy="468588"/>
          </a:xfrm>
          <a:prstGeom prst="down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73C434B-930A-4F31-BB13-F02659CC59E1}"/>
                  </a:ext>
                </a:extLst>
              </p:cNvPr>
              <p:cNvSpPr txBox="1"/>
              <p:nvPr/>
            </p:nvSpPr>
            <p:spPr>
              <a:xfrm>
                <a:off x="4060519" y="3759839"/>
                <a:ext cx="2700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73C434B-930A-4F31-BB13-F02659CC5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19" y="3759839"/>
                <a:ext cx="270009" cy="307777"/>
              </a:xfrm>
              <a:prstGeom prst="rect">
                <a:avLst/>
              </a:prstGeom>
              <a:blipFill>
                <a:blip r:embed="rId9"/>
                <a:stretch>
                  <a:fillRect l="-18182" r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row: Down 90">
            <a:extLst>
              <a:ext uri="{FF2B5EF4-FFF2-40B4-BE49-F238E27FC236}">
                <a16:creationId xmlns:a16="http://schemas.microsoft.com/office/drawing/2014/main" id="{346BE56A-0F7E-40AB-92FB-BFD5A41AD89B}"/>
              </a:ext>
            </a:extLst>
          </p:cNvPr>
          <p:cNvSpPr/>
          <p:nvPr/>
        </p:nvSpPr>
        <p:spPr>
          <a:xfrm>
            <a:off x="4314015" y="3671723"/>
            <a:ext cx="210186" cy="468588"/>
          </a:xfrm>
          <a:prstGeom prst="down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D258DC-C927-423B-8916-9B7546DE9ABF}"/>
                  </a:ext>
                </a:extLst>
              </p:cNvPr>
              <p:cNvSpPr txBox="1"/>
              <p:nvPr/>
            </p:nvSpPr>
            <p:spPr>
              <a:xfrm>
                <a:off x="1512445" y="4578000"/>
                <a:ext cx="52336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Effect of channel length modulates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D258DC-C927-423B-8916-9B7546DE9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445" y="4578000"/>
                <a:ext cx="5233612" cy="400110"/>
              </a:xfrm>
              <a:prstGeom prst="rect">
                <a:avLst/>
              </a:prstGeom>
              <a:blipFill>
                <a:blip r:embed="rId10"/>
                <a:stretch>
                  <a:fillRect l="-1164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20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F15A9E-D34F-4F84-A241-E5408494C60F}"/>
              </a:ext>
            </a:extLst>
          </p:cNvPr>
          <p:cNvSpPr txBox="1"/>
          <p:nvPr/>
        </p:nvSpPr>
        <p:spPr>
          <a:xfrm>
            <a:off x="756899" y="24084"/>
            <a:ext cx="613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Channel Length Modulation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E502E4-6331-4E77-B225-FAA5F9FFFFCA}"/>
                  </a:ext>
                </a:extLst>
              </p:cNvPr>
              <p:cNvSpPr txBox="1"/>
              <p:nvPr/>
            </p:nvSpPr>
            <p:spPr>
              <a:xfrm>
                <a:off x="2646147" y="563579"/>
                <a:ext cx="1535357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E502E4-6331-4E77-B225-FAA5F9FFF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47" y="563579"/>
                <a:ext cx="1535357" cy="624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9517BB2-DC55-417D-8D38-75C88DDD7251}"/>
              </a:ext>
            </a:extLst>
          </p:cNvPr>
          <p:cNvSpPr txBox="1"/>
          <p:nvPr/>
        </p:nvSpPr>
        <p:spPr>
          <a:xfrm>
            <a:off x="4181504" y="642816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(In saturation)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72A6D1-317D-45DF-8BB8-EBFC3A12DC52}"/>
                  </a:ext>
                </a:extLst>
              </p:cNvPr>
              <p:cNvSpPr txBox="1"/>
              <p:nvPr/>
            </p:nvSpPr>
            <p:spPr>
              <a:xfrm>
                <a:off x="2677328" y="1266898"/>
                <a:ext cx="3221844" cy="666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72A6D1-317D-45DF-8BB8-EBFC3A12D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28" y="1266898"/>
                <a:ext cx="3221844" cy="666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982B3D-AB3D-4D59-8DC3-BCD4022269F5}"/>
                  </a:ext>
                </a:extLst>
              </p:cNvPr>
              <p:cNvSpPr txBox="1"/>
              <p:nvPr/>
            </p:nvSpPr>
            <p:spPr>
              <a:xfrm>
                <a:off x="2646147" y="2416807"/>
                <a:ext cx="2266198" cy="614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=(1+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982B3D-AB3D-4D59-8DC3-BCD40222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47" y="2416807"/>
                <a:ext cx="2266198" cy="614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31B08D-2CF5-4B4A-BDEE-DBF96C6DDFEE}"/>
              </a:ext>
            </a:extLst>
          </p:cNvPr>
          <p:cNvSpPr txBox="1"/>
          <p:nvPr/>
        </p:nvSpPr>
        <p:spPr>
          <a:xfrm>
            <a:off x="2677328" y="2004238"/>
            <a:ext cx="32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ew times roman"/>
              </a:rPr>
              <a:t>Using Taylor series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E79DEE-2FFE-40EA-AAC3-D02840280F7D}"/>
                  </a:ext>
                </a:extLst>
              </p:cNvPr>
              <p:cNvSpPr txBox="1"/>
              <p:nvPr/>
            </p:nvSpPr>
            <p:spPr>
              <a:xfrm>
                <a:off x="5553564" y="2493398"/>
                <a:ext cx="24710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𝑊h𝑒𝑛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m:rPr>
                        <m:sty m:val="p"/>
                      </m:rPr>
                      <a:rPr kumimoji="0" lang="el-GR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λ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𝐷𝑆</m:t>
                        </m:r>
                      </m:sub>
                    </m:sSub>
                    <m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≪1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E79DEE-2FFE-40EA-AAC3-D0284028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564" y="2493398"/>
                <a:ext cx="2471084" cy="461665"/>
              </a:xfrm>
              <a:prstGeom prst="rect">
                <a:avLst/>
              </a:prstGeom>
              <a:blipFill>
                <a:blip r:embed="rId7"/>
                <a:stretch>
                  <a:fillRect l="-741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3C4FEE-B4EC-4E92-ADE1-5C80701764CE}"/>
                  </a:ext>
                </a:extLst>
              </p:cNvPr>
              <p:cNvSpPr txBox="1"/>
              <p:nvPr/>
            </p:nvSpPr>
            <p:spPr>
              <a:xfrm>
                <a:off x="2677328" y="3201610"/>
                <a:ext cx="2447337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3C4FEE-B4EC-4E92-ADE1-5C8070176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28" y="3201610"/>
                <a:ext cx="2447337" cy="613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DDBB33D-6434-400A-9D5B-212096A88BC9}"/>
              </a:ext>
            </a:extLst>
          </p:cNvPr>
          <p:cNvSpPr txBox="1"/>
          <p:nvPr/>
        </p:nvSpPr>
        <p:spPr>
          <a:xfrm>
            <a:off x="960909" y="3985451"/>
            <a:ext cx="3433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Original Saturation equation,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40157-046E-49AE-BA0A-DA220DDF1132}"/>
                  </a:ext>
                </a:extLst>
              </p:cNvPr>
              <p:cNvSpPr txBox="1"/>
              <p:nvPr/>
            </p:nvSpPr>
            <p:spPr>
              <a:xfrm>
                <a:off x="2781362" y="4500684"/>
                <a:ext cx="3046347" cy="518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40157-046E-49AE-BA0A-DA220DDF1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62" y="4500684"/>
                <a:ext cx="3046347" cy="518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850890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53107</TotalTime>
  <Words>551</Words>
  <Application>Microsoft Office PowerPoint</Application>
  <PresentationFormat>On-screen Show (16:9)</PresentationFormat>
  <Paragraphs>204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Cambria Math</vt:lpstr>
      <vt:lpstr>New times roman</vt:lpstr>
      <vt:lpstr>Catamaran Light</vt:lpstr>
      <vt:lpstr>Wingdings</vt:lpstr>
      <vt:lpstr>Fira Sans Extra Condensed Medium</vt:lpstr>
      <vt:lpstr>Arial</vt:lpstr>
      <vt:lpstr>Calibri-Bold</vt:lpstr>
      <vt:lpstr>Livvic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</cp:lastModifiedBy>
  <cp:revision>1476</cp:revision>
  <dcterms:modified xsi:type="dcterms:W3CDTF">2023-10-13T07:17:41Z</dcterms:modified>
</cp:coreProperties>
</file>