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9" r:id="rId1"/>
  </p:sldMasterIdLst>
  <p:notesMasterIdLst>
    <p:notesMasterId r:id="rId14"/>
  </p:notesMasterIdLst>
  <p:handoutMasterIdLst>
    <p:handoutMasterId r:id="rId15"/>
  </p:handoutMasterIdLst>
  <p:sldIdLst>
    <p:sldId id="599" r:id="rId2"/>
    <p:sldId id="714" r:id="rId3"/>
    <p:sldId id="715" r:id="rId4"/>
    <p:sldId id="716" r:id="rId5"/>
    <p:sldId id="717" r:id="rId6"/>
    <p:sldId id="718" r:id="rId7"/>
    <p:sldId id="719" r:id="rId8"/>
    <p:sldId id="720" r:id="rId9"/>
    <p:sldId id="721" r:id="rId10"/>
    <p:sldId id="722" r:id="rId11"/>
    <p:sldId id="723" r:id="rId12"/>
    <p:sldId id="724" r:id="rId1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6"/>
    </p:embeddedFont>
    <p:embeddedFont>
      <p:font typeface="Catamaran Light" panose="020B0604020202020204" charset="0"/>
      <p:regular r:id="rId17"/>
      <p:bold r:id="rId18"/>
    </p:embeddedFont>
    <p:embeddedFont>
      <p:font typeface="Fira Sans Extra Condensed Medium" panose="020B0604020202020204" charset="0"/>
      <p:regular r:id="rId19"/>
      <p:bold r:id="rId20"/>
      <p:italic r:id="rId21"/>
      <p:boldItalic r:id="rId22"/>
    </p:embeddedFont>
    <p:embeddedFont>
      <p:font typeface="Livvic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ip Mondal" initials="SM" lastIdx="1" clrIdx="0">
    <p:extLst>
      <p:ext uri="{19B8F6BF-5375-455C-9EA6-DF929625EA0E}">
        <p15:presenceInfo xmlns:p15="http://schemas.microsoft.com/office/powerpoint/2012/main" userId="f8b19755f9841b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CCFF"/>
    <a:srgbClr val="00CC00"/>
    <a:srgbClr val="FFFF00"/>
    <a:srgbClr val="FF9900"/>
    <a:srgbClr val="080808"/>
    <a:srgbClr val="0082B0"/>
    <a:srgbClr val="3F7141"/>
    <a:srgbClr val="0099CC"/>
    <a:srgbClr val="B7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E2CD75-23FF-462D-8FA4-09480D1D9082}">
  <a:tblStyle styleId="{CDE2CD75-23FF-462D-8FA4-09480D1D90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907" autoAdjust="0"/>
  </p:normalViewPr>
  <p:slideViewPr>
    <p:cSldViewPr snapToGrid="0">
      <p:cViewPr varScale="1">
        <p:scale>
          <a:sx n="84" d="100"/>
          <a:sy n="84" d="100"/>
        </p:scale>
        <p:origin x="7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905C396-FCBF-4FB4-A5D9-E2CEC2B417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DD8B70-0612-43DC-81A4-3F5B33F367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5D112-AFDF-4EB7-A586-41878A3FA195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33AA10-13A0-44FB-B962-C01EAA69DF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F68A77-867D-4244-A406-9F8E059A6E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08BBD-B26A-4E8E-B1A8-28CEA5335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449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3727074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71084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73863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99438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48504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86534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57991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16291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12255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69423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37558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7283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98499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 rot="5400000">
            <a:off x="6601629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8" hasCustomPrompt="1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26" Type="http://schemas.openxmlformats.org/officeDocument/2006/relationships/image" Target="../media/image68.png"/><Relationship Id="rId3" Type="http://schemas.openxmlformats.org/officeDocument/2006/relationships/image" Target="../media/image1.png"/><Relationship Id="rId21" Type="http://schemas.openxmlformats.org/officeDocument/2006/relationships/image" Target="../media/image88.png"/><Relationship Id="rId34" Type="http://schemas.openxmlformats.org/officeDocument/2006/relationships/image" Target="../media/image97.png"/><Relationship Id="rId7" Type="http://schemas.openxmlformats.org/officeDocument/2006/relationships/image" Target="../media/image75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5" Type="http://schemas.openxmlformats.org/officeDocument/2006/relationships/image" Target="../media/image64.png"/><Relationship Id="rId33" Type="http://schemas.openxmlformats.org/officeDocument/2006/relationships/image" Target="../media/image96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83.png"/><Relationship Id="rId20" Type="http://schemas.openxmlformats.org/officeDocument/2006/relationships/image" Target="../media/image87.png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11" Type="http://schemas.openxmlformats.org/officeDocument/2006/relationships/image" Target="../media/image78.png"/><Relationship Id="rId24" Type="http://schemas.openxmlformats.org/officeDocument/2006/relationships/image" Target="../media/image63.png"/><Relationship Id="rId32" Type="http://schemas.openxmlformats.org/officeDocument/2006/relationships/image" Target="../media/image95.png"/><Relationship Id="rId5" Type="http://schemas.openxmlformats.org/officeDocument/2006/relationships/image" Target="../media/image73.png"/><Relationship Id="rId15" Type="http://schemas.openxmlformats.org/officeDocument/2006/relationships/image" Target="../media/image82.png"/><Relationship Id="rId23" Type="http://schemas.openxmlformats.org/officeDocument/2006/relationships/image" Target="../media/image90.png"/><Relationship Id="rId28" Type="http://schemas.openxmlformats.org/officeDocument/2006/relationships/image" Target="../media/image92.png"/><Relationship Id="rId36" Type="http://schemas.openxmlformats.org/officeDocument/2006/relationships/image" Target="../media/image99.png"/><Relationship Id="rId10" Type="http://schemas.openxmlformats.org/officeDocument/2006/relationships/image" Target="../media/image77.png"/><Relationship Id="rId19" Type="http://schemas.openxmlformats.org/officeDocument/2006/relationships/image" Target="../media/image86.png"/><Relationship Id="rId31" Type="http://schemas.openxmlformats.org/officeDocument/2006/relationships/image" Target="../media/image94.png"/><Relationship Id="rId4" Type="http://schemas.openxmlformats.org/officeDocument/2006/relationships/image" Target="../media/image72.png"/><Relationship Id="rId9" Type="http://schemas.openxmlformats.org/officeDocument/2006/relationships/image" Target="../media/image38.png"/><Relationship Id="rId14" Type="http://schemas.openxmlformats.org/officeDocument/2006/relationships/image" Target="../media/image81.png"/><Relationship Id="rId22" Type="http://schemas.openxmlformats.org/officeDocument/2006/relationships/image" Target="../media/image89.png"/><Relationship Id="rId27" Type="http://schemas.openxmlformats.org/officeDocument/2006/relationships/image" Target="../media/image91.png"/><Relationship Id="rId30" Type="http://schemas.openxmlformats.org/officeDocument/2006/relationships/image" Target="../media/image93.png"/><Relationship Id="rId35" Type="http://schemas.openxmlformats.org/officeDocument/2006/relationships/image" Target="../media/image98.png"/><Relationship Id="rId8" Type="http://schemas.openxmlformats.org/officeDocument/2006/relationships/image" Target="../media/image7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1.png"/><Relationship Id="rId7" Type="http://schemas.openxmlformats.org/officeDocument/2006/relationships/image" Target="../media/image10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5" Type="http://schemas.openxmlformats.org/officeDocument/2006/relationships/image" Target="../media/image1000.png"/><Relationship Id="rId10" Type="http://schemas.openxmlformats.org/officeDocument/2006/relationships/image" Target="../media/image105.png"/><Relationship Id="rId4" Type="http://schemas.openxmlformats.org/officeDocument/2006/relationships/image" Target="../media/image100.png"/><Relationship Id="rId9" Type="http://schemas.openxmlformats.org/officeDocument/2006/relationships/image" Target="../media/image10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1.png"/><Relationship Id="rId7" Type="http://schemas.openxmlformats.org/officeDocument/2006/relationships/image" Target="../media/image10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5" Type="http://schemas.openxmlformats.org/officeDocument/2006/relationships/image" Target="../media/image1000.png"/><Relationship Id="rId10" Type="http://schemas.openxmlformats.org/officeDocument/2006/relationships/image" Target="../media/image108.png"/><Relationship Id="rId4" Type="http://schemas.openxmlformats.org/officeDocument/2006/relationships/image" Target="../media/image106.png"/><Relationship Id="rId9" Type="http://schemas.openxmlformats.org/officeDocument/2006/relationships/image" Target="../media/image10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26" Type="http://schemas.openxmlformats.org/officeDocument/2006/relationships/image" Target="../media/image65.png"/><Relationship Id="rId3" Type="http://schemas.openxmlformats.org/officeDocument/2006/relationships/image" Target="../media/image1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32" Type="http://schemas.openxmlformats.org/officeDocument/2006/relationships/image" Target="../media/image71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28" Type="http://schemas.openxmlformats.org/officeDocument/2006/relationships/image" Target="../media/image67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31" Type="http://schemas.openxmlformats.org/officeDocument/2006/relationships/image" Target="../media/image70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Relationship Id="rId27" Type="http://schemas.openxmlformats.org/officeDocument/2006/relationships/image" Target="../media/image66.png"/><Relationship Id="rId30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BD7C45-FCA5-6236-9953-30ADA4667038}"/>
              </a:ext>
            </a:extLst>
          </p:cNvPr>
          <p:cNvSpPr txBox="1"/>
          <p:nvPr/>
        </p:nvSpPr>
        <p:spPr>
          <a:xfrm>
            <a:off x="1606113" y="1786920"/>
            <a:ext cx="57012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i="0" dirty="0">
                <a:solidFill>
                  <a:srgbClr val="C00000"/>
                </a:solidFill>
                <a:effectLst/>
                <a:latin typeface="Calibri-Bold"/>
              </a:rPr>
              <a:t>Lecture 19</a:t>
            </a:r>
          </a:p>
          <a:p>
            <a:pPr algn="ctr"/>
            <a:r>
              <a:rPr lang="en-US" sz="4800" b="1" dirty="0">
                <a:solidFill>
                  <a:srgbClr val="C00000"/>
                </a:solidFill>
                <a:latin typeface="Calibri-Bold"/>
              </a:rPr>
              <a:t>Nov 1, 2023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21452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60EED8-9C00-4A6B-B512-E614D40E3F83}"/>
              </a:ext>
            </a:extLst>
          </p:cNvPr>
          <p:cNvSpPr/>
          <p:nvPr/>
        </p:nvSpPr>
        <p:spPr>
          <a:xfrm>
            <a:off x="818953" y="1455855"/>
            <a:ext cx="2002349" cy="1420833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73248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10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9811D89-3FEB-4EF3-ABF2-AE450C3E6F12}"/>
              </a:ext>
            </a:extLst>
          </p:cNvPr>
          <p:cNvSpPr txBox="1"/>
          <p:nvPr/>
        </p:nvSpPr>
        <p:spPr>
          <a:xfrm>
            <a:off x="713139" y="-14988"/>
            <a:ext cx="6994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Output voltage corresponding to temp.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1924B3E-B5C4-4189-931C-D4EE0919EDCF}"/>
              </a:ext>
            </a:extLst>
          </p:cNvPr>
          <p:cNvCxnSpPr>
            <a:cxnSpLocks/>
          </p:cNvCxnSpPr>
          <p:nvPr/>
        </p:nvCxnSpPr>
        <p:spPr>
          <a:xfrm>
            <a:off x="54909" y="1812957"/>
            <a:ext cx="339196" cy="7264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D36D271-35DC-4609-91D8-6B2CE82F0EE5}"/>
              </a:ext>
            </a:extLst>
          </p:cNvPr>
          <p:cNvCxnSpPr>
            <a:cxnSpLocks/>
          </p:cNvCxnSpPr>
          <p:nvPr/>
        </p:nvCxnSpPr>
        <p:spPr>
          <a:xfrm flipH="1">
            <a:off x="408385" y="2052374"/>
            <a:ext cx="237230" cy="4869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2507A080-AA80-46B5-86C0-926EC0BC3014}"/>
                  </a:ext>
                </a:extLst>
              </p:cNvPr>
              <p:cNvSpPr txBox="1"/>
              <p:nvPr/>
            </p:nvSpPr>
            <p:spPr>
              <a:xfrm>
                <a:off x="527000" y="2247720"/>
                <a:ext cx="2132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2507A080-AA80-46B5-86C0-926EC0BC3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00" y="2247720"/>
                <a:ext cx="213200" cy="307777"/>
              </a:xfrm>
              <a:prstGeom prst="rect">
                <a:avLst/>
              </a:prstGeom>
              <a:blipFill>
                <a:blip r:embed="rId4"/>
                <a:stretch>
                  <a:fillRect l="-22857" r="-2571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>
            <a:extLst>
              <a:ext uri="{FF2B5EF4-FFF2-40B4-BE49-F238E27FC236}">
                <a16:creationId xmlns:a16="http://schemas.microsoft.com/office/drawing/2014/main" id="{057BAFAA-1C63-4F46-9918-9036755B904F}"/>
              </a:ext>
            </a:extLst>
          </p:cNvPr>
          <p:cNvSpPr txBox="1"/>
          <p:nvPr/>
        </p:nvSpPr>
        <p:spPr>
          <a:xfrm>
            <a:off x="-63598" y="518585"/>
            <a:ext cx="3478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Single junction thermocouple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DE4A13-02A2-4E1F-85E7-2A5B87142728}"/>
              </a:ext>
            </a:extLst>
          </p:cNvPr>
          <p:cNvSpPr txBox="1"/>
          <p:nvPr/>
        </p:nvSpPr>
        <p:spPr>
          <a:xfrm>
            <a:off x="1402249" y="149517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Ambient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55A1823C-1F87-4553-8975-D1C135D03A0A}"/>
                  </a:ext>
                </a:extLst>
              </p:cNvPr>
              <p:cNvSpPr txBox="1"/>
              <p:nvPr/>
            </p:nvSpPr>
            <p:spPr>
              <a:xfrm>
                <a:off x="96691" y="2533799"/>
                <a:ext cx="58830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26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℃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55A1823C-1F87-4553-8975-D1C135D03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91" y="2533799"/>
                <a:ext cx="588303" cy="615553"/>
              </a:xfrm>
              <a:prstGeom prst="rect">
                <a:avLst/>
              </a:prstGeom>
              <a:blipFill>
                <a:blip r:embed="rId5"/>
                <a:stretch>
                  <a:fillRect l="-9375" r="-8333" b="-3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213D7BE7-E979-4C81-91E9-E6139706D160}"/>
              </a:ext>
            </a:extLst>
          </p:cNvPr>
          <p:cNvGrpSpPr/>
          <p:nvPr/>
        </p:nvGrpSpPr>
        <p:grpSpPr>
          <a:xfrm>
            <a:off x="1935158" y="2137274"/>
            <a:ext cx="661826" cy="664784"/>
            <a:chOff x="5486386" y="1579928"/>
            <a:chExt cx="899424" cy="903444"/>
          </a:xfrm>
        </p:grpSpPr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D0FBD5EB-A417-4E3A-99C2-651491C00BC1}"/>
                </a:ext>
              </a:extLst>
            </p:cNvPr>
            <p:cNvSpPr/>
            <p:nvPr/>
          </p:nvSpPr>
          <p:spPr>
            <a:xfrm rot="5400000">
              <a:off x="5701818" y="2076628"/>
              <a:ext cx="415496" cy="23984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86F300-7CC0-4D5C-93DF-A3D5165B264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841267" y="2193728"/>
              <a:ext cx="42113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C0EA2D5-502A-4980-8874-A7D6F211BCD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81630" y="2374503"/>
              <a:ext cx="79075" cy="13866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8BDCE62-CDB3-496D-A775-1429F091AD3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951325" y="1890399"/>
              <a:ext cx="79075" cy="13866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E2F9E4B-FB7E-4080-AB41-D395E6F477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1329" y="2190671"/>
              <a:ext cx="36448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1A9B3C1-3066-46B5-BC2B-186443CE2A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6259" y="2195852"/>
              <a:ext cx="32637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41D11A5-06C2-4306-87A7-4C8E66A4B98E}"/>
                </a:ext>
              </a:extLst>
            </p:cNvPr>
            <p:cNvSpPr txBox="1"/>
            <p:nvPr/>
          </p:nvSpPr>
          <p:spPr>
            <a:xfrm>
              <a:off x="5486386" y="1579928"/>
              <a:ext cx="887080" cy="376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LM335</a:t>
              </a:r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D564740-B120-4C26-9531-AA412E8546A8}"/>
              </a:ext>
            </a:extLst>
          </p:cNvPr>
          <p:cNvCxnSpPr>
            <a:cxnSpLocks/>
          </p:cNvCxnSpPr>
          <p:nvPr/>
        </p:nvCxnSpPr>
        <p:spPr>
          <a:xfrm flipH="1">
            <a:off x="1941074" y="2583543"/>
            <a:ext cx="305" cy="6180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6D6747F-E5FF-4D76-937A-E632C14926B3}"/>
              </a:ext>
            </a:extLst>
          </p:cNvPr>
          <p:cNvCxnSpPr>
            <a:cxnSpLocks/>
          </p:cNvCxnSpPr>
          <p:nvPr/>
        </p:nvCxnSpPr>
        <p:spPr>
          <a:xfrm flipH="1">
            <a:off x="3370805" y="1385668"/>
            <a:ext cx="152" cy="1559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9A751D9-AAB9-48BE-8000-3B287756435D}"/>
              </a:ext>
            </a:extLst>
          </p:cNvPr>
          <p:cNvCxnSpPr>
            <a:cxnSpLocks/>
          </p:cNvCxnSpPr>
          <p:nvPr/>
        </p:nvCxnSpPr>
        <p:spPr>
          <a:xfrm>
            <a:off x="3126742" y="1556751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5B1B570-4E48-4723-9513-E5AA36AF64E7}"/>
              </a:ext>
            </a:extLst>
          </p:cNvPr>
          <p:cNvCxnSpPr>
            <a:cxnSpLocks/>
          </p:cNvCxnSpPr>
          <p:nvPr/>
        </p:nvCxnSpPr>
        <p:spPr>
          <a:xfrm>
            <a:off x="3226989" y="1614907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4A030BD-A000-4C52-8C81-9C5F9CCDB8F7}"/>
              </a:ext>
            </a:extLst>
          </p:cNvPr>
          <p:cNvCxnSpPr>
            <a:cxnSpLocks/>
          </p:cNvCxnSpPr>
          <p:nvPr/>
        </p:nvCxnSpPr>
        <p:spPr>
          <a:xfrm>
            <a:off x="3318900" y="1671713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6D0073E-769A-4E76-BCA0-1DA0C164B136}"/>
              </a:ext>
            </a:extLst>
          </p:cNvPr>
          <p:cNvGrpSpPr/>
          <p:nvPr/>
        </p:nvGrpSpPr>
        <p:grpSpPr>
          <a:xfrm rot="5249083">
            <a:off x="1676610" y="3336544"/>
            <a:ext cx="593380" cy="218197"/>
            <a:chOff x="4676775" y="1682364"/>
            <a:chExt cx="1619250" cy="693028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CF74324-F514-490E-A4A7-FA63CC2B58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3A6F859-53E5-4911-807F-3425D202A64B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D92D91A-38F3-48E4-B3BC-F7FB50A86D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C7D30DF-E6B9-4CD0-B0CD-25C53EF82A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9B8E98B-E705-49B1-9BD9-6DFA4740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0EDB20D-A999-4BB5-9804-515180F63E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4F63C7E-BDFE-4D09-9D2C-63EB1DCF6E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54B2CED-4B40-41A3-A6A9-9AFEA53AFD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34092C0-28FA-4063-8917-8D2411B7D558}"/>
              </a:ext>
            </a:extLst>
          </p:cNvPr>
          <p:cNvCxnSpPr>
            <a:cxnSpLocks/>
          </p:cNvCxnSpPr>
          <p:nvPr/>
        </p:nvCxnSpPr>
        <p:spPr>
          <a:xfrm flipH="1">
            <a:off x="1282930" y="3092039"/>
            <a:ext cx="660582" cy="71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4B90BE6-85F3-422E-A162-A4C08F176FA5}"/>
                  </a:ext>
                </a:extLst>
              </p:cNvPr>
              <p:cNvSpPr txBox="1"/>
              <p:nvPr/>
            </p:nvSpPr>
            <p:spPr>
              <a:xfrm>
                <a:off x="1927782" y="3626146"/>
                <a:ext cx="6092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4B90BE6-85F3-422E-A162-A4C08F176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782" y="3626146"/>
                <a:ext cx="609269" cy="307777"/>
              </a:xfrm>
              <a:prstGeom prst="rect">
                <a:avLst/>
              </a:prstGeom>
              <a:blipFill>
                <a:blip r:embed="rId6"/>
                <a:stretch>
                  <a:fillRect r="-700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554F5E4-4BA4-4799-B224-0C6912D25BA3}"/>
              </a:ext>
            </a:extLst>
          </p:cNvPr>
          <p:cNvCxnSpPr>
            <a:cxnSpLocks/>
          </p:cNvCxnSpPr>
          <p:nvPr/>
        </p:nvCxnSpPr>
        <p:spPr>
          <a:xfrm>
            <a:off x="54909" y="1793072"/>
            <a:ext cx="3992886" cy="28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927F409-3016-4E1F-AFB8-8E96D24D455B}"/>
              </a:ext>
            </a:extLst>
          </p:cNvPr>
          <p:cNvCxnSpPr>
            <a:cxnSpLocks/>
          </p:cNvCxnSpPr>
          <p:nvPr/>
        </p:nvCxnSpPr>
        <p:spPr>
          <a:xfrm flipV="1">
            <a:off x="633600" y="2040186"/>
            <a:ext cx="2680858" cy="121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DF02B37-5653-40EA-8766-A1E6E2ED2E5C}"/>
              </a:ext>
            </a:extLst>
          </p:cNvPr>
          <p:cNvCxnSpPr>
            <a:cxnSpLocks/>
          </p:cNvCxnSpPr>
          <p:nvPr/>
        </p:nvCxnSpPr>
        <p:spPr>
          <a:xfrm>
            <a:off x="4047795" y="1798995"/>
            <a:ext cx="347699" cy="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6E2EEF02-B12D-4035-AC9F-A4F2AD32B32D}"/>
              </a:ext>
            </a:extLst>
          </p:cNvPr>
          <p:cNvSpPr/>
          <p:nvPr/>
        </p:nvSpPr>
        <p:spPr>
          <a:xfrm rot="5400000">
            <a:off x="4292342" y="1374479"/>
            <a:ext cx="645648" cy="439343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67DAA5-15EE-49C9-AF64-78F07ED4CFAA}"/>
              </a:ext>
            </a:extLst>
          </p:cNvPr>
          <p:cNvCxnSpPr>
            <a:cxnSpLocks/>
          </p:cNvCxnSpPr>
          <p:nvPr/>
        </p:nvCxnSpPr>
        <p:spPr>
          <a:xfrm flipV="1">
            <a:off x="4848596" y="1586994"/>
            <a:ext cx="223207" cy="861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826297F-6715-4931-A2F0-529E081343D2}"/>
              </a:ext>
            </a:extLst>
          </p:cNvPr>
          <p:cNvCxnSpPr>
            <a:cxnSpLocks/>
          </p:cNvCxnSpPr>
          <p:nvPr/>
        </p:nvCxnSpPr>
        <p:spPr>
          <a:xfrm flipV="1">
            <a:off x="3922086" y="1394048"/>
            <a:ext cx="486144" cy="373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22">
                <a:extLst>
                  <a:ext uri="{FF2B5EF4-FFF2-40B4-BE49-F238E27FC236}">
                    <a16:creationId xmlns:a16="http://schemas.microsoft.com/office/drawing/2014/main" id="{1BE5FB83-3C6B-47FA-90AE-C3046C06D4CD}"/>
                  </a:ext>
                </a:extLst>
              </p:cNvPr>
              <p:cNvSpPr txBox="1"/>
              <p:nvPr/>
            </p:nvSpPr>
            <p:spPr>
              <a:xfrm>
                <a:off x="4353798" y="1538552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9" name="TextBox 22">
                <a:extLst>
                  <a:ext uri="{FF2B5EF4-FFF2-40B4-BE49-F238E27FC236}">
                    <a16:creationId xmlns:a16="http://schemas.microsoft.com/office/drawing/2014/main" id="{1BE5FB83-3C6B-47FA-90AE-C3046C06D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798" y="1538552"/>
                <a:ext cx="302521" cy="307776"/>
              </a:xfrm>
              <a:prstGeom prst="rect">
                <a:avLst/>
              </a:prstGeom>
              <a:blipFill>
                <a:blip r:embed="rId7"/>
                <a:stretch>
                  <a:fillRect l="-10000" r="-8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22">
                <a:extLst>
                  <a:ext uri="{FF2B5EF4-FFF2-40B4-BE49-F238E27FC236}">
                    <a16:creationId xmlns:a16="http://schemas.microsoft.com/office/drawing/2014/main" id="{B2905073-447F-4A9A-AE67-00E66E11E258}"/>
                  </a:ext>
                </a:extLst>
              </p:cNvPr>
              <p:cNvSpPr txBox="1"/>
              <p:nvPr/>
            </p:nvSpPr>
            <p:spPr>
              <a:xfrm>
                <a:off x="4364487" y="1278712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TextBox 22">
                <a:extLst>
                  <a:ext uri="{FF2B5EF4-FFF2-40B4-BE49-F238E27FC236}">
                    <a16:creationId xmlns:a16="http://schemas.microsoft.com/office/drawing/2014/main" id="{B2905073-447F-4A9A-AE67-00E66E11E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487" y="1278712"/>
                <a:ext cx="302521" cy="3077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A17228E-5BA2-43E6-A118-A940093F8A06}"/>
              </a:ext>
            </a:extLst>
          </p:cNvPr>
          <p:cNvCxnSpPr>
            <a:cxnSpLocks/>
          </p:cNvCxnSpPr>
          <p:nvPr/>
        </p:nvCxnSpPr>
        <p:spPr>
          <a:xfrm>
            <a:off x="4615166" y="1240159"/>
            <a:ext cx="0" cy="18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0A8D88E-DFA7-4E9E-B701-4E21D4B1C264}"/>
              </a:ext>
            </a:extLst>
          </p:cNvPr>
          <p:cNvCxnSpPr>
            <a:cxnSpLocks/>
          </p:cNvCxnSpPr>
          <p:nvPr/>
        </p:nvCxnSpPr>
        <p:spPr>
          <a:xfrm>
            <a:off x="4621283" y="1742975"/>
            <a:ext cx="0" cy="2243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02E8606-D879-40AD-BA66-FE85E5591752}"/>
              </a:ext>
            </a:extLst>
          </p:cNvPr>
          <p:cNvSpPr txBox="1"/>
          <p:nvPr/>
        </p:nvSpPr>
        <p:spPr>
          <a:xfrm>
            <a:off x="4364487" y="1938473"/>
            <a:ext cx="6148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-15V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F98EC7-4F1F-4ECD-AFB8-4B85C67AF190}"/>
              </a:ext>
            </a:extLst>
          </p:cNvPr>
          <p:cNvSpPr txBox="1"/>
          <p:nvPr/>
        </p:nvSpPr>
        <p:spPr>
          <a:xfrm>
            <a:off x="4277294" y="981601"/>
            <a:ext cx="713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+15V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D64AF16-1B02-4445-AC7F-C398C6362964}"/>
              </a:ext>
            </a:extLst>
          </p:cNvPr>
          <p:cNvGrpSpPr/>
          <p:nvPr/>
        </p:nvGrpSpPr>
        <p:grpSpPr>
          <a:xfrm>
            <a:off x="3381798" y="1262804"/>
            <a:ext cx="593380" cy="218197"/>
            <a:chOff x="4676775" y="1682364"/>
            <a:chExt cx="1619250" cy="693028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BC5C89A-7FA2-47CD-8D5F-B8E7307754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660AFAF-D5F1-40DF-ACF2-37F8DAA5CF8C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340A1B3-15BF-40BD-80D7-127FB976CC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326EB45-077F-4C57-9AB9-F36EFA793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65ED081-7205-420B-91BF-EA5049D82D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33F8AF2-E7E9-41F0-B02D-91817BE464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E296EF1-C5A9-485A-9626-BE1DD7AB7F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47423BF-1316-4BA0-9D34-255C67B3FA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3394A4C-C129-4259-A028-8D85A7AF28F6}"/>
              </a:ext>
            </a:extLst>
          </p:cNvPr>
          <p:cNvGrpSpPr/>
          <p:nvPr/>
        </p:nvGrpSpPr>
        <p:grpSpPr>
          <a:xfrm>
            <a:off x="4318476" y="815304"/>
            <a:ext cx="593380" cy="218197"/>
            <a:chOff x="4676775" y="1682364"/>
            <a:chExt cx="1619250" cy="693028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4B645A3-00CB-4A41-9C15-74A8E17539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366609CF-C5E6-4562-9CC1-56CAE78F1259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A4AF575-A7DC-4D94-B679-BAC0193373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680EB4D-CD13-4331-8CE0-64F02CB4B0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93F0C01-E160-4110-A7E6-FD72430033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86A2461-08C4-46D7-9B7E-BF9CCFD7A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F9C95EC-AEBC-4F0D-9077-61714261F4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9F70D07-7BA1-483D-84D7-DEFFDE2EFB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68CB387-B7B0-4D9A-A7F9-84CBA86131E3}"/>
              </a:ext>
            </a:extLst>
          </p:cNvPr>
          <p:cNvCxnSpPr>
            <a:cxnSpLocks/>
          </p:cNvCxnSpPr>
          <p:nvPr/>
        </p:nvCxnSpPr>
        <p:spPr>
          <a:xfrm flipH="1">
            <a:off x="4304353" y="930707"/>
            <a:ext cx="153" cy="4625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33712C8-4176-4B1C-BA34-DD7F342738AB}"/>
              </a:ext>
            </a:extLst>
          </p:cNvPr>
          <p:cNvCxnSpPr>
            <a:cxnSpLocks/>
          </p:cNvCxnSpPr>
          <p:nvPr/>
        </p:nvCxnSpPr>
        <p:spPr>
          <a:xfrm>
            <a:off x="4896940" y="922213"/>
            <a:ext cx="5005" cy="6926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6823D58-E4BF-4BCE-8182-A30D680771CE}"/>
                  </a:ext>
                </a:extLst>
              </p:cNvPr>
              <p:cNvSpPr txBox="1"/>
              <p:nvPr/>
            </p:nvSpPr>
            <p:spPr>
              <a:xfrm>
                <a:off x="4277294" y="490146"/>
                <a:ext cx="6944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24 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6823D58-E4BF-4BCE-8182-A30D68077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294" y="490146"/>
                <a:ext cx="694421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5309EE33-068D-44DB-9AE6-E846AAA12094}"/>
                  </a:ext>
                </a:extLst>
              </p:cNvPr>
              <p:cNvSpPr txBox="1"/>
              <p:nvPr/>
            </p:nvSpPr>
            <p:spPr>
              <a:xfrm>
                <a:off x="3314458" y="935884"/>
                <a:ext cx="5950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5309EE33-068D-44DB-9AE6-E846AAA12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458" y="935884"/>
                <a:ext cx="595035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E3B9AB17-0EA8-4DBA-AABC-FCD679F81C23}"/>
                  </a:ext>
                </a:extLst>
              </p:cNvPr>
              <p:cNvSpPr txBox="1"/>
              <p:nvPr/>
            </p:nvSpPr>
            <p:spPr>
              <a:xfrm>
                <a:off x="3456127" y="1762282"/>
                <a:ext cx="10039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E3B9AB17-0EA8-4DBA-AABC-FCD679F81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27" y="1762282"/>
                <a:ext cx="1003929" cy="338554"/>
              </a:xfrm>
              <a:prstGeom prst="rect">
                <a:avLst/>
              </a:prstGeom>
              <a:blipFill>
                <a:blip r:embed="rId1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423011A-A927-411E-8317-3627778C4A9A}"/>
              </a:ext>
            </a:extLst>
          </p:cNvPr>
          <p:cNvCxnSpPr>
            <a:cxnSpLocks/>
          </p:cNvCxnSpPr>
          <p:nvPr/>
        </p:nvCxnSpPr>
        <p:spPr>
          <a:xfrm flipH="1">
            <a:off x="2588533" y="2572413"/>
            <a:ext cx="76" cy="4433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16AB1DBD-E1EC-46E6-AF63-59C6040E942B}"/>
              </a:ext>
            </a:extLst>
          </p:cNvPr>
          <p:cNvCxnSpPr>
            <a:cxnSpLocks/>
          </p:cNvCxnSpPr>
          <p:nvPr/>
        </p:nvCxnSpPr>
        <p:spPr>
          <a:xfrm>
            <a:off x="2344470" y="3030852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D4C3E7B-7739-4608-AC9A-020D17FC43DF}"/>
              </a:ext>
            </a:extLst>
          </p:cNvPr>
          <p:cNvCxnSpPr>
            <a:cxnSpLocks/>
          </p:cNvCxnSpPr>
          <p:nvPr/>
        </p:nvCxnSpPr>
        <p:spPr>
          <a:xfrm>
            <a:off x="2444717" y="3089008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B48F316A-0DE6-43E1-9D04-0408FB2FDBB1}"/>
              </a:ext>
            </a:extLst>
          </p:cNvPr>
          <p:cNvCxnSpPr>
            <a:cxnSpLocks/>
          </p:cNvCxnSpPr>
          <p:nvPr/>
        </p:nvCxnSpPr>
        <p:spPr>
          <a:xfrm>
            <a:off x="2536628" y="3145814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94A079AF-4DE6-4260-853C-9464BC53FACC}"/>
              </a:ext>
            </a:extLst>
          </p:cNvPr>
          <p:cNvCxnSpPr>
            <a:cxnSpLocks/>
          </p:cNvCxnSpPr>
          <p:nvPr/>
        </p:nvCxnSpPr>
        <p:spPr>
          <a:xfrm flipH="1">
            <a:off x="3314382" y="2026354"/>
            <a:ext cx="76" cy="2962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9D22FC4C-727D-42C0-8FDB-747E1242E7E6}"/>
              </a:ext>
            </a:extLst>
          </p:cNvPr>
          <p:cNvCxnSpPr>
            <a:cxnSpLocks/>
          </p:cNvCxnSpPr>
          <p:nvPr/>
        </p:nvCxnSpPr>
        <p:spPr>
          <a:xfrm>
            <a:off x="3070319" y="2337705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AE83ABD-198F-4817-909A-AF727F66D325}"/>
              </a:ext>
            </a:extLst>
          </p:cNvPr>
          <p:cNvCxnSpPr>
            <a:cxnSpLocks/>
          </p:cNvCxnSpPr>
          <p:nvPr/>
        </p:nvCxnSpPr>
        <p:spPr>
          <a:xfrm>
            <a:off x="3170566" y="2395861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6AA7C57E-7E01-44CC-8FCD-40BAE8B759B5}"/>
              </a:ext>
            </a:extLst>
          </p:cNvPr>
          <p:cNvCxnSpPr>
            <a:cxnSpLocks/>
          </p:cNvCxnSpPr>
          <p:nvPr/>
        </p:nvCxnSpPr>
        <p:spPr>
          <a:xfrm>
            <a:off x="3262477" y="2452667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83CC50EB-A97F-4F6A-BC6A-0E5DFE90E9BA}"/>
                  </a:ext>
                </a:extLst>
              </p:cNvPr>
              <p:cNvSpPr txBox="1"/>
              <p:nvPr/>
            </p:nvSpPr>
            <p:spPr>
              <a:xfrm>
                <a:off x="995304" y="1424786"/>
                <a:ext cx="2132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83CC50EB-A97F-4F6A-BC6A-0E5DFE90E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304" y="1424786"/>
                <a:ext cx="213200" cy="307777"/>
              </a:xfrm>
              <a:prstGeom prst="rect">
                <a:avLst/>
              </a:prstGeom>
              <a:blipFill>
                <a:blip r:embed="rId12"/>
                <a:stretch>
                  <a:fillRect l="-22857" r="-2571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092A3198-405D-4596-B6CE-B66C4AB28271}"/>
                  </a:ext>
                </a:extLst>
              </p:cNvPr>
              <p:cNvSpPr txBox="1"/>
              <p:nvPr/>
            </p:nvSpPr>
            <p:spPr>
              <a:xfrm>
                <a:off x="975918" y="2100880"/>
                <a:ext cx="2132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092A3198-405D-4596-B6CE-B66C4AB28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18" y="2100880"/>
                <a:ext cx="213200" cy="307777"/>
              </a:xfrm>
              <a:prstGeom prst="rect">
                <a:avLst/>
              </a:prstGeom>
              <a:blipFill>
                <a:blip r:embed="rId13"/>
                <a:stretch>
                  <a:fillRect l="-22857" r="-2571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6F74395B-610A-459D-A676-2E8A8623D69A}"/>
              </a:ext>
            </a:extLst>
          </p:cNvPr>
          <p:cNvSpPr/>
          <p:nvPr/>
        </p:nvSpPr>
        <p:spPr>
          <a:xfrm>
            <a:off x="1023076" y="1732396"/>
            <a:ext cx="122508" cy="122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A308CE46-4586-44FA-8BAC-5445ACA345F3}"/>
              </a:ext>
            </a:extLst>
          </p:cNvPr>
          <p:cNvSpPr/>
          <p:nvPr/>
        </p:nvSpPr>
        <p:spPr>
          <a:xfrm>
            <a:off x="1028094" y="1966698"/>
            <a:ext cx="122508" cy="122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84025AE-6E02-4428-BA2C-9BE7CF9FD10D}"/>
              </a:ext>
            </a:extLst>
          </p:cNvPr>
          <p:cNvCxnSpPr>
            <a:cxnSpLocks/>
          </p:cNvCxnSpPr>
          <p:nvPr/>
        </p:nvCxnSpPr>
        <p:spPr>
          <a:xfrm>
            <a:off x="1289583" y="3095604"/>
            <a:ext cx="22407" cy="9285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C7EFE44-B4A6-4511-B062-7169CC9FC1F5}"/>
              </a:ext>
            </a:extLst>
          </p:cNvPr>
          <p:cNvCxnSpPr>
            <a:cxnSpLocks/>
          </p:cNvCxnSpPr>
          <p:nvPr/>
        </p:nvCxnSpPr>
        <p:spPr>
          <a:xfrm>
            <a:off x="4061661" y="3905670"/>
            <a:ext cx="347699" cy="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00A291E3-E481-4A6D-BFB8-92823F00C00D}"/>
              </a:ext>
            </a:extLst>
          </p:cNvPr>
          <p:cNvSpPr/>
          <p:nvPr/>
        </p:nvSpPr>
        <p:spPr>
          <a:xfrm rot="5400000">
            <a:off x="4306208" y="3488649"/>
            <a:ext cx="645648" cy="439343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9D5BCDD-C71F-461C-891F-39658F2850F8}"/>
              </a:ext>
            </a:extLst>
          </p:cNvPr>
          <p:cNvCxnSpPr>
            <a:cxnSpLocks/>
          </p:cNvCxnSpPr>
          <p:nvPr/>
        </p:nvCxnSpPr>
        <p:spPr>
          <a:xfrm>
            <a:off x="4852760" y="3709336"/>
            <a:ext cx="240699" cy="4163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9A511CE-6F4A-4BB0-AE88-3E4CF07B7F67}"/>
              </a:ext>
            </a:extLst>
          </p:cNvPr>
          <p:cNvCxnSpPr>
            <a:cxnSpLocks/>
          </p:cNvCxnSpPr>
          <p:nvPr/>
        </p:nvCxnSpPr>
        <p:spPr>
          <a:xfrm flipV="1">
            <a:off x="3935952" y="3508218"/>
            <a:ext cx="486144" cy="373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22">
                <a:extLst>
                  <a:ext uri="{FF2B5EF4-FFF2-40B4-BE49-F238E27FC236}">
                    <a16:creationId xmlns:a16="http://schemas.microsoft.com/office/drawing/2014/main" id="{870D0B17-C4A7-44BD-B0BE-B58C65C78305}"/>
                  </a:ext>
                </a:extLst>
              </p:cNvPr>
              <p:cNvSpPr txBox="1"/>
              <p:nvPr/>
            </p:nvSpPr>
            <p:spPr>
              <a:xfrm>
                <a:off x="4367664" y="3652722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5" name="TextBox 22">
                <a:extLst>
                  <a:ext uri="{FF2B5EF4-FFF2-40B4-BE49-F238E27FC236}">
                    <a16:creationId xmlns:a16="http://schemas.microsoft.com/office/drawing/2014/main" id="{870D0B17-C4A7-44BD-B0BE-B58C65C78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664" y="3652722"/>
                <a:ext cx="302521" cy="307776"/>
              </a:xfrm>
              <a:prstGeom prst="rect">
                <a:avLst/>
              </a:prstGeom>
              <a:blipFill>
                <a:blip r:embed="rId14"/>
                <a:stretch>
                  <a:fillRect l="-10000" r="-8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22">
                <a:extLst>
                  <a:ext uri="{FF2B5EF4-FFF2-40B4-BE49-F238E27FC236}">
                    <a16:creationId xmlns:a16="http://schemas.microsoft.com/office/drawing/2014/main" id="{56856ECA-E249-4DD6-AAB5-E21870980981}"/>
                  </a:ext>
                </a:extLst>
              </p:cNvPr>
              <p:cNvSpPr txBox="1"/>
              <p:nvPr/>
            </p:nvSpPr>
            <p:spPr>
              <a:xfrm>
                <a:off x="4378353" y="3392882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6" name="TextBox 22">
                <a:extLst>
                  <a:ext uri="{FF2B5EF4-FFF2-40B4-BE49-F238E27FC236}">
                    <a16:creationId xmlns:a16="http://schemas.microsoft.com/office/drawing/2014/main" id="{56856ECA-E249-4DD6-AAB5-E21870980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353" y="3392882"/>
                <a:ext cx="302521" cy="30777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9302543-83B6-4D4D-A8B6-832A9AAA661C}"/>
              </a:ext>
            </a:extLst>
          </p:cNvPr>
          <p:cNvCxnSpPr>
            <a:cxnSpLocks/>
          </p:cNvCxnSpPr>
          <p:nvPr/>
        </p:nvCxnSpPr>
        <p:spPr>
          <a:xfrm>
            <a:off x="4629032" y="3354329"/>
            <a:ext cx="0" cy="18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05B9091-7C0D-472A-A501-90689278D97E}"/>
              </a:ext>
            </a:extLst>
          </p:cNvPr>
          <p:cNvCxnSpPr>
            <a:cxnSpLocks/>
          </p:cNvCxnSpPr>
          <p:nvPr/>
        </p:nvCxnSpPr>
        <p:spPr>
          <a:xfrm>
            <a:off x="4635149" y="3857145"/>
            <a:ext cx="0" cy="2243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A371B20-43DF-4D59-AABF-FE4A14FCCCB6}"/>
              </a:ext>
            </a:extLst>
          </p:cNvPr>
          <p:cNvSpPr txBox="1"/>
          <p:nvPr/>
        </p:nvSpPr>
        <p:spPr>
          <a:xfrm>
            <a:off x="4291160" y="3095771"/>
            <a:ext cx="713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+15V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86785C5-4433-4DA1-970B-EF44B1DB6521}"/>
              </a:ext>
            </a:extLst>
          </p:cNvPr>
          <p:cNvGrpSpPr/>
          <p:nvPr/>
        </p:nvGrpSpPr>
        <p:grpSpPr>
          <a:xfrm>
            <a:off x="3395664" y="3376974"/>
            <a:ext cx="593380" cy="218197"/>
            <a:chOff x="4676775" y="1682364"/>
            <a:chExt cx="1619250" cy="693028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53C0897-E24C-4DE9-B177-DDA8E519A1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4C58BFD-4BCA-4101-8854-EAB6E22AA889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F0BE386-0963-4CB6-A489-67447ECE23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8E4A36C-FFAE-4002-A064-A5D42027A6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929BF20-866A-4082-AECD-D39D03740D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3B9B3AC-6813-4201-B080-E51DA91EAA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144E3D8-5125-423B-80E7-994C6FA678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436A85C-7BB5-44D7-96A9-E70A55A256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20053B0-4AF1-430D-9BB9-F459B8A3CB61}"/>
              </a:ext>
            </a:extLst>
          </p:cNvPr>
          <p:cNvGrpSpPr/>
          <p:nvPr/>
        </p:nvGrpSpPr>
        <p:grpSpPr>
          <a:xfrm>
            <a:off x="4332342" y="2929474"/>
            <a:ext cx="593380" cy="218197"/>
            <a:chOff x="4676775" y="1682364"/>
            <a:chExt cx="1619250" cy="693028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32F3625-4AC7-4585-94D3-2490A5F388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18DF2FB-FCB4-4EBA-A661-F46CF35D5DD8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C48030A-1DC2-44E5-BBF1-B9672DABDB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485B303-AE00-42D1-97F0-20B5DB0316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911FB57-738D-4898-8A00-B09E32E365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06EDE6E-F62C-40D8-BEAE-B68F8A508B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28E5A71-F164-4EBF-ACC0-8478822954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606B115-22DD-4625-B7D7-41845634F9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A0E419F-D7E6-414B-86AC-CBBEA5AE2A93}"/>
              </a:ext>
            </a:extLst>
          </p:cNvPr>
          <p:cNvCxnSpPr>
            <a:cxnSpLocks/>
          </p:cNvCxnSpPr>
          <p:nvPr/>
        </p:nvCxnSpPr>
        <p:spPr>
          <a:xfrm flipH="1">
            <a:off x="4318219" y="3044877"/>
            <a:ext cx="153" cy="4625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194F837-5923-4571-B541-3880E9733EF1}"/>
              </a:ext>
            </a:extLst>
          </p:cNvPr>
          <p:cNvCxnSpPr>
            <a:cxnSpLocks/>
          </p:cNvCxnSpPr>
          <p:nvPr/>
        </p:nvCxnSpPr>
        <p:spPr>
          <a:xfrm flipH="1">
            <a:off x="4915810" y="3073029"/>
            <a:ext cx="11530" cy="6560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535BB59-9E85-485A-A55E-3560E51611FC}"/>
                  </a:ext>
                </a:extLst>
              </p:cNvPr>
              <p:cNvSpPr txBox="1"/>
              <p:nvPr/>
            </p:nvSpPr>
            <p:spPr>
              <a:xfrm>
                <a:off x="4430291" y="2580433"/>
                <a:ext cx="423769" cy="325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535BB59-9E85-485A-A55E-3560E5161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291" y="2580433"/>
                <a:ext cx="423769" cy="325025"/>
              </a:xfrm>
              <a:prstGeom prst="rect">
                <a:avLst/>
              </a:prstGeom>
              <a:blipFill>
                <a:blip r:embed="rId16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E6B99E8-7E56-41E7-9CC1-7AE1F976F2F2}"/>
              </a:ext>
            </a:extLst>
          </p:cNvPr>
          <p:cNvCxnSpPr>
            <a:cxnSpLocks/>
          </p:cNvCxnSpPr>
          <p:nvPr/>
        </p:nvCxnSpPr>
        <p:spPr>
          <a:xfrm flipH="1">
            <a:off x="1294502" y="4016917"/>
            <a:ext cx="1618292" cy="91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600EEE3-BE0A-44D4-9340-811538C4796B}"/>
              </a:ext>
            </a:extLst>
          </p:cNvPr>
          <p:cNvCxnSpPr>
            <a:cxnSpLocks/>
          </p:cNvCxnSpPr>
          <p:nvPr/>
        </p:nvCxnSpPr>
        <p:spPr>
          <a:xfrm flipH="1">
            <a:off x="4057908" y="3908033"/>
            <a:ext cx="76" cy="4433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AABC8EF3-B115-4071-A01A-1EC3B3811178}"/>
              </a:ext>
            </a:extLst>
          </p:cNvPr>
          <p:cNvCxnSpPr>
            <a:cxnSpLocks/>
          </p:cNvCxnSpPr>
          <p:nvPr/>
        </p:nvCxnSpPr>
        <p:spPr>
          <a:xfrm>
            <a:off x="3813845" y="4366472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C7A78F54-0F27-4590-87E0-E1CFB1A9BEC3}"/>
              </a:ext>
            </a:extLst>
          </p:cNvPr>
          <p:cNvCxnSpPr>
            <a:cxnSpLocks/>
          </p:cNvCxnSpPr>
          <p:nvPr/>
        </p:nvCxnSpPr>
        <p:spPr>
          <a:xfrm>
            <a:off x="3914092" y="4424628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A58FC85F-952A-4EF2-848D-A367278A1198}"/>
              </a:ext>
            </a:extLst>
          </p:cNvPr>
          <p:cNvCxnSpPr>
            <a:cxnSpLocks/>
          </p:cNvCxnSpPr>
          <p:nvPr/>
        </p:nvCxnSpPr>
        <p:spPr>
          <a:xfrm>
            <a:off x="4006003" y="4481434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37DF556-7579-428B-8DA1-B82932976F59}"/>
              </a:ext>
            </a:extLst>
          </p:cNvPr>
          <p:cNvGrpSpPr/>
          <p:nvPr/>
        </p:nvGrpSpPr>
        <p:grpSpPr>
          <a:xfrm>
            <a:off x="3367136" y="3681609"/>
            <a:ext cx="593380" cy="218197"/>
            <a:chOff x="4676775" y="1682364"/>
            <a:chExt cx="1619250" cy="693028"/>
          </a:xfrm>
        </p:grpSpPr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BE7D32CD-EFE0-4FA6-A344-E37B147E85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059607E-EE91-4043-90E6-AEC1443F909C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0B0C130-7BE2-4B93-AF78-018A72A81C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70C4341-22D2-423C-AA39-72A5B2230E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99614427-95B6-433C-95F9-DA4F29A7D8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90B1D8FB-827B-44DC-97EF-D92603AB25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007A11B2-0D58-45AA-9640-DEF38F0132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5AA4D45-3D9C-47A0-8275-332BE09694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78BD0CE-F336-4C28-A17E-95CD1485C4CD}"/>
              </a:ext>
            </a:extLst>
          </p:cNvPr>
          <p:cNvCxnSpPr>
            <a:cxnSpLocks/>
          </p:cNvCxnSpPr>
          <p:nvPr/>
        </p:nvCxnSpPr>
        <p:spPr>
          <a:xfrm flipH="1">
            <a:off x="3943278" y="3488365"/>
            <a:ext cx="38" cy="3247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71926B2B-C8AA-428A-87C7-899E17BBCE3F}"/>
              </a:ext>
            </a:extLst>
          </p:cNvPr>
          <p:cNvCxnSpPr>
            <a:cxnSpLocks/>
          </p:cNvCxnSpPr>
          <p:nvPr/>
        </p:nvCxnSpPr>
        <p:spPr>
          <a:xfrm>
            <a:off x="2912794" y="3502392"/>
            <a:ext cx="0" cy="5198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63D65097-9E4B-4AA4-A04C-FCA78D4AF5A1}"/>
              </a:ext>
            </a:extLst>
          </p:cNvPr>
          <p:cNvCxnSpPr>
            <a:cxnSpLocks/>
          </p:cNvCxnSpPr>
          <p:nvPr/>
        </p:nvCxnSpPr>
        <p:spPr>
          <a:xfrm>
            <a:off x="3020214" y="4118795"/>
            <a:ext cx="0" cy="323088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8A14F017-499C-4A9C-8754-2E72A00D65D4}"/>
              </a:ext>
            </a:extLst>
          </p:cNvPr>
          <p:cNvGrpSpPr/>
          <p:nvPr/>
        </p:nvGrpSpPr>
        <p:grpSpPr>
          <a:xfrm rot="5249083">
            <a:off x="2758589" y="4534714"/>
            <a:ext cx="593380" cy="218197"/>
            <a:chOff x="4676775" y="1682364"/>
            <a:chExt cx="1619250" cy="693028"/>
          </a:xfrm>
        </p:grpSpPr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858F2ACD-55C9-4DBA-ADB3-F4A9B69DEA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770DEF3-28C3-4EEF-90A1-392D97C4F76B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358C903E-A9BF-47E4-98FB-174D76B1A6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47377213-C7AF-431C-957D-7910093D62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18ED698-2489-4225-B53F-9AC52BC52F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6A5133A-D00C-4B1B-9938-D2C02DE5FD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6E655BF8-F1D2-46C0-A5D0-3FF551D566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70110F3E-ED9B-491A-90D7-9A4D98C53F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CE9AE27A-7EC9-445E-BC9B-B79EBBBEDA99}"/>
              </a:ext>
            </a:extLst>
          </p:cNvPr>
          <p:cNvCxnSpPr>
            <a:cxnSpLocks/>
          </p:cNvCxnSpPr>
          <p:nvPr/>
        </p:nvCxnSpPr>
        <p:spPr>
          <a:xfrm>
            <a:off x="2812402" y="4965492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DE729C73-1CB5-4538-880F-FBC72E155CEC}"/>
              </a:ext>
            </a:extLst>
          </p:cNvPr>
          <p:cNvCxnSpPr>
            <a:cxnSpLocks/>
          </p:cNvCxnSpPr>
          <p:nvPr/>
        </p:nvCxnSpPr>
        <p:spPr>
          <a:xfrm>
            <a:off x="2912649" y="5023648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22C966CA-7751-435B-ACC9-DFFCA9673917}"/>
              </a:ext>
            </a:extLst>
          </p:cNvPr>
          <p:cNvCxnSpPr>
            <a:cxnSpLocks/>
          </p:cNvCxnSpPr>
          <p:nvPr/>
        </p:nvCxnSpPr>
        <p:spPr>
          <a:xfrm>
            <a:off x="3004560" y="5080454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78AF31A7-7ABC-4973-953E-580D7BCF5743}"/>
              </a:ext>
            </a:extLst>
          </p:cNvPr>
          <p:cNvCxnSpPr>
            <a:cxnSpLocks/>
          </p:cNvCxnSpPr>
          <p:nvPr/>
        </p:nvCxnSpPr>
        <p:spPr>
          <a:xfrm flipH="1">
            <a:off x="2912794" y="3502392"/>
            <a:ext cx="5423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E1516930-9C70-4E05-ABDB-509A95EEC352}"/>
                  </a:ext>
                </a:extLst>
              </p:cNvPr>
              <p:cNvSpPr txBox="1"/>
              <p:nvPr/>
            </p:nvSpPr>
            <p:spPr>
              <a:xfrm>
                <a:off x="2415722" y="4091084"/>
                <a:ext cx="5740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E1516930-9C70-4E05-ABDB-509A95EEC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722" y="4091084"/>
                <a:ext cx="574003" cy="307777"/>
              </a:xfrm>
              <a:prstGeom prst="rect">
                <a:avLst/>
              </a:prstGeom>
              <a:blipFill>
                <a:blip r:embed="rId17"/>
                <a:stretch>
                  <a:fillRect l="-8511" r="-7447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B211F615-4F61-4A70-9392-4C21DC78B187}"/>
              </a:ext>
            </a:extLst>
          </p:cNvPr>
          <p:cNvCxnSpPr>
            <a:cxnSpLocks/>
          </p:cNvCxnSpPr>
          <p:nvPr/>
        </p:nvCxnSpPr>
        <p:spPr>
          <a:xfrm>
            <a:off x="3382829" y="3826152"/>
            <a:ext cx="0" cy="7804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97CE4EE5-7CAF-4E1F-9E17-E5A462715DC9}"/>
              </a:ext>
            </a:extLst>
          </p:cNvPr>
          <p:cNvCxnSpPr>
            <a:cxnSpLocks/>
          </p:cNvCxnSpPr>
          <p:nvPr/>
        </p:nvCxnSpPr>
        <p:spPr>
          <a:xfrm flipH="1">
            <a:off x="3144900" y="4584532"/>
            <a:ext cx="236267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1F463375-C3DA-4C46-9335-72EBFB36D0BE}"/>
                  </a:ext>
                </a:extLst>
              </p:cNvPr>
              <p:cNvSpPr txBox="1"/>
              <p:nvPr/>
            </p:nvSpPr>
            <p:spPr>
              <a:xfrm>
                <a:off x="3463014" y="3030852"/>
                <a:ext cx="4237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1F463375-C3DA-4C46-9335-72EBFB36D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014" y="3030852"/>
                <a:ext cx="423706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1CC50A9A-C1AB-4135-A46F-0F6D58899EB0}"/>
                  </a:ext>
                </a:extLst>
              </p:cNvPr>
              <p:cNvSpPr txBox="1"/>
              <p:nvPr/>
            </p:nvSpPr>
            <p:spPr>
              <a:xfrm>
                <a:off x="3431060" y="3869913"/>
                <a:ext cx="4278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1CC50A9A-C1AB-4135-A46F-0F6D58899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060" y="3869913"/>
                <a:ext cx="427873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TextBox 198">
            <a:extLst>
              <a:ext uri="{FF2B5EF4-FFF2-40B4-BE49-F238E27FC236}">
                <a16:creationId xmlns:a16="http://schemas.microsoft.com/office/drawing/2014/main" id="{F1D9B263-E02F-400B-9A5D-00BB5F64E8C2}"/>
              </a:ext>
            </a:extLst>
          </p:cNvPr>
          <p:cNvSpPr txBox="1"/>
          <p:nvPr/>
        </p:nvSpPr>
        <p:spPr>
          <a:xfrm>
            <a:off x="4334736" y="4037431"/>
            <a:ext cx="6148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-15V</a:t>
            </a:r>
          </a:p>
        </p:txBody>
      </p:sp>
      <p:sp>
        <p:nvSpPr>
          <p:cNvPr id="201" name="Isosceles Triangle 200">
            <a:extLst>
              <a:ext uri="{FF2B5EF4-FFF2-40B4-BE49-F238E27FC236}">
                <a16:creationId xmlns:a16="http://schemas.microsoft.com/office/drawing/2014/main" id="{331BE23B-6191-4A60-991E-0D683B48BFD9}"/>
              </a:ext>
            </a:extLst>
          </p:cNvPr>
          <p:cNvSpPr/>
          <p:nvPr/>
        </p:nvSpPr>
        <p:spPr>
          <a:xfrm rot="5400000">
            <a:off x="5346708" y="2363789"/>
            <a:ext cx="1761694" cy="556930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2">
                <a:extLst>
                  <a:ext uri="{FF2B5EF4-FFF2-40B4-BE49-F238E27FC236}">
                    <a16:creationId xmlns:a16="http://schemas.microsoft.com/office/drawing/2014/main" id="{D8307CC8-F78A-4790-B898-449C9275BA6D}"/>
                  </a:ext>
                </a:extLst>
              </p:cNvPr>
              <p:cNvSpPr txBox="1"/>
              <p:nvPr/>
            </p:nvSpPr>
            <p:spPr>
              <a:xfrm>
                <a:off x="5955292" y="2995439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2" name="TextBox 22">
                <a:extLst>
                  <a:ext uri="{FF2B5EF4-FFF2-40B4-BE49-F238E27FC236}">
                    <a16:creationId xmlns:a16="http://schemas.microsoft.com/office/drawing/2014/main" id="{D8307CC8-F78A-4790-B898-449C9275B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292" y="2995439"/>
                <a:ext cx="293400" cy="307777"/>
              </a:xfrm>
              <a:prstGeom prst="rect">
                <a:avLst/>
              </a:prstGeom>
              <a:blipFill>
                <a:blip r:embed="rId20"/>
                <a:stretch>
                  <a:fillRect l="-12500" r="-10417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2">
                <a:extLst>
                  <a:ext uri="{FF2B5EF4-FFF2-40B4-BE49-F238E27FC236}">
                    <a16:creationId xmlns:a16="http://schemas.microsoft.com/office/drawing/2014/main" id="{441E3352-25C6-40F3-BB26-AA9CFCE784AF}"/>
                  </a:ext>
                </a:extLst>
              </p:cNvPr>
              <p:cNvSpPr txBox="1"/>
              <p:nvPr/>
            </p:nvSpPr>
            <p:spPr>
              <a:xfrm>
                <a:off x="5916628" y="1941709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3" name="TextBox 22">
                <a:extLst>
                  <a:ext uri="{FF2B5EF4-FFF2-40B4-BE49-F238E27FC236}">
                    <a16:creationId xmlns:a16="http://schemas.microsoft.com/office/drawing/2014/main" id="{441E3352-25C6-40F3-BB26-AA9CFCE78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628" y="1941709"/>
                <a:ext cx="293400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FFCA24A4-A3AC-4D72-8A1B-068A88A19F1B}"/>
              </a:ext>
            </a:extLst>
          </p:cNvPr>
          <p:cNvCxnSpPr>
            <a:cxnSpLocks/>
          </p:cNvCxnSpPr>
          <p:nvPr/>
        </p:nvCxnSpPr>
        <p:spPr>
          <a:xfrm>
            <a:off x="5618875" y="2078664"/>
            <a:ext cx="33021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8706D89D-36FD-4DE2-A625-9204462D1A9F}"/>
              </a:ext>
            </a:extLst>
          </p:cNvPr>
          <p:cNvSpPr txBox="1"/>
          <p:nvPr/>
        </p:nvSpPr>
        <p:spPr>
          <a:xfrm>
            <a:off x="5937074" y="248052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741</a:t>
            </a: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51FF9726-A561-40EE-870B-4E380B832A83}"/>
              </a:ext>
            </a:extLst>
          </p:cNvPr>
          <p:cNvGrpSpPr/>
          <p:nvPr/>
        </p:nvGrpSpPr>
        <p:grpSpPr>
          <a:xfrm>
            <a:off x="5076788" y="1956304"/>
            <a:ext cx="593380" cy="218197"/>
            <a:chOff x="4676775" y="1682364"/>
            <a:chExt cx="1619250" cy="693028"/>
          </a:xfrm>
        </p:grpSpPr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6C558FA-CB27-4C96-A114-F83BA0E508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A32FC9BC-8632-408F-90F0-9CFDFB9BB817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0577C72A-FB7C-4958-8DFE-5696819D07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1300758A-D1D1-403F-B7F8-022E02100E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D1B8087E-505B-413E-8EFB-3679EDD4D7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9FE84B7-690A-4818-90A4-38D8AC6988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1D80B6ED-BEDB-4642-AC31-D43877E95A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B29849C7-D8E8-467F-9BF5-D2972BCF0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5E954D90-37BB-4C55-A183-7374C14A5931}"/>
              </a:ext>
            </a:extLst>
          </p:cNvPr>
          <p:cNvCxnSpPr>
            <a:cxnSpLocks/>
          </p:cNvCxnSpPr>
          <p:nvPr/>
        </p:nvCxnSpPr>
        <p:spPr>
          <a:xfrm>
            <a:off x="5075285" y="1555303"/>
            <a:ext cx="0" cy="5402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F8C4E77-BF1E-442F-A2FA-5B7377AE3F23}"/>
              </a:ext>
            </a:extLst>
          </p:cNvPr>
          <p:cNvGrpSpPr/>
          <p:nvPr/>
        </p:nvGrpSpPr>
        <p:grpSpPr>
          <a:xfrm>
            <a:off x="5094397" y="2521087"/>
            <a:ext cx="593380" cy="218197"/>
            <a:chOff x="4676775" y="1682364"/>
            <a:chExt cx="1619250" cy="693028"/>
          </a:xfrm>
        </p:grpSpPr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6345683-867F-4D4A-96A6-E512A38A31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52981BF9-D189-4A9D-A38C-64CC054F393E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52C31417-6581-475E-B83F-0C356AB57C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E519EC58-A32C-4563-B666-72F08FF2D3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98BE6BAD-AC3E-4650-8BA5-CB34C4E07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0D0C7E86-0E11-481A-960D-73BADBF3CF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8ECA2F84-6374-4917-A884-1E892294DB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114835DB-66DF-4BAF-88B8-F9B62A16A9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8D7A810F-2624-4AD0-8B04-3670C5AA3143}"/>
              </a:ext>
            </a:extLst>
          </p:cNvPr>
          <p:cNvCxnSpPr>
            <a:cxnSpLocks/>
          </p:cNvCxnSpPr>
          <p:nvPr/>
        </p:nvCxnSpPr>
        <p:spPr>
          <a:xfrm flipH="1">
            <a:off x="5036126" y="2652936"/>
            <a:ext cx="49225" cy="10456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629F717B-C258-4BCA-A77B-BC4166807E94}"/>
              </a:ext>
            </a:extLst>
          </p:cNvPr>
          <p:cNvCxnSpPr>
            <a:cxnSpLocks/>
          </p:cNvCxnSpPr>
          <p:nvPr/>
        </p:nvCxnSpPr>
        <p:spPr>
          <a:xfrm>
            <a:off x="5692890" y="2078664"/>
            <a:ext cx="0" cy="5618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6284F8D9-E9FE-44B5-91DE-E347CF34655C}"/>
              </a:ext>
            </a:extLst>
          </p:cNvPr>
          <p:cNvCxnSpPr>
            <a:cxnSpLocks/>
          </p:cNvCxnSpPr>
          <p:nvPr/>
        </p:nvCxnSpPr>
        <p:spPr>
          <a:xfrm>
            <a:off x="5611297" y="3158060"/>
            <a:ext cx="347699" cy="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991BBC02-9B13-4956-A9D3-6A1DBEBF9DB4}"/>
              </a:ext>
            </a:extLst>
          </p:cNvPr>
          <p:cNvCxnSpPr>
            <a:cxnSpLocks/>
          </p:cNvCxnSpPr>
          <p:nvPr/>
        </p:nvCxnSpPr>
        <p:spPr>
          <a:xfrm flipH="1">
            <a:off x="5607544" y="3160423"/>
            <a:ext cx="76" cy="4433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15B803A1-3ABE-4BCA-8E10-490E5844BCF8}"/>
              </a:ext>
            </a:extLst>
          </p:cNvPr>
          <p:cNvCxnSpPr>
            <a:cxnSpLocks/>
          </p:cNvCxnSpPr>
          <p:nvPr/>
        </p:nvCxnSpPr>
        <p:spPr>
          <a:xfrm>
            <a:off x="5363481" y="3618862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C3DEE748-E4E6-498C-AC4B-207A006B0EB4}"/>
              </a:ext>
            </a:extLst>
          </p:cNvPr>
          <p:cNvCxnSpPr>
            <a:cxnSpLocks/>
          </p:cNvCxnSpPr>
          <p:nvPr/>
        </p:nvCxnSpPr>
        <p:spPr>
          <a:xfrm>
            <a:off x="5463728" y="3677018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FDF2FF51-10D9-4DB1-A0B2-8BD3D3056521}"/>
              </a:ext>
            </a:extLst>
          </p:cNvPr>
          <p:cNvCxnSpPr>
            <a:cxnSpLocks/>
          </p:cNvCxnSpPr>
          <p:nvPr/>
        </p:nvCxnSpPr>
        <p:spPr>
          <a:xfrm>
            <a:off x="5555639" y="3733824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2ECB4B8E-31EA-4725-B8B9-2550592CEEF2}"/>
              </a:ext>
            </a:extLst>
          </p:cNvPr>
          <p:cNvGrpSpPr/>
          <p:nvPr/>
        </p:nvGrpSpPr>
        <p:grpSpPr>
          <a:xfrm>
            <a:off x="5708419" y="1491577"/>
            <a:ext cx="593380" cy="218197"/>
            <a:chOff x="4676775" y="1682364"/>
            <a:chExt cx="1619250" cy="693028"/>
          </a:xfrm>
        </p:grpSpPr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1545576-59DF-4CD3-AB90-C6D65ABF07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1FC19BA1-E651-4290-B4A1-C4CD56E3052B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2E87CBF4-AEBB-4616-B051-8802932209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7E56A88-5F03-4267-ADCE-49222BA6BF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BF956917-9BF4-4E77-8043-7DE4B2E80A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0AB6CC2F-96DA-4D7F-A978-03CF619C26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DBC56746-5DAD-47D2-AE8C-3E13F211D7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16963898-18FD-4B33-A180-B2DD1486E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3DBC1B8A-861D-4BB9-8BCA-A105F8DC0127}"/>
              </a:ext>
            </a:extLst>
          </p:cNvPr>
          <p:cNvCxnSpPr>
            <a:cxnSpLocks/>
          </p:cNvCxnSpPr>
          <p:nvPr/>
        </p:nvCxnSpPr>
        <p:spPr>
          <a:xfrm flipH="1">
            <a:off x="5694296" y="1606980"/>
            <a:ext cx="153" cy="4625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B2A916FC-1533-4000-B708-0B82BCE59CEF}"/>
              </a:ext>
            </a:extLst>
          </p:cNvPr>
          <p:cNvCxnSpPr>
            <a:cxnSpLocks/>
          </p:cNvCxnSpPr>
          <p:nvPr/>
        </p:nvCxnSpPr>
        <p:spPr>
          <a:xfrm flipV="1">
            <a:off x="6242515" y="1623306"/>
            <a:ext cx="277256" cy="71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9871121B-00CB-4528-B238-DD6C93677DF3}"/>
              </a:ext>
            </a:extLst>
          </p:cNvPr>
          <p:cNvCxnSpPr>
            <a:cxnSpLocks/>
          </p:cNvCxnSpPr>
          <p:nvPr/>
        </p:nvCxnSpPr>
        <p:spPr>
          <a:xfrm>
            <a:off x="6519771" y="1594150"/>
            <a:ext cx="10256" cy="10463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12B284DB-2D4B-4504-899B-633783EA9C1B}"/>
                  </a:ext>
                </a:extLst>
              </p:cNvPr>
              <p:cNvSpPr txBox="1"/>
              <p:nvPr/>
            </p:nvSpPr>
            <p:spPr>
              <a:xfrm>
                <a:off x="1106724" y="2540229"/>
                <a:ext cx="5883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℃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12B284DB-2D4B-4504-899B-633783EA9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24" y="2540229"/>
                <a:ext cx="588303" cy="307777"/>
              </a:xfrm>
              <a:prstGeom prst="rect">
                <a:avLst/>
              </a:prstGeom>
              <a:blipFill>
                <a:blip r:embed="rId22"/>
                <a:stretch>
                  <a:fillRect l="-9375" r="-833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EB49D00C-67CE-4388-937B-656BB2A31A9D}"/>
                  </a:ext>
                </a:extLst>
              </p:cNvPr>
              <p:cNvSpPr txBox="1"/>
              <p:nvPr/>
            </p:nvSpPr>
            <p:spPr>
              <a:xfrm>
                <a:off x="4976575" y="1678197"/>
                <a:ext cx="7938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EB49D00C-67CE-4388-937B-656BB2A31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575" y="1678197"/>
                <a:ext cx="793807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CD20E95A-6ECA-4147-AFEF-34A90BA6A265}"/>
                  </a:ext>
                </a:extLst>
              </p:cNvPr>
              <p:cNvSpPr txBox="1"/>
              <p:nvPr/>
            </p:nvSpPr>
            <p:spPr>
              <a:xfrm>
                <a:off x="5807956" y="1218751"/>
                <a:ext cx="7938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CD20E95A-6ECA-4147-AFEF-34A90BA6A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956" y="1218751"/>
                <a:ext cx="793807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44A5776B-2F7B-4B7F-8135-FA4A17FE7811}"/>
                  </a:ext>
                </a:extLst>
              </p:cNvPr>
              <p:cNvSpPr txBox="1"/>
              <p:nvPr/>
            </p:nvSpPr>
            <p:spPr>
              <a:xfrm>
                <a:off x="4930501" y="2241531"/>
                <a:ext cx="8467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44A5776B-2F7B-4B7F-8135-FA4A17FE7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501" y="2241531"/>
                <a:ext cx="846707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58A91DDE-7523-4AEC-BBFA-BCAB136BBC02}"/>
                  </a:ext>
                </a:extLst>
              </p:cNvPr>
              <p:cNvSpPr txBox="1"/>
              <p:nvPr/>
            </p:nvSpPr>
            <p:spPr>
              <a:xfrm>
                <a:off x="4991974" y="2841551"/>
                <a:ext cx="6783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.2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58A91DDE-7523-4AEC-BBFA-BCAB136BB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974" y="2841551"/>
                <a:ext cx="678391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9DA3C7E7-BFDA-4258-99B1-7AEDCB75FE03}"/>
                  </a:ext>
                </a:extLst>
              </p:cNvPr>
              <p:cNvSpPr txBox="1"/>
              <p:nvPr/>
            </p:nvSpPr>
            <p:spPr>
              <a:xfrm>
                <a:off x="4643663" y="3741693"/>
                <a:ext cx="9412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mV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℃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9DA3C7E7-BFDA-4258-99B1-7AEDCB75F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663" y="3741693"/>
                <a:ext cx="941283" cy="307777"/>
              </a:xfrm>
              <a:prstGeom prst="rect">
                <a:avLst/>
              </a:prstGeom>
              <a:blipFill>
                <a:blip r:embed="rId2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2C1C3AB6-1235-4DF2-957E-FC437A127FA4}"/>
                  </a:ext>
                </a:extLst>
              </p:cNvPr>
              <p:cNvSpPr txBox="1"/>
              <p:nvPr/>
            </p:nvSpPr>
            <p:spPr>
              <a:xfrm>
                <a:off x="495238" y="3305220"/>
                <a:ext cx="8130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−2.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73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2C1C3AB6-1235-4DF2-957E-FC437A127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38" y="3305220"/>
                <a:ext cx="813043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FEDBFC21-4654-4C3E-990A-93694F9CF7C1}"/>
                  </a:ext>
                </a:extLst>
              </p:cNvPr>
              <p:cNvSpPr txBox="1"/>
              <p:nvPr/>
            </p:nvSpPr>
            <p:spPr>
              <a:xfrm>
                <a:off x="3106147" y="4582508"/>
                <a:ext cx="6783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73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FEDBFC21-4654-4C3E-990A-93694F9CF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147" y="4582508"/>
                <a:ext cx="678391" cy="30777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" name="Isosceles Triangle 234">
            <a:extLst>
              <a:ext uri="{FF2B5EF4-FFF2-40B4-BE49-F238E27FC236}">
                <a16:creationId xmlns:a16="http://schemas.microsoft.com/office/drawing/2014/main" id="{32CEF43E-FBB5-4DB2-9339-101F9159AC8F}"/>
              </a:ext>
            </a:extLst>
          </p:cNvPr>
          <p:cNvSpPr/>
          <p:nvPr/>
        </p:nvSpPr>
        <p:spPr>
          <a:xfrm>
            <a:off x="5955729" y="4558477"/>
            <a:ext cx="415496" cy="23984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E029BD02-9577-49E2-930B-E00DD0E39EFA}"/>
              </a:ext>
            </a:extLst>
          </p:cNvPr>
          <p:cNvCxnSpPr>
            <a:cxnSpLocks/>
          </p:cNvCxnSpPr>
          <p:nvPr/>
        </p:nvCxnSpPr>
        <p:spPr>
          <a:xfrm>
            <a:off x="5950087" y="4536128"/>
            <a:ext cx="4211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D178FB3F-F605-406B-9118-9E3411808E17}"/>
              </a:ext>
            </a:extLst>
          </p:cNvPr>
          <p:cNvCxnSpPr>
            <a:cxnSpLocks/>
          </p:cNvCxnSpPr>
          <p:nvPr/>
        </p:nvCxnSpPr>
        <p:spPr>
          <a:xfrm flipV="1">
            <a:off x="6371225" y="4397465"/>
            <a:ext cx="79075" cy="1386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CCD9372D-3216-4DED-8E2F-D4044C4E87A6}"/>
              </a:ext>
            </a:extLst>
          </p:cNvPr>
          <p:cNvCxnSpPr>
            <a:cxnSpLocks/>
          </p:cNvCxnSpPr>
          <p:nvPr/>
        </p:nvCxnSpPr>
        <p:spPr>
          <a:xfrm flipV="1">
            <a:off x="5887121" y="4527770"/>
            <a:ext cx="79075" cy="1386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CD23E9C6-4E04-48AB-9A25-99C805E588C4}"/>
              </a:ext>
            </a:extLst>
          </p:cNvPr>
          <p:cNvCxnSpPr>
            <a:cxnSpLocks/>
            <a:endCxn id="235" idx="0"/>
          </p:cNvCxnSpPr>
          <p:nvPr/>
        </p:nvCxnSpPr>
        <p:spPr>
          <a:xfrm flipH="1">
            <a:off x="6163477" y="4362879"/>
            <a:ext cx="1636" cy="1955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FF77EE0-F24B-4A10-A469-6E44CD32E422}"/>
              </a:ext>
            </a:extLst>
          </p:cNvPr>
          <p:cNvCxnSpPr>
            <a:cxnSpLocks/>
          </p:cNvCxnSpPr>
          <p:nvPr/>
        </p:nvCxnSpPr>
        <p:spPr>
          <a:xfrm>
            <a:off x="6162780" y="4807798"/>
            <a:ext cx="0" cy="824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D73BAD8A-BBFF-4766-A2C3-D652751C6E05}"/>
              </a:ext>
            </a:extLst>
          </p:cNvPr>
          <p:cNvCxnSpPr>
            <a:cxnSpLocks/>
          </p:cNvCxnSpPr>
          <p:nvPr/>
        </p:nvCxnSpPr>
        <p:spPr>
          <a:xfrm>
            <a:off x="5911493" y="4912166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A69E5B46-5D20-4725-BF4C-3799BCC571EF}"/>
              </a:ext>
            </a:extLst>
          </p:cNvPr>
          <p:cNvCxnSpPr>
            <a:cxnSpLocks/>
          </p:cNvCxnSpPr>
          <p:nvPr/>
        </p:nvCxnSpPr>
        <p:spPr>
          <a:xfrm>
            <a:off x="6011740" y="4985312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C7F6630E-621F-4B26-BA2E-D6CE072D173E}"/>
              </a:ext>
            </a:extLst>
          </p:cNvPr>
          <p:cNvCxnSpPr>
            <a:cxnSpLocks/>
          </p:cNvCxnSpPr>
          <p:nvPr/>
        </p:nvCxnSpPr>
        <p:spPr>
          <a:xfrm>
            <a:off x="6103651" y="5048449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Oval 267">
            <a:extLst>
              <a:ext uri="{FF2B5EF4-FFF2-40B4-BE49-F238E27FC236}">
                <a16:creationId xmlns:a16="http://schemas.microsoft.com/office/drawing/2014/main" id="{BAD862BA-6234-42BF-A922-1802F184211C}"/>
              </a:ext>
            </a:extLst>
          </p:cNvPr>
          <p:cNvSpPr/>
          <p:nvPr/>
        </p:nvSpPr>
        <p:spPr>
          <a:xfrm>
            <a:off x="6087259" y="4195691"/>
            <a:ext cx="152268" cy="152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59D9454F-CEB2-47B0-BF6F-EFAB2DB9D082}"/>
              </a:ext>
            </a:extLst>
          </p:cNvPr>
          <p:cNvGrpSpPr/>
          <p:nvPr/>
        </p:nvGrpSpPr>
        <p:grpSpPr>
          <a:xfrm rot="5400000">
            <a:off x="5879712" y="3820259"/>
            <a:ext cx="602900" cy="211824"/>
            <a:chOff x="4676775" y="1682364"/>
            <a:chExt cx="1619250" cy="693028"/>
          </a:xfrm>
        </p:grpSpPr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2D422C49-5A8B-411A-A1D0-E25A5F4BEF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37FF831F-7434-4909-8003-B9A5BAD01699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24975A35-E5A7-492D-9C1A-06CBFED37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67A92332-ABEF-444D-8B1D-5C18CD9FA9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A2760A3-BE16-4B89-82F3-89C2211A75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D1387B46-F4C7-4DC8-BD81-0D30C8B25C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1F877A5C-A1BE-4911-8FAC-3A8F28BAFA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CA703AB2-11F9-4DE6-8325-556334815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8" name="TextBox 277">
            <a:extLst>
              <a:ext uri="{FF2B5EF4-FFF2-40B4-BE49-F238E27FC236}">
                <a16:creationId xmlns:a16="http://schemas.microsoft.com/office/drawing/2014/main" id="{F68D8C67-A7E6-4193-B93C-34BB9BF84951}"/>
              </a:ext>
            </a:extLst>
          </p:cNvPr>
          <p:cNvSpPr txBox="1"/>
          <p:nvPr/>
        </p:nvSpPr>
        <p:spPr>
          <a:xfrm>
            <a:off x="6194584" y="3421249"/>
            <a:ext cx="614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+15V</a:t>
            </a:r>
            <a:endParaRPr lang="en-US" dirty="0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C89AD5B8-C263-4F74-9D42-78B01ED89703}"/>
              </a:ext>
            </a:extLst>
          </p:cNvPr>
          <p:cNvSpPr txBox="1"/>
          <p:nvPr/>
        </p:nvSpPr>
        <p:spPr>
          <a:xfrm>
            <a:off x="5311118" y="4469818"/>
            <a:ext cx="5605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2.5V</a:t>
            </a:r>
            <a:endParaRPr lang="en-US" dirty="0"/>
          </a:p>
        </p:txBody>
      </p: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79EE8CC8-FA6D-46D7-B306-CCA0935F46F6}"/>
              </a:ext>
            </a:extLst>
          </p:cNvPr>
          <p:cNvCxnSpPr>
            <a:cxnSpLocks/>
          </p:cNvCxnSpPr>
          <p:nvPr/>
        </p:nvCxnSpPr>
        <p:spPr>
          <a:xfrm flipH="1">
            <a:off x="6207788" y="4256152"/>
            <a:ext cx="478970" cy="35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5D844190-4A7A-44E2-A3CC-E41A17631108}"/>
              </a:ext>
            </a:extLst>
          </p:cNvPr>
          <p:cNvCxnSpPr>
            <a:cxnSpLocks/>
          </p:cNvCxnSpPr>
          <p:nvPr/>
        </p:nvCxnSpPr>
        <p:spPr>
          <a:xfrm flipH="1">
            <a:off x="6896218" y="4569773"/>
            <a:ext cx="22252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AE04E9E-C89F-4A38-B1FA-87CAF7A74B72}"/>
              </a:ext>
            </a:extLst>
          </p:cNvPr>
          <p:cNvCxnSpPr>
            <a:cxnSpLocks/>
          </p:cNvCxnSpPr>
          <p:nvPr/>
        </p:nvCxnSpPr>
        <p:spPr>
          <a:xfrm>
            <a:off x="7093858" y="3253335"/>
            <a:ext cx="0" cy="13164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281E0B43-D9EA-4B73-ABC0-0FD9B8C9AF57}"/>
              </a:ext>
            </a:extLst>
          </p:cNvPr>
          <p:cNvCxnSpPr>
            <a:cxnSpLocks/>
          </p:cNvCxnSpPr>
          <p:nvPr/>
        </p:nvCxnSpPr>
        <p:spPr>
          <a:xfrm flipH="1">
            <a:off x="6879286" y="4476476"/>
            <a:ext cx="119728" cy="932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96A6ADE8-CEEC-4309-9477-4FE9F3361703}"/>
              </a:ext>
            </a:extLst>
          </p:cNvPr>
          <p:cNvCxnSpPr>
            <a:cxnSpLocks/>
          </p:cNvCxnSpPr>
          <p:nvPr/>
        </p:nvCxnSpPr>
        <p:spPr>
          <a:xfrm flipH="1" flipV="1">
            <a:off x="6878163" y="4544997"/>
            <a:ext cx="92527" cy="937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3F5BB984-85FA-4273-B137-A0FA969B081B}"/>
              </a:ext>
            </a:extLst>
          </p:cNvPr>
          <p:cNvCxnSpPr>
            <a:cxnSpLocks/>
          </p:cNvCxnSpPr>
          <p:nvPr/>
        </p:nvCxnSpPr>
        <p:spPr>
          <a:xfrm>
            <a:off x="6444666" y="4870080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6964F532-C900-481F-AF0E-3F8B18B5B0C9}"/>
              </a:ext>
            </a:extLst>
          </p:cNvPr>
          <p:cNvCxnSpPr>
            <a:cxnSpLocks/>
          </p:cNvCxnSpPr>
          <p:nvPr/>
        </p:nvCxnSpPr>
        <p:spPr>
          <a:xfrm>
            <a:off x="6544913" y="4943226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A34F7217-2456-4B15-A538-1132B9267EF7}"/>
              </a:ext>
            </a:extLst>
          </p:cNvPr>
          <p:cNvCxnSpPr>
            <a:cxnSpLocks/>
          </p:cNvCxnSpPr>
          <p:nvPr/>
        </p:nvCxnSpPr>
        <p:spPr>
          <a:xfrm>
            <a:off x="6636824" y="4998480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Oval 297">
            <a:extLst>
              <a:ext uri="{FF2B5EF4-FFF2-40B4-BE49-F238E27FC236}">
                <a16:creationId xmlns:a16="http://schemas.microsoft.com/office/drawing/2014/main" id="{34D4E4F1-90D4-4A43-BFCA-BDA5E2B7B17C}"/>
              </a:ext>
            </a:extLst>
          </p:cNvPr>
          <p:cNvSpPr/>
          <p:nvPr/>
        </p:nvSpPr>
        <p:spPr>
          <a:xfrm>
            <a:off x="6087259" y="3505389"/>
            <a:ext cx="152268" cy="152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663EF772-451A-4F5A-B6E7-A6329B8F1008}"/>
              </a:ext>
            </a:extLst>
          </p:cNvPr>
          <p:cNvGrpSpPr/>
          <p:nvPr/>
        </p:nvGrpSpPr>
        <p:grpSpPr>
          <a:xfrm rot="5400000">
            <a:off x="6408483" y="4451690"/>
            <a:ext cx="602900" cy="211824"/>
            <a:chOff x="4676775" y="1682364"/>
            <a:chExt cx="1619250" cy="693028"/>
          </a:xfrm>
        </p:grpSpPr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6D16A4E3-AA97-4514-937E-878A902298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2CDFCE8B-A757-4EAA-82B4-868E75B2EBC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DC7D6A22-170F-4058-B608-829A00A2FF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69C41966-4ABF-4989-A83B-9AB3F181DE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2414FE4D-6444-4480-91CD-5EDE4CAEA5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911DF867-6FF6-4504-898E-FBFCEC1AD3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E5213850-7A5B-46F7-ADC3-4C81A70BCB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4796817F-11CC-490A-85F5-64F712F700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F316FD5F-A231-4045-B363-435C7602880F}"/>
              </a:ext>
            </a:extLst>
          </p:cNvPr>
          <p:cNvCxnSpPr>
            <a:cxnSpLocks/>
          </p:cNvCxnSpPr>
          <p:nvPr/>
        </p:nvCxnSpPr>
        <p:spPr>
          <a:xfrm flipV="1">
            <a:off x="7380180" y="3054084"/>
            <a:ext cx="77018" cy="587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Isosceles Triangle 308">
            <a:extLst>
              <a:ext uri="{FF2B5EF4-FFF2-40B4-BE49-F238E27FC236}">
                <a16:creationId xmlns:a16="http://schemas.microsoft.com/office/drawing/2014/main" id="{0DBE888D-9AB9-4789-8050-D3E3E02723CC}"/>
              </a:ext>
            </a:extLst>
          </p:cNvPr>
          <p:cNvSpPr/>
          <p:nvPr/>
        </p:nvSpPr>
        <p:spPr>
          <a:xfrm rot="5400000">
            <a:off x="7354046" y="2629566"/>
            <a:ext cx="645648" cy="439343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TextBox 22">
                <a:extLst>
                  <a:ext uri="{FF2B5EF4-FFF2-40B4-BE49-F238E27FC236}">
                    <a16:creationId xmlns:a16="http://schemas.microsoft.com/office/drawing/2014/main" id="{DD28EE09-BD1F-4319-AEAD-7C6B57FF6763}"/>
                  </a:ext>
                </a:extLst>
              </p:cNvPr>
              <p:cNvSpPr txBox="1"/>
              <p:nvPr/>
            </p:nvSpPr>
            <p:spPr>
              <a:xfrm>
                <a:off x="7415502" y="2793639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1" name="TextBox 22">
                <a:extLst>
                  <a:ext uri="{FF2B5EF4-FFF2-40B4-BE49-F238E27FC236}">
                    <a16:creationId xmlns:a16="http://schemas.microsoft.com/office/drawing/2014/main" id="{DD28EE09-BD1F-4319-AEAD-7C6B57FF6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5502" y="2793639"/>
                <a:ext cx="302521" cy="307776"/>
              </a:xfrm>
              <a:prstGeom prst="rect">
                <a:avLst/>
              </a:prstGeom>
              <a:blipFill>
                <a:blip r:embed="rId14"/>
                <a:stretch>
                  <a:fillRect l="-10000" r="-8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TextBox 22">
                <a:extLst>
                  <a:ext uri="{FF2B5EF4-FFF2-40B4-BE49-F238E27FC236}">
                    <a16:creationId xmlns:a16="http://schemas.microsoft.com/office/drawing/2014/main" id="{EC90A298-1122-41BF-9499-B0B7D4B5E015}"/>
                  </a:ext>
                </a:extLst>
              </p:cNvPr>
              <p:cNvSpPr txBox="1"/>
              <p:nvPr/>
            </p:nvSpPr>
            <p:spPr>
              <a:xfrm>
                <a:off x="7426191" y="2533799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2" name="TextBox 22">
                <a:extLst>
                  <a:ext uri="{FF2B5EF4-FFF2-40B4-BE49-F238E27FC236}">
                    <a16:creationId xmlns:a16="http://schemas.microsoft.com/office/drawing/2014/main" id="{EC90A298-1122-41BF-9499-B0B7D4B5E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191" y="2533799"/>
                <a:ext cx="302521" cy="30777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75945370-A524-4F63-8EE7-40F54158DF4F}"/>
              </a:ext>
            </a:extLst>
          </p:cNvPr>
          <p:cNvCxnSpPr>
            <a:cxnSpLocks/>
          </p:cNvCxnSpPr>
          <p:nvPr/>
        </p:nvCxnSpPr>
        <p:spPr>
          <a:xfrm>
            <a:off x="7676870" y="2495246"/>
            <a:ext cx="0" cy="18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32E6107C-CFE3-4CC8-A80E-EE1C4D44D82A}"/>
              </a:ext>
            </a:extLst>
          </p:cNvPr>
          <p:cNvCxnSpPr>
            <a:cxnSpLocks/>
          </p:cNvCxnSpPr>
          <p:nvPr/>
        </p:nvCxnSpPr>
        <p:spPr>
          <a:xfrm>
            <a:off x="7682987" y="2998062"/>
            <a:ext cx="0" cy="2243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id="{C6FDA9AD-411D-45F0-B467-DC3D4730429D}"/>
              </a:ext>
            </a:extLst>
          </p:cNvPr>
          <p:cNvSpPr txBox="1"/>
          <p:nvPr/>
        </p:nvSpPr>
        <p:spPr>
          <a:xfrm>
            <a:off x="7426191" y="3193560"/>
            <a:ext cx="6148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-15V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57C29F38-2E91-4334-9581-936AC3A6F533}"/>
              </a:ext>
            </a:extLst>
          </p:cNvPr>
          <p:cNvSpPr txBox="1"/>
          <p:nvPr/>
        </p:nvSpPr>
        <p:spPr>
          <a:xfrm>
            <a:off x="7338998" y="2236688"/>
            <a:ext cx="713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+15V</a:t>
            </a:r>
          </a:p>
        </p:txBody>
      </p: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D1844088-DABA-4483-AB84-8CDB72D94209}"/>
              </a:ext>
            </a:extLst>
          </p:cNvPr>
          <p:cNvGrpSpPr/>
          <p:nvPr/>
        </p:nvGrpSpPr>
        <p:grpSpPr>
          <a:xfrm>
            <a:off x="7380180" y="2070391"/>
            <a:ext cx="593380" cy="218197"/>
            <a:chOff x="4676775" y="1682364"/>
            <a:chExt cx="1619250" cy="693028"/>
          </a:xfrm>
        </p:grpSpPr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8AC78C09-E6DE-4F63-992B-9311FBFEAF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1F7D458D-2A58-4485-9501-5DF10B3FBDCE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4088D5FB-B0E7-4D90-BD62-31CB54176D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23FAA951-44FD-4172-855E-BBA23B0119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970CE590-BA7C-442E-AD62-C4944E3D32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4859AA71-27BC-43EB-8DD8-F2E2C1EE0E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149AE29F-E6FA-4BCE-9802-88806B0F03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446BCB56-66DC-4CC6-842B-50F8E4213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5A644055-EB74-4890-8B3C-4F1F5C94522E}"/>
              </a:ext>
            </a:extLst>
          </p:cNvPr>
          <p:cNvCxnSpPr>
            <a:cxnSpLocks/>
          </p:cNvCxnSpPr>
          <p:nvPr/>
        </p:nvCxnSpPr>
        <p:spPr>
          <a:xfrm flipH="1">
            <a:off x="7366057" y="2185794"/>
            <a:ext cx="153" cy="4625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A0A9EA1-ECDE-40DE-8586-7AA6EB5A6FD8}"/>
              </a:ext>
            </a:extLst>
          </p:cNvPr>
          <p:cNvCxnSpPr>
            <a:cxnSpLocks/>
          </p:cNvCxnSpPr>
          <p:nvPr/>
        </p:nvCxnSpPr>
        <p:spPr>
          <a:xfrm>
            <a:off x="7958644" y="2177300"/>
            <a:ext cx="5005" cy="6926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23EA2181-5D42-4505-BFAB-E7D471B18688}"/>
              </a:ext>
            </a:extLst>
          </p:cNvPr>
          <p:cNvGrpSpPr/>
          <p:nvPr/>
        </p:nvGrpSpPr>
        <p:grpSpPr>
          <a:xfrm>
            <a:off x="6500478" y="2514898"/>
            <a:ext cx="593380" cy="218197"/>
            <a:chOff x="4676775" y="1682364"/>
            <a:chExt cx="1619250" cy="693028"/>
          </a:xfrm>
        </p:grpSpPr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232F0EDC-551F-4364-B140-D3671269EC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88A66167-01E6-472F-B4F8-CB3E769A1B67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3C48D251-84B5-486D-9768-FC49E35BD6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2F4E9634-2240-47A1-9C98-8AC55FC763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CA57F084-A524-47F5-B0C2-0BDB56D1BB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3B355DE6-EF83-48A7-9C3E-C544908D62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C1D6862E-1794-49E6-A6ED-A8B3E13B5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70DDE9A9-5DE2-42BE-A035-F6B7CA7267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16431094-D2F6-40C3-8B35-32BFAFBC8B0B}"/>
              </a:ext>
            </a:extLst>
          </p:cNvPr>
          <p:cNvGrpSpPr/>
          <p:nvPr/>
        </p:nvGrpSpPr>
        <p:grpSpPr>
          <a:xfrm rot="5249083">
            <a:off x="6805329" y="2850689"/>
            <a:ext cx="593380" cy="218197"/>
            <a:chOff x="4676775" y="1682364"/>
            <a:chExt cx="1619250" cy="693028"/>
          </a:xfrm>
        </p:grpSpPr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B3CEE360-214C-4511-95C8-215F2E34BA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2129E9BE-61A8-42FC-8A03-5370667EA26B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0598824F-DDC6-4470-9D72-422470FD14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82D226E6-B87F-4E45-9DD4-155E481090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9E839348-E764-4C18-8EF8-9171220F84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BEAA3673-B9A7-4A29-9AAB-847DD36341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E3E72827-F273-499C-83A8-6C6C9295A0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6BD6729-4B38-4D14-B039-859AA2B937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D9EBEE6B-1FAF-41D7-B57F-026319FE64AD}"/>
              </a:ext>
            </a:extLst>
          </p:cNvPr>
          <p:cNvCxnSpPr>
            <a:cxnSpLocks/>
          </p:cNvCxnSpPr>
          <p:nvPr/>
        </p:nvCxnSpPr>
        <p:spPr>
          <a:xfrm>
            <a:off x="6999658" y="2658054"/>
            <a:ext cx="489449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72C92308-489B-4293-8838-20BC96AC3A0F}"/>
              </a:ext>
            </a:extLst>
          </p:cNvPr>
          <p:cNvCxnSpPr>
            <a:cxnSpLocks/>
          </p:cNvCxnSpPr>
          <p:nvPr/>
        </p:nvCxnSpPr>
        <p:spPr>
          <a:xfrm flipH="1">
            <a:off x="7402527" y="3035115"/>
            <a:ext cx="76" cy="4433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B39DBFCB-2F6D-4F2F-963D-51D1D78D21F4}"/>
              </a:ext>
            </a:extLst>
          </p:cNvPr>
          <p:cNvCxnSpPr>
            <a:cxnSpLocks/>
          </p:cNvCxnSpPr>
          <p:nvPr/>
        </p:nvCxnSpPr>
        <p:spPr>
          <a:xfrm>
            <a:off x="7158464" y="3493554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E1513F34-E735-4B78-A384-5554F4185606}"/>
              </a:ext>
            </a:extLst>
          </p:cNvPr>
          <p:cNvCxnSpPr>
            <a:cxnSpLocks/>
          </p:cNvCxnSpPr>
          <p:nvPr/>
        </p:nvCxnSpPr>
        <p:spPr>
          <a:xfrm>
            <a:off x="7258711" y="3551710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C4D24A3-0E0A-486A-9A84-86E6E29DE465}"/>
              </a:ext>
            </a:extLst>
          </p:cNvPr>
          <p:cNvCxnSpPr>
            <a:cxnSpLocks/>
          </p:cNvCxnSpPr>
          <p:nvPr/>
        </p:nvCxnSpPr>
        <p:spPr>
          <a:xfrm>
            <a:off x="7350622" y="3608516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F2DBC5B2-5DB5-4E4D-8247-8EFA5F9C7922}"/>
                  </a:ext>
                </a:extLst>
              </p:cNvPr>
              <p:cNvSpPr txBox="1"/>
              <p:nvPr/>
            </p:nvSpPr>
            <p:spPr>
              <a:xfrm>
                <a:off x="6986556" y="4216549"/>
                <a:ext cx="7906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mV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F2DBC5B2-5DB5-4E4D-8247-8EFA5F9C7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556" y="4216549"/>
                <a:ext cx="790601" cy="30777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2" name="TextBox 351">
            <a:extLst>
              <a:ext uri="{FF2B5EF4-FFF2-40B4-BE49-F238E27FC236}">
                <a16:creationId xmlns:a16="http://schemas.microsoft.com/office/drawing/2014/main" id="{744F3794-22A7-40E5-AF5C-7C817CC93F6A}"/>
              </a:ext>
            </a:extLst>
          </p:cNvPr>
          <p:cNvSpPr txBox="1"/>
          <p:nvPr/>
        </p:nvSpPr>
        <p:spPr>
          <a:xfrm>
            <a:off x="6629883" y="2203326"/>
            <a:ext cx="614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</a:t>
            </a:r>
            <a:endParaRPr lang="en-US" dirty="0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603D9A7C-62A9-4D0D-8814-FF188D5C9930}"/>
              </a:ext>
            </a:extLst>
          </p:cNvPr>
          <p:cNvSpPr txBox="1"/>
          <p:nvPr/>
        </p:nvSpPr>
        <p:spPr>
          <a:xfrm>
            <a:off x="7490725" y="1716986"/>
            <a:ext cx="310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</a:t>
            </a:r>
            <a:endParaRPr lang="en-US" dirty="0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0BB043A9-7567-4BC4-A52D-B8B44CF6F667}"/>
              </a:ext>
            </a:extLst>
          </p:cNvPr>
          <p:cNvSpPr txBox="1"/>
          <p:nvPr/>
        </p:nvSpPr>
        <p:spPr>
          <a:xfrm>
            <a:off x="6721539" y="2863583"/>
            <a:ext cx="310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E723209-CB2B-478E-AD13-71AD6F60E803}"/>
              </a:ext>
            </a:extLst>
          </p:cNvPr>
          <p:cNvCxnSpPr/>
          <p:nvPr/>
        </p:nvCxnSpPr>
        <p:spPr>
          <a:xfrm flipH="1">
            <a:off x="6601763" y="1854904"/>
            <a:ext cx="131413" cy="671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87EE759E-2CA2-497A-A7A5-36A5988B692E}"/>
                  </a:ext>
                </a:extLst>
              </p:cNvPr>
              <p:cNvSpPr txBox="1"/>
              <p:nvPr/>
            </p:nvSpPr>
            <p:spPr>
              <a:xfrm>
                <a:off x="6479480" y="1587437"/>
                <a:ext cx="825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−50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mV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87EE759E-2CA2-497A-A7A5-36A5988B6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480" y="1587437"/>
                <a:ext cx="825867" cy="30777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15F42951-CC71-4157-8ACF-096851EDCDCF}"/>
              </a:ext>
            </a:extLst>
          </p:cNvPr>
          <p:cNvCxnSpPr>
            <a:cxnSpLocks/>
          </p:cNvCxnSpPr>
          <p:nvPr/>
        </p:nvCxnSpPr>
        <p:spPr>
          <a:xfrm flipV="1">
            <a:off x="8419879" y="3227087"/>
            <a:ext cx="77018" cy="587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Isosceles Triangle 356">
            <a:extLst>
              <a:ext uri="{FF2B5EF4-FFF2-40B4-BE49-F238E27FC236}">
                <a16:creationId xmlns:a16="http://schemas.microsoft.com/office/drawing/2014/main" id="{72C644A3-CD72-46DA-B5F8-4D7EACDEB2C7}"/>
              </a:ext>
            </a:extLst>
          </p:cNvPr>
          <p:cNvSpPr/>
          <p:nvPr/>
        </p:nvSpPr>
        <p:spPr>
          <a:xfrm rot="5400000">
            <a:off x="8393745" y="2802569"/>
            <a:ext cx="645648" cy="439343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" name="TextBox 22">
                <a:extLst>
                  <a:ext uri="{FF2B5EF4-FFF2-40B4-BE49-F238E27FC236}">
                    <a16:creationId xmlns:a16="http://schemas.microsoft.com/office/drawing/2014/main" id="{CC671659-DE67-42FA-9E10-38451300104B}"/>
                  </a:ext>
                </a:extLst>
              </p:cNvPr>
              <p:cNvSpPr txBox="1"/>
              <p:nvPr/>
            </p:nvSpPr>
            <p:spPr>
              <a:xfrm>
                <a:off x="8455201" y="2966642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8" name="TextBox 22">
                <a:extLst>
                  <a:ext uri="{FF2B5EF4-FFF2-40B4-BE49-F238E27FC236}">
                    <a16:creationId xmlns:a16="http://schemas.microsoft.com/office/drawing/2014/main" id="{CC671659-DE67-42FA-9E10-384513001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201" y="2966642"/>
                <a:ext cx="302521" cy="307776"/>
              </a:xfrm>
              <a:prstGeom prst="rect">
                <a:avLst/>
              </a:prstGeom>
              <a:blipFill>
                <a:blip r:embed="rId33"/>
                <a:stretch>
                  <a:fillRect l="-10000" r="-800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9" name="TextBox 22">
                <a:extLst>
                  <a:ext uri="{FF2B5EF4-FFF2-40B4-BE49-F238E27FC236}">
                    <a16:creationId xmlns:a16="http://schemas.microsoft.com/office/drawing/2014/main" id="{342931F0-9787-4AB2-A836-1725CDB24C93}"/>
                  </a:ext>
                </a:extLst>
              </p:cNvPr>
              <p:cNvSpPr txBox="1"/>
              <p:nvPr/>
            </p:nvSpPr>
            <p:spPr>
              <a:xfrm>
                <a:off x="8465890" y="2706802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9" name="TextBox 22">
                <a:extLst>
                  <a:ext uri="{FF2B5EF4-FFF2-40B4-BE49-F238E27FC236}">
                    <a16:creationId xmlns:a16="http://schemas.microsoft.com/office/drawing/2014/main" id="{342931F0-9787-4AB2-A836-1725CDB24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5890" y="2706802"/>
                <a:ext cx="302521" cy="307776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9FE4DB17-7ADE-4F76-BFED-C5BB9D401C0D}"/>
              </a:ext>
            </a:extLst>
          </p:cNvPr>
          <p:cNvCxnSpPr>
            <a:cxnSpLocks/>
          </p:cNvCxnSpPr>
          <p:nvPr/>
        </p:nvCxnSpPr>
        <p:spPr>
          <a:xfrm>
            <a:off x="8716569" y="2668249"/>
            <a:ext cx="0" cy="18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F7D22DB9-5828-475D-A4CE-BE77F5C7D422}"/>
              </a:ext>
            </a:extLst>
          </p:cNvPr>
          <p:cNvCxnSpPr>
            <a:cxnSpLocks/>
          </p:cNvCxnSpPr>
          <p:nvPr/>
        </p:nvCxnSpPr>
        <p:spPr>
          <a:xfrm>
            <a:off x="8722686" y="3171065"/>
            <a:ext cx="0" cy="2243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TextBox 361">
            <a:extLst>
              <a:ext uri="{FF2B5EF4-FFF2-40B4-BE49-F238E27FC236}">
                <a16:creationId xmlns:a16="http://schemas.microsoft.com/office/drawing/2014/main" id="{49E3CC07-DFDF-4EC1-80F5-D69C233EB7DE}"/>
              </a:ext>
            </a:extLst>
          </p:cNvPr>
          <p:cNvSpPr txBox="1"/>
          <p:nvPr/>
        </p:nvSpPr>
        <p:spPr>
          <a:xfrm>
            <a:off x="8465890" y="3366563"/>
            <a:ext cx="6148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-15V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31CCBEF2-C5F0-46BA-BD9D-2A63FD06042B}"/>
              </a:ext>
            </a:extLst>
          </p:cNvPr>
          <p:cNvSpPr txBox="1"/>
          <p:nvPr/>
        </p:nvSpPr>
        <p:spPr>
          <a:xfrm>
            <a:off x="8378697" y="2409691"/>
            <a:ext cx="713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+15V</a:t>
            </a:r>
          </a:p>
        </p:txBody>
      </p: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B261F9DE-B9D2-4DFA-9392-027B45B7AAD4}"/>
              </a:ext>
            </a:extLst>
          </p:cNvPr>
          <p:cNvGrpSpPr/>
          <p:nvPr/>
        </p:nvGrpSpPr>
        <p:grpSpPr>
          <a:xfrm>
            <a:off x="8419879" y="2243394"/>
            <a:ext cx="593380" cy="218197"/>
            <a:chOff x="4676775" y="1682364"/>
            <a:chExt cx="1619250" cy="693028"/>
          </a:xfrm>
        </p:grpSpPr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5DA1A57E-BAF5-4194-940B-850344E669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F75457B9-5E3B-448A-9E3D-77C5D502A2A0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D140F2A5-6CB1-4360-A4E5-0F5178F4C4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2FA1731E-6BCA-4A22-B935-9FEB1EFD0F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FC97667B-DFF6-4215-9AAC-7F626361E8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E062ED0-8B7B-45C5-A953-08435FA260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6B919D92-20DD-4078-BB8A-F6FF69DFFA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3D91C29F-078D-4201-AB16-9FF274E55C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8790D6A0-731F-4AE8-8295-2084051E4EE5}"/>
              </a:ext>
            </a:extLst>
          </p:cNvPr>
          <p:cNvCxnSpPr>
            <a:cxnSpLocks/>
          </p:cNvCxnSpPr>
          <p:nvPr/>
        </p:nvCxnSpPr>
        <p:spPr>
          <a:xfrm flipH="1">
            <a:off x="8392869" y="2355765"/>
            <a:ext cx="7453" cy="4904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AFF5CFC4-5FFD-42E2-B1C7-39F421E30363}"/>
              </a:ext>
            </a:extLst>
          </p:cNvPr>
          <p:cNvCxnSpPr>
            <a:cxnSpLocks/>
          </p:cNvCxnSpPr>
          <p:nvPr/>
        </p:nvCxnSpPr>
        <p:spPr>
          <a:xfrm>
            <a:off x="8998343" y="2350303"/>
            <a:ext cx="5005" cy="6926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D4DF2C6D-42D7-40CB-8FDF-7D9AF5A8A86C}"/>
              </a:ext>
            </a:extLst>
          </p:cNvPr>
          <p:cNvCxnSpPr>
            <a:cxnSpLocks/>
          </p:cNvCxnSpPr>
          <p:nvPr/>
        </p:nvCxnSpPr>
        <p:spPr>
          <a:xfrm flipH="1">
            <a:off x="8442226" y="3208118"/>
            <a:ext cx="76" cy="4433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58B21F90-40BD-489E-B6FB-34106EB073EF}"/>
              </a:ext>
            </a:extLst>
          </p:cNvPr>
          <p:cNvCxnSpPr>
            <a:cxnSpLocks/>
          </p:cNvCxnSpPr>
          <p:nvPr/>
        </p:nvCxnSpPr>
        <p:spPr>
          <a:xfrm>
            <a:off x="8198163" y="3666557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B23C6362-70DE-4C5E-B86E-7708657DAD76}"/>
              </a:ext>
            </a:extLst>
          </p:cNvPr>
          <p:cNvCxnSpPr>
            <a:cxnSpLocks/>
          </p:cNvCxnSpPr>
          <p:nvPr/>
        </p:nvCxnSpPr>
        <p:spPr>
          <a:xfrm>
            <a:off x="8298410" y="3724713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A6F71720-86E9-440D-8EA6-D8E35FC2E1FF}"/>
              </a:ext>
            </a:extLst>
          </p:cNvPr>
          <p:cNvCxnSpPr>
            <a:cxnSpLocks/>
          </p:cNvCxnSpPr>
          <p:nvPr/>
        </p:nvCxnSpPr>
        <p:spPr>
          <a:xfrm>
            <a:off x="8390321" y="3781519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TextBox 378">
            <a:extLst>
              <a:ext uri="{FF2B5EF4-FFF2-40B4-BE49-F238E27FC236}">
                <a16:creationId xmlns:a16="http://schemas.microsoft.com/office/drawing/2014/main" id="{F351769F-E981-4B49-84DB-D64E3FAAFAC6}"/>
              </a:ext>
            </a:extLst>
          </p:cNvPr>
          <p:cNvSpPr txBox="1"/>
          <p:nvPr/>
        </p:nvSpPr>
        <p:spPr>
          <a:xfrm>
            <a:off x="8530424" y="1889989"/>
            <a:ext cx="310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</a:t>
            </a:r>
            <a:endParaRPr lang="en-US" dirty="0"/>
          </a:p>
        </p:txBody>
      </p: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1E4FA415-B074-4539-B8B3-AB4E7A913B49}"/>
              </a:ext>
            </a:extLst>
          </p:cNvPr>
          <p:cNvGrpSpPr/>
          <p:nvPr/>
        </p:nvGrpSpPr>
        <p:grpSpPr>
          <a:xfrm>
            <a:off x="7888323" y="2722097"/>
            <a:ext cx="593380" cy="218197"/>
            <a:chOff x="4676775" y="1682364"/>
            <a:chExt cx="1619250" cy="693028"/>
          </a:xfrm>
        </p:grpSpPr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1C92B50-2DC8-419F-880A-1144C53C08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CA094434-91CF-44E9-BD89-9205955F4456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762E6941-6ED4-4360-81F5-E7614823E3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B6BB6808-5A70-4B7E-9540-3D7E90B138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E9469642-1F02-415A-82C3-CD32EDFB47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528B6806-3CD1-42F1-94B0-348773435A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160D6DFB-6183-43FB-9C69-F8111F93B0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8B347DE5-8A41-4F23-B85A-B8BB8566D0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70E5EBFB-9A81-4AA4-A824-2C9473C356AC}"/>
              </a:ext>
            </a:extLst>
          </p:cNvPr>
          <p:cNvCxnSpPr>
            <a:cxnSpLocks/>
          </p:cNvCxnSpPr>
          <p:nvPr/>
        </p:nvCxnSpPr>
        <p:spPr>
          <a:xfrm>
            <a:off x="8951089" y="3030852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2262DDB-1284-4735-99C1-9D6A9A08ACBE}"/>
              </a:ext>
            </a:extLst>
          </p:cNvPr>
          <p:cNvCxnSpPr/>
          <p:nvPr/>
        </p:nvCxnSpPr>
        <p:spPr>
          <a:xfrm flipV="1">
            <a:off x="8821965" y="3110256"/>
            <a:ext cx="270064" cy="1117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TextBox 389">
                <a:extLst>
                  <a:ext uri="{FF2B5EF4-FFF2-40B4-BE49-F238E27FC236}">
                    <a16:creationId xmlns:a16="http://schemas.microsoft.com/office/drawing/2014/main" id="{B6CD482C-51D5-49E6-91FD-D33622322332}"/>
                  </a:ext>
                </a:extLst>
              </p:cNvPr>
              <p:cNvSpPr txBox="1"/>
              <p:nvPr/>
            </p:nvSpPr>
            <p:spPr>
              <a:xfrm>
                <a:off x="8400322" y="4140481"/>
                <a:ext cx="6912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mV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90" name="TextBox 389">
                <a:extLst>
                  <a:ext uri="{FF2B5EF4-FFF2-40B4-BE49-F238E27FC236}">
                    <a16:creationId xmlns:a16="http://schemas.microsoft.com/office/drawing/2014/main" id="{B6CD482C-51D5-49E6-91FD-D33622322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322" y="4140481"/>
                <a:ext cx="691215" cy="30777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F1CF9FB1-A496-4C82-8219-A1AB8BB33C9E}"/>
                  </a:ext>
                </a:extLst>
              </p:cNvPr>
              <p:cNvSpPr txBox="1"/>
              <p:nvPr/>
            </p:nvSpPr>
            <p:spPr>
              <a:xfrm>
                <a:off x="7872001" y="4357690"/>
                <a:ext cx="1299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𝑎𝑚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F1CF9FB1-A496-4C82-8219-A1AB8BB33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001" y="4357690"/>
                <a:ext cx="1299587" cy="369332"/>
              </a:xfrm>
              <a:prstGeom prst="rect">
                <a:avLst/>
              </a:prstGeom>
              <a:blipFill>
                <a:blip r:embed="rId3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7F44C7CD-D4F6-45E7-A27E-AC51E7D3EA35}"/>
              </a:ext>
            </a:extLst>
          </p:cNvPr>
          <p:cNvCxnSpPr>
            <a:cxnSpLocks/>
          </p:cNvCxnSpPr>
          <p:nvPr/>
        </p:nvCxnSpPr>
        <p:spPr>
          <a:xfrm flipV="1">
            <a:off x="8846491" y="2891132"/>
            <a:ext cx="311527" cy="106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623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73248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11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9811D89-3FEB-4EF3-ABF2-AE450C3E6F12}"/>
              </a:ext>
            </a:extLst>
          </p:cNvPr>
          <p:cNvSpPr txBox="1"/>
          <p:nvPr/>
        </p:nvSpPr>
        <p:spPr>
          <a:xfrm>
            <a:off x="713139" y="-14988"/>
            <a:ext cx="7989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Set temperature different from actual temp  </a:t>
            </a:r>
          </a:p>
        </p:txBody>
      </p: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1E4FA415-B074-4539-B8B3-AB4E7A913B49}"/>
              </a:ext>
            </a:extLst>
          </p:cNvPr>
          <p:cNvGrpSpPr/>
          <p:nvPr/>
        </p:nvGrpSpPr>
        <p:grpSpPr>
          <a:xfrm>
            <a:off x="828620" y="2316064"/>
            <a:ext cx="593380" cy="218197"/>
            <a:chOff x="4676775" y="1682364"/>
            <a:chExt cx="1619250" cy="693028"/>
          </a:xfrm>
        </p:grpSpPr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1C92B50-2DC8-419F-880A-1144C53C08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CA094434-91CF-44E9-BD89-9205955F4456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762E6941-6ED4-4360-81F5-E7614823E3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B6BB6808-5A70-4B7E-9540-3D7E90B138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E9469642-1F02-415A-82C3-CD32EDFB47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528B6806-3CD1-42F1-94B0-348773435A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160D6DFB-6183-43FB-9C69-F8111F93B0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8B347DE5-8A41-4F23-B85A-B8BB8566D0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F1CF9FB1-A496-4C82-8219-A1AB8BB33C9E}"/>
                  </a:ext>
                </a:extLst>
              </p:cNvPr>
              <p:cNvSpPr txBox="1"/>
              <p:nvPr/>
            </p:nvSpPr>
            <p:spPr>
              <a:xfrm>
                <a:off x="7844413" y="4145490"/>
                <a:ext cx="1299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𝑎𝑚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F1CF9FB1-A496-4C82-8219-A1AB8BB33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4413" y="4145490"/>
                <a:ext cx="1299587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82DA5A5-E0A4-437E-8285-3AE7479F6B34}"/>
              </a:ext>
            </a:extLst>
          </p:cNvPr>
          <p:cNvCxnSpPr/>
          <p:nvPr/>
        </p:nvCxnSpPr>
        <p:spPr>
          <a:xfrm>
            <a:off x="270933" y="2450564"/>
            <a:ext cx="5249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1EC110EC-3F35-4217-8E01-2161B1C356A6}"/>
              </a:ext>
            </a:extLst>
          </p:cNvPr>
          <p:cNvCxnSpPr>
            <a:cxnSpLocks/>
          </p:cNvCxnSpPr>
          <p:nvPr/>
        </p:nvCxnSpPr>
        <p:spPr>
          <a:xfrm flipV="1">
            <a:off x="1360379" y="2851457"/>
            <a:ext cx="77018" cy="587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Isosceles Triangle 392">
            <a:extLst>
              <a:ext uri="{FF2B5EF4-FFF2-40B4-BE49-F238E27FC236}">
                <a16:creationId xmlns:a16="http://schemas.microsoft.com/office/drawing/2014/main" id="{87BBCA64-F7AF-4B62-9671-BF9E5E070C7B}"/>
              </a:ext>
            </a:extLst>
          </p:cNvPr>
          <p:cNvSpPr/>
          <p:nvPr/>
        </p:nvSpPr>
        <p:spPr>
          <a:xfrm rot="5400000">
            <a:off x="1334245" y="2426939"/>
            <a:ext cx="645648" cy="439343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TextBox 22">
                <a:extLst>
                  <a:ext uri="{FF2B5EF4-FFF2-40B4-BE49-F238E27FC236}">
                    <a16:creationId xmlns:a16="http://schemas.microsoft.com/office/drawing/2014/main" id="{067BD2E5-E228-42B3-B3FD-30F20D104CE4}"/>
                  </a:ext>
                </a:extLst>
              </p:cNvPr>
              <p:cNvSpPr txBox="1"/>
              <p:nvPr/>
            </p:nvSpPr>
            <p:spPr>
              <a:xfrm>
                <a:off x="1395701" y="2591012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4" name="TextBox 22">
                <a:extLst>
                  <a:ext uri="{FF2B5EF4-FFF2-40B4-BE49-F238E27FC236}">
                    <a16:creationId xmlns:a16="http://schemas.microsoft.com/office/drawing/2014/main" id="{067BD2E5-E228-42B3-B3FD-30F20D104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701" y="2591012"/>
                <a:ext cx="302521" cy="307776"/>
              </a:xfrm>
              <a:prstGeom prst="rect">
                <a:avLst/>
              </a:prstGeom>
              <a:blipFill>
                <a:blip r:embed="rId5"/>
                <a:stretch>
                  <a:fillRect l="-10000" r="-8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5" name="TextBox 22">
                <a:extLst>
                  <a:ext uri="{FF2B5EF4-FFF2-40B4-BE49-F238E27FC236}">
                    <a16:creationId xmlns:a16="http://schemas.microsoft.com/office/drawing/2014/main" id="{9645B7D4-D97E-49BF-A814-F3AAAE37D350}"/>
                  </a:ext>
                </a:extLst>
              </p:cNvPr>
              <p:cNvSpPr txBox="1"/>
              <p:nvPr/>
            </p:nvSpPr>
            <p:spPr>
              <a:xfrm>
                <a:off x="1406390" y="2331172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5" name="TextBox 22">
                <a:extLst>
                  <a:ext uri="{FF2B5EF4-FFF2-40B4-BE49-F238E27FC236}">
                    <a16:creationId xmlns:a16="http://schemas.microsoft.com/office/drawing/2014/main" id="{9645B7D4-D97E-49BF-A814-F3AAAE37D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390" y="2331172"/>
                <a:ext cx="302521" cy="3077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A54C3B43-2450-498C-BC68-85F1FE01D7E5}"/>
              </a:ext>
            </a:extLst>
          </p:cNvPr>
          <p:cNvCxnSpPr>
            <a:cxnSpLocks/>
          </p:cNvCxnSpPr>
          <p:nvPr/>
        </p:nvCxnSpPr>
        <p:spPr>
          <a:xfrm>
            <a:off x="1657069" y="2292619"/>
            <a:ext cx="0" cy="18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D5088636-44AC-4BEB-BF0D-9413B6E6FDB7}"/>
              </a:ext>
            </a:extLst>
          </p:cNvPr>
          <p:cNvCxnSpPr>
            <a:cxnSpLocks/>
          </p:cNvCxnSpPr>
          <p:nvPr/>
        </p:nvCxnSpPr>
        <p:spPr>
          <a:xfrm>
            <a:off x="1663186" y="2795435"/>
            <a:ext cx="0" cy="2243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TextBox 397">
            <a:extLst>
              <a:ext uri="{FF2B5EF4-FFF2-40B4-BE49-F238E27FC236}">
                <a16:creationId xmlns:a16="http://schemas.microsoft.com/office/drawing/2014/main" id="{76170DC1-F23D-4374-83FA-5B3EC2EFD17A}"/>
              </a:ext>
            </a:extLst>
          </p:cNvPr>
          <p:cNvSpPr txBox="1"/>
          <p:nvPr/>
        </p:nvSpPr>
        <p:spPr>
          <a:xfrm>
            <a:off x="1406390" y="2990933"/>
            <a:ext cx="6148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-15V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3CC4E0CE-87F4-4F1F-B600-91E3B86E7D87}"/>
              </a:ext>
            </a:extLst>
          </p:cNvPr>
          <p:cNvSpPr txBox="1"/>
          <p:nvPr/>
        </p:nvSpPr>
        <p:spPr>
          <a:xfrm>
            <a:off x="1319197" y="2034061"/>
            <a:ext cx="713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+15V</a:t>
            </a:r>
          </a:p>
        </p:txBody>
      </p: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2138D63D-C427-4AD4-9DCE-4CA764F3EBCF}"/>
              </a:ext>
            </a:extLst>
          </p:cNvPr>
          <p:cNvGrpSpPr/>
          <p:nvPr/>
        </p:nvGrpSpPr>
        <p:grpSpPr>
          <a:xfrm>
            <a:off x="1360379" y="1867764"/>
            <a:ext cx="593380" cy="218197"/>
            <a:chOff x="4676775" y="1682364"/>
            <a:chExt cx="1619250" cy="693028"/>
          </a:xfrm>
        </p:grpSpPr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43C9685C-7D97-41CF-98C8-AA10EA1171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8379ABF2-44E1-4110-B905-59D1AFC6C7F9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72AED6CB-E904-4F34-920D-88AC8D7E0A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26ECD8C9-7A94-4C1C-9A8A-5CD4171AB6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4E631BB7-B14B-452F-BEF2-8B9226BCFA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F54C3F18-FD12-404E-ACCE-F225D76249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FEB9109E-362A-4F94-A47B-D36409F59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1C8D575C-0409-4124-9D02-45EF902E4D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043A085D-4AC9-4E96-81CB-4D136B5D8EB8}"/>
              </a:ext>
            </a:extLst>
          </p:cNvPr>
          <p:cNvCxnSpPr>
            <a:cxnSpLocks/>
          </p:cNvCxnSpPr>
          <p:nvPr/>
        </p:nvCxnSpPr>
        <p:spPr>
          <a:xfrm flipH="1">
            <a:off x="1346256" y="1983167"/>
            <a:ext cx="153" cy="4625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DC061D81-A2BD-403A-BD06-217A98CAFE2F}"/>
              </a:ext>
            </a:extLst>
          </p:cNvPr>
          <p:cNvCxnSpPr>
            <a:cxnSpLocks/>
          </p:cNvCxnSpPr>
          <p:nvPr/>
        </p:nvCxnSpPr>
        <p:spPr>
          <a:xfrm>
            <a:off x="1938843" y="1974673"/>
            <a:ext cx="5005" cy="6926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896B1A99-0BB5-4D03-B65C-06666E74D7FF}"/>
              </a:ext>
            </a:extLst>
          </p:cNvPr>
          <p:cNvCxnSpPr>
            <a:cxnSpLocks/>
          </p:cNvCxnSpPr>
          <p:nvPr/>
        </p:nvCxnSpPr>
        <p:spPr>
          <a:xfrm flipH="1">
            <a:off x="1382726" y="2832488"/>
            <a:ext cx="76" cy="4433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8510A8BB-65A9-4179-A8A5-CACD7B2003B3}"/>
              </a:ext>
            </a:extLst>
          </p:cNvPr>
          <p:cNvCxnSpPr>
            <a:cxnSpLocks/>
          </p:cNvCxnSpPr>
          <p:nvPr/>
        </p:nvCxnSpPr>
        <p:spPr>
          <a:xfrm>
            <a:off x="1138663" y="3290927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464AC801-702A-4ED7-8E13-DCE627A2A965}"/>
              </a:ext>
            </a:extLst>
          </p:cNvPr>
          <p:cNvCxnSpPr>
            <a:cxnSpLocks/>
          </p:cNvCxnSpPr>
          <p:nvPr/>
        </p:nvCxnSpPr>
        <p:spPr>
          <a:xfrm>
            <a:off x="1238910" y="3349083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27F2CFDC-7058-48ED-B397-99CD1AC50268}"/>
              </a:ext>
            </a:extLst>
          </p:cNvPr>
          <p:cNvCxnSpPr>
            <a:cxnSpLocks/>
          </p:cNvCxnSpPr>
          <p:nvPr/>
        </p:nvCxnSpPr>
        <p:spPr>
          <a:xfrm>
            <a:off x="1330821" y="3405889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TextBox 414">
            <a:extLst>
              <a:ext uri="{FF2B5EF4-FFF2-40B4-BE49-F238E27FC236}">
                <a16:creationId xmlns:a16="http://schemas.microsoft.com/office/drawing/2014/main" id="{B7C85143-2CF6-4DF2-BCD2-190FCDE81043}"/>
              </a:ext>
            </a:extLst>
          </p:cNvPr>
          <p:cNvSpPr txBox="1"/>
          <p:nvPr/>
        </p:nvSpPr>
        <p:spPr>
          <a:xfrm>
            <a:off x="1470924" y="1514359"/>
            <a:ext cx="310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</a:t>
            </a:r>
            <a:endParaRPr lang="en-US" dirty="0"/>
          </a:p>
        </p:txBody>
      </p:sp>
      <p:sp>
        <p:nvSpPr>
          <p:cNvPr id="417" name="Isosceles Triangle 416">
            <a:extLst>
              <a:ext uri="{FF2B5EF4-FFF2-40B4-BE49-F238E27FC236}">
                <a16:creationId xmlns:a16="http://schemas.microsoft.com/office/drawing/2014/main" id="{F59ED8D3-9B48-4A07-A80A-B92CF6797EBB}"/>
              </a:ext>
            </a:extLst>
          </p:cNvPr>
          <p:cNvSpPr/>
          <p:nvPr/>
        </p:nvSpPr>
        <p:spPr>
          <a:xfrm rot="5400000">
            <a:off x="2865011" y="2235874"/>
            <a:ext cx="645648" cy="439343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TextBox 22">
                <a:extLst>
                  <a:ext uri="{FF2B5EF4-FFF2-40B4-BE49-F238E27FC236}">
                    <a16:creationId xmlns:a16="http://schemas.microsoft.com/office/drawing/2014/main" id="{9C6C839D-05DD-406F-AFE4-9AD1AFC2140F}"/>
                  </a:ext>
                </a:extLst>
              </p:cNvPr>
              <p:cNvSpPr txBox="1"/>
              <p:nvPr/>
            </p:nvSpPr>
            <p:spPr>
              <a:xfrm>
                <a:off x="2926467" y="2399947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8" name="TextBox 22">
                <a:extLst>
                  <a:ext uri="{FF2B5EF4-FFF2-40B4-BE49-F238E27FC236}">
                    <a16:creationId xmlns:a16="http://schemas.microsoft.com/office/drawing/2014/main" id="{9C6C839D-05DD-406F-AFE4-9AD1AFC21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467" y="2399947"/>
                <a:ext cx="302521" cy="307776"/>
              </a:xfrm>
              <a:prstGeom prst="rect">
                <a:avLst/>
              </a:prstGeom>
              <a:blipFill>
                <a:blip r:embed="rId7"/>
                <a:stretch>
                  <a:fillRect l="-10000" r="-800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TextBox 22">
                <a:extLst>
                  <a:ext uri="{FF2B5EF4-FFF2-40B4-BE49-F238E27FC236}">
                    <a16:creationId xmlns:a16="http://schemas.microsoft.com/office/drawing/2014/main" id="{8F2BD499-1FB2-48DA-83C6-81D6682453B3}"/>
                  </a:ext>
                </a:extLst>
              </p:cNvPr>
              <p:cNvSpPr txBox="1"/>
              <p:nvPr/>
            </p:nvSpPr>
            <p:spPr>
              <a:xfrm>
                <a:off x="2937156" y="2140107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9" name="TextBox 22">
                <a:extLst>
                  <a:ext uri="{FF2B5EF4-FFF2-40B4-BE49-F238E27FC236}">
                    <a16:creationId xmlns:a16="http://schemas.microsoft.com/office/drawing/2014/main" id="{8F2BD499-1FB2-48DA-83C6-81D668245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156" y="2140107"/>
                <a:ext cx="302521" cy="3077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BB3BA6EF-3D19-41E5-B13B-DFEC19CB2B3B}"/>
              </a:ext>
            </a:extLst>
          </p:cNvPr>
          <p:cNvCxnSpPr>
            <a:cxnSpLocks/>
          </p:cNvCxnSpPr>
          <p:nvPr/>
        </p:nvCxnSpPr>
        <p:spPr>
          <a:xfrm>
            <a:off x="3187835" y="2101554"/>
            <a:ext cx="0" cy="18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14749BD4-4732-4405-A83A-9BEC814AE2C6}"/>
              </a:ext>
            </a:extLst>
          </p:cNvPr>
          <p:cNvCxnSpPr>
            <a:cxnSpLocks/>
          </p:cNvCxnSpPr>
          <p:nvPr/>
        </p:nvCxnSpPr>
        <p:spPr>
          <a:xfrm>
            <a:off x="3193952" y="2604370"/>
            <a:ext cx="0" cy="2243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TextBox 421">
            <a:extLst>
              <a:ext uri="{FF2B5EF4-FFF2-40B4-BE49-F238E27FC236}">
                <a16:creationId xmlns:a16="http://schemas.microsoft.com/office/drawing/2014/main" id="{EABFE892-5A87-48FC-B7DD-1EE53D8BB22D}"/>
              </a:ext>
            </a:extLst>
          </p:cNvPr>
          <p:cNvSpPr txBox="1"/>
          <p:nvPr/>
        </p:nvSpPr>
        <p:spPr>
          <a:xfrm>
            <a:off x="3032613" y="2748732"/>
            <a:ext cx="6148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-15V</a:t>
            </a:r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8B5E76D7-3EDA-4648-BE0F-81B2B9A7DB37}"/>
              </a:ext>
            </a:extLst>
          </p:cNvPr>
          <p:cNvSpPr txBox="1"/>
          <p:nvPr/>
        </p:nvSpPr>
        <p:spPr>
          <a:xfrm>
            <a:off x="2849963" y="1842996"/>
            <a:ext cx="713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+15V</a:t>
            </a:r>
          </a:p>
        </p:txBody>
      </p: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2D924540-0243-4934-AE0B-5A21854255A0}"/>
              </a:ext>
            </a:extLst>
          </p:cNvPr>
          <p:cNvGrpSpPr/>
          <p:nvPr/>
        </p:nvGrpSpPr>
        <p:grpSpPr>
          <a:xfrm>
            <a:off x="2891145" y="1676699"/>
            <a:ext cx="593380" cy="218197"/>
            <a:chOff x="4676775" y="1682364"/>
            <a:chExt cx="1619250" cy="693028"/>
          </a:xfrm>
        </p:grpSpPr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FD3AAD24-DD86-4FE1-9CA2-408C0F9DE1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B2037353-2057-43D4-A085-7583B0DC8D5C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3042D484-6520-4A5D-AA51-07D0508424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59A94DFF-4850-470B-9F62-8A17F2FC53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17E1C31D-803F-46E6-BB51-284674AADD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C6D4934A-0572-451E-B26F-61138F04CC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41421F8B-7D50-4A35-8415-9B2A8EC348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D0BFE9C7-A34F-40CA-A063-B5CBCA865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051F8051-24F8-4A23-81E9-8C1601D913F4}"/>
              </a:ext>
            </a:extLst>
          </p:cNvPr>
          <p:cNvCxnSpPr>
            <a:cxnSpLocks/>
          </p:cNvCxnSpPr>
          <p:nvPr/>
        </p:nvCxnSpPr>
        <p:spPr>
          <a:xfrm flipH="1">
            <a:off x="2869799" y="1791944"/>
            <a:ext cx="25086" cy="4184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736D752B-2D22-4037-99DE-4F4AA5A3D77B}"/>
              </a:ext>
            </a:extLst>
          </p:cNvPr>
          <p:cNvCxnSpPr>
            <a:cxnSpLocks/>
          </p:cNvCxnSpPr>
          <p:nvPr/>
        </p:nvCxnSpPr>
        <p:spPr>
          <a:xfrm>
            <a:off x="3469609" y="1783608"/>
            <a:ext cx="5005" cy="6926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TextBox 438">
            <a:extLst>
              <a:ext uri="{FF2B5EF4-FFF2-40B4-BE49-F238E27FC236}">
                <a16:creationId xmlns:a16="http://schemas.microsoft.com/office/drawing/2014/main" id="{F00774BD-A5C6-4161-890A-56C1C2A43BAD}"/>
              </a:ext>
            </a:extLst>
          </p:cNvPr>
          <p:cNvSpPr txBox="1"/>
          <p:nvPr/>
        </p:nvSpPr>
        <p:spPr>
          <a:xfrm>
            <a:off x="3001690" y="1323294"/>
            <a:ext cx="310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</a:t>
            </a:r>
            <a:endParaRPr lang="en-US" dirty="0"/>
          </a:p>
        </p:txBody>
      </p:sp>
      <p:grpSp>
        <p:nvGrpSpPr>
          <p:cNvPr id="440" name="Group 439">
            <a:extLst>
              <a:ext uri="{FF2B5EF4-FFF2-40B4-BE49-F238E27FC236}">
                <a16:creationId xmlns:a16="http://schemas.microsoft.com/office/drawing/2014/main" id="{22F8B581-E849-4F0B-82A0-32C7F6F4A71E}"/>
              </a:ext>
            </a:extLst>
          </p:cNvPr>
          <p:cNvGrpSpPr/>
          <p:nvPr/>
        </p:nvGrpSpPr>
        <p:grpSpPr>
          <a:xfrm>
            <a:off x="2221321" y="2080320"/>
            <a:ext cx="741497" cy="240328"/>
            <a:chOff x="4676775" y="1682364"/>
            <a:chExt cx="1619250" cy="693028"/>
          </a:xfrm>
        </p:grpSpPr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56EA2BF6-3863-4140-A008-6A4B3F142C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368DB6C3-2937-4D65-8FED-F4F23D6F2784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3E6B3E5E-99DA-4652-8AB9-5239D88CA5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A1E212E2-90ED-4DE6-8351-90DC20214A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1C5CB73A-84A1-4FF6-9B0A-FE677A57E6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FBCC4AF7-E62A-41BA-9909-415D4B542E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353C83C6-8AF5-49CD-B7B1-D648174CBD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ABC56A40-4205-4160-AAA1-2F9C57EB06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FA5A2D59-FBF9-431F-A00E-2CFBA8C637F6}"/>
              </a:ext>
            </a:extLst>
          </p:cNvPr>
          <p:cNvCxnSpPr>
            <a:cxnSpLocks/>
          </p:cNvCxnSpPr>
          <p:nvPr/>
        </p:nvCxnSpPr>
        <p:spPr>
          <a:xfrm>
            <a:off x="3422355" y="2464157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B6FC00D6-CDE7-4FF6-8A3E-42EF6CB3998A}"/>
              </a:ext>
            </a:extLst>
          </p:cNvPr>
          <p:cNvCxnSpPr>
            <a:cxnSpLocks/>
          </p:cNvCxnSpPr>
          <p:nvPr/>
        </p:nvCxnSpPr>
        <p:spPr>
          <a:xfrm>
            <a:off x="1886318" y="2652235"/>
            <a:ext cx="727342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0FBE918A-5F7D-4507-8AF5-50879EFB1E4D}"/>
              </a:ext>
            </a:extLst>
          </p:cNvPr>
          <p:cNvCxnSpPr>
            <a:cxnSpLocks/>
          </p:cNvCxnSpPr>
          <p:nvPr/>
        </p:nvCxnSpPr>
        <p:spPr>
          <a:xfrm flipH="1">
            <a:off x="2225463" y="2239139"/>
            <a:ext cx="10863" cy="1217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3BA9235B-2BE6-4C76-808A-8096D3678B0D}"/>
              </a:ext>
            </a:extLst>
          </p:cNvPr>
          <p:cNvCxnSpPr>
            <a:cxnSpLocks/>
          </p:cNvCxnSpPr>
          <p:nvPr/>
        </p:nvCxnSpPr>
        <p:spPr>
          <a:xfrm>
            <a:off x="1992263" y="2360861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20ACE258-3090-4139-B372-F4010D6E4D34}"/>
              </a:ext>
            </a:extLst>
          </p:cNvPr>
          <p:cNvCxnSpPr>
            <a:cxnSpLocks/>
          </p:cNvCxnSpPr>
          <p:nvPr/>
        </p:nvCxnSpPr>
        <p:spPr>
          <a:xfrm>
            <a:off x="2092510" y="2419017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22585930-8C4D-4327-ADE2-5D49AAB89B0F}"/>
              </a:ext>
            </a:extLst>
          </p:cNvPr>
          <p:cNvCxnSpPr>
            <a:cxnSpLocks/>
          </p:cNvCxnSpPr>
          <p:nvPr/>
        </p:nvCxnSpPr>
        <p:spPr>
          <a:xfrm>
            <a:off x="2184421" y="2475823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3BDFC12C-1D8B-4437-9BAC-9DAEF26075CC}"/>
              </a:ext>
            </a:extLst>
          </p:cNvPr>
          <p:cNvGrpSpPr/>
          <p:nvPr/>
        </p:nvGrpSpPr>
        <p:grpSpPr>
          <a:xfrm>
            <a:off x="3549004" y="1862427"/>
            <a:ext cx="779806" cy="1160678"/>
            <a:chOff x="5886660" y="362133"/>
            <a:chExt cx="1386141" cy="2063160"/>
          </a:xfrm>
        </p:grpSpPr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65E73B08-8667-4F2D-BC3E-BDFEF7F2597B}"/>
                </a:ext>
              </a:extLst>
            </p:cNvPr>
            <p:cNvSpPr/>
            <p:nvPr/>
          </p:nvSpPr>
          <p:spPr>
            <a:xfrm>
              <a:off x="6337738" y="961697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7815D449-547D-4E2E-87F9-5163BDFEF73B}"/>
                </a:ext>
              </a:extLst>
            </p:cNvPr>
            <p:cNvCxnSpPr>
              <a:cxnSpLocks/>
            </p:cNvCxnSpPr>
            <p:nvPr/>
          </p:nvCxnSpPr>
          <p:spPr>
            <a:xfrm>
              <a:off x="6621329" y="1087520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41A74032-26EA-4089-9B74-7040148C34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1329" y="1005395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E713478F-AAB1-4C53-9C5D-64A54B67FD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21329" y="1552903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EB163F2B-AC0E-469E-AF3C-2F845BD739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05269" y="1738965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1C1607-0F73-49A1-BE96-33598827AF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80008" y="1643846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0133DF6F-FAEF-435C-AD46-1EF42E36193F}"/>
                </a:ext>
              </a:extLst>
            </p:cNvPr>
            <p:cNvCxnSpPr>
              <a:cxnSpLocks/>
            </p:cNvCxnSpPr>
            <p:nvPr/>
          </p:nvCxnSpPr>
          <p:spPr>
            <a:xfrm>
              <a:off x="7018094" y="1773848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2076D1E8-F235-4432-945B-3DBC7B470439}"/>
                </a:ext>
              </a:extLst>
            </p:cNvPr>
            <p:cNvCxnSpPr>
              <a:cxnSpLocks/>
            </p:cNvCxnSpPr>
            <p:nvPr/>
          </p:nvCxnSpPr>
          <p:spPr>
            <a:xfrm>
              <a:off x="6999512" y="362133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520B0D8-2EB6-481E-B358-0AB9C35B9CD5}"/>
                </a:ext>
              </a:extLst>
            </p:cNvPr>
            <p:cNvCxnSpPr>
              <a:cxnSpLocks/>
            </p:cNvCxnSpPr>
            <p:nvPr/>
          </p:nvCxnSpPr>
          <p:spPr>
            <a:xfrm>
              <a:off x="5886660" y="1438103"/>
              <a:ext cx="72393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3E478529-05BE-4FD0-A7BF-CAFC894E1F05}"/>
              </a:ext>
            </a:extLst>
          </p:cNvPr>
          <p:cNvGrpSpPr/>
          <p:nvPr/>
        </p:nvGrpSpPr>
        <p:grpSpPr>
          <a:xfrm>
            <a:off x="4192133" y="2419017"/>
            <a:ext cx="779806" cy="1160678"/>
            <a:chOff x="5886660" y="362133"/>
            <a:chExt cx="1386141" cy="2063160"/>
          </a:xfrm>
        </p:grpSpPr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9D6A46E1-B87B-4DBE-912A-24893D25138A}"/>
                </a:ext>
              </a:extLst>
            </p:cNvPr>
            <p:cNvSpPr/>
            <p:nvPr/>
          </p:nvSpPr>
          <p:spPr>
            <a:xfrm>
              <a:off x="6337738" y="961697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7E9BE3F3-96BD-488E-879B-07F924AFC5B7}"/>
                </a:ext>
              </a:extLst>
            </p:cNvPr>
            <p:cNvCxnSpPr>
              <a:cxnSpLocks/>
            </p:cNvCxnSpPr>
            <p:nvPr/>
          </p:nvCxnSpPr>
          <p:spPr>
            <a:xfrm>
              <a:off x="6621329" y="1087520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9466FA16-CE66-498F-A4E0-CE32B78308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1329" y="1005395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C717BB11-92EF-4B2C-9BE2-0E8791B372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21329" y="1552903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084161D3-3858-45B5-8FBE-D655624605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05269" y="1738965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7E9C5E65-2C35-42B4-9DA8-6013B5908C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80008" y="1643846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22755C0E-EAFB-4F20-B713-319AC7DBDC34}"/>
                </a:ext>
              </a:extLst>
            </p:cNvPr>
            <p:cNvCxnSpPr>
              <a:cxnSpLocks/>
            </p:cNvCxnSpPr>
            <p:nvPr/>
          </p:nvCxnSpPr>
          <p:spPr>
            <a:xfrm>
              <a:off x="7018094" y="1773848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F54ECB3E-FA09-4C7E-849C-265B41580505}"/>
                </a:ext>
              </a:extLst>
            </p:cNvPr>
            <p:cNvCxnSpPr>
              <a:cxnSpLocks/>
            </p:cNvCxnSpPr>
            <p:nvPr/>
          </p:nvCxnSpPr>
          <p:spPr>
            <a:xfrm>
              <a:off x="6999512" y="362133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FAB5E669-7FF1-4879-8664-893D01634412}"/>
                </a:ext>
              </a:extLst>
            </p:cNvPr>
            <p:cNvCxnSpPr>
              <a:cxnSpLocks/>
            </p:cNvCxnSpPr>
            <p:nvPr/>
          </p:nvCxnSpPr>
          <p:spPr>
            <a:xfrm>
              <a:off x="5886660" y="1438103"/>
              <a:ext cx="72393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CA75FA79-A849-4B04-A594-5E89846D2025}"/>
              </a:ext>
            </a:extLst>
          </p:cNvPr>
          <p:cNvCxnSpPr>
            <a:cxnSpLocks/>
          </p:cNvCxnSpPr>
          <p:nvPr/>
        </p:nvCxnSpPr>
        <p:spPr>
          <a:xfrm>
            <a:off x="4820181" y="1860743"/>
            <a:ext cx="0" cy="8470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003AAE5F-A50B-41AA-BC27-C353CDA16206}"/>
              </a:ext>
            </a:extLst>
          </p:cNvPr>
          <p:cNvCxnSpPr>
            <a:cxnSpLocks/>
          </p:cNvCxnSpPr>
          <p:nvPr/>
        </p:nvCxnSpPr>
        <p:spPr>
          <a:xfrm flipH="1">
            <a:off x="4169123" y="1867701"/>
            <a:ext cx="64551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Oval 477">
            <a:extLst>
              <a:ext uri="{FF2B5EF4-FFF2-40B4-BE49-F238E27FC236}">
                <a16:creationId xmlns:a16="http://schemas.microsoft.com/office/drawing/2014/main" id="{8D2AD67D-CBC7-42FC-8CED-EC05551891D2}"/>
              </a:ext>
            </a:extLst>
          </p:cNvPr>
          <p:cNvSpPr/>
          <p:nvPr/>
        </p:nvSpPr>
        <p:spPr>
          <a:xfrm>
            <a:off x="4422803" y="1265825"/>
            <a:ext cx="152268" cy="152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4F2AB0F9-08F4-4C2F-9B64-F302D5F9A20E}"/>
              </a:ext>
            </a:extLst>
          </p:cNvPr>
          <p:cNvCxnSpPr>
            <a:cxnSpLocks/>
          </p:cNvCxnSpPr>
          <p:nvPr/>
        </p:nvCxnSpPr>
        <p:spPr>
          <a:xfrm>
            <a:off x="4491878" y="1435622"/>
            <a:ext cx="0" cy="432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TextBox 479">
            <a:extLst>
              <a:ext uri="{FF2B5EF4-FFF2-40B4-BE49-F238E27FC236}">
                <a16:creationId xmlns:a16="http://schemas.microsoft.com/office/drawing/2014/main" id="{4245ECC6-9401-42CB-B306-A503F5C71059}"/>
              </a:ext>
            </a:extLst>
          </p:cNvPr>
          <p:cNvSpPr txBox="1"/>
          <p:nvPr/>
        </p:nvSpPr>
        <p:spPr>
          <a:xfrm>
            <a:off x="4555282" y="1265071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+15V</a:t>
            </a: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660E164F-3170-4573-B800-2C04DC4F1F12}"/>
              </a:ext>
            </a:extLst>
          </p:cNvPr>
          <p:cNvSpPr txBox="1"/>
          <p:nvPr/>
        </p:nvSpPr>
        <p:spPr>
          <a:xfrm>
            <a:off x="3508797" y="3179806"/>
            <a:ext cx="713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8.2V</a:t>
            </a: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FBA1433F-AA10-448A-8A82-651B3613D6D4}"/>
              </a:ext>
            </a:extLst>
          </p:cNvPr>
          <p:cNvSpPr txBox="1"/>
          <p:nvPr/>
        </p:nvSpPr>
        <p:spPr>
          <a:xfrm>
            <a:off x="4358830" y="3372173"/>
            <a:ext cx="713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7V</a:t>
            </a:r>
          </a:p>
        </p:txBody>
      </p: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437D99D9-296D-4FC1-93C3-419B2F621315}"/>
              </a:ext>
            </a:extLst>
          </p:cNvPr>
          <p:cNvGrpSpPr/>
          <p:nvPr/>
        </p:nvGrpSpPr>
        <p:grpSpPr>
          <a:xfrm rot="5400000">
            <a:off x="4315267" y="3867447"/>
            <a:ext cx="1084793" cy="292798"/>
            <a:chOff x="4676775" y="1682364"/>
            <a:chExt cx="1619250" cy="693028"/>
          </a:xfrm>
        </p:grpSpPr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81661FAA-D5CD-4E83-ADF8-A5804779BF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CD661021-D25A-4242-B097-60EE63A3A79E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7CB59DEE-A625-44A6-AE9D-3B31B65CB4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B68A96C3-BD11-4355-A93A-8CEE99DE57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09688064-9075-4D5A-824E-2A9E58D45E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60EC273C-17D7-4BE1-87AC-8A842861E1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4A7FB72B-2ED8-4756-8394-E50D894583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2BF6ACB3-E8FF-4F3E-8F3D-37AA459EBB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1FB0FA25-CCA5-4DAF-9C9C-A8B95F81153C}"/>
              </a:ext>
            </a:extLst>
          </p:cNvPr>
          <p:cNvCxnSpPr>
            <a:cxnSpLocks/>
          </p:cNvCxnSpPr>
          <p:nvPr/>
        </p:nvCxnSpPr>
        <p:spPr>
          <a:xfrm>
            <a:off x="5108826" y="3710727"/>
            <a:ext cx="339196" cy="7264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3451E5D9-CEF5-4A29-AEE5-CB0F87353487}"/>
              </a:ext>
            </a:extLst>
          </p:cNvPr>
          <p:cNvCxnSpPr>
            <a:cxnSpLocks/>
          </p:cNvCxnSpPr>
          <p:nvPr/>
        </p:nvCxnSpPr>
        <p:spPr>
          <a:xfrm flipH="1">
            <a:off x="5462302" y="3950144"/>
            <a:ext cx="237230" cy="4869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4" name="TextBox 493">
                <a:extLst>
                  <a:ext uri="{FF2B5EF4-FFF2-40B4-BE49-F238E27FC236}">
                    <a16:creationId xmlns:a16="http://schemas.microsoft.com/office/drawing/2014/main" id="{08D77C63-C338-4F1A-BC33-9049005A1D8E}"/>
                  </a:ext>
                </a:extLst>
              </p:cNvPr>
              <p:cNvSpPr txBox="1"/>
              <p:nvPr/>
            </p:nvSpPr>
            <p:spPr>
              <a:xfrm>
                <a:off x="5580917" y="4145490"/>
                <a:ext cx="2132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4" name="TextBox 493">
                <a:extLst>
                  <a:ext uri="{FF2B5EF4-FFF2-40B4-BE49-F238E27FC236}">
                    <a16:creationId xmlns:a16="http://schemas.microsoft.com/office/drawing/2014/main" id="{08D77C63-C338-4F1A-BC33-9049005A1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917" y="4145490"/>
                <a:ext cx="213200" cy="307777"/>
              </a:xfrm>
              <a:prstGeom prst="rect">
                <a:avLst/>
              </a:prstGeom>
              <a:blipFill>
                <a:blip r:embed="rId9"/>
                <a:stretch>
                  <a:fillRect l="-26471" r="-26471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682E3E1B-3685-44DE-BE1F-5231688B84AE}"/>
              </a:ext>
            </a:extLst>
          </p:cNvPr>
          <p:cNvCxnSpPr>
            <a:cxnSpLocks/>
          </p:cNvCxnSpPr>
          <p:nvPr/>
        </p:nvCxnSpPr>
        <p:spPr>
          <a:xfrm flipV="1">
            <a:off x="5108826" y="3670585"/>
            <a:ext cx="3442507" cy="261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6E718E58-9F53-4A57-B591-21F4ECCFE020}"/>
              </a:ext>
            </a:extLst>
          </p:cNvPr>
          <p:cNvCxnSpPr>
            <a:cxnSpLocks/>
          </p:cNvCxnSpPr>
          <p:nvPr/>
        </p:nvCxnSpPr>
        <p:spPr>
          <a:xfrm>
            <a:off x="5699532" y="3937956"/>
            <a:ext cx="29203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8B68879-2160-4CDB-BE79-581C7A0F204E}"/>
              </a:ext>
            </a:extLst>
          </p:cNvPr>
          <p:cNvSpPr txBox="1"/>
          <p:nvPr/>
        </p:nvSpPr>
        <p:spPr>
          <a:xfrm>
            <a:off x="4079879" y="3875668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Heater</a:t>
            </a: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45E3A36E-1211-4A2F-979F-DF0B5C806650}"/>
              </a:ext>
            </a:extLst>
          </p:cNvPr>
          <p:cNvSpPr txBox="1"/>
          <p:nvPr/>
        </p:nvSpPr>
        <p:spPr>
          <a:xfrm>
            <a:off x="2321788" y="3199001"/>
            <a:ext cx="8900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8.2mV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1EEA994-D088-42D8-A16A-EDE2B08D6A61}"/>
              </a:ext>
            </a:extLst>
          </p:cNvPr>
          <p:cNvCxnSpPr>
            <a:cxnSpLocks/>
            <a:stCxn id="481" idx="0"/>
          </p:cNvCxnSpPr>
          <p:nvPr/>
        </p:nvCxnSpPr>
        <p:spPr>
          <a:xfrm flipH="1" flipV="1">
            <a:off x="3730209" y="2550964"/>
            <a:ext cx="135254" cy="62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182A1436-C081-4503-8202-B8B11FD4538C}"/>
              </a:ext>
            </a:extLst>
          </p:cNvPr>
          <p:cNvCxnSpPr>
            <a:cxnSpLocks/>
          </p:cNvCxnSpPr>
          <p:nvPr/>
        </p:nvCxnSpPr>
        <p:spPr>
          <a:xfrm flipV="1">
            <a:off x="2751768" y="2712449"/>
            <a:ext cx="124355" cy="478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F1D1FC4-B671-489C-9234-691C198B0A4C}"/>
                  </a:ext>
                </a:extLst>
              </p:cNvPr>
              <p:cNvSpPr txBox="1"/>
              <p:nvPr/>
            </p:nvSpPr>
            <p:spPr>
              <a:xfrm>
                <a:off x="5794117" y="1631071"/>
                <a:ext cx="31197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Set temp = 100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Actual temperature = 100-8.2=91.8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F1D1FC4-B671-489C-9234-691C198B0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117" y="1631071"/>
                <a:ext cx="3119765" cy="523220"/>
              </a:xfrm>
              <a:prstGeom prst="rect">
                <a:avLst/>
              </a:prstGeom>
              <a:blipFill>
                <a:blip r:embed="rId10"/>
                <a:stretch>
                  <a:fillRect l="-586" t="-2353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1FB1DA8A-B44F-41E6-B69C-EE5CC9C3DDF8}"/>
              </a:ext>
            </a:extLst>
          </p:cNvPr>
          <p:cNvSpPr txBox="1"/>
          <p:nvPr/>
        </p:nvSpPr>
        <p:spPr>
          <a:xfrm>
            <a:off x="2715507" y="4437142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gain=1000</a:t>
            </a:r>
          </a:p>
        </p:txBody>
      </p: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1696D7C4-36C4-4809-B92F-B97A45FD5738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3028523" y="2864850"/>
            <a:ext cx="199304" cy="1572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4A5B8F0-2841-4E92-B3D6-F935A5AF46BB}"/>
              </a:ext>
            </a:extLst>
          </p:cNvPr>
          <p:cNvCxnSpPr>
            <a:cxnSpLocks/>
          </p:cNvCxnSpPr>
          <p:nvPr/>
        </p:nvCxnSpPr>
        <p:spPr>
          <a:xfrm>
            <a:off x="2487684" y="2652235"/>
            <a:ext cx="475769" cy="1057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4EDE922-BEEE-432D-8D08-07C66B42D5D5}"/>
              </a:ext>
            </a:extLst>
          </p:cNvPr>
          <p:cNvCxnSpPr>
            <a:cxnSpLocks/>
          </p:cNvCxnSpPr>
          <p:nvPr/>
        </p:nvCxnSpPr>
        <p:spPr>
          <a:xfrm>
            <a:off x="4600090" y="4562687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7FBBAB2-9231-464E-8395-F46D501FE2AB}"/>
              </a:ext>
            </a:extLst>
          </p:cNvPr>
          <p:cNvCxnSpPr>
            <a:cxnSpLocks/>
          </p:cNvCxnSpPr>
          <p:nvPr/>
        </p:nvCxnSpPr>
        <p:spPr>
          <a:xfrm>
            <a:off x="4700337" y="4620843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EC04774-4FE4-4F77-B97B-B814DD1C1C26}"/>
              </a:ext>
            </a:extLst>
          </p:cNvPr>
          <p:cNvCxnSpPr>
            <a:cxnSpLocks/>
          </p:cNvCxnSpPr>
          <p:nvPr/>
        </p:nvCxnSpPr>
        <p:spPr>
          <a:xfrm>
            <a:off x="4792248" y="4677649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003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12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A9811D89-3FEB-4EF3-ABF2-AE450C3E6F12}"/>
                  </a:ext>
                </a:extLst>
              </p:cNvPr>
              <p:cNvSpPr txBox="1"/>
              <p:nvPr/>
            </p:nvSpPr>
            <p:spPr>
              <a:xfrm>
                <a:off x="713139" y="-14988"/>
                <a:ext cx="70310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FF"/>
                    </a:solidFill>
                    <a:latin typeface="Livvic" panose="020B0604020202020204" charset="0"/>
                  </a:rPr>
                  <a:t>If environmental Temp changed to 50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endParaRPr lang="en-US" sz="2800" b="1" dirty="0">
                  <a:solidFill>
                    <a:srgbClr val="0000FF"/>
                  </a:solidFill>
                  <a:latin typeface="Livvic" panose="020B0604020202020204" charset="0"/>
                </a:endParaRPr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A9811D89-3FEB-4EF3-ABF2-AE450C3E6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39" y="-14988"/>
                <a:ext cx="7031092" cy="523220"/>
              </a:xfrm>
              <a:prstGeom prst="rect">
                <a:avLst/>
              </a:prstGeom>
              <a:blipFill>
                <a:blip r:embed="rId4"/>
                <a:stretch>
                  <a:fillRect l="-1821" t="-1294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08ED739F-B71D-4543-B04A-6E25EDA8A822}"/>
              </a:ext>
            </a:extLst>
          </p:cNvPr>
          <p:cNvSpPr/>
          <p:nvPr/>
        </p:nvSpPr>
        <p:spPr>
          <a:xfrm>
            <a:off x="6000680" y="2646701"/>
            <a:ext cx="1813810" cy="2848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70AB93-1C50-4D48-BDE4-C3B7C3228AF6}"/>
              </a:ext>
            </a:extLst>
          </p:cNvPr>
          <p:cNvCxnSpPr>
            <a:stCxn id="2" idx="2"/>
          </p:cNvCxnSpPr>
          <p:nvPr/>
        </p:nvCxnSpPr>
        <p:spPr>
          <a:xfrm>
            <a:off x="6000680" y="2789108"/>
            <a:ext cx="0" cy="2068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D692234-0714-477F-A380-71E298A79C7B}"/>
              </a:ext>
            </a:extLst>
          </p:cNvPr>
          <p:cNvCxnSpPr/>
          <p:nvPr/>
        </p:nvCxnSpPr>
        <p:spPr>
          <a:xfrm>
            <a:off x="7814490" y="2789108"/>
            <a:ext cx="0" cy="2068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91F4F4-EB91-49B5-BC49-A7FEF7E55D1E}"/>
              </a:ext>
            </a:extLst>
          </p:cNvPr>
          <p:cNvSpPr/>
          <p:nvPr/>
        </p:nvSpPr>
        <p:spPr>
          <a:xfrm>
            <a:off x="6000680" y="4842035"/>
            <a:ext cx="1813810" cy="150627"/>
          </a:xfrm>
          <a:custGeom>
            <a:avLst/>
            <a:gdLst>
              <a:gd name="connsiteX0" fmla="*/ 0 w 1813810"/>
              <a:gd name="connsiteY0" fmla="*/ 7495 h 150627"/>
              <a:gd name="connsiteX1" fmla="*/ 299803 w 1813810"/>
              <a:gd name="connsiteY1" fmla="*/ 104931 h 150627"/>
              <a:gd name="connsiteX2" fmla="*/ 816964 w 1813810"/>
              <a:gd name="connsiteY2" fmla="*/ 149901 h 150627"/>
              <a:gd name="connsiteX3" fmla="*/ 1244183 w 1813810"/>
              <a:gd name="connsiteY3" fmla="*/ 127416 h 150627"/>
              <a:gd name="connsiteX4" fmla="*/ 1716374 w 1813810"/>
              <a:gd name="connsiteY4" fmla="*/ 59961 h 150627"/>
              <a:gd name="connsiteX5" fmla="*/ 1813810 w 1813810"/>
              <a:gd name="connsiteY5" fmla="*/ 0 h 15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3810" h="150627">
                <a:moveTo>
                  <a:pt x="0" y="7495"/>
                </a:moveTo>
                <a:cubicBezTo>
                  <a:pt x="81821" y="44346"/>
                  <a:pt x="163642" y="81197"/>
                  <a:pt x="299803" y="104931"/>
                </a:cubicBezTo>
                <a:cubicBezTo>
                  <a:pt x="435964" y="128665"/>
                  <a:pt x="659567" y="146154"/>
                  <a:pt x="816964" y="149901"/>
                </a:cubicBezTo>
                <a:cubicBezTo>
                  <a:pt x="974361" y="153648"/>
                  <a:pt x="1094282" y="142406"/>
                  <a:pt x="1244183" y="127416"/>
                </a:cubicBezTo>
                <a:cubicBezTo>
                  <a:pt x="1394084" y="112426"/>
                  <a:pt x="1621436" y="81197"/>
                  <a:pt x="1716374" y="59961"/>
                </a:cubicBezTo>
                <a:cubicBezTo>
                  <a:pt x="1811312" y="38725"/>
                  <a:pt x="1813810" y="0"/>
                  <a:pt x="181381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1DA6CE-E551-44BA-A3E6-D6AD66A4530F}"/>
              </a:ext>
            </a:extLst>
          </p:cNvPr>
          <p:cNvCxnSpPr>
            <a:cxnSpLocks/>
          </p:cNvCxnSpPr>
          <p:nvPr/>
        </p:nvCxnSpPr>
        <p:spPr>
          <a:xfrm flipH="1">
            <a:off x="6165571" y="335123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3566CC1-F82C-4A3D-8480-3ADD3CD36353}"/>
              </a:ext>
            </a:extLst>
          </p:cNvPr>
          <p:cNvCxnSpPr>
            <a:cxnSpLocks/>
          </p:cNvCxnSpPr>
          <p:nvPr/>
        </p:nvCxnSpPr>
        <p:spPr>
          <a:xfrm flipH="1">
            <a:off x="6467872" y="335123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4899EFD-E414-4D8F-BE2C-A610BE7AC378}"/>
              </a:ext>
            </a:extLst>
          </p:cNvPr>
          <p:cNvCxnSpPr>
            <a:cxnSpLocks/>
          </p:cNvCxnSpPr>
          <p:nvPr/>
        </p:nvCxnSpPr>
        <p:spPr>
          <a:xfrm flipH="1">
            <a:off x="6725204" y="335123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A38C03F-4FFE-4695-AE04-646490DD2C04}"/>
              </a:ext>
            </a:extLst>
          </p:cNvPr>
          <p:cNvCxnSpPr>
            <a:cxnSpLocks/>
          </p:cNvCxnSpPr>
          <p:nvPr/>
        </p:nvCxnSpPr>
        <p:spPr>
          <a:xfrm flipH="1">
            <a:off x="6982535" y="3361232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68FFDCC-4046-4B24-A36A-A855A543FDA9}"/>
              </a:ext>
            </a:extLst>
          </p:cNvPr>
          <p:cNvCxnSpPr>
            <a:cxnSpLocks/>
          </p:cNvCxnSpPr>
          <p:nvPr/>
        </p:nvCxnSpPr>
        <p:spPr>
          <a:xfrm flipH="1">
            <a:off x="7242364" y="335123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DCC3E79-B905-44D8-9065-4ABFAC5AA400}"/>
              </a:ext>
            </a:extLst>
          </p:cNvPr>
          <p:cNvCxnSpPr>
            <a:cxnSpLocks/>
          </p:cNvCxnSpPr>
          <p:nvPr/>
        </p:nvCxnSpPr>
        <p:spPr>
          <a:xfrm flipH="1">
            <a:off x="7489702" y="335123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3FA6B9-698D-4926-B9B5-569DB093D83F}"/>
              </a:ext>
            </a:extLst>
          </p:cNvPr>
          <p:cNvCxnSpPr>
            <a:cxnSpLocks/>
          </p:cNvCxnSpPr>
          <p:nvPr/>
        </p:nvCxnSpPr>
        <p:spPr>
          <a:xfrm flipH="1">
            <a:off x="6273001" y="348864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C19E34D-69E5-470D-A6B3-3B435748A14E}"/>
              </a:ext>
            </a:extLst>
          </p:cNvPr>
          <p:cNvCxnSpPr>
            <a:cxnSpLocks/>
          </p:cNvCxnSpPr>
          <p:nvPr/>
        </p:nvCxnSpPr>
        <p:spPr>
          <a:xfrm flipH="1">
            <a:off x="6575302" y="348864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685E5FB-1889-4029-B6C5-DC543F32462D}"/>
              </a:ext>
            </a:extLst>
          </p:cNvPr>
          <p:cNvCxnSpPr>
            <a:cxnSpLocks/>
          </p:cNvCxnSpPr>
          <p:nvPr/>
        </p:nvCxnSpPr>
        <p:spPr>
          <a:xfrm flipH="1">
            <a:off x="6832634" y="348864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DB077CC-2602-412E-B027-51C7E4F9FF2C}"/>
              </a:ext>
            </a:extLst>
          </p:cNvPr>
          <p:cNvCxnSpPr>
            <a:cxnSpLocks/>
          </p:cNvCxnSpPr>
          <p:nvPr/>
        </p:nvCxnSpPr>
        <p:spPr>
          <a:xfrm flipH="1">
            <a:off x="7089965" y="3498642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F54F11B-C8D2-4092-BE29-0E75193DBD5D}"/>
              </a:ext>
            </a:extLst>
          </p:cNvPr>
          <p:cNvCxnSpPr>
            <a:cxnSpLocks/>
          </p:cNvCxnSpPr>
          <p:nvPr/>
        </p:nvCxnSpPr>
        <p:spPr>
          <a:xfrm flipH="1">
            <a:off x="7349794" y="348864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818A53E-6548-40DD-9BB3-F2BFFE5CDDEC}"/>
              </a:ext>
            </a:extLst>
          </p:cNvPr>
          <p:cNvCxnSpPr>
            <a:cxnSpLocks/>
          </p:cNvCxnSpPr>
          <p:nvPr/>
        </p:nvCxnSpPr>
        <p:spPr>
          <a:xfrm flipH="1">
            <a:off x="7612122" y="348864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F60A188-EEFD-4C22-B315-358D65B6B83D}"/>
              </a:ext>
            </a:extLst>
          </p:cNvPr>
          <p:cNvCxnSpPr>
            <a:cxnSpLocks/>
          </p:cNvCxnSpPr>
          <p:nvPr/>
        </p:nvCxnSpPr>
        <p:spPr>
          <a:xfrm flipH="1">
            <a:off x="6008174" y="3483652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7C92FAF-F36A-473E-8845-92F9677C37A0}"/>
              </a:ext>
            </a:extLst>
          </p:cNvPr>
          <p:cNvCxnSpPr>
            <a:cxnSpLocks/>
          </p:cNvCxnSpPr>
          <p:nvPr/>
        </p:nvCxnSpPr>
        <p:spPr>
          <a:xfrm flipH="1">
            <a:off x="6004426" y="3353737"/>
            <a:ext cx="1124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64C865D-23B7-47DF-BF4A-9E25E447AD8A}"/>
              </a:ext>
            </a:extLst>
          </p:cNvPr>
          <p:cNvCxnSpPr>
            <a:cxnSpLocks/>
          </p:cNvCxnSpPr>
          <p:nvPr/>
        </p:nvCxnSpPr>
        <p:spPr>
          <a:xfrm flipH="1">
            <a:off x="7733284" y="3348740"/>
            <a:ext cx="58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6296460-F470-49C8-8249-65F21DA33F5F}"/>
              </a:ext>
            </a:extLst>
          </p:cNvPr>
          <p:cNvCxnSpPr>
            <a:cxnSpLocks/>
          </p:cNvCxnSpPr>
          <p:nvPr/>
        </p:nvCxnSpPr>
        <p:spPr>
          <a:xfrm flipH="1">
            <a:off x="6190556" y="361606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0B3B034-3D63-499F-B673-D5FEB51FE37A}"/>
              </a:ext>
            </a:extLst>
          </p:cNvPr>
          <p:cNvCxnSpPr>
            <a:cxnSpLocks/>
          </p:cNvCxnSpPr>
          <p:nvPr/>
        </p:nvCxnSpPr>
        <p:spPr>
          <a:xfrm flipH="1">
            <a:off x="6492857" y="361606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E489415-24AB-4154-9248-C204DAC7F4FD}"/>
              </a:ext>
            </a:extLst>
          </p:cNvPr>
          <p:cNvCxnSpPr>
            <a:cxnSpLocks/>
          </p:cNvCxnSpPr>
          <p:nvPr/>
        </p:nvCxnSpPr>
        <p:spPr>
          <a:xfrm flipH="1">
            <a:off x="6750189" y="361606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6100A80-583B-4E10-B2CA-12BAC8A3E2B9}"/>
              </a:ext>
            </a:extLst>
          </p:cNvPr>
          <p:cNvCxnSpPr>
            <a:cxnSpLocks/>
          </p:cNvCxnSpPr>
          <p:nvPr/>
        </p:nvCxnSpPr>
        <p:spPr>
          <a:xfrm flipH="1">
            <a:off x="7007520" y="3626057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C9C5C7A-303D-4D03-A89D-BADA1E619212}"/>
              </a:ext>
            </a:extLst>
          </p:cNvPr>
          <p:cNvCxnSpPr>
            <a:cxnSpLocks/>
          </p:cNvCxnSpPr>
          <p:nvPr/>
        </p:nvCxnSpPr>
        <p:spPr>
          <a:xfrm flipH="1">
            <a:off x="7267349" y="361606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285E4EF-5E12-4970-BB51-E9AE5428331A}"/>
              </a:ext>
            </a:extLst>
          </p:cNvPr>
          <p:cNvCxnSpPr>
            <a:cxnSpLocks/>
          </p:cNvCxnSpPr>
          <p:nvPr/>
        </p:nvCxnSpPr>
        <p:spPr>
          <a:xfrm flipH="1">
            <a:off x="7514687" y="361606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CBA0463-04C3-4EB3-B1F4-2485D0B4FF44}"/>
              </a:ext>
            </a:extLst>
          </p:cNvPr>
          <p:cNvCxnSpPr>
            <a:cxnSpLocks/>
          </p:cNvCxnSpPr>
          <p:nvPr/>
        </p:nvCxnSpPr>
        <p:spPr>
          <a:xfrm flipH="1">
            <a:off x="6874267" y="3763002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70AA9AB-4856-47B6-B0DE-B4B7239282C5}"/>
              </a:ext>
            </a:extLst>
          </p:cNvPr>
          <p:cNvCxnSpPr>
            <a:cxnSpLocks/>
          </p:cNvCxnSpPr>
          <p:nvPr/>
        </p:nvCxnSpPr>
        <p:spPr>
          <a:xfrm flipH="1">
            <a:off x="7114950" y="3763467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1B412B4-39D4-4E8D-87A0-35B43E9B0D5A}"/>
              </a:ext>
            </a:extLst>
          </p:cNvPr>
          <p:cNvCxnSpPr>
            <a:cxnSpLocks/>
          </p:cNvCxnSpPr>
          <p:nvPr/>
        </p:nvCxnSpPr>
        <p:spPr>
          <a:xfrm flipH="1">
            <a:off x="7374779" y="375347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7868D9B-B3AF-4743-B8ED-1B994EEF3246}"/>
              </a:ext>
            </a:extLst>
          </p:cNvPr>
          <p:cNvCxnSpPr>
            <a:cxnSpLocks/>
          </p:cNvCxnSpPr>
          <p:nvPr/>
        </p:nvCxnSpPr>
        <p:spPr>
          <a:xfrm flipH="1">
            <a:off x="7637107" y="375347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D1E86B5-B58F-4B32-A11E-4A94D59E75B9}"/>
              </a:ext>
            </a:extLst>
          </p:cNvPr>
          <p:cNvCxnSpPr>
            <a:cxnSpLocks/>
          </p:cNvCxnSpPr>
          <p:nvPr/>
        </p:nvCxnSpPr>
        <p:spPr>
          <a:xfrm flipH="1">
            <a:off x="6033159" y="3748477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AC11D25-8107-43E7-8729-811AACB56EED}"/>
              </a:ext>
            </a:extLst>
          </p:cNvPr>
          <p:cNvCxnSpPr>
            <a:cxnSpLocks/>
          </p:cNvCxnSpPr>
          <p:nvPr/>
        </p:nvCxnSpPr>
        <p:spPr>
          <a:xfrm flipH="1">
            <a:off x="6029411" y="3618562"/>
            <a:ext cx="1124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4E59B26-FB8A-48F1-875C-98C1F55CBE72}"/>
              </a:ext>
            </a:extLst>
          </p:cNvPr>
          <p:cNvCxnSpPr>
            <a:cxnSpLocks/>
          </p:cNvCxnSpPr>
          <p:nvPr/>
        </p:nvCxnSpPr>
        <p:spPr>
          <a:xfrm flipH="1">
            <a:off x="7758269" y="3613565"/>
            <a:ext cx="58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885A0B9-8385-4260-B4A3-6AC4A2885E56}"/>
              </a:ext>
            </a:extLst>
          </p:cNvPr>
          <p:cNvCxnSpPr>
            <a:cxnSpLocks/>
          </p:cNvCxnSpPr>
          <p:nvPr/>
        </p:nvCxnSpPr>
        <p:spPr>
          <a:xfrm flipH="1">
            <a:off x="6705798" y="3870895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3ADBF1B-2DC8-4E2D-A25A-FD259EB482EF}"/>
              </a:ext>
            </a:extLst>
          </p:cNvPr>
          <p:cNvCxnSpPr>
            <a:cxnSpLocks/>
          </p:cNvCxnSpPr>
          <p:nvPr/>
        </p:nvCxnSpPr>
        <p:spPr>
          <a:xfrm flipH="1">
            <a:off x="6814822" y="401783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90082A1-3097-4C41-9635-85974897F7B7}"/>
              </a:ext>
            </a:extLst>
          </p:cNvPr>
          <p:cNvCxnSpPr>
            <a:cxnSpLocks/>
          </p:cNvCxnSpPr>
          <p:nvPr/>
        </p:nvCxnSpPr>
        <p:spPr>
          <a:xfrm flipH="1">
            <a:off x="7099960" y="401829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0741444-77D2-4C04-A1BD-BD50E1A22624}"/>
              </a:ext>
            </a:extLst>
          </p:cNvPr>
          <p:cNvCxnSpPr>
            <a:cxnSpLocks/>
          </p:cNvCxnSpPr>
          <p:nvPr/>
        </p:nvCxnSpPr>
        <p:spPr>
          <a:xfrm flipH="1">
            <a:off x="7359789" y="4008305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1A02826-C19B-4004-99D7-4483E0D1D27B}"/>
              </a:ext>
            </a:extLst>
          </p:cNvPr>
          <p:cNvCxnSpPr>
            <a:cxnSpLocks/>
          </p:cNvCxnSpPr>
          <p:nvPr/>
        </p:nvCxnSpPr>
        <p:spPr>
          <a:xfrm flipH="1">
            <a:off x="7622117" y="4008305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2FB2290-2459-4C8D-9929-35171ABCCE73}"/>
              </a:ext>
            </a:extLst>
          </p:cNvPr>
          <p:cNvCxnSpPr>
            <a:cxnSpLocks/>
          </p:cNvCxnSpPr>
          <p:nvPr/>
        </p:nvCxnSpPr>
        <p:spPr>
          <a:xfrm flipH="1">
            <a:off x="6018169" y="400330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CA1800B-025A-485E-86E9-24C746BF4A55}"/>
              </a:ext>
            </a:extLst>
          </p:cNvPr>
          <p:cNvCxnSpPr>
            <a:cxnSpLocks/>
          </p:cNvCxnSpPr>
          <p:nvPr/>
        </p:nvCxnSpPr>
        <p:spPr>
          <a:xfrm flipH="1">
            <a:off x="6014421" y="3873393"/>
            <a:ext cx="1124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C15D051-3A93-4244-92F2-D57324364EDE}"/>
              </a:ext>
            </a:extLst>
          </p:cNvPr>
          <p:cNvCxnSpPr>
            <a:cxnSpLocks/>
          </p:cNvCxnSpPr>
          <p:nvPr/>
        </p:nvCxnSpPr>
        <p:spPr>
          <a:xfrm flipH="1">
            <a:off x="7743279" y="3868396"/>
            <a:ext cx="58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5924E0B-376C-403A-8148-20FDA61B9E31}"/>
              </a:ext>
            </a:extLst>
          </p:cNvPr>
          <p:cNvCxnSpPr>
            <a:cxnSpLocks/>
          </p:cNvCxnSpPr>
          <p:nvPr/>
        </p:nvCxnSpPr>
        <p:spPr>
          <a:xfrm flipH="1">
            <a:off x="6750189" y="414917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A3593EF-DF4C-4C5F-88D6-E41F74652848}"/>
              </a:ext>
            </a:extLst>
          </p:cNvPr>
          <p:cNvCxnSpPr>
            <a:cxnSpLocks/>
          </p:cNvCxnSpPr>
          <p:nvPr/>
        </p:nvCxnSpPr>
        <p:spPr>
          <a:xfrm flipH="1">
            <a:off x="7017515" y="414571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B7D329D-4675-4AE3-9212-B7CA592E51DE}"/>
              </a:ext>
            </a:extLst>
          </p:cNvPr>
          <p:cNvCxnSpPr>
            <a:cxnSpLocks/>
          </p:cNvCxnSpPr>
          <p:nvPr/>
        </p:nvCxnSpPr>
        <p:spPr>
          <a:xfrm flipH="1">
            <a:off x="7277344" y="413572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E9FAD28-8BF3-4F8C-B454-FDB1E866491B}"/>
              </a:ext>
            </a:extLst>
          </p:cNvPr>
          <p:cNvCxnSpPr>
            <a:cxnSpLocks/>
          </p:cNvCxnSpPr>
          <p:nvPr/>
        </p:nvCxnSpPr>
        <p:spPr>
          <a:xfrm flipH="1">
            <a:off x="7524682" y="413572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5C46840-D6F1-4179-B70C-8FA10DB21627}"/>
              </a:ext>
            </a:extLst>
          </p:cNvPr>
          <p:cNvCxnSpPr>
            <a:cxnSpLocks/>
          </p:cNvCxnSpPr>
          <p:nvPr/>
        </p:nvCxnSpPr>
        <p:spPr>
          <a:xfrm flipH="1">
            <a:off x="6867614" y="427313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C18701E-836B-4CA0-9BB9-10F888984844}"/>
              </a:ext>
            </a:extLst>
          </p:cNvPr>
          <p:cNvCxnSpPr>
            <a:cxnSpLocks/>
          </p:cNvCxnSpPr>
          <p:nvPr/>
        </p:nvCxnSpPr>
        <p:spPr>
          <a:xfrm flipH="1">
            <a:off x="7124945" y="428312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0CAAB1A-03C1-4EE1-9DFB-94F1E204B26B}"/>
              </a:ext>
            </a:extLst>
          </p:cNvPr>
          <p:cNvCxnSpPr>
            <a:cxnSpLocks/>
          </p:cNvCxnSpPr>
          <p:nvPr/>
        </p:nvCxnSpPr>
        <p:spPr>
          <a:xfrm flipH="1">
            <a:off x="7384774" y="427313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F47A5E8D-D37A-4B9E-9C59-7543B3405C1C}"/>
              </a:ext>
            </a:extLst>
          </p:cNvPr>
          <p:cNvCxnSpPr>
            <a:cxnSpLocks/>
          </p:cNvCxnSpPr>
          <p:nvPr/>
        </p:nvCxnSpPr>
        <p:spPr>
          <a:xfrm flipH="1">
            <a:off x="7647102" y="427313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B458456-FC7B-467C-8129-01A62EAEDB56}"/>
              </a:ext>
            </a:extLst>
          </p:cNvPr>
          <p:cNvCxnSpPr>
            <a:cxnSpLocks/>
          </p:cNvCxnSpPr>
          <p:nvPr/>
        </p:nvCxnSpPr>
        <p:spPr>
          <a:xfrm flipH="1">
            <a:off x="6581549" y="427565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3FFE557-2EFE-4608-908C-A4BC8EF23B62}"/>
              </a:ext>
            </a:extLst>
          </p:cNvPr>
          <p:cNvCxnSpPr>
            <a:cxnSpLocks/>
          </p:cNvCxnSpPr>
          <p:nvPr/>
        </p:nvCxnSpPr>
        <p:spPr>
          <a:xfrm flipH="1">
            <a:off x="6039406" y="4138218"/>
            <a:ext cx="1124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6697586-7353-4740-896B-015E73A50FC3}"/>
              </a:ext>
            </a:extLst>
          </p:cNvPr>
          <p:cNvCxnSpPr>
            <a:cxnSpLocks/>
          </p:cNvCxnSpPr>
          <p:nvPr/>
        </p:nvCxnSpPr>
        <p:spPr>
          <a:xfrm flipH="1">
            <a:off x="7768264" y="4133221"/>
            <a:ext cx="58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65D2B07-80D8-468E-A52F-49210A138E4D}"/>
              </a:ext>
            </a:extLst>
          </p:cNvPr>
          <p:cNvCxnSpPr>
            <a:cxnSpLocks/>
          </p:cNvCxnSpPr>
          <p:nvPr/>
        </p:nvCxnSpPr>
        <p:spPr>
          <a:xfrm flipH="1">
            <a:off x="6190556" y="438805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7FD142A-6586-423A-9F0A-E623E93187EC}"/>
              </a:ext>
            </a:extLst>
          </p:cNvPr>
          <p:cNvCxnSpPr>
            <a:cxnSpLocks/>
          </p:cNvCxnSpPr>
          <p:nvPr/>
        </p:nvCxnSpPr>
        <p:spPr>
          <a:xfrm flipH="1">
            <a:off x="6492857" y="438805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21B1CCC-C60A-4466-86AD-689FA4DE9F42}"/>
              </a:ext>
            </a:extLst>
          </p:cNvPr>
          <p:cNvCxnSpPr>
            <a:cxnSpLocks/>
          </p:cNvCxnSpPr>
          <p:nvPr/>
        </p:nvCxnSpPr>
        <p:spPr>
          <a:xfrm flipH="1">
            <a:off x="6750189" y="438805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549A6030-B65D-4F28-B737-C894686C4CE2}"/>
              </a:ext>
            </a:extLst>
          </p:cNvPr>
          <p:cNvCxnSpPr>
            <a:cxnSpLocks/>
          </p:cNvCxnSpPr>
          <p:nvPr/>
        </p:nvCxnSpPr>
        <p:spPr>
          <a:xfrm flipH="1">
            <a:off x="7007520" y="4398051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6662077-E98A-4FFE-95B2-36D8A7F086DB}"/>
              </a:ext>
            </a:extLst>
          </p:cNvPr>
          <p:cNvCxnSpPr>
            <a:cxnSpLocks/>
          </p:cNvCxnSpPr>
          <p:nvPr/>
        </p:nvCxnSpPr>
        <p:spPr>
          <a:xfrm flipH="1">
            <a:off x="7267349" y="438805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F5CCB3D-2C7E-4496-BCD7-5172AE878644}"/>
              </a:ext>
            </a:extLst>
          </p:cNvPr>
          <p:cNvCxnSpPr>
            <a:cxnSpLocks/>
          </p:cNvCxnSpPr>
          <p:nvPr/>
        </p:nvCxnSpPr>
        <p:spPr>
          <a:xfrm flipH="1">
            <a:off x="7514687" y="438805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047CCCC0-B34F-4A61-B803-CA590B57A4E8}"/>
              </a:ext>
            </a:extLst>
          </p:cNvPr>
          <p:cNvCxnSpPr>
            <a:cxnSpLocks/>
          </p:cNvCxnSpPr>
          <p:nvPr/>
        </p:nvCxnSpPr>
        <p:spPr>
          <a:xfrm flipH="1">
            <a:off x="6297986" y="452546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013BF77-80F9-4EEC-9CC3-BA1B8F8B7F2F}"/>
              </a:ext>
            </a:extLst>
          </p:cNvPr>
          <p:cNvCxnSpPr>
            <a:cxnSpLocks/>
          </p:cNvCxnSpPr>
          <p:nvPr/>
        </p:nvCxnSpPr>
        <p:spPr>
          <a:xfrm flipH="1">
            <a:off x="6600287" y="452546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470E97DF-3613-441D-BFA9-4DC21383BE3F}"/>
              </a:ext>
            </a:extLst>
          </p:cNvPr>
          <p:cNvCxnSpPr>
            <a:cxnSpLocks/>
          </p:cNvCxnSpPr>
          <p:nvPr/>
        </p:nvCxnSpPr>
        <p:spPr>
          <a:xfrm flipH="1">
            <a:off x="6857619" y="452546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1E387DA-2259-47F3-911B-E2FE6FB90EF8}"/>
              </a:ext>
            </a:extLst>
          </p:cNvPr>
          <p:cNvCxnSpPr>
            <a:cxnSpLocks/>
          </p:cNvCxnSpPr>
          <p:nvPr/>
        </p:nvCxnSpPr>
        <p:spPr>
          <a:xfrm flipH="1">
            <a:off x="7114950" y="4535461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FD0BF92-9E7E-4C6D-B43B-A6B11EA10B38}"/>
              </a:ext>
            </a:extLst>
          </p:cNvPr>
          <p:cNvCxnSpPr>
            <a:cxnSpLocks/>
          </p:cNvCxnSpPr>
          <p:nvPr/>
        </p:nvCxnSpPr>
        <p:spPr>
          <a:xfrm flipH="1">
            <a:off x="7374779" y="452546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FF56E8E-5832-4617-866A-BA771235A056}"/>
              </a:ext>
            </a:extLst>
          </p:cNvPr>
          <p:cNvCxnSpPr>
            <a:cxnSpLocks/>
          </p:cNvCxnSpPr>
          <p:nvPr/>
        </p:nvCxnSpPr>
        <p:spPr>
          <a:xfrm flipH="1">
            <a:off x="7637107" y="452546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3F0D325-7A97-4771-A45B-8659E2663230}"/>
              </a:ext>
            </a:extLst>
          </p:cNvPr>
          <p:cNvCxnSpPr>
            <a:cxnSpLocks/>
          </p:cNvCxnSpPr>
          <p:nvPr/>
        </p:nvCxnSpPr>
        <p:spPr>
          <a:xfrm flipH="1">
            <a:off x="6033159" y="4520471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004B0889-16EA-4C4C-ABA9-AAFEAF7A174C}"/>
              </a:ext>
            </a:extLst>
          </p:cNvPr>
          <p:cNvCxnSpPr>
            <a:cxnSpLocks/>
          </p:cNvCxnSpPr>
          <p:nvPr/>
        </p:nvCxnSpPr>
        <p:spPr>
          <a:xfrm flipH="1">
            <a:off x="6029411" y="4390556"/>
            <a:ext cx="1124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0D16B85-DE22-4D8F-AC95-837F0F1B32CD}"/>
              </a:ext>
            </a:extLst>
          </p:cNvPr>
          <p:cNvCxnSpPr>
            <a:cxnSpLocks/>
          </p:cNvCxnSpPr>
          <p:nvPr/>
        </p:nvCxnSpPr>
        <p:spPr>
          <a:xfrm flipH="1">
            <a:off x="7758269" y="4385559"/>
            <a:ext cx="58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D1C9F60-D811-4F16-AE84-DFACBC4C4C33}"/>
              </a:ext>
            </a:extLst>
          </p:cNvPr>
          <p:cNvCxnSpPr>
            <a:cxnSpLocks/>
          </p:cNvCxnSpPr>
          <p:nvPr/>
        </p:nvCxnSpPr>
        <p:spPr>
          <a:xfrm flipH="1">
            <a:off x="6215541" y="465288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F2D9B312-576B-4748-8BFC-DC2D0A875A0D}"/>
              </a:ext>
            </a:extLst>
          </p:cNvPr>
          <p:cNvCxnSpPr>
            <a:cxnSpLocks/>
          </p:cNvCxnSpPr>
          <p:nvPr/>
        </p:nvCxnSpPr>
        <p:spPr>
          <a:xfrm flipH="1">
            <a:off x="6517842" y="465288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5C9A5455-FC34-47C6-8DDD-00AD34F00C13}"/>
              </a:ext>
            </a:extLst>
          </p:cNvPr>
          <p:cNvCxnSpPr>
            <a:cxnSpLocks/>
          </p:cNvCxnSpPr>
          <p:nvPr/>
        </p:nvCxnSpPr>
        <p:spPr>
          <a:xfrm flipH="1">
            <a:off x="6775174" y="465288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2090CA1-E9E8-4EBA-A839-5C75A453680A}"/>
              </a:ext>
            </a:extLst>
          </p:cNvPr>
          <p:cNvCxnSpPr>
            <a:cxnSpLocks/>
          </p:cNvCxnSpPr>
          <p:nvPr/>
        </p:nvCxnSpPr>
        <p:spPr>
          <a:xfrm flipH="1">
            <a:off x="7032505" y="4662876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306B8DA-D91E-4196-8A3D-26FC8E3A8735}"/>
              </a:ext>
            </a:extLst>
          </p:cNvPr>
          <p:cNvCxnSpPr>
            <a:cxnSpLocks/>
          </p:cNvCxnSpPr>
          <p:nvPr/>
        </p:nvCxnSpPr>
        <p:spPr>
          <a:xfrm flipH="1">
            <a:off x="7292334" y="465288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C9A4A1D-C1EA-45D7-A8F8-13BE38B9A1D5}"/>
              </a:ext>
            </a:extLst>
          </p:cNvPr>
          <p:cNvCxnSpPr>
            <a:cxnSpLocks/>
          </p:cNvCxnSpPr>
          <p:nvPr/>
        </p:nvCxnSpPr>
        <p:spPr>
          <a:xfrm flipH="1">
            <a:off x="7539672" y="465288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0EA341A-D486-411D-8250-7CEC5EF94D52}"/>
              </a:ext>
            </a:extLst>
          </p:cNvPr>
          <p:cNvCxnSpPr>
            <a:cxnSpLocks/>
          </p:cNvCxnSpPr>
          <p:nvPr/>
        </p:nvCxnSpPr>
        <p:spPr>
          <a:xfrm flipH="1">
            <a:off x="6322971" y="479029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36E57999-32BB-47AB-8983-D0468D217E7D}"/>
              </a:ext>
            </a:extLst>
          </p:cNvPr>
          <p:cNvCxnSpPr>
            <a:cxnSpLocks/>
          </p:cNvCxnSpPr>
          <p:nvPr/>
        </p:nvCxnSpPr>
        <p:spPr>
          <a:xfrm flipH="1">
            <a:off x="6625272" y="479029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04384B08-C0D4-4743-BD84-5845CE451A00}"/>
              </a:ext>
            </a:extLst>
          </p:cNvPr>
          <p:cNvCxnSpPr>
            <a:cxnSpLocks/>
          </p:cNvCxnSpPr>
          <p:nvPr/>
        </p:nvCxnSpPr>
        <p:spPr>
          <a:xfrm flipH="1">
            <a:off x="6882604" y="479029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CBB3BDC-9DF5-4E90-B523-8C498655E8E4}"/>
              </a:ext>
            </a:extLst>
          </p:cNvPr>
          <p:cNvCxnSpPr>
            <a:cxnSpLocks/>
          </p:cNvCxnSpPr>
          <p:nvPr/>
        </p:nvCxnSpPr>
        <p:spPr>
          <a:xfrm flipH="1">
            <a:off x="7139935" y="4800286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AF1E8BE-7763-41F7-9AC2-4C0E1B87592E}"/>
              </a:ext>
            </a:extLst>
          </p:cNvPr>
          <p:cNvCxnSpPr>
            <a:cxnSpLocks/>
          </p:cNvCxnSpPr>
          <p:nvPr/>
        </p:nvCxnSpPr>
        <p:spPr>
          <a:xfrm flipH="1">
            <a:off x="7399764" y="479029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AAEE511-BCC0-4246-BD46-78703B7B5AFB}"/>
              </a:ext>
            </a:extLst>
          </p:cNvPr>
          <p:cNvCxnSpPr>
            <a:cxnSpLocks/>
          </p:cNvCxnSpPr>
          <p:nvPr/>
        </p:nvCxnSpPr>
        <p:spPr>
          <a:xfrm flipH="1">
            <a:off x="7662092" y="479029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15CE983F-6794-44E4-B707-51094FA63223}"/>
              </a:ext>
            </a:extLst>
          </p:cNvPr>
          <p:cNvCxnSpPr>
            <a:cxnSpLocks/>
          </p:cNvCxnSpPr>
          <p:nvPr/>
        </p:nvCxnSpPr>
        <p:spPr>
          <a:xfrm flipH="1">
            <a:off x="6058144" y="4785296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912D719B-E0AA-4B3E-887C-DD114499F47C}"/>
              </a:ext>
            </a:extLst>
          </p:cNvPr>
          <p:cNvCxnSpPr>
            <a:cxnSpLocks/>
          </p:cNvCxnSpPr>
          <p:nvPr/>
        </p:nvCxnSpPr>
        <p:spPr>
          <a:xfrm flipH="1">
            <a:off x="6054396" y="4655381"/>
            <a:ext cx="1124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96C899CC-7BC6-4330-B91F-7919352E7F2A}"/>
              </a:ext>
            </a:extLst>
          </p:cNvPr>
          <p:cNvCxnSpPr>
            <a:cxnSpLocks/>
          </p:cNvCxnSpPr>
          <p:nvPr/>
        </p:nvCxnSpPr>
        <p:spPr>
          <a:xfrm flipH="1">
            <a:off x="7783254" y="4650384"/>
            <a:ext cx="58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E816284-A1D1-42D1-90FA-6F3679271174}"/>
              </a:ext>
            </a:extLst>
          </p:cNvPr>
          <p:cNvCxnSpPr>
            <a:cxnSpLocks/>
          </p:cNvCxnSpPr>
          <p:nvPr/>
        </p:nvCxnSpPr>
        <p:spPr>
          <a:xfrm flipH="1">
            <a:off x="6200551" y="490771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60AB2890-50F1-42BE-A345-7226E7367C8D}"/>
              </a:ext>
            </a:extLst>
          </p:cNvPr>
          <p:cNvCxnSpPr>
            <a:cxnSpLocks/>
          </p:cNvCxnSpPr>
          <p:nvPr/>
        </p:nvCxnSpPr>
        <p:spPr>
          <a:xfrm flipH="1">
            <a:off x="6502852" y="490771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B2DA688F-BFF3-466E-B2D6-F6E4538F811E}"/>
              </a:ext>
            </a:extLst>
          </p:cNvPr>
          <p:cNvCxnSpPr>
            <a:cxnSpLocks/>
          </p:cNvCxnSpPr>
          <p:nvPr/>
        </p:nvCxnSpPr>
        <p:spPr>
          <a:xfrm flipH="1">
            <a:off x="6760184" y="490771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435D4E5A-E38A-4DE2-B8DC-8F4935985668}"/>
              </a:ext>
            </a:extLst>
          </p:cNvPr>
          <p:cNvCxnSpPr>
            <a:cxnSpLocks/>
          </p:cNvCxnSpPr>
          <p:nvPr/>
        </p:nvCxnSpPr>
        <p:spPr>
          <a:xfrm flipH="1">
            <a:off x="7017515" y="4917707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68249B33-9B41-43A2-8FF7-E3427DE081EB}"/>
              </a:ext>
            </a:extLst>
          </p:cNvPr>
          <p:cNvCxnSpPr>
            <a:cxnSpLocks/>
          </p:cNvCxnSpPr>
          <p:nvPr/>
        </p:nvCxnSpPr>
        <p:spPr>
          <a:xfrm flipH="1">
            <a:off x="7277344" y="490771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6FD60205-8C31-40B9-A666-4BADB5F2B4B6}"/>
              </a:ext>
            </a:extLst>
          </p:cNvPr>
          <p:cNvCxnSpPr>
            <a:cxnSpLocks/>
          </p:cNvCxnSpPr>
          <p:nvPr/>
        </p:nvCxnSpPr>
        <p:spPr>
          <a:xfrm flipH="1">
            <a:off x="7524682" y="490771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12E4A9D1-0918-4C17-9662-DEDA8129FBC4}"/>
              </a:ext>
            </a:extLst>
          </p:cNvPr>
          <p:cNvCxnSpPr>
            <a:cxnSpLocks/>
          </p:cNvCxnSpPr>
          <p:nvPr/>
        </p:nvCxnSpPr>
        <p:spPr>
          <a:xfrm flipH="1">
            <a:off x="6463538" y="3932253"/>
            <a:ext cx="236023" cy="23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BD96AD58-B08A-482D-B64D-21FFB8891DEC}"/>
              </a:ext>
            </a:extLst>
          </p:cNvPr>
          <p:cNvCxnSpPr>
            <a:cxnSpLocks/>
          </p:cNvCxnSpPr>
          <p:nvPr/>
        </p:nvCxnSpPr>
        <p:spPr>
          <a:xfrm flipH="1">
            <a:off x="6450337" y="3802718"/>
            <a:ext cx="125733" cy="1349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ED7587D8-0AE3-4D0D-A3D8-CB1B204BAA59}"/>
              </a:ext>
            </a:extLst>
          </p:cNvPr>
          <p:cNvCxnSpPr>
            <a:cxnSpLocks/>
          </p:cNvCxnSpPr>
          <p:nvPr/>
        </p:nvCxnSpPr>
        <p:spPr>
          <a:xfrm>
            <a:off x="6686602" y="1736634"/>
            <a:ext cx="0" cy="22073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62A0559F-B4A3-4ACF-8371-A4DE824B5116}"/>
              </a:ext>
            </a:extLst>
          </p:cNvPr>
          <p:cNvCxnSpPr>
            <a:cxnSpLocks/>
          </p:cNvCxnSpPr>
          <p:nvPr/>
        </p:nvCxnSpPr>
        <p:spPr>
          <a:xfrm>
            <a:off x="6567918" y="2196907"/>
            <a:ext cx="0" cy="16058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98AAE90-F8A2-4A50-ABB1-592983B18A20}"/>
              </a:ext>
            </a:extLst>
          </p:cNvPr>
          <p:cNvCxnSpPr>
            <a:cxnSpLocks/>
          </p:cNvCxnSpPr>
          <p:nvPr/>
        </p:nvCxnSpPr>
        <p:spPr>
          <a:xfrm>
            <a:off x="7634825" y="1709909"/>
            <a:ext cx="0" cy="22073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05F23D27-4B0D-401C-925F-714436A46606}"/>
              </a:ext>
            </a:extLst>
          </p:cNvPr>
          <p:cNvCxnSpPr>
            <a:cxnSpLocks/>
          </p:cNvCxnSpPr>
          <p:nvPr/>
        </p:nvCxnSpPr>
        <p:spPr>
          <a:xfrm>
            <a:off x="7044402" y="1299131"/>
            <a:ext cx="0" cy="26139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B41FAD9-FCAB-4C47-BDE3-149092312D1C}"/>
              </a:ext>
            </a:extLst>
          </p:cNvPr>
          <p:cNvGrpSpPr/>
          <p:nvPr/>
        </p:nvGrpSpPr>
        <p:grpSpPr>
          <a:xfrm>
            <a:off x="7037152" y="3777665"/>
            <a:ext cx="593380" cy="218197"/>
            <a:chOff x="4676775" y="1682364"/>
            <a:chExt cx="1619250" cy="693028"/>
          </a:xfrm>
        </p:grpSpPr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84B76C6C-A48F-47F0-A242-46579C3B81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CCAF63B4-8364-4149-A91D-01899C45F2F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B569550-6D05-4D81-A243-75F1BE975A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195EA804-4ABD-4A68-B817-8BF2702F42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BFE7CAA1-CF5B-4919-AE32-EA0A05FD01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4F06047-50FF-4838-BA1E-0F4A5466C7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EE004AD1-C77F-4A24-9DBB-1321FB0B57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7CD7989C-BD0F-4041-865F-4AE55CA881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B2665CA-9943-461E-B8ED-BA450816E820}"/>
              </a:ext>
            </a:extLst>
          </p:cNvPr>
          <p:cNvSpPr txBox="1"/>
          <p:nvPr/>
        </p:nvSpPr>
        <p:spPr>
          <a:xfrm>
            <a:off x="5605621" y="1475414"/>
            <a:ext cx="1327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Thermocouple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62AAB75-F73F-4ECF-B1FB-BD40F613AADF}"/>
              </a:ext>
            </a:extLst>
          </p:cNvPr>
          <p:cNvSpPr txBox="1"/>
          <p:nvPr/>
        </p:nvSpPr>
        <p:spPr>
          <a:xfrm>
            <a:off x="7130700" y="1470492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Heater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B48C1DB-5C5A-4E32-A669-A58BB9E547AB}"/>
              </a:ext>
            </a:extLst>
          </p:cNvPr>
          <p:cNvGrpSpPr/>
          <p:nvPr/>
        </p:nvGrpSpPr>
        <p:grpSpPr>
          <a:xfrm>
            <a:off x="828620" y="2316064"/>
            <a:ext cx="593380" cy="218197"/>
            <a:chOff x="4676775" y="1682364"/>
            <a:chExt cx="1619250" cy="693028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45BF3D6-260F-4202-8036-598614B6FB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E6A43A5-F8A2-4FC5-9E9E-99720E9146A9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D3F17E4-FA19-4C30-915F-016489AF3C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FF7A991-59BC-43EF-9787-E72E71571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82075E0A-1337-4F72-9A0B-73BA5CE787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CA2DEED8-7257-463C-AD5D-488404A454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EA6292C7-9D5B-49DA-98F0-2897FA3D63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31632EE8-11E3-495C-AFDC-D38AF23164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3DACCB9E-B0EF-4756-9600-9900B93D93E2}"/>
              </a:ext>
            </a:extLst>
          </p:cNvPr>
          <p:cNvCxnSpPr/>
          <p:nvPr/>
        </p:nvCxnSpPr>
        <p:spPr>
          <a:xfrm>
            <a:off x="270933" y="2450564"/>
            <a:ext cx="5249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4849ED5B-640D-412A-A80B-D39982FBEC47}"/>
              </a:ext>
            </a:extLst>
          </p:cNvPr>
          <p:cNvCxnSpPr>
            <a:cxnSpLocks/>
          </p:cNvCxnSpPr>
          <p:nvPr/>
        </p:nvCxnSpPr>
        <p:spPr>
          <a:xfrm flipV="1">
            <a:off x="1360379" y="2851457"/>
            <a:ext cx="77018" cy="587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Isosceles Triangle 189">
            <a:extLst>
              <a:ext uri="{FF2B5EF4-FFF2-40B4-BE49-F238E27FC236}">
                <a16:creationId xmlns:a16="http://schemas.microsoft.com/office/drawing/2014/main" id="{FC4A3861-E336-40F7-B542-FD6285C5B460}"/>
              </a:ext>
            </a:extLst>
          </p:cNvPr>
          <p:cNvSpPr/>
          <p:nvPr/>
        </p:nvSpPr>
        <p:spPr>
          <a:xfrm rot="5400000">
            <a:off x="1334245" y="2426939"/>
            <a:ext cx="645648" cy="439343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22">
                <a:extLst>
                  <a:ext uri="{FF2B5EF4-FFF2-40B4-BE49-F238E27FC236}">
                    <a16:creationId xmlns:a16="http://schemas.microsoft.com/office/drawing/2014/main" id="{C1BF7C57-FA3E-4E15-A2F8-8D9C8F1E8434}"/>
                  </a:ext>
                </a:extLst>
              </p:cNvPr>
              <p:cNvSpPr txBox="1"/>
              <p:nvPr/>
            </p:nvSpPr>
            <p:spPr>
              <a:xfrm>
                <a:off x="1395701" y="2591012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2" name="TextBox 22">
                <a:extLst>
                  <a:ext uri="{FF2B5EF4-FFF2-40B4-BE49-F238E27FC236}">
                    <a16:creationId xmlns:a16="http://schemas.microsoft.com/office/drawing/2014/main" id="{C1BF7C57-FA3E-4E15-A2F8-8D9C8F1E8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701" y="2591012"/>
                <a:ext cx="302521" cy="307776"/>
              </a:xfrm>
              <a:prstGeom prst="rect">
                <a:avLst/>
              </a:prstGeom>
              <a:blipFill>
                <a:blip r:embed="rId5"/>
                <a:stretch>
                  <a:fillRect l="-10000" r="-8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22">
                <a:extLst>
                  <a:ext uri="{FF2B5EF4-FFF2-40B4-BE49-F238E27FC236}">
                    <a16:creationId xmlns:a16="http://schemas.microsoft.com/office/drawing/2014/main" id="{6C0201B0-C8B7-47E8-848F-77E2B9EBFCCB}"/>
                  </a:ext>
                </a:extLst>
              </p:cNvPr>
              <p:cNvSpPr txBox="1"/>
              <p:nvPr/>
            </p:nvSpPr>
            <p:spPr>
              <a:xfrm>
                <a:off x="1406390" y="2331172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3" name="TextBox 22">
                <a:extLst>
                  <a:ext uri="{FF2B5EF4-FFF2-40B4-BE49-F238E27FC236}">
                    <a16:creationId xmlns:a16="http://schemas.microsoft.com/office/drawing/2014/main" id="{6C0201B0-C8B7-47E8-848F-77E2B9EBF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390" y="2331172"/>
                <a:ext cx="302521" cy="3077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77DD98E1-CD8E-493A-A7A4-8AF8ABD257CD}"/>
              </a:ext>
            </a:extLst>
          </p:cNvPr>
          <p:cNvCxnSpPr>
            <a:cxnSpLocks/>
          </p:cNvCxnSpPr>
          <p:nvPr/>
        </p:nvCxnSpPr>
        <p:spPr>
          <a:xfrm>
            <a:off x="1657069" y="2292619"/>
            <a:ext cx="0" cy="18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97E1C58-2BAF-462A-96AF-0820A8AC4897}"/>
              </a:ext>
            </a:extLst>
          </p:cNvPr>
          <p:cNvCxnSpPr>
            <a:cxnSpLocks/>
          </p:cNvCxnSpPr>
          <p:nvPr/>
        </p:nvCxnSpPr>
        <p:spPr>
          <a:xfrm>
            <a:off x="1663186" y="2795435"/>
            <a:ext cx="0" cy="2243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F5577941-4BD8-4809-B794-53C7771B2C82}"/>
              </a:ext>
            </a:extLst>
          </p:cNvPr>
          <p:cNvSpPr txBox="1"/>
          <p:nvPr/>
        </p:nvSpPr>
        <p:spPr>
          <a:xfrm>
            <a:off x="1406390" y="2990933"/>
            <a:ext cx="6148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-15V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31F818B-E396-49B9-AFF5-09C4FAFEF0C4}"/>
              </a:ext>
            </a:extLst>
          </p:cNvPr>
          <p:cNvSpPr txBox="1"/>
          <p:nvPr/>
        </p:nvSpPr>
        <p:spPr>
          <a:xfrm>
            <a:off x="1319197" y="2034061"/>
            <a:ext cx="713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+15V</a:t>
            </a: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A7E07A40-F4B3-4671-A4D9-E7249642014F}"/>
              </a:ext>
            </a:extLst>
          </p:cNvPr>
          <p:cNvGrpSpPr/>
          <p:nvPr/>
        </p:nvGrpSpPr>
        <p:grpSpPr>
          <a:xfrm>
            <a:off x="1360379" y="1867764"/>
            <a:ext cx="593380" cy="218197"/>
            <a:chOff x="4676775" y="1682364"/>
            <a:chExt cx="1619250" cy="693028"/>
          </a:xfrm>
        </p:grpSpPr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51083C19-1C21-4482-8713-F3A8F68899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0C390085-D8C2-4143-B13E-22810F1A487A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B6882472-DB29-4911-8A83-87018BCA6C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F8D5D552-C4DB-402D-B663-A68E6E20BB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636E7A5E-AD6A-4877-952A-10F1C8F7FF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110972E3-1A1B-439B-A57D-BC03D70EDA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2C2FA044-7926-4129-A522-06D8B8B56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F9202124-D328-46FB-8E35-9603E06020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C4EFDF5A-5332-45BE-8BD6-158B909105F5}"/>
              </a:ext>
            </a:extLst>
          </p:cNvPr>
          <p:cNvCxnSpPr>
            <a:cxnSpLocks/>
          </p:cNvCxnSpPr>
          <p:nvPr/>
        </p:nvCxnSpPr>
        <p:spPr>
          <a:xfrm flipH="1">
            <a:off x="1346256" y="1983167"/>
            <a:ext cx="153" cy="4625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4D0EC79E-ED10-43C2-954A-2D3319AFF06D}"/>
              </a:ext>
            </a:extLst>
          </p:cNvPr>
          <p:cNvCxnSpPr>
            <a:cxnSpLocks/>
          </p:cNvCxnSpPr>
          <p:nvPr/>
        </p:nvCxnSpPr>
        <p:spPr>
          <a:xfrm>
            <a:off x="1938843" y="1974673"/>
            <a:ext cx="5005" cy="6926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0B5C47F9-16D5-488A-A14E-F96B1503F116}"/>
              </a:ext>
            </a:extLst>
          </p:cNvPr>
          <p:cNvCxnSpPr>
            <a:cxnSpLocks/>
          </p:cNvCxnSpPr>
          <p:nvPr/>
        </p:nvCxnSpPr>
        <p:spPr>
          <a:xfrm flipH="1">
            <a:off x="1382726" y="2832488"/>
            <a:ext cx="76" cy="4433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D122510E-895C-4AC8-B313-DD7D026B3C8C}"/>
              </a:ext>
            </a:extLst>
          </p:cNvPr>
          <p:cNvCxnSpPr>
            <a:cxnSpLocks/>
          </p:cNvCxnSpPr>
          <p:nvPr/>
        </p:nvCxnSpPr>
        <p:spPr>
          <a:xfrm>
            <a:off x="1138663" y="3290927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724CBED0-7577-47D1-A6D4-3C4657050723}"/>
              </a:ext>
            </a:extLst>
          </p:cNvPr>
          <p:cNvCxnSpPr>
            <a:cxnSpLocks/>
          </p:cNvCxnSpPr>
          <p:nvPr/>
        </p:nvCxnSpPr>
        <p:spPr>
          <a:xfrm>
            <a:off x="1238910" y="3349083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E3B37099-7656-465A-886B-4B51EDA7C3B3}"/>
              </a:ext>
            </a:extLst>
          </p:cNvPr>
          <p:cNvCxnSpPr>
            <a:cxnSpLocks/>
          </p:cNvCxnSpPr>
          <p:nvPr/>
        </p:nvCxnSpPr>
        <p:spPr>
          <a:xfrm>
            <a:off x="1330821" y="3405889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29D5BA68-0F7A-4E5B-BBC1-323787E9616B}"/>
              </a:ext>
            </a:extLst>
          </p:cNvPr>
          <p:cNvSpPr txBox="1"/>
          <p:nvPr/>
        </p:nvSpPr>
        <p:spPr>
          <a:xfrm>
            <a:off x="1470924" y="1514359"/>
            <a:ext cx="310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</a:t>
            </a:r>
            <a:endParaRPr lang="en-US" dirty="0"/>
          </a:p>
        </p:txBody>
      </p:sp>
      <p:sp>
        <p:nvSpPr>
          <p:cNvPr id="229" name="Isosceles Triangle 228">
            <a:extLst>
              <a:ext uri="{FF2B5EF4-FFF2-40B4-BE49-F238E27FC236}">
                <a16:creationId xmlns:a16="http://schemas.microsoft.com/office/drawing/2014/main" id="{6569DEB8-A8E2-4959-B41E-176E174638FA}"/>
              </a:ext>
            </a:extLst>
          </p:cNvPr>
          <p:cNvSpPr/>
          <p:nvPr/>
        </p:nvSpPr>
        <p:spPr>
          <a:xfrm rot="5400000">
            <a:off x="2865011" y="2235874"/>
            <a:ext cx="645648" cy="439343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22">
                <a:extLst>
                  <a:ext uri="{FF2B5EF4-FFF2-40B4-BE49-F238E27FC236}">
                    <a16:creationId xmlns:a16="http://schemas.microsoft.com/office/drawing/2014/main" id="{463ABCDA-69DD-4C76-84DF-F944C5D19877}"/>
                  </a:ext>
                </a:extLst>
              </p:cNvPr>
              <p:cNvSpPr txBox="1"/>
              <p:nvPr/>
            </p:nvSpPr>
            <p:spPr>
              <a:xfrm>
                <a:off x="2926467" y="2399947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0" name="TextBox 22">
                <a:extLst>
                  <a:ext uri="{FF2B5EF4-FFF2-40B4-BE49-F238E27FC236}">
                    <a16:creationId xmlns:a16="http://schemas.microsoft.com/office/drawing/2014/main" id="{463ABCDA-69DD-4C76-84DF-F944C5D19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467" y="2399947"/>
                <a:ext cx="302521" cy="307776"/>
              </a:xfrm>
              <a:prstGeom prst="rect">
                <a:avLst/>
              </a:prstGeom>
              <a:blipFill>
                <a:blip r:embed="rId7"/>
                <a:stretch>
                  <a:fillRect l="-10000" r="-800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2">
                <a:extLst>
                  <a:ext uri="{FF2B5EF4-FFF2-40B4-BE49-F238E27FC236}">
                    <a16:creationId xmlns:a16="http://schemas.microsoft.com/office/drawing/2014/main" id="{CB84BB29-BAB6-4CF3-92F4-4EE30AA985BB}"/>
                  </a:ext>
                </a:extLst>
              </p:cNvPr>
              <p:cNvSpPr txBox="1"/>
              <p:nvPr/>
            </p:nvSpPr>
            <p:spPr>
              <a:xfrm>
                <a:off x="2937156" y="2140107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1" name="TextBox 22">
                <a:extLst>
                  <a:ext uri="{FF2B5EF4-FFF2-40B4-BE49-F238E27FC236}">
                    <a16:creationId xmlns:a16="http://schemas.microsoft.com/office/drawing/2014/main" id="{CB84BB29-BAB6-4CF3-92F4-4EE30AA98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156" y="2140107"/>
                <a:ext cx="302521" cy="3077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459C59A5-F7EE-47E6-86D0-FDCD542510D1}"/>
              </a:ext>
            </a:extLst>
          </p:cNvPr>
          <p:cNvCxnSpPr>
            <a:cxnSpLocks/>
          </p:cNvCxnSpPr>
          <p:nvPr/>
        </p:nvCxnSpPr>
        <p:spPr>
          <a:xfrm>
            <a:off x="3187835" y="2101554"/>
            <a:ext cx="0" cy="18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C6B8924C-0FE3-4FC4-BCFA-92E665AB6BC2}"/>
              </a:ext>
            </a:extLst>
          </p:cNvPr>
          <p:cNvCxnSpPr>
            <a:cxnSpLocks/>
          </p:cNvCxnSpPr>
          <p:nvPr/>
        </p:nvCxnSpPr>
        <p:spPr>
          <a:xfrm>
            <a:off x="3193952" y="2604370"/>
            <a:ext cx="0" cy="2243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ABFF1800-8F4A-41DB-9FA7-4AAC14404C2A}"/>
              </a:ext>
            </a:extLst>
          </p:cNvPr>
          <p:cNvSpPr txBox="1"/>
          <p:nvPr/>
        </p:nvSpPr>
        <p:spPr>
          <a:xfrm>
            <a:off x="3032613" y="2748732"/>
            <a:ext cx="6148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-15V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18C8D5CA-66C8-490A-A64A-AD06118DD184}"/>
              </a:ext>
            </a:extLst>
          </p:cNvPr>
          <p:cNvSpPr txBox="1"/>
          <p:nvPr/>
        </p:nvSpPr>
        <p:spPr>
          <a:xfrm>
            <a:off x="2849963" y="1842996"/>
            <a:ext cx="713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+15V</a:t>
            </a:r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2CF69924-2E7A-4A7B-B967-3D1911478C84}"/>
              </a:ext>
            </a:extLst>
          </p:cNvPr>
          <p:cNvGrpSpPr/>
          <p:nvPr/>
        </p:nvGrpSpPr>
        <p:grpSpPr>
          <a:xfrm>
            <a:off x="2891145" y="1676699"/>
            <a:ext cx="593380" cy="218197"/>
            <a:chOff x="4676775" y="1682364"/>
            <a:chExt cx="1619250" cy="693028"/>
          </a:xfrm>
        </p:grpSpPr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89856CA5-CB0C-4422-A0B9-A4D98784DA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F729A606-35C8-4E02-8A27-545B98531CA1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77DD48EA-630F-4A3A-A646-50E5D106E8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09C2A2EA-3129-48DB-ABE4-36039EFEC5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4A8DB5DE-59BD-41FB-BEC8-561C62561C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CAC0744F-8BE1-44F8-8853-7E3BCFE2BB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A28D1A7-CCBE-4A22-BE4B-FC7496FDD6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6D3A0E6A-72BF-44E7-A158-7A1722D416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1BFA7F9-E213-4ECD-A4F8-D9A893B47074}"/>
              </a:ext>
            </a:extLst>
          </p:cNvPr>
          <p:cNvCxnSpPr>
            <a:cxnSpLocks/>
          </p:cNvCxnSpPr>
          <p:nvPr/>
        </p:nvCxnSpPr>
        <p:spPr>
          <a:xfrm flipH="1">
            <a:off x="2869799" y="1791944"/>
            <a:ext cx="25086" cy="4184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F765B3E9-5AA9-4842-80F2-4FFD043252EC}"/>
              </a:ext>
            </a:extLst>
          </p:cNvPr>
          <p:cNvCxnSpPr>
            <a:cxnSpLocks/>
          </p:cNvCxnSpPr>
          <p:nvPr/>
        </p:nvCxnSpPr>
        <p:spPr>
          <a:xfrm>
            <a:off x="3469609" y="1783608"/>
            <a:ext cx="5005" cy="6926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05E310E0-1288-46B8-88B0-E5CC996EBCFF}"/>
              </a:ext>
            </a:extLst>
          </p:cNvPr>
          <p:cNvSpPr txBox="1"/>
          <p:nvPr/>
        </p:nvSpPr>
        <p:spPr>
          <a:xfrm>
            <a:off x="3001690" y="1323294"/>
            <a:ext cx="310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</a:t>
            </a:r>
            <a:endParaRPr lang="en-US" dirty="0"/>
          </a:p>
        </p:txBody>
      </p: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1A2787D7-97E5-4122-9D1D-41F317D67033}"/>
              </a:ext>
            </a:extLst>
          </p:cNvPr>
          <p:cNvGrpSpPr/>
          <p:nvPr/>
        </p:nvGrpSpPr>
        <p:grpSpPr>
          <a:xfrm>
            <a:off x="2281293" y="2074617"/>
            <a:ext cx="669892" cy="215483"/>
            <a:chOff x="4676775" y="1682364"/>
            <a:chExt cx="1619250" cy="693028"/>
          </a:xfrm>
        </p:grpSpPr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4C903FC5-4AF3-4851-8E98-3A5F9846BD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0B018913-353B-40EC-8BEF-34766594DA78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FA59010E-62CB-4728-9CEA-C329705CCA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7EE27F97-05FB-4FC1-86A1-912841819E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5CF10454-3E5C-4AB7-87C8-FD012EC451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6BF4BE6C-1239-4B00-852F-DDB9CBDE4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C1B113A9-4A47-4791-8CB8-C7707BD464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0C03D218-B1CD-437F-A8F3-839209E90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2A618595-ED40-48C9-920C-40A0493ACE36}"/>
              </a:ext>
            </a:extLst>
          </p:cNvPr>
          <p:cNvCxnSpPr>
            <a:cxnSpLocks/>
          </p:cNvCxnSpPr>
          <p:nvPr/>
        </p:nvCxnSpPr>
        <p:spPr>
          <a:xfrm>
            <a:off x="3422355" y="2464157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1D56E393-1DB1-490E-B471-A10907D8C261}"/>
              </a:ext>
            </a:extLst>
          </p:cNvPr>
          <p:cNvCxnSpPr>
            <a:cxnSpLocks/>
          </p:cNvCxnSpPr>
          <p:nvPr/>
        </p:nvCxnSpPr>
        <p:spPr>
          <a:xfrm flipH="1">
            <a:off x="2283823" y="2214491"/>
            <a:ext cx="10863" cy="1217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DCABC0CF-791F-4758-BC8B-1400C4DE9893}"/>
              </a:ext>
            </a:extLst>
          </p:cNvPr>
          <p:cNvCxnSpPr>
            <a:cxnSpLocks/>
          </p:cNvCxnSpPr>
          <p:nvPr/>
        </p:nvCxnSpPr>
        <p:spPr>
          <a:xfrm>
            <a:off x="2050623" y="2336213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0F394ED8-E996-405B-9F94-5A810A21792B}"/>
              </a:ext>
            </a:extLst>
          </p:cNvPr>
          <p:cNvCxnSpPr>
            <a:cxnSpLocks/>
          </p:cNvCxnSpPr>
          <p:nvPr/>
        </p:nvCxnSpPr>
        <p:spPr>
          <a:xfrm>
            <a:off x="2150870" y="2394369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97D3735D-1461-4748-B89B-FAFE3B35CF76}"/>
              </a:ext>
            </a:extLst>
          </p:cNvPr>
          <p:cNvCxnSpPr>
            <a:cxnSpLocks/>
          </p:cNvCxnSpPr>
          <p:nvPr/>
        </p:nvCxnSpPr>
        <p:spPr>
          <a:xfrm>
            <a:off x="2242781" y="2451175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F4A8559C-348B-4DD9-B9FB-9BFB8E47D1C0}"/>
              </a:ext>
            </a:extLst>
          </p:cNvPr>
          <p:cNvGrpSpPr/>
          <p:nvPr/>
        </p:nvGrpSpPr>
        <p:grpSpPr>
          <a:xfrm>
            <a:off x="3549004" y="1862427"/>
            <a:ext cx="779806" cy="1160678"/>
            <a:chOff x="5886660" y="362133"/>
            <a:chExt cx="1386141" cy="2063160"/>
          </a:xfrm>
        </p:grpSpPr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F07A848D-A8D0-4FC4-843F-5A164AA46ABC}"/>
                </a:ext>
              </a:extLst>
            </p:cNvPr>
            <p:cNvSpPr/>
            <p:nvPr/>
          </p:nvSpPr>
          <p:spPr>
            <a:xfrm>
              <a:off x="6337738" y="961697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25474C5D-A596-4B60-BEFB-3367F5F84F1D}"/>
                </a:ext>
              </a:extLst>
            </p:cNvPr>
            <p:cNvCxnSpPr>
              <a:cxnSpLocks/>
            </p:cNvCxnSpPr>
            <p:nvPr/>
          </p:nvCxnSpPr>
          <p:spPr>
            <a:xfrm>
              <a:off x="6621329" y="1087520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5374F74B-5380-4396-8046-F094C1A7C0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1329" y="1005395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7824623D-AC79-4D76-9F21-336B6775F6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21329" y="1552903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78BC7F0A-D1AC-4381-9BD4-543F5E65A8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05269" y="1738965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DBC217FF-553E-4288-98FC-0B68FF5219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80008" y="1643846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6703197E-354A-4214-99A7-76D085EE7D67}"/>
                </a:ext>
              </a:extLst>
            </p:cNvPr>
            <p:cNvCxnSpPr>
              <a:cxnSpLocks/>
            </p:cNvCxnSpPr>
            <p:nvPr/>
          </p:nvCxnSpPr>
          <p:spPr>
            <a:xfrm>
              <a:off x="7018094" y="1773848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3C6030A5-42C5-461A-B3AF-99A1C74A0A84}"/>
                </a:ext>
              </a:extLst>
            </p:cNvPr>
            <p:cNvCxnSpPr>
              <a:cxnSpLocks/>
            </p:cNvCxnSpPr>
            <p:nvPr/>
          </p:nvCxnSpPr>
          <p:spPr>
            <a:xfrm>
              <a:off x="6999512" y="362133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E92A79E0-E338-4781-9847-43BFC9AC9F5D}"/>
                </a:ext>
              </a:extLst>
            </p:cNvPr>
            <p:cNvCxnSpPr>
              <a:cxnSpLocks/>
            </p:cNvCxnSpPr>
            <p:nvPr/>
          </p:nvCxnSpPr>
          <p:spPr>
            <a:xfrm>
              <a:off x="5886660" y="1438103"/>
              <a:ext cx="72393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550D0912-0CC0-44B1-B1FB-F305AA2578BC}"/>
              </a:ext>
            </a:extLst>
          </p:cNvPr>
          <p:cNvGrpSpPr/>
          <p:nvPr/>
        </p:nvGrpSpPr>
        <p:grpSpPr>
          <a:xfrm>
            <a:off x="4192133" y="2419017"/>
            <a:ext cx="779806" cy="1160678"/>
            <a:chOff x="5886660" y="362133"/>
            <a:chExt cx="1386141" cy="2063160"/>
          </a:xfrm>
        </p:grpSpPr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392E0691-D9EF-4528-B7BA-71945EBEA703}"/>
                </a:ext>
              </a:extLst>
            </p:cNvPr>
            <p:cNvSpPr/>
            <p:nvPr/>
          </p:nvSpPr>
          <p:spPr>
            <a:xfrm>
              <a:off x="6337738" y="961697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D21FE801-35FC-4E14-ACAD-78AEEF2ACA88}"/>
                </a:ext>
              </a:extLst>
            </p:cNvPr>
            <p:cNvCxnSpPr>
              <a:cxnSpLocks/>
            </p:cNvCxnSpPr>
            <p:nvPr/>
          </p:nvCxnSpPr>
          <p:spPr>
            <a:xfrm>
              <a:off x="6621329" y="1087520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D1734297-0074-4F2A-9ECF-474F283C34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1329" y="1005395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FA68E483-9CD7-4388-B269-DCBAF74274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21329" y="1552903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AB1F139-3153-431F-BDD7-05695D923B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05269" y="1738965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1B1E1EF2-4A7C-4005-BD5B-99C8FE80C3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80008" y="1643846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83182A60-6618-447A-8AF7-EE4669BB3108}"/>
                </a:ext>
              </a:extLst>
            </p:cNvPr>
            <p:cNvCxnSpPr>
              <a:cxnSpLocks/>
            </p:cNvCxnSpPr>
            <p:nvPr/>
          </p:nvCxnSpPr>
          <p:spPr>
            <a:xfrm>
              <a:off x="7018094" y="1773848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6921DB19-F971-446F-AA58-385315C6A652}"/>
                </a:ext>
              </a:extLst>
            </p:cNvPr>
            <p:cNvCxnSpPr>
              <a:cxnSpLocks/>
            </p:cNvCxnSpPr>
            <p:nvPr/>
          </p:nvCxnSpPr>
          <p:spPr>
            <a:xfrm>
              <a:off x="6999512" y="362133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8EEE3E9-9314-43E2-BFDA-27C27840F447}"/>
                </a:ext>
              </a:extLst>
            </p:cNvPr>
            <p:cNvCxnSpPr>
              <a:cxnSpLocks/>
            </p:cNvCxnSpPr>
            <p:nvPr/>
          </p:nvCxnSpPr>
          <p:spPr>
            <a:xfrm>
              <a:off x="5886660" y="1438103"/>
              <a:ext cx="72393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D804E2F9-D399-4DC6-BE7D-E30F9C45024D}"/>
              </a:ext>
            </a:extLst>
          </p:cNvPr>
          <p:cNvCxnSpPr>
            <a:cxnSpLocks/>
          </p:cNvCxnSpPr>
          <p:nvPr/>
        </p:nvCxnSpPr>
        <p:spPr>
          <a:xfrm>
            <a:off x="4820181" y="1860743"/>
            <a:ext cx="0" cy="8470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699C8C30-2EB1-4455-B65C-FA86C1C70D6C}"/>
              </a:ext>
            </a:extLst>
          </p:cNvPr>
          <p:cNvCxnSpPr>
            <a:cxnSpLocks/>
          </p:cNvCxnSpPr>
          <p:nvPr/>
        </p:nvCxnSpPr>
        <p:spPr>
          <a:xfrm flipH="1">
            <a:off x="4169123" y="1867701"/>
            <a:ext cx="64551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Oval 289">
            <a:extLst>
              <a:ext uri="{FF2B5EF4-FFF2-40B4-BE49-F238E27FC236}">
                <a16:creationId xmlns:a16="http://schemas.microsoft.com/office/drawing/2014/main" id="{E7680CD4-242A-465E-8C50-0FC6753DCEB6}"/>
              </a:ext>
            </a:extLst>
          </p:cNvPr>
          <p:cNvSpPr/>
          <p:nvPr/>
        </p:nvSpPr>
        <p:spPr>
          <a:xfrm>
            <a:off x="4422803" y="1265825"/>
            <a:ext cx="152268" cy="152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D58648CA-500B-42EF-A4BD-BFB07BB3224F}"/>
              </a:ext>
            </a:extLst>
          </p:cNvPr>
          <p:cNvCxnSpPr>
            <a:cxnSpLocks/>
          </p:cNvCxnSpPr>
          <p:nvPr/>
        </p:nvCxnSpPr>
        <p:spPr>
          <a:xfrm>
            <a:off x="4491878" y="1435622"/>
            <a:ext cx="0" cy="432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>
            <a:extLst>
              <a:ext uri="{FF2B5EF4-FFF2-40B4-BE49-F238E27FC236}">
                <a16:creationId xmlns:a16="http://schemas.microsoft.com/office/drawing/2014/main" id="{5AEAF2FF-B7BC-4F19-A796-ECA3EC14EF35}"/>
              </a:ext>
            </a:extLst>
          </p:cNvPr>
          <p:cNvSpPr txBox="1"/>
          <p:nvPr/>
        </p:nvSpPr>
        <p:spPr>
          <a:xfrm>
            <a:off x="4555282" y="1265071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+15V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41FC1A9B-F28D-4D33-B687-31FBC3D68E89}"/>
              </a:ext>
            </a:extLst>
          </p:cNvPr>
          <p:cNvSpPr txBox="1"/>
          <p:nvPr/>
        </p:nvSpPr>
        <p:spPr>
          <a:xfrm>
            <a:off x="3508797" y="3179806"/>
            <a:ext cx="713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5.2V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C46972E3-D93C-4DAC-B867-7BFF675704B2}"/>
              </a:ext>
            </a:extLst>
          </p:cNvPr>
          <p:cNvSpPr txBox="1"/>
          <p:nvPr/>
        </p:nvSpPr>
        <p:spPr>
          <a:xfrm>
            <a:off x="4358830" y="3372173"/>
            <a:ext cx="713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4V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3E86B2BF-A463-483C-8891-E7DD6C4D8ED8}"/>
              </a:ext>
            </a:extLst>
          </p:cNvPr>
          <p:cNvSpPr txBox="1"/>
          <p:nvPr/>
        </p:nvSpPr>
        <p:spPr>
          <a:xfrm>
            <a:off x="2321788" y="3199001"/>
            <a:ext cx="8900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5.2mV</a:t>
            </a:r>
          </a:p>
        </p:txBody>
      </p: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4364D057-AEC7-4089-B230-EEF231C5DCC9}"/>
              </a:ext>
            </a:extLst>
          </p:cNvPr>
          <p:cNvCxnSpPr>
            <a:cxnSpLocks/>
          </p:cNvCxnSpPr>
          <p:nvPr/>
        </p:nvCxnSpPr>
        <p:spPr>
          <a:xfrm flipH="1" flipV="1">
            <a:off x="4617338" y="3688887"/>
            <a:ext cx="135254" cy="62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FC276124-87B8-41B2-92B3-B6B364A347B2}"/>
              </a:ext>
            </a:extLst>
          </p:cNvPr>
          <p:cNvCxnSpPr>
            <a:cxnSpLocks/>
          </p:cNvCxnSpPr>
          <p:nvPr/>
        </p:nvCxnSpPr>
        <p:spPr>
          <a:xfrm flipV="1">
            <a:off x="2751768" y="2712449"/>
            <a:ext cx="124355" cy="478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0CC308CF-879F-4432-8408-8F5A7BB90C59}"/>
              </a:ext>
            </a:extLst>
          </p:cNvPr>
          <p:cNvSpPr txBox="1"/>
          <p:nvPr/>
        </p:nvSpPr>
        <p:spPr>
          <a:xfrm>
            <a:off x="2715507" y="4437142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gain=1000</a:t>
            </a:r>
          </a:p>
        </p:txBody>
      </p: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AB5A0249-6F7C-441A-806A-F824AC61129E}"/>
              </a:ext>
            </a:extLst>
          </p:cNvPr>
          <p:cNvCxnSpPr>
            <a:cxnSpLocks/>
            <a:stCxn id="309" idx="0"/>
          </p:cNvCxnSpPr>
          <p:nvPr/>
        </p:nvCxnSpPr>
        <p:spPr>
          <a:xfrm flipH="1" flipV="1">
            <a:off x="3028523" y="2864850"/>
            <a:ext cx="199304" cy="1572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8F07B6-EAAE-40A5-918F-F8AC87233E63}"/>
              </a:ext>
            </a:extLst>
          </p:cNvPr>
          <p:cNvCxnSpPr/>
          <p:nvPr/>
        </p:nvCxnSpPr>
        <p:spPr>
          <a:xfrm flipH="1">
            <a:off x="5410200" y="1299131"/>
            <a:ext cx="1621464" cy="241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6E956951-4C0A-49FA-823F-366720832E15}"/>
              </a:ext>
            </a:extLst>
          </p:cNvPr>
          <p:cNvCxnSpPr>
            <a:cxnSpLocks/>
          </p:cNvCxnSpPr>
          <p:nvPr/>
        </p:nvCxnSpPr>
        <p:spPr>
          <a:xfrm>
            <a:off x="5410200" y="1323294"/>
            <a:ext cx="0" cy="22073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B4E1D13A-EF36-445A-B934-6E7FA4A96F04}"/>
              </a:ext>
            </a:extLst>
          </p:cNvPr>
          <p:cNvCxnSpPr>
            <a:cxnSpLocks/>
          </p:cNvCxnSpPr>
          <p:nvPr/>
        </p:nvCxnSpPr>
        <p:spPr>
          <a:xfrm flipH="1">
            <a:off x="4800539" y="3540934"/>
            <a:ext cx="629422" cy="93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CBEDA14B-ACE4-4995-9F9B-2F0761687B36}"/>
              </a:ext>
            </a:extLst>
          </p:cNvPr>
          <p:cNvCxnSpPr>
            <a:cxnSpLocks/>
          </p:cNvCxnSpPr>
          <p:nvPr/>
        </p:nvCxnSpPr>
        <p:spPr>
          <a:xfrm flipV="1">
            <a:off x="7645546" y="1704822"/>
            <a:ext cx="429173" cy="508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B8983384-006D-4960-BB2B-F2849C53682F}"/>
              </a:ext>
            </a:extLst>
          </p:cNvPr>
          <p:cNvCxnSpPr>
            <a:cxnSpLocks/>
          </p:cNvCxnSpPr>
          <p:nvPr/>
        </p:nvCxnSpPr>
        <p:spPr>
          <a:xfrm flipH="1">
            <a:off x="8062451" y="1689390"/>
            <a:ext cx="76" cy="4433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9346115F-47C9-4C6A-9775-38F5FA1AF5B4}"/>
              </a:ext>
            </a:extLst>
          </p:cNvPr>
          <p:cNvCxnSpPr>
            <a:cxnSpLocks/>
          </p:cNvCxnSpPr>
          <p:nvPr/>
        </p:nvCxnSpPr>
        <p:spPr>
          <a:xfrm>
            <a:off x="7818388" y="2147829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1E12A1C2-9CD4-46BD-8C1A-D5737DF030CF}"/>
              </a:ext>
            </a:extLst>
          </p:cNvPr>
          <p:cNvCxnSpPr>
            <a:cxnSpLocks/>
          </p:cNvCxnSpPr>
          <p:nvPr/>
        </p:nvCxnSpPr>
        <p:spPr>
          <a:xfrm>
            <a:off x="7918635" y="2205985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F4C4059F-9703-4D4B-89DB-02D8C058A0B0}"/>
              </a:ext>
            </a:extLst>
          </p:cNvPr>
          <p:cNvCxnSpPr>
            <a:cxnSpLocks/>
          </p:cNvCxnSpPr>
          <p:nvPr/>
        </p:nvCxnSpPr>
        <p:spPr>
          <a:xfrm>
            <a:off x="8010546" y="2262791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>
            <a:extLst>
              <a:ext uri="{FF2B5EF4-FFF2-40B4-BE49-F238E27FC236}">
                <a16:creationId xmlns:a16="http://schemas.microsoft.com/office/drawing/2014/main" id="{66DD3521-939E-4EC6-A6E6-27AA10F5B267}"/>
              </a:ext>
            </a:extLst>
          </p:cNvPr>
          <p:cNvSpPr txBox="1"/>
          <p:nvPr/>
        </p:nvSpPr>
        <p:spPr>
          <a:xfrm>
            <a:off x="25935" y="542688"/>
            <a:ext cx="1973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Livvic" panose="020B0604020202020204" charset="0"/>
              </a:rPr>
              <a:t>Drawback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667FAD-9B9B-474A-9DCE-2FB35D932DA5}"/>
                  </a:ext>
                </a:extLst>
              </p:cNvPr>
              <p:cNvSpPr txBox="1"/>
              <p:nvPr/>
            </p:nvSpPr>
            <p:spPr>
              <a:xfrm>
                <a:off x="7841530" y="3076220"/>
                <a:ext cx="7777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</a:rPr>
                  <a:t>100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667FAD-9B9B-474A-9DCE-2FB35D932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530" y="3076220"/>
                <a:ext cx="777777" cy="369332"/>
              </a:xfrm>
              <a:prstGeom prst="rect">
                <a:avLst/>
              </a:prstGeom>
              <a:blipFill>
                <a:blip r:embed="rId9"/>
                <a:stretch>
                  <a:fillRect l="-625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TextBox 318">
            <a:extLst>
              <a:ext uri="{FF2B5EF4-FFF2-40B4-BE49-F238E27FC236}">
                <a16:creationId xmlns:a16="http://schemas.microsoft.com/office/drawing/2014/main" id="{1E905FD0-88CF-45B7-899E-E995B1A9EA2D}"/>
              </a:ext>
            </a:extLst>
          </p:cNvPr>
          <p:cNvSpPr txBox="1"/>
          <p:nvPr/>
        </p:nvSpPr>
        <p:spPr>
          <a:xfrm>
            <a:off x="4189058" y="4292663"/>
            <a:ext cx="13444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environment temp is 50C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D3CFF0A9-EAAF-40A7-8C3F-175A8D0B6596}"/>
              </a:ext>
            </a:extLst>
          </p:cNvPr>
          <p:cNvCxnSpPr>
            <a:cxnSpLocks/>
            <a:stCxn id="293" idx="0"/>
          </p:cNvCxnSpPr>
          <p:nvPr/>
        </p:nvCxnSpPr>
        <p:spPr>
          <a:xfrm flipH="1" flipV="1">
            <a:off x="3672403" y="2504782"/>
            <a:ext cx="193060" cy="67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AC461A63-AE61-4A5E-97E6-D43BBDEE31F0}"/>
                  </a:ext>
                </a:extLst>
              </p:cNvPr>
              <p:cNvSpPr txBox="1"/>
              <p:nvPr/>
            </p:nvSpPr>
            <p:spPr>
              <a:xfrm>
                <a:off x="7824757" y="3577455"/>
                <a:ext cx="131176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rgbClr val="0000FF"/>
                    </a:solidFill>
                  </a:rPr>
                  <a:t>Actual temp=100-5.2=94.8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AC461A63-AE61-4A5E-97E6-D43BBDEE3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757" y="3577455"/>
                <a:ext cx="1311761" cy="923330"/>
              </a:xfrm>
              <a:prstGeom prst="rect">
                <a:avLst/>
              </a:prstGeom>
              <a:blipFill>
                <a:blip r:embed="rId10"/>
                <a:stretch>
                  <a:fillRect l="-4186" t="-3974" r="-2791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1C281813-283D-43F1-8C25-3D08D67E811B}"/>
              </a:ext>
            </a:extLst>
          </p:cNvPr>
          <p:cNvCxnSpPr>
            <a:cxnSpLocks/>
          </p:cNvCxnSpPr>
          <p:nvPr/>
        </p:nvCxnSpPr>
        <p:spPr>
          <a:xfrm>
            <a:off x="1857091" y="2664189"/>
            <a:ext cx="1106449" cy="1440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14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2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9811D89-3FEB-4EF3-ABF2-AE450C3E6F12}"/>
              </a:ext>
            </a:extLst>
          </p:cNvPr>
          <p:cNvSpPr txBox="1"/>
          <p:nvPr/>
        </p:nvSpPr>
        <p:spPr>
          <a:xfrm>
            <a:off x="713139" y="-14988"/>
            <a:ext cx="6627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Proportional Temperature Controller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B28694-2321-49A3-8CC7-D7DD4E57A10D}"/>
              </a:ext>
            </a:extLst>
          </p:cNvPr>
          <p:cNvSpPr txBox="1"/>
          <p:nvPr/>
        </p:nvSpPr>
        <p:spPr>
          <a:xfrm>
            <a:off x="499638" y="882435"/>
            <a:ext cx="57823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Thermocouple as temperature sensor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Heater voltage as 100V DC/5A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1F8411-3954-49C0-A188-588186D3601A}"/>
              </a:ext>
            </a:extLst>
          </p:cNvPr>
          <p:cNvSpPr txBox="1"/>
          <p:nvPr/>
        </p:nvSpPr>
        <p:spPr>
          <a:xfrm>
            <a:off x="413076" y="1831622"/>
            <a:ext cx="5868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Why proportional temperature controller ?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0FA1495-B1A5-4A34-80A5-8F324C3F0C87}"/>
              </a:ext>
            </a:extLst>
          </p:cNvPr>
          <p:cNvSpPr txBox="1"/>
          <p:nvPr/>
        </p:nvSpPr>
        <p:spPr>
          <a:xfrm>
            <a:off x="413076" y="2497727"/>
            <a:ext cx="50706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Drawback of On/OFF controller: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Temperature is Low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Heater ON</a:t>
            </a:r>
          </a:p>
          <a:p>
            <a:r>
              <a:rPr lang="en-US" sz="2400" dirty="0">
                <a:solidFill>
                  <a:srgbClr val="0000FF"/>
                </a:solidFill>
                <a:sym typeface="Wingdings" panose="05000000000000000000" pitchFamily="2" charset="2"/>
              </a:rPr>
              <a:t>Temperature is High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CC00"/>
                </a:solidFill>
                <a:sym typeface="Wingdings" panose="05000000000000000000" pitchFamily="2" charset="2"/>
              </a:rPr>
              <a:t>Heater OFF</a:t>
            </a:r>
            <a:endParaRPr lang="en-US" sz="2400" dirty="0">
              <a:solidFill>
                <a:srgbClr val="00CC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8A1EA07-1215-44ED-A65B-C7DD1671047F}"/>
                  </a:ext>
                </a:extLst>
              </p:cNvPr>
              <p:cNvSpPr txBox="1"/>
              <p:nvPr/>
            </p:nvSpPr>
            <p:spPr>
              <a:xfrm>
                <a:off x="413076" y="3925923"/>
                <a:ext cx="7043916" cy="461665"/>
              </a:xfrm>
              <a:prstGeom prst="rect">
                <a:avLst/>
              </a:prstGeom>
              <a:solidFill>
                <a:srgbClr val="99CC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 proportional controller the heater voltage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Error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8A1EA07-1215-44ED-A65B-C7DD16710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6" y="3925923"/>
                <a:ext cx="7043916" cy="461665"/>
              </a:xfrm>
              <a:prstGeom prst="rect">
                <a:avLst/>
              </a:prstGeom>
              <a:blipFill>
                <a:blip r:embed="rId4"/>
                <a:stretch>
                  <a:fillRect l="-1385" t="-9211" r="-1385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7187A0D-66DA-4441-A3D2-84B2F76498A5}"/>
                  </a:ext>
                </a:extLst>
              </p:cNvPr>
              <p:cNvSpPr txBox="1"/>
              <p:nvPr/>
            </p:nvSpPr>
            <p:spPr>
              <a:xfrm>
                <a:off x="6281989" y="4362408"/>
                <a:ext cx="253972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0" lang="en-US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∝ </m:t>
                    </m:r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𝑇</m:t>
                        </m:r>
                      </m:e>
                      <m:sub>
                        <m:r>
                          <a:rPr kumimoji="0" lang="en-US" sz="2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𝑆𝑒𝑡</m:t>
                        </m:r>
                      </m:sub>
                    </m:sSub>
                    <m:r>
                      <a:rPr kumimoji="0" lang="en-US" sz="2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−</m:t>
                    </m:r>
                    <m:sSub>
                      <m:sSubPr>
                        <m:ctrlPr>
                          <a:rPr kumimoji="0" lang="en-US" sz="2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𝑇</m:t>
                        </m:r>
                      </m:e>
                      <m:sub>
                        <m:r>
                          <a:rPr kumimoji="0" lang="en-US" sz="2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𝐴𝑐𝑡𝑢𝑎𝑙</m:t>
                        </m:r>
                      </m:sub>
                    </m:sSub>
                    <m:r>
                      <a:rPr kumimoji="0" lang="en-US" sz="2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7187A0D-66DA-4441-A3D2-84B2F7649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989" y="4362408"/>
                <a:ext cx="2539721" cy="461665"/>
              </a:xfrm>
              <a:prstGeom prst="rect">
                <a:avLst/>
              </a:prstGeom>
              <a:blipFill>
                <a:blip r:embed="rId5"/>
                <a:stretch>
                  <a:fillRect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04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3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9811D89-3FEB-4EF3-ABF2-AE450C3E6F12}"/>
              </a:ext>
            </a:extLst>
          </p:cNvPr>
          <p:cNvSpPr txBox="1"/>
          <p:nvPr/>
        </p:nvSpPr>
        <p:spPr>
          <a:xfrm>
            <a:off x="713139" y="-14988"/>
            <a:ext cx="5461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Thermocouple as Temp sensor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8ED739F-B71D-4543-B04A-6E25EDA8A822}"/>
              </a:ext>
            </a:extLst>
          </p:cNvPr>
          <p:cNvSpPr/>
          <p:nvPr/>
        </p:nvSpPr>
        <p:spPr>
          <a:xfrm>
            <a:off x="6000680" y="2646701"/>
            <a:ext cx="1813810" cy="2848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70AB93-1C50-4D48-BDE4-C3B7C3228AF6}"/>
              </a:ext>
            </a:extLst>
          </p:cNvPr>
          <p:cNvCxnSpPr>
            <a:stCxn id="2" idx="2"/>
          </p:cNvCxnSpPr>
          <p:nvPr/>
        </p:nvCxnSpPr>
        <p:spPr>
          <a:xfrm>
            <a:off x="6000680" y="2789108"/>
            <a:ext cx="0" cy="2068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D692234-0714-477F-A380-71E298A79C7B}"/>
              </a:ext>
            </a:extLst>
          </p:cNvPr>
          <p:cNvCxnSpPr/>
          <p:nvPr/>
        </p:nvCxnSpPr>
        <p:spPr>
          <a:xfrm>
            <a:off x="7814490" y="2789108"/>
            <a:ext cx="0" cy="2068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91F4F4-EB91-49B5-BC49-A7FEF7E55D1E}"/>
              </a:ext>
            </a:extLst>
          </p:cNvPr>
          <p:cNvSpPr/>
          <p:nvPr/>
        </p:nvSpPr>
        <p:spPr>
          <a:xfrm>
            <a:off x="6000680" y="4842035"/>
            <a:ext cx="1813810" cy="150627"/>
          </a:xfrm>
          <a:custGeom>
            <a:avLst/>
            <a:gdLst>
              <a:gd name="connsiteX0" fmla="*/ 0 w 1813810"/>
              <a:gd name="connsiteY0" fmla="*/ 7495 h 150627"/>
              <a:gd name="connsiteX1" fmla="*/ 299803 w 1813810"/>
              <a:gd name="connsiteY1" fmla="*/ 104931 h 150627"/>
              <a:gd name="connsiteX2" fmla="*/ 816964 w 1813810"/>
              <a:gd name="connsiteY2" fmla="*/ 149901 h 150627"/>
              <a:gd name="connsiteX3" fmla="*/ 1244183 w 1813810"/>
              <a:gd name="connsiteY3" fmla="*/ 127416 h 150627"/>
              <a:gd name="connsiteX4" fmla="*/ 1716374 w 1813810"/>
              <a:gd name="connsiteY4" fmla="*/ 59961 h 150627"/>
              <a:gd name="connsiteX5" fmla="*/ 1813810 w 1813810"/>
              <a:gd name="connsiteY5" fmla="*/ 0 h 15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3810" h="150627">
                <a:moveTo>
                  <a:pt x="0" y="7495"/>
                </a:moveTo>
                <a:cubicBezTo>
                  <a:pt x="81821" y="44346"/>
                  <a:pt x="163642" y="81197"/>
                  <a:pt x="299803" y="104931"/>
                </a:cubicBezTo>
                <a:cubicBezTo>
                  <a:pt x="435964" y="128665"/>
                  <a:pt x="659567" y="146154"/>
                  <a:pt x="816964" y="149901"/>
                </a:cubicBezTo>
                <a:cubicBezTo>
                  <a:pt x="974361" y="153648"/>
                  <a:pt x="1094282" y="142406"/>
                  <a:pt x="1244183" y="127416"/>
                </a:cubicBezTo>
                <a:cubicBezTo>
                  <a:pt x="1394084" y="112426"/>
                  <a:pt x="1621436" y="81197"/>
                  <a:pt x="1716374" y="59961"/>
                </a:cubicBezTo>
                <a:cubicBezTo>
                  <a:pt x="1811312" y="38725"/>
                  <a:pt x="1813810" y="0"/>
                  <a:pt x="181381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1DA6CE-E551-44BA-A3E6-D6AD66A4530F}"/>
              </a:ext>
            </a:extLst>
          </p:cNvPr>
          <p:cNvCxnSpPr>
            <a:cxnSpLocks/>
          </p:cNvCxnSpPr>
          <p:nvPr/>
        </p:nvCxnSpPr>
        <p:spPr>
          <a:xfrm flipH="1">
            <a:off x="6165571" y="335123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3566CC1-F82C-4A3D-8480-3ADD3CD36353}"/>
              </a:ext>
            </a:extLst>
          </p:cNvPr>
          <p:cNvCxnSpPr>
            <a:cxnSpLocks/>
          </p:cNvCxnSpPr>
          <p:nvPr/>
        </p:nvCxnSpPr>
        <p:spPr>
          <a:xfrm flipH="1">
            <a:off x="6467872" y="335123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4899EFD-E414-4D8F-BE2C-A610BE7AC378}"/>
              </a:ext>
            </a:extLst>
          </p:cNvPr>
          <p:cNvCxnSpPr>
            <a:cxnSpLocks/>
          </p:cNvCxnSpPr>
          <p:nvPr/>
        </p:nvCxnSpPr>
        <p:spPr>
          <a:xfrm flipH="1">
            <a:off x="6725204" y="335123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A38C03F-4FFE-4695-AE04-646490DD2C04}"/>
              </a:ext>
            </a:extLst>
          </p:cNvPr>
          <p:cNvCxnSpPr>
            <a:cxnSpLocks/>
          </p:cNvCxnSpPr>
          <p:nvPr/>
        </p:nvCxnSpPr>
        <p:spPr>
          <a:xfrm flipH="1">
            <a:off x="6982535" y="3361232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68FFDCC-4046-4B24-A36A-A855A543FDA9}"/>
              </a:ext>
            </a:extLst>
          </p:cNvPr>
          <p:cNvCxnSpPr>
            <a:cxnSpLocks/>
          </p:cNvCxnSpPr>
          <p:nvPr/>
        </p:nvCxnSpPr>
        <p:spPr>
          <a:xfrm flipH="1">
            <a:off x="7242364" y="335123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DCC3E79-B905-44D8-9065-4ABFAC5AA400}"/>
              </a:ext>
            </a:extLst>
          </p:cNvPr>
          <p:cNvCxnSpPr>
            <a:cxnSpLocks/>
          </p:cNvCxnSpPr>
          <p:nvPr/>
        </p:nvCxnSpPr>
        <p:spPr>
          <a:xfrm flipH="1">
            <a:off x="7489702" y="335123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3FA6B9-698D-4926-B9B5-569DB093D83F}"/>
              </a:ext>
            </a:extLst>
          </p:cNvPr>
          <p:cNvCxnSpPr>
            <a:cxnSpLocks/>
          </p:cNvCxnSpPr>
          <p:nvPr/>
        </p:nvCxnSpPr>
        <p:spPr>
          <a:xfrm flipH="1">
            <a:off x="6273001" y="348864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C19E34D-69E5-470D-A6B3-3B435748A14E}"/>
              </a:ext>
            </a:extLst>
          </p:cNvPr>
          <p:cNvCxnSpPr>
            <a:cxnSpLocks/>
          </p:cNvCxnSpPr>
          <p:nvPr/>
        </p:nvCxnSpPr>
        <p:spPr>
          <a:xfrm flipH="1">
            <a:off x="6575302" y="348864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685E5FB-1889-4029-B6C5-DC543F32462D}"/>
              </a:ext>
            </a:extLst>
          </p:cNvPr>
          <p:cNvCxnSpPr>
            <a:cxnSpLocks/>
          </p:cNvCxnSpPr>
          <p:nvPr/>
        </p:nvCxnSpPr>
        <p:spPr>
          <a:xfrm flipH="1">
            <a:off x="6832634" y="348864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DB077CC-2602-412E-B027-51C7E4F9FF2C}"/>
              </a:ext>
            </a:extLst>
          </p:cNvPr>
          <p:cNvCxnSpPr>
            <a:cxnSpLocks/>
          </p:cNvCxnSpPr>
          <p:nvPr/>
        </p:nvCxnSpPr>
        <p:spPr>
          <a:xfrm flipH="1">
            <a:off x="7089965" y="3498642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F54F11B-C8D2-4092-BE29-0E75193DBD5D}"/>
              </a:ext>
            </a:extLst>
          </p:cNvPr>
          <p:cNvCxnSpPr>
            <a:cxnSpLocks/>
          </p:cNvCxnSpPr>
          <p:nvPr/>
        </p:nvCxnSpPr>
        <p:spPr>
          <a:xfrm flipH="1">
            <a:off x="7349794" y="348864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818A53E-6548-40DD-9BB3-F2BFFE5CDDEC}"/>
              </a:ext>
            </a:extLst>
          </p:cNvPr>
          <p:cNvCxnSpPr>
            <a:cxnSpLocks/>
          </p:cNvCxnSpPr>
          <p:nvPr/>
        </p:nvCxnSpPr>
        <p:spPr>
          <a:xfrm flipH="1">
            <a:off x="7612122" y="3488649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F60A188-EEFD-4C22-B315-358D65B6B83D}"/>
              </a:ext>
            </a:extLst>
          </p:cNvPr>
          <p:cNvCxnSpPr>
            <a:cxnSpLocks/>
          </p:cNvCxnSpPr>
          <p:nvPr/>
        </p:nvCxnSpPr>
        <p:spPr>
          <a:xfrm flipH="1">
            <a:off x="6008174" y="3483652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7C92FAF-F36A-473E-8845-92F9677C37A0}"/>
              </a:ext>
            </a:extLst>
          </p:cNvPr>
          <p:cNvCxnSpPr>
            <a:cxnSpLocks/>
          </p:cNvCxnSpPr>
          <p:nvPr/>
        </p:nvCxnSpPr>
        <p:spPr>
          <a:xfrm flipH="1">
            <a:off x="6004426" y="3353737"/>
            <a:ext cx="1124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64C865D-23B7-47DF-BF4A-9E25E447AD8A}"/>
              </a:ext>
            </a:extLst>
          </p:cNvPr>
          <p:cNvCxnSpPr>
            <a:cxnSpLocks/>
          </p:cNvCxnSpPr>
          <p:nvPr/>
        </p:nvCxnSpPr>
        <p:spPr>
          <a:xfrm flipH="1">
            <a:off x="7733284" y="3348740"/>
            <a:ext cx="58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6296460-F470-49C8-8249-65F21DA33F5F}"/>
              </a:ext>
            </a:extLst>
          </p:cNvPr>
          <p:cNvCxnSpPr>
            <a:cxnSpLocks/>
          </p:cNvCxnSpPr>
          <p:nvPr/>
        </p:nvCxnSpPr>
        <p:spPr>
          <a:xfrm flipH="1">
            <a:off x="6190556" y="361606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0B3B034-3D63-499F-B673-D5FEB51FE37A}"/>
              </a:ext>
            </a:extLst>
          </p:cNvPr>
          <p:cNvCxnSpPr>
            <a:cxnSpLocks/>
          </p:cNvCxnSpPr>
          <p:nvPr/>
        </p:nvCxnSpPr>
        <p:spPr>
          <a:xfrm flipH="1">
            <a:off x="6492857" y="361606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E489415-24AB-4154-9248-C204DAC7F4FD}"/>
              </a:ext>
            </a:extLst>
          </p:cNvPr>
          <p:cNvCxnSpPr>
            <a:cxnSpLocks/>
          </p:cNvCxnSpPr>
          <p:nvPr/>
        </p:nvCxnSpPr>
        <p:spPr>
          <a:xfrm flipH="1">
            <a:off x="6750189" y="361606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6100A80-583B-4E10-B2CA-12BAC8A3E2B9}"/>
              </a:ext>
            </a:extLst>
          </p:cNvPr>
          <p:cNvCxnSpPr>
            <a:cxnSpLocks/>
          </p:cNvCxnSpPr>
          <p:nvPr/>
        </p:nvCxnSpPr>
        <p:spPr>
          <a:xfrm flipH="1">
            <a:off x="7007520" y="3626057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C9C5C7A-303D-4D03-A89D-BADA1E619212}"/>
              </a:ext>
            </a:extLst>
          </p:cNvPr>
          <p:cNvCxnSpPr>
            <a:cxnSpLocks/>
          </p:cNvCxnSpPr>
          <p:nvPr/>
        </p:nvCxnSpPr>
        <p:spPr>
          <a:xfrm flipH="1">
            <a:off x="7267349" y="361606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285E4EF-5E12-4970-BB51-E9AE5428331A}"/>
              </a:ext>
            </a:extLst>
          </p:cNvPr>
          <p:cNvCxnSpPr>
            <a:cxnSpLocks/>
          </p:cNvCxnSpPr>
          <p:nvPr/>
        </p:nvCxnSpPr>
        <p:spPr>
          <a:xfrm flipH="1">
            <a:off x="7514687" y="361606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CBA0463-04C3-4EB3-B1F4-2485D0B4FF44}"/>
              </a:ext>
            </a:extLst>
          </p:cNvPr>
          <p:cNvCxnSpPr>
            <a:cxnSpLocks/>
          </p:cNvCxnSpPr>
          <p:nvPr/>
        </p:nvCxnSpPr>
        <p:spPr>
          <a:xfrm flipH="1">
            <a:off x="6874267" y="3763002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70AA9AB-4856-47B6-B0DE-B4B7239282C5}"/>
              </a:ext>
            </a:extLst>
          </p:cNvPr>
          <p:cNvCxnSpPr>
            <a:cxnSpLocks/>
          </p:cNvCxnSpPr>
          <p:nvPr/>
        </p:nvCxnSpPr>
        <p:spPr>
          <a:xfrm flipH="1">
            <a:off x="7114950" y="3763467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1B412B4-39D4-4E8D-87A0-35B43E9B0D5A}"/>
              </a:ext>
            </a:extLst>
          </p:cNvPr>
          <p:cNvCxnSpPr>
            <a:cxnSpLocks/>
          </p:cNvCxnSpPr>
          <p:nvPr/>
        </p:nvCxnSpPr>
        <p:spPr>
          <a:xfrm flipH="1">
            <a:off x="7374779" y="375347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7868D9B-B3AF-4743-B8ED-1B994EEF3246}"/>
              </a:ext>
            </a:extLst>
          </p:cNvPr>
          <p:cNvCxnSpPr>
            <a:cxnSpLocks/>
          </p:cNvCxnSpPr>
          <p:nvPr/>
        </p:nvCxnSpPr>
        <p:spPr>
          <a:xfrm flipH="1">
            <a:off x="7637107" y="375347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D1E86B5-B58F-4B32-A11E-4A94D59E75B9}"/>
              </a:ext>
            </a:extLst>
          </p:cNvPr>
          <p:cNvCxnSpPr>
            <a:cxnSpLocks/>
          </p:cNvCxnSpPr>
          <p:nvPr/>
        </p:nvCxnSpPr>
        <p:spPr>
          <a:xfrm flipH="1">
            <a:off x="6033159" y="3748477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AC11D25-8107-43E7-8729-811AACB56EED}"/>
              </a:ext>
            </a:extLst>
          </p:cNvPr>
          <p:cNvCxnSpPr>
            <a:cxnSpLocks/>
          </p:cNvCxnSpPr>
          <p:nvPr/>
        </p:nvCxnSpPr>
        <p:spPr>
          <a:xfrm flipH="1">
            <a:off x="6029411" y="3618562"/>
            <a:ext cx="1124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4E59B26-FB8A-48F1-875C-98C1F55CBE72}"/>
              </a:ext>
            </a:extLst>
          </p:cNvPr>
          <p:cNvCxnSpPr>
            <a:cxnSpLocks/>
          </p:cNvCxnSpPr>
          <p:nvPr/>
        </p:nvCxnSpPr>
        <p:spPr>
          <a:xfrm flipH="1">
            <a:off x="7758269" y="3613565"/>
            <a:ext cx="58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885A0B9-8385-4260-B4A3-6AC4A2885E56}"/>
              </a:ext>
            </a:extLst>
          </p:cNvPr>
          <p:cNvCxnSpPr>
            <a:cxnSpLocks/>
          </p:cNvCxnSpPr>
          <p:nvPr/>
        </p:nvCxnSpPr>
        <p:spPr>
          <a:xfrm flipH="1">
            <a:off x="6705798" y="3870895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3ADBF1B-2DC8-4E2D-A25A-FD259EB482EF}"/>
              </a:ext>
            </a:extLst>
          </p:cNvPr>
          <p:cNvCxnSpPr>
            <a:cxnSpLocks/>
          </p:cNvCxnSpPr>
          <p:nvPr/>
        </p:nvCxnSpPr>
        <p:spPr>
          <a:xfrm flipH="1">
            <a:off x="6814822" y="401783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90082A1-3097-4C41-9635-85974897F7B7}"/>
              </a:ext>
            </a:extLst>
          </p:cNvPr>
          <p:cNvCxnSpPr>
            <a:cxnSpLocks/>
          </p:cNvCxnSpPr>
          <p:nvPr/>
        </p:nvCxnSpPr>
        <p:spPr>
          <a:xfrm flipH="1">
            <a:off x="7099960" y="401829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0741444-77D2-4C04-A1BD-BD50E1A22624}"/>
              </a:ext>
            </a:extLst>
          </p:cNvPr>
          <p:cNvCxnSpPr>
            <a:cxnSpLocks/>
          </p:cNvCxnSpPr>
          <p:nvPr/>
        </p:nvCxnSpPr>
        <p:spPr>
          <a:xfrm flipH="1">
            <a:off x="7359789" y="4008305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1A02826-C19B-4004-99D7-4483E0D1D27B}"/>
              </a:ext>
            </a:extLst>
          </p:cNvPr>
          <p:cNvCxnSpPr>
            <a:cxnSpLocks/>
          </p:cNvCxnSpPr>
          <p:nvPr/>
        </p:nvCxnSpPr>
        <p:spPr>
          <a:xfrm flipH="1">
            <a:off x="7622117" y="4008305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2FB2290-2459-4C8D-9929-35171ABCCE73}"/>
              </a:ext>
            </a:extLst>
          </p:cNvPr>
          <p:cNvCxnSpPr>
            <a:cxnSpLocks/>
          </p:cNvCxnSpPr>
          <p:nvPr/>
        </p:nvCxnSpPr>
        <p:spPr>
          <a:xfrm flipH="1">
            <a:off x="6018169" y="400330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CA1800B-025A-485E-86E9-24C746BF4A55}"/>
              </a:ext>
            </a:extLst>
          </p:cNvPr>
          <p:cNvCxnSpPr>
            <a:cxnSpLocks/>
          </p:cNvCxnSpPr>
          <p:nvPr/>
        </p:nvCxnSpPr>
        <p:spPr>
          <a:xfrm flipH="1">
            <a:off x="6014421" y="3873393"/>
            <a:ext cx="1124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C15D051-3A93-4244-92F2-D57324364EDE}"/>
              </a:ext>
            </a:extLst>
          </p:cNvPr>
          <p:cNvCxnSpPr>
            <a:cxnSpLocks/>
          </p:cNvCxnSpPr>
          <p:nvPr/>
        </p:nvCxnSpPr>
        <p:spPr>
          <a:xfrm flipH="1">
            <a:off x="7743279" y="3868396"/>
            <a:ext cx="58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5924E0B-376C-403A-8148-20FDA61B9E31}"/>
              </a:ext>
            </a:extLst>
          </p:cNvPr>
          <p:cNvCxnSpPr>
            <a:cxnSpLocks/>
          </p:cNvCxnSpPr>
          <p:nvPr/>
        </p:nvCxnSpPr>
        <p:spPr>
          <a:xfrm flipH="1">
            <a:off x="6750189" y="414917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A3593EF-DF4C-4C5F-88D6-E41F74652848}"/>
              </a:ext>
            </a:extLst>
          </p:cNvPr>
          <p:cNvCxnSpPr>
            <a:cxnSpLocks/>
          </p:cNvCxnSpPr>
          <p:nvPr/>
        </p:nvCxnSpPr>
        <p:spPr>
          <a:xfrm flipH="1">
            <a:off x="7017515" y="414571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B7D329D-4675-4AE3-9212-B7CA592E51DE}"/>
              </a:ext>
            </a:extLst>
          </p:cNvPr>
          <p:cNvCxnSpPr>
            <a:cxnSpLocks/>
          </p:cNvCxnSpPr>
          <p:nvPr/>
        </p:nvCxnSpPr>
        <p:spPr>
          <a:xfrm flipH="1">
            <a:off x="7277344" y="413572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E9FAD28-8BF3-4F8C-B454-FDB1E866491B}"/>
              </a:ext>
            </a:extLst>
          </p:cNvPr>
          <p:cNvCxnSpPr>
            <a:cxnSpLocks/>
          </p:cNvCxnSpPr>
          <p:nvPr/>
        </p:nvCxnSpPr>
        <p:spPr>
          <a:xfrm flipH="1">
            <a:off x="7524682" y="413572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5C46840-D6F1-4179-B70C-8FA10DB21627}"/>
              </a:ext>
            </a:extLst>
          </p:cNvPr>
          <p:cNvCxnSpPr>
            <a:cxnSpLocks/>
          </p:cNvCxnSpPr>
          <p:nvPr/>
        </p:nvCxnSpPr>
        <p:spPr>
          <a:xfrm flipH="1">
            <a:off x="6867614" y="427313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C18701E-836B-4CA0-9BB9-10F888984844}"/>
              </a:ext>
            </a:extLst>
          </p:cNvPr>
          <p:cNvCxnSpPr>
            <a:cxnSpLocks/>
          </p:cNvCxnSpPr>
          <p:nvPr/>
        </p:nvCxnSpPr>
        <p:spPr>
          <a:xfrm flipH="1">
            <a:off x="7124945" y="428312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0CAAB1A-03C1-4EE1-9DFB-94F1E204B26B}"/>
              </a:ext>
            </a:extLst>
          </p:cNvPr>
          <p:cNvCxnSpPr>
            <a:cxnSpLocks/>
          </p:cNvCxnSpPr>
          <p:nvPr/>
        </p:nvCxnSpPr>
        <p:spPr>
          <a:xfrm flipH="1">
            <a:off x="7384774" y="427313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F47A5E8D-D37A-4B9E-9C59-7543B3405C1C}"/>
              </a:ext>
            </a:extLst>
          </p:cNvPr>
          <p:cNvCxnSpPr>
            <a:cxnSpLocks/>
          </p:cNvCxnSpPr>
          <p:nvPr/>
        </p:nvCxnSpPr>
        <p:spPr>
          <a:xfrm flipH="1">
            <a:off x="7647102" y="427313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B458456-FC7B-467C-8129-01A62EAEDB56}"/>
              </a:ext>
            </a:extLst>
          </p:cNvPr>
          <p:cNvCxnSpPr>
            <a:cxnSpLocks/>
          </p:cNvCxnSpPr>
          <p:nvPr/>
        </p:nvCxnSpPr>
        <p:spPr>
          <a:xfrm flipH="1">
            <a:off x="6581549" y="4275650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3FFE557-2EFE-4608-908C-A4BC8EF23B62}"/>
              </a:ext>
            </a:extLst>
          </p:cNvPr>
          <p:cNvCxnSpPr>
            <a:cxnSpLocks/>
          </p:cNvCxnSpPr>
          <p:nvPr/>
        </p:nvCxnSpPr>
        <p:spPr>
          <a:xfrm flipH="1">
            <a:off x="6039406" y="4138218"/>
            <a:ext cx="1124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6697586-7353-4740-896B-015E73A50FC3}"/>
              </a:ext>
            </a:extLst>
          </p:cNvPr>
          <p:cNvCxnSpPr>
            <a:cxnSpLocks/>
          </p:cNvCxnSpPr>
          <p:nvPr/>
        </p:nvCxnSpPr>
        <p:spPr>
          <a:xfrm flipH="1">
            <a:off x="7768264" y="4133221"/>
            <a:ext cx="58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65D2B07-80D8-468E-A52F-49210A138E4D}"/>
              </a:ext>
            </a:extLst>
          </p:cNvPr>
          <p:cNvCxnSpPr>
            <a:cxnSpLocks/>
          </p:cNvCxnSpPr>
          <p:nvPr/>
        </p:nvCxnSpPr>
        <p:spPr>
          <a:xfrm flipH="1">
            <a:off x="6190556" y="438805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7FD142A-6586-423A-9F0A-E623E93187EC}"/>
              </a:ext>
            </a:extLst>
          </p:cNvPr>
          <p:cNvCxnSpPr>
            <a:cxnSpLocks/>
          </p:cNvCxnSpPr>
          <p:nvPr/>
        </p:nvCxnSpPr>
        <p:spPr>
          <a:xfrm flipH="1">
            <a:off x="6492857" y="438805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21B1CCC-C60A-4466-86AD-689FA4DE9F42}"/>
              </a:ext>
            </a:extLst>
          </p:cNvPr>
          <p:cNvCxnSpPr>
            <a:cxnSpLocks/>
          </p:cNvCxnSpPr>
          <p:nvPr/>
        </p:nvCxnSpPr>
        <p:spPr>
          <a:xfrm flipH="1">
            <a:off x="6750189" y="438805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549A6030-B65D-4F28-B737-C894686C4CE2}"/>
              </a:ext>
            </a:extLst>
          </p:cNvPr>
          <p:cNvCxnSpPr>
            <a:cxnSpLocks/>
          </p:cNvCxnSpPr>
          <p:nvPr/>
        </p:nvCxnSpPr>
        <p:spPr>
          <a:xfrm flipH="1">
            <a:off x="7007520" y="4398051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6662077-E98A-4FFE-95B2-36D8A7F086DB}"/>
              </a:ext>
            </a:extLst>
          </p:cNvPr>
          <p:cNvCxnSpPr>
            <a:cxnSpLocks/>
          </p:cNvCxnSpPr>
          <p:nvPr/>
        </p:nvCxnSpPr>
        <p:spPr>
          <a:xfrm flipH="1">
            <a:off x="7267349" y="438805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F5CCB3D-2C7E-4496-BCD7-5172AE878644}"/>
              </a:ext>
            </a:extLst>
          </p:cNvPr>
          <p:cNvCxnSpPr>
            <a:cxnSpLocks/>
          </p:cNvCxnSpPr>
          <p:nvPr/>
        </p:nvCxnSpPr>
        <p:spPr>
          <a:xfrm flipH="1">
            <a:off x="7514687" y="438805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047CCCC0-B34F-4A61-B803-CA590B57A4E8}"/>
              </a:ext>
            </a:extLst>
          </p:cNvPr>
          <p:cNvCxnSpPr>
            <a:cxnSpLocks/>
          </p:cNvCxnSpPr>
          <p:nvPr/>
        </p:nvCxnSpPr>
        <p:spPr>
          <a:xfrm flipH="1">
            <a:off x="6297986" y="452546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013BF77-80F9-4EEC-9CC3-BA1B8F8B7F2F}"/>
              </a:ext>
            </a:extLst>
          </p:cNvPr>
          <p:cNvCxnSpPr>
            <a:cxnSpLocks/>
          </p:cNvCxnSpPr>
          <p:nvPr/>
        </p:nvCxnSpPr>
        <p:spPr>
          <a:xfrm flipH="1">
            <a:off x="6600287" y="452546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470E97DF-3613-441D-BFA9-4DC21383BE3F}"/>
              </a:ext>
            </a:extLst>
          </p:cNvPr>
          <p:cNvCxnSpPr>
            <a:cxnSpLocks/>
          </p:cNvCxnSpPr>
          <p:nvPr/>
        </p:nvCxnSpPr>
        <p:spPr>
          <a:xfrm flipH="1">
            <a:off x="6857619" y="452546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1E387DA-2259-47F3-911B-E2FE6FB90EF8}"/>
              </a:ext>
            </a:extLst>
          </p:cNvPr>
          <p:cNvCxnSpPr>
            <a:cxnSpLocks/>
          </p:cNvCxnSpPr>
          <p:nvPr/>
        </p:nvCxnSpPr>
        <p:spPr>
          <a:xfrm flipH="1">
            <a:off x="7114950" y="4535461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FD0BF92-9E7E-4C6D-B43B-A6B11EA10B38}"/>
              </a:ext>
            </a:extLst>
          </p:cNvPr>
          <p:cNvCxnSpPr>
            <a:cxnSpLocks/>
          </p:cNvCxnSpPr>
          <p:nvPr/>
        </p:nvCxnSpPr>
        <p:spPr>
          <a:xfrm flipH="1">
            <a:off x="7374779" y="452546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FF56E8E-5832-4617-866A-BA771235A056}"/>
              </a:ext>
            </a:extLst>
          </p:cNvPr>
          <p:cNvCxnSpPr>
            <a:cxnSpLocks/>
          </p:cNvCxnSpPr>
          <p:nvPr/>
        </p:nvCxnSpPr>
        <p:spPr>
          <a:xfrm flipH="1">
            <a:off x="7637107" y="4525468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3F0D325-7A97-4771-A45B-8659E2663230}"/>
              </a:ext>
            </a:extLst>
          </p:cNvPr>
          <p:cNvCxnSpPr>
            <a:cxnSpLocks/>
          </p:cNvCxnSpPr>
          <p:nvPr/>
        </p:nvCxnSpPr>
        <p:spPr>
          <a:xfrm flipH="1">
            <a:off x="6033159" y="4520471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004B0889-16EA-4C4C-ABA9-AAFEAF7A174C}"/>
              </a:ext>
            </a:extLst>
          </p:cNvPr>
          <p:cNvCxnSpPr>
            <a:cxnSpLocks/>
          </p:cNvCxnSpPr>
          <p:nvPr/>
        </p:nvCxnSpPr>
        <p:spPr>
          <a:xfrm flipH="1">
            <a:off x="6029411" y="4390556"/>
            <a:ext cx="1124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0D16B85-DE22-4D8F-AC95-837F0F1B32CD}"/>
              </a:ext>
            </a:extLst>
          </p:cNvPr>
          <p:cNvCxnSpPr>
            <a:cxnSpLocks/>
          </p:cNvCxnSpPr>
          <p:nvPr/>
        </p:nvCxnSpPr>
        <p:spPr>
          <a:xfrm flipH="1">
            <a:off x="7758269" y="4385559"/>
            <a:ext cx="58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D1C9F60-D811-4F16-AE84-DFACBC4C4C33}"/>
              </a:ext>
            </a:extLst>
          </p:cNvPr>
          <p:cNvCxnSpPr>
            <a:cxnSpLocks/>
          </p:cNvCxnSpPr>
          <p:nvPr/>
        </p:nvCxnSpPr>
        <p:spPr>
          <a:xfrm flipH="1">
            <a:off x="6215541" y="465288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F2D9B312-576B-4748-8BFC-DC2D0A875A0D}"/>
              </a:ext>
            </a:extLst>
          </p:cNvPr>
          <p:cNvCxnSpPr>
            <a:cxnSpLocks/>
          </p:cNvCxnSpPr>
          <p:nvPr/>
        </p:nvCxnSpPr>
        <p:spPr>
          <a:xfrm flipH="1">
            <a:off x="6517842" y="465288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5C9A5455-FC34-47C6-8DDD-00AD34F00C13}"/>
              </a:ext>
            </a:extLst>
          </p:cNvPr>
          <p:cNvCxnSpPr>
            <a:cxnSpLocks/>
          </p:cNvCxnSpPr>
          <p:nvPr/>
        </p:nvCxnSpPr>
        <p:spPr>
          <a:xfrm flipH="1">
            <a:off x="6775174" y="465288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2090CA1-E9E8-4EBA-A839-5C75A453680A}"/>
              </a:ext>
            </a:extLst>
          </p:cNvPr>
          <p:cNvCxnSpPr>
            <a:cxnSpLocks/>
          </p:cNvCxnSpPr>
          <p:nvPr/>
        </p:nvCxnSpPr>
        <p:spPr>
          <a:xfrm flipH="1">
            <a:off x="7032505" y="4662876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306B8DA-D91E-4196-8A3D-26FC8E3A8735}"/>
              </a:ext>
            </a:extLst>
          </p:cNvPr>
          <p:cNvCxnSpPr>
            <a:cxnSpLocks/>
          </p:cNvCxnSpPr>
          <p:nvPr/>
        </p:nvCxnSpPr>
        <p:spPr>
          <a:xfrm flipH="1">
            <a:off x="7292334" y="465288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C9A4A1D-C1EA-45D7-A8F8-13BE38B9A1D5}"/>
              </a:ext>
            </a:extLst>
          </p:cNvPr>
          <p:cNvCxnSpPr>
            <a:cxnSpLocks/>
          </p:cNvCxnSpPr>
          <p:nvPr/>
        </p:nvCxnSpPr>
        <p:spPr>
          <a:xfrm flipH="1">
            <a:off x="7539672" y="465288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0EA341A-D486-411D-8250-7CEC5EF94D52}"/>
              </a:ext>
            </a:extLst>
          </p:cNvPr>
          <p:cNvCxnSpPr>
            <a:cxnSpLocks/>
          </p:cNvCxnSpPr>
          <p:nvPr/>
        </p:nvCxnSpPr>
        <p:spPr>
          <a:xfrm flipH="1">
            <a:off x="6322971" y="479029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36E57999-32BB-47AB-8983-D0468D217E7D}"/>
              </a:ext>
            </a:extLst>
          </p:cNvPr>
          <p:cNvCxnSpPr>
            <a:cxnSpLocks/>
          </p:cNvCxnSpPr>
          <p:nvPr/>
        </p:nvCxnSpPr>
        <p:spPr>
          <a:xfrm flipH="1">
            <a:off x="6625272" y="479029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04384B08-C0D4-4743-BD84-5845CE451A00}"/>
              </a:ext>
            </a:extLst>
          </p:cNvPr>
          <p:cNvCxnSpPr>
            <a:cxnSpLocks/>
          </p:cNvCxnSpPr>
          <p:nvPr/>
        </p:nvCxnSpPr>
        <p:spPr>
          <a:xfrm flipH="1">
            <a:off x="6882604" y="479029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CBB3BDC-9DF5-4E90-B523-8C498655E8E4}"/>
              </a:ext>
            </a:extLst>
          </p:cNvPr>
          <p:cNvCxnSpPr>
            <a:cxnSpLocks/>
          </p:cNvCxnSpPr>
          <p:nvPr/>
        </p:nvCxnSpPr>
        <p:spPr>
          <a:xfrm flipH="1">
            <a:off x="7139935" y="4800286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AF1E8BE-7763-41F7-9AC2-4C0E1B87592E}"/>
              </a:ext>
            </a:extLst>
          </p:cNvPr>
          <p:cNvCxnSpPr>
            <a:cxnSpLocks/>
          </p:cNvCxnSpPr>
          <p:nvPr/>
        </p:nvCxnSpPr>
        <p:spPr>
          <a:xfrm flipH="1">
            <a:off x="7399764" y="479029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AAEE511-BCC0-4246-BD46-78703B7B5AFB}"/>
              </a:ext>
            </a:extLst>
          </p:cNvPr>
          <p:cNvCxnSpPr>
            <a:cxnSpLocks/>
          </p:cNvCxnSpPr>
          <p:nvPr/>
        </p:nvCxnSpPr>
        <p:spPr>
          <a:xfrm flipH="1">
            <a:off x="7662092" y="4790293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15CE983F-6794-44E4-B707-51094FA63223}"/>
              </a:ext>
            </a:extLst>
          </p:cNvPr>
          <p:cNvCxnSpPr>
            <a:cxnSpLocks/>
          </p:cNvCxnSpPr>
          <p:nvPr/>
        </p:nvCxnSpPr>
        <p:spPr>
          <a:xfrm flipH="1">
            <a:off x="6058144" y="4785296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912D719B-E0AA-4B3E-887C-DD114499F47C}"/>
              </a:ext>
            </a:extLst>
          </p:cNvPr>
          <p:cNvCxnSpPr>
            <a:cxnSpLocks/>
          </p:cNvCxnSpPr>
          <p:nvPr/>
        </p:nvCxnSpPr>
        <p:spPr>
          <a:xfrm flipH="1">
            <a:off x="6054396" y="4655381"/>
            <a:ext cx="1124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96C899CC-7BC6-4330-B91F-7919352E7F2A}"/>
              </a:ext>
            </a:extLst>
          </p:cNvPr>
          <p:cNvCxnSpPr>
            <a:cxnSpLocks/>
          </p:cNvCxnSpPr>
          <p:nvPr/>
        </p:nvCxnSpPr>
        <p:spPr>
          <a:xfrm flipH="1">
            <a:off x="7783254" y="4650384"/>
            <a:ext cx="58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E816284-A1D1-42D1-90FA-6F3679271174}"/>
              </a:ext>
            </a:extLst>
          </p:cNvPr>
          <p:cNvCxnSpPr>
            <a:cxnSpLocks/>
          </p:cNvCxnSpPr>
          <p:nvPr/>
        </p:nvCxnSpPr>
        <p:spPr>
          <a:xfrm flipH="1">
            <a:off x="6200551" y="490771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60AB2890-50F1-42BE-A345-7226E7367C8D}"/>
              </a:ext>
            </a:extLst>
          </p:cNvPr>
          <p:cNvCxnSpPr>
            <a:cxnSpLocks/>
          </p:cNvCxnSpPr>
          <p:nvPr/>
        </p:nvCxnSpPr>
        <p:spPr>
          <a:xfrm flipH="1">
            <a:off x="6502852" y="490771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B2DA688F-BFF3-466E-B2D6-F6E4538F811E}"/>
              </a:ext>
            </a:extLst>
          </p:cNvPr>
          <p:cNvCxnSpPr>
            <a:cxnSpLocks/>
          </p:cNvCxnSpPr>
          <p:nvPr/>
        </p:nvCxnSpPr>
        <p:spPr>
          <a:xfrm flipH="1">
            <a:off x="6760184" y="490771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435D4E5A-E38A-4DE2-B8DC-8F4935985668}"/>
              </a:ext>
            </a:extLst>
          </p:cNvPr>
          <p:cNvCxnSpPr>
            <a:cxnSpLocks/>
          </p:cNvCxnSpPr>
          <p:nvPr/>
        </p:nvCxnSpPr>
        <p:spPr>
          <a:xfrm flipH="1">
            <a:off x="7017515" y="4917707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68249B33-9B41-43A2-8FF7-E3427DE081EB}"/>
              </a:ext>
            </a:extLst>
          </p:cNvPr>
          <p:cNvCxnSpPr>
            <a:cxnSpLocks/>
          </p:cNvCxnSpPr>
          <p:nvPr/>
        </p:nvCxnSpPr>
        <p:spPr>
          <a:xfrm flipH="1">
            <a:off x="7277344" y="490771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6FD60205-8C31-40B9-A666-4BADB5F2B4B6}"/>
              </a:ext>
            </a:extLst>
          </p:cNvPr>
          <p:cNvCxnSpPr>
            <a:cxnSpLocks/>
          </p:cNvCxnSpPr>
          <p:nvPr/>
        </p:nvCxnSpPr>
        <p:spPr>
          <a:xfrm flipH="1">
            <a:off x="7524682" y="4907714"/>
            <a:ext cx="157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12E4A9D1-0918-4C17-9662-DEDA8129FBC4}"/>
              </a:ext>
            </a:extLst>
          </p:cNvPr>
          <p:cNvCxnSpPr>
            <a:cxnSpLocks/>
          </p:cNvCxnSpPr>
          <p:nvPr/>
        </p:nvCxnSpPr>
        <p:spPr>
          <a:xfrm flipH="1">
            <a:off x="6463538" y="3932253"/>
            <a:ext cx="236023" cy="23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BD96AD58-B08A-482D-B64D-21FFB8891DEC}"/>
              </a:ext>
            </a:extLst>
          </p:cNvPr>
          <p:cNvCxnSpPr>
            <a:cxnSpLocks/>
          </p:cNvCxnSpPr>
          <p:nvPr/>
        </p:nvCxnSpPr>
        <p:spPr>
          <a:xfrm flipH="1">
            <a:off x="6450337" y="3802718"/>
            <a:ext cx="125733" cy="1349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ED7587D8-0AE3-4D0D-A3D8-CB1B204BAA59}"/>
              </a:ext>
            </a:extLst>
          </p:cNvPr>
          <p:cNvCxnSpPr>
            <a:cxnSpLocks/>
          </p:cNvCxnSpPr>
          <p:nvPr/>
        </p:nvCxnSpPr>
        <p:spPr>
          <a:xfrm>
            <a:off x="6686602" y="1736634"/>
            <a:ext cx="0" cy="22073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62A0559F-B4A3-4ACF-8371-A4DE824B5116}"/>
              </a:ext>
            </a:extLst>
          </p:cNvPr>
          <p:cNvCxnSpPr>
            <a:cxnSpLocks/>
          </p:cNvCxnSpPr>
          <p:nvPr/>
        </p:nvCxnSpPr>
        <p:spPr>
          <a:xfrm>
            <a:off x="6567918" y="2196907"/>
            <a:ext cx="0" cy="16058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98AAE90-F8A2-4A50-ABB1-592983B18A20}"/>
              </a:ext>
            </a:extLst>
          </p:cNvPr>
          <p:cNvCxnSpPr>
            <a:cxnSpLocks/>
          </p:cNvCxnSpPr>
          <p:nvPr/>
        </p:nvCxnSpPr>
        <p:spPr>
          <a:xfrm>
            <a:off x="7634825" y="1709909"/>
            <a:ext cx="0" cy="22073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05F23D27-4B0D-401C-925F-714436A46606}"/>
              </a:ext>
            </a:extLst>
          </p:cNvPr>
          <p:cNvCxnSpPr>
            <a:cxnSpLocks/>
          </p:cNvCxnSpPr>
          <p:nvPr/>
        </p:nvCxnSpPr>
        <p:spPr>
          <a:xfrm>
            <a:off x="7044402" y="1299131"/>
            <a:ext cx="0" cy="26139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B41FAD9-FCAB-4C47-BDE3-149092312D1C}"/>
              </a:ext>
            </a:extLst>
          </p:cNvPr>
          <p:cNvGrpSpPr/>
          <p:nvPr/>
        </p:nvGrpSpPr>
        <p:grpSpPr>
          <a:xfrm>
            <a:off x="7037152" y="3777665"/>
            <a:ext cx="593380" cy="218197"/>
            <a:chOff x="4676775" y="1682364"/>
            <a:chExt cx="1619250" cy="693028"/>
          </a:xfrm>
        </p:grpSpPr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84B76C6C-A48F-47F0-A242-46579C3B81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CCAF63B4-8364-4149-A91D-01899C45F2F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B569550-6D05-4D81-A243-75F1BE975A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195EA804-4ABD-4A68-B817-8BF2702F42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BFE7CAA1-CF5B-4919-AE32-EA0A05FD01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4F06047-50FF-4838-BA1E-0F4A5466C7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EE004AD1-C77F-4A24-9DBB-1321FB0B57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7CD7989C-BD0F-4041-865F-4AE55CA881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B2665CA-9943-461E-B8ED-BA450816E820}"/>
              </a:ext>
            </a:extLst>
          </p:cNvPr>
          <p:cNvSpPr txBox="1"/>
          <p:nvPr/>
        </p:nvSpPr>
        <p:spPr>
          <a:xfrm>
            <a:off x="5605621" y="1475414"/>
            <a:ext cx="1327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Thermocouple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62AAB75-F73F-4ECF-B1FB-BD40F613AADF}"/>
              </a:ext>
            </a:extLst>
          </p:cNvPr>
          <p:cNvSpPr txBox="1"/>
          <p:nvPr/>
        </p:nvSpPr>
        <p:spPr>
          <a:xfrm>
            <a:off x="7130700" y="1470492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Heater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786A79-46DC-446A-9003-0E8A68B31A8F}"/>
              </a:ext>
            </a:extLst>
          </p:cNvPr>
          <p:cNvCxnSpPr/>
          <p:nvPr/>
        </p:nvCxnSpPr>
        <p:spPr>
          <a:xfrm>
            <a:off x="659567" y="1470492"/>
            <a:ext cx="27844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66FF486F-71C8-496A-B03A-CE3F9EDAEC7F}"/>
              </a:ext>
            </a:extLst>
          </p:cNvPr>
          <p:cNvCxnSpPr>
            <a:cxnSpLocks/>
          </p:cNvCxnSpPr>
          <p:nvPr/>
        </p:nvCxnSpPr>
        <p:spPr>
          <a:xfrm>
            <a:off x="659567" y="1470492"/>
            <a:ext cx="339196" cy="7264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1BD738E4-A3BA-464E-9FE7-A4BC61D8274D}"/>
              </a:ext>
            </a:extLst>
          </p:cNvPr>
          <p:cNvCxnSpPr>
            <a:cxnSpLocks/>
          </p:cNvCxnSpPr>
          <p:nvPr/>
        </p:nvCxnSpPr>
        <p:spPr>
          <a:xfrm flipH="1">
            <a:off x="1027325" y="1709909"/>
            <a:ext cx="222948" cy="4869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219B7ED-0FF9-4BC6-B722-AF1AC524ABAA}"/>
              </a:ext>
            </a:extLst>
          </p:cNvPr>
          <p:cNvCxnSpPr>
            <a:cxnSpLocks/>
          </p:cNvCxnSpPr>
          <p:nvPr/>
        </p:nvCxnSpPr>
        <p:spPr>
          <a:xfrm>
            <a:off x="1250271" y="1709909"/>
            <a:ext cx="5635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51DADAE4-F34E-479A-A13E-C75855D46F40}"/>
              </a:ext>
            </a:extLst>
          </p:cNvPr>
          <p:cNvCxnSpPr>
            <a:cxnSpLocks/>
          </p:cNvCxnSpPr>
          <p:nvPr/>
        </p:nvCxnSpPr>
        <p:spPr>
          <a:xfrm>
            <a:off x="1807325" y="1709909"/>
            <a:ext cx="276124" cy="4869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F0F70780-C63C-481C-97A7-C13576CAF8B0}"/>
              </a:ext>
            </a:extLst>
          </p:cNvPr>
          <p:cNvCxnSpPr>
            <a:cxnSpLocks/>
          </p:cNvCxnSpPr>
          <p:nvPr/>
        </p:nvCxnSpPr>
        <p:spPr>
          <a:xfrm flipH="1">
            <a:off x="2095722" y="1683978"/>
            <a:ext cx="235647" cy="5129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A026FE3D-4647-4E27-8232-72F195CD65B0}"/>
              </a:ext>
            </a:extLst>
          </p:cNvPr>
          <p:cNvCxnSpPr>
            <a:cxnSpLocks/>
          </p:cNvCxnSpPr>
          <p:nvPr/>
        </p:nvCxnSpPr>
        <p:spPr>
          <a:xfrm>
            <a:off x="2331367" y="1695427"/>
            <a:ext cx="11126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D951212-9209-42BA-8850-5347CDEF5A5C}"/>
                  </a:ext>
                </a:extLst>
              </p:cNvPr>
              <p:cNvSpPr txBox="1"/>
              <p:nvPr/>
            </p:nvSpPr>
            <p:spPr>
              <a:xfrm>
                <a:off x="349623" y="2213032"/>
                <a:ext cx="13042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℃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D951212-9209-42BA-8850-5347CDEF5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23" y="2213032"/>
                <a:ext cx="1304203" cy="307777"/>
              </a:xfrm>
              <a:prstGeom prst="rect">
                <a:avLst/>
              </a:prstGeom>
              <a:blipFill>
                <a:blip r:embed="rId4"/>
                <a:stretch>
                  <a:fillRect l="-3271" r="-3738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C310F509-D1F5-47C2-87A6-50AEC7E1CA7D}"/>
                  </a:ext>
                </a:extLst>
              </p:cNvPr>
              <p:cNvSpPr txBox="1"/>
              <p:nvPr/>
            </p:nvSpPr>
            <p:spPr>
              <a:xfrm>
                <a:off x="1888890" y="2205542"/>
                <a:ext cx="10248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℃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C310F509-D1F5-47C2-87A6-50AEC7E1C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890" y="2205542"/>
                <a:ext cx="1024832" cy="307777"/>
              </a:xfrm>
              <a:prstGeom prst="rect">
                <a:avLst/>
              </a:prstGeom>
              <a:blipFill>
                <a:blip r:embed="rId5"/>
                <a:stretch>
                  <a:fillRect l="-5357" r="-476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FA399E-F9A4-42C3-9B16-CAD8A36E5A38}"/>
                  </a:ext>
                </a:extLst>
              </p:cNvPr>
              <p:cNvSpPr txBox="1"/>
              <p:nvPr/>
            </p:nvSpPr>
            <p:spPr>
              <a:xfrm>
                <a:off x="206089" y="3298587"/>
                <a:ext cx="48989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=100×40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=40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FA399E-F9A4-42C3-9B16-CAD8A36E5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89" y="3298587"/>
                <a:ext cx="4898905" cy="400110"/>
              </a:xfrm>
              <a:prstGeom prst="rect">
                <a:avLst/>
              </a:prstGeom>
              <a:blipFill>
                <a:blip r:embed="rId6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C8331ACB-B5B6-41D8-B145-2DF92EC3E44F}"/>
                  </a:ext>
                </a:extLst>
              </p:cNvPr>
              <p:cNvSpPr txBox="1"/>
              <p:nvPr/>
            </p:nvSpPr>
            <p:spPr>
              <a:xfrm>
                <a:off x="310722" y="2731459"/>
                <a:ext cx="32651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𝑠𝑒𝑛𝑠𝑖𝑡𝑖𝑣𝑖𝑡𝑦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/℃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C8331ACB-B5B6-41D8-B145-2DF92EC3E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22" y="2731459"/>
                <a:ext cx="3265125" cy="400110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ED7D464D-12F2-463C-ABE9-4121EC6DA79C}"/>
                  </a:ext>
                </a:extLst>
              </p:cNvPr>
              <p:cNvSpPr txBox="1"/>
              <p:nvPr/>
            </p:nvSpPr>
            <p:spPr>
              <a:xfrm>
                <a:off x="972680" y="1017003"/>
                <a:ext cx="31632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Output,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ED7D464D-12F2-463C-ABE9-4121EC6DA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680" y="1017003"/>
                <a:ext cx="3163238" cy="400110"/>
              </a:xfrm>
              <a:prstGeom prst="rect">
                <a:avLst/>
              </a:prstGeom>
              <a:blipFill>
                <a:blip r:embed="rId8"/>
                <a:stretch>
                  <a:fillRect l="-2124" t="-7692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75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4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9811D89-3FEB-4EF3-ABF2-AE450C3E6F12}"/>
              </a:ext>
            </a:extLst>
          </p:cNvPr>
          <p:cNvSpPr txBox="1"/>
          <p:nvPr/>
        </p:nvSpPr>
        <p:spPr>
          <a:xfrm>
            <a:off x="713139" y="-14988"/>
            <a:ext cx="5275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Single junction thermocouple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786A79-46DC-446A-9003-0E8A68B31A8F}"/>
              </a:ext>
            </a:extLst>
          </p:cNvPr>
          <p:cNvCxnSpPr/>
          <p:nvPr/>
        </p:nvCxnSpPr>
        <p:spPr>
          <a:xfrm>
            <a:off x="521963" y="1219990"/>
            <a:ext cx="27844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66FF486F-71C8-496A-B03A-CE3F9EDAEC7F}"/>
              </a:ext>
            </a:extLst>
          </p:cNvPr>
          <p:cNvCxnSpPr>
            <a:cxnSpLocks/>
          </p:cNvCxnSpPr>
          <p:nvPr/>
        </p:nvCxnSpPr>
        <p:spPr>
          <a:xfrm>
            <a:off x="521963" y="1219990"/>
            <a:ext cx="339196" cy="7264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1BD738E4-A3BA-464E-9FE7-A4BC61D8274D}"/>
              </a:ext>
            </a:extLst>
          </p:cNvPr>
          <p:cNvCxnSpPr>
            <a:cxnSpLocks/>
          </p:cNvCxnSpPr>
          <p:nvPr/>
        </p:nvCxnSpPr>
        <p:spPr>
          <a:xfrm flipH="1">
            <a:off x="889721" y="1459407"/>
            <a:ext cx="222948" cy="4869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219B7ED-0FF9-4BC6-B722-AF1AC524ABAA}"/>
              </a:ext>
            </a:extLst>
          </p:cNvPr>
          <p:cNvCxnSpPr>
            <a:cxnSpLocks/>
          </p:cNvCxnSpPr>
          <p:nvPr/>
        </p:nvCxnSpPr>
        <p:spPr>
          <a:xfrm>
            <a:off x="1112667" y="1459407"/>
            <a:ext cx="5635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51DADAE4-F34E-479A-A13E-C75855D46F40}"/>
              </a:ext>
            </a:extLst>
          </p:cNvPr>
          <p:cNvCxnSpPr>
            <a:cxnSpLocks/>
          </p:cNvCxnSpPr>
          <p:nvPr/>
        </p:nvCxnSpPr>
        <p:spPr>
          <a:xfrm>
            <a:off x="1669721" y="1459407"/>
            <a:ext cx="276124" cy="4869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F0F70780-C63C-481C-97A7-C13576CAF8B0}"/>
              </a:ext>
            </a:extLst>
          </p:cNvPr>
          <p:cNvCxnSpPr>
            <a:cxnSpLocks/>
          </p:cNvCxnSpPr>
          <p:nvPr/>
        </p:nvCxnSpPr>
        <p:spPr>
          <a:xfrm flipH="1">
            <a:off x="1958118" y="1433476"/>
            <a:ext cx="235647" cy="5129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A026FE3D-4647-4E27-8232-72F195CD65B0}"/>
              </a:ext>
            </a:extLst>
          </p:cNvPr>
          <p:cNvCxnSpPr>
            <a:cxnSpLocks/>
          </p:cNvCxnSpPr>
          <p:nvPr/>
        </p:nvCxnSpPr>
        <p:spPr>
          <a:xfrm>
            <a:off x="2193763" y="1444925"/>
            <a:ext cx="11126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D951212-9209-42BA-8850-5347CDEF5A5C}"/>
                  </a:ext>
                </a:extLst>
              </p:cNvPr>
              <p:cNvSpPr txBox="1"/>
              <p:nvPr/>
            </p:nvSpPr>
            <p:spPr>
              <a:xfrm>
                <a:off x="61037" y="1957854"/>
                <a:ext cx="13042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℃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D951212-9209-42BA-8850-5347CDEF5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7" y="1957854"/>
                <a:ext cx="1304203" cy="307777"/>
              </a:xfrm>
              <a:prstGeom prst="rect">
                <a:avLst/>
              </a:prstGeom>
              <a:blipFill>
                <a:blip r:embed="rId4"/>
                <a:stretch>
                  <a:fillRect l="-3271" r="-3738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C310F509-D1F5-47C2-87A6-50AEC7E1CA7D}"/>
                  </a:ext>
                </a:extLst>
              </p:cNvPr>
              <p:cNvSpPr txBox="1"/>
              <p:nvPr/>
            </p:nvSpPr>
            <p:spPr>
              <a:xfrm>
                <a:off x="1763843" y="1957854"/>
                <a:ext cx="108465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℃</m:t>
                      </m:r>
                    </m:oMath>
                  </m:oMathPara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00FF"/>
                    </a:solidFill>
                  </a:rPr>
                  <a:t>ICE</a:t>
                </a:r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C310F509-D1F5-47C2-87A6-50AEC7E1C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843" y="1957854"/>
                <a:ext cx="1084656" cy="615553"/>
              </a:xfrm>
              <a:prstGeom prst="rect">
                <a:avLst/>
              </a:prstGeom>
              <a:blipFill>
                <a:blip r:embed="rId5"/>
                <a:stretch>
                  <a:fillRect l="-14045" r="-2247" b="-25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TextBox 237">
            <a:extLst>
              <a:ext uri="{FF2B5EF4-FFF2-40B4-BE49-F238E27FC236}">
                <a16:creationId xmlns:a16="http://schemas.microsoft.com/office/drawing/2014/main" id="{ED7D464D-12F2-463C-ABE9-4121EC6DA79C}"/>
              </a:ext>
            </a:extLst>
          </p:cNvPr>
          <p:cNvSpPr txBox="1"/>
          <p:nvPr/>
        </p:nvSpPr>
        <p:spPr>
          <a:xfrm>
            <a:off x="344855" y="565574"/>
            <a:ext cx="3249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Two junction thermocouple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1924B3E-B5C4-4189-931C-D4EE0919EDCF}"/>
              </a:ext>
            </a:extLst>
          </p:cNvPr>
          <p:cNvCxnSpPr>
            <a:cxnSpLocks/>
          </p:cNvCxnSpPr>
          <p:nvPr/>
        </p:nvCxnSpPr>
        <p:spPr>
          <a:xfrm>
            <a:off x="4340509" y="1219990"/>
            <a:ext cx="339196" cy="7264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D36D271-35DC-4609-91D8-6B2CE82F0EE5}"/>
              </a:ext>
            </a:extLst>
          </p:cNvPr>
          <p:cNvCxnSpPr>
            <a:cxnSpLocks/>
          </p:cNvCxnSpPr>
          <p:nvPr/>
        </p:nvCxnSpPr>
        <p:spPr>
          <a:xfrm flipH="1">
            <a:off x="4693985" y="1459407"/>
            <a:ext cx="237230" cy="4869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2507A080-AA80-46B5-86C0-926EC0BC3014}"/>
                  </a:ext>
                </a:extLst>
              </p:cNvPr>
              <p:cNvSpPr txBox="1"/>
              <p:nvPr/>
            </p:nvSpPr>
            <p:spPr>
              <a:xfrm>
                <a:off x="4812600" y="1654753"/>
                <a:ext cx="2132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2507A080-AA80-46B5-86C0-926EC0BC3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600" y="1654753"/>
                <a:ext cx="213200" cy="307777"/>
              </a:xfrm>
              <a:prstGeom prst="rect">
                <a:avLst/>
              </a:prstGeom>
              <a:blipFill>
                <a:blip r:embed="rId6"/>
                <a:stretch>
                  <a:fillRect l="-22857" r="-25714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>
            <a:extLst>
              <a:ext uri="{FF2B5EF4-FFF2-40B4-BE49-F238E27FC236}">
                <a16:creationId xmlns:a16="http://schemas.microsoft.com/office/drawing/2014/main" id="{057BAFAA-1C63-4F46-9918-9036755B904F}"/>
              </a:ext>
            </a:extLst>
          </p:cNvPr>
          <p:cNvSpPr txBox="1"/>
          <p:nvPr/>
        </p:nvSpPr>
        <p:spPr>
          <a:xfrm>
            <a:off x="4163401" y="565574"/>
            <a:ext cx="3478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Single junction thermocouple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0EED8-9C00-4A6B-B512-E614D40E3F83}"/>
              </a:ext>
            </a:extLst>
          </p:cNvPr>
          <p:cNvSpPr/>
          <p:nvPr/>
        </p:nvSpPr>
        <p:spPr>
          <a:xfrm>
            <a:off x="6490383" y="953894"/>
            <a:ext cx="2490078" cy="774230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83CC50EB-A97F-4F6A-BC6A-0E5DFE90E9BA}"/>
                  </a:ext>
                </a:extLst>
              </p:cNvPr>
              <p:cNvSpPr txBox="1"/>
              <p:nvPr/>
            </p:nvSpPr>
            <p:spPr>
              <a:xfrm>
                <a:off x="7294868" y="1021708"/>
                <a:ext cx="2132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83CC50EB-A97F-4F6A-BC6A-0E5DFE90E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868" y="1021708"/>
                <a:ext cx="213200" cy="307777"/>
              </a:xfrm>
              <a:prstGeom prst="rect">
                <a:avLst/>
              </a:prstGeom>
              <a:blipFill>
                <a:blip r:embed="rId7"/>
                <a:stretch>
                  <a:fillRect l="-25714" r="-2285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092A3198-405D-4596-B6CE-B66C4AB28271}"/>
                  </a:ext>
                </a:extLst>
              </p:cNvPr>
              <p:cNvSpPr txBox="1"/>
              <p:nvPr/>
            </p:nvSpPr>
            <p:spPr>
              <a:xfrm>
                <a:off x="7294868" y="1298105"/>
                <a:ext cx="2132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092A3198-405D-4596-B6CE-B66C4AB28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868" y="1298105"/>
                <a:ext cx="213200" cy="307777"/>
              </a:xfrm>
              <a:prstGeom prst="rect">
                <a:avLst/>
              </a:prstGeom>
              <a:blipFill>
                <a:blip r:embed="rId8"/>
                <a:stretch>
                  <a:fillRect l="-25714" r="-2285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6F74395B-610A-459D-A676-2E8A8623D69A}"/>
              </a:ext>
            </a:extLst>
          </p:cNvPr>
          <p:cNvSpPr/>
          <p:nvPr/>
        </p:nvSpPr>
        <p:spPr>
          <a:xfrm>
            <a:off x="7046129" y="1156437"/>
            <a:ext cx="122508" cy="122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A308CE46-4586-44FA-8BAC-5445ACA345F3}"/>
              </a:ext>
            </a:extLst>
          </p:cNvPr>
          <p:cNvSpPr/>
          <p:nvPr/>
        </p:nvSpPr>
        <p:spPr>
          <a:xfrm>
            <a:off x="7051147" y="1390739"/>
            <a:ext cx="122508" cy="122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DE4A13-02A2-4E1F-85E7-2A5B87142728}"/>
              </a:ext>
            </a:extLst>
          </p:cNvPr>
          <p:cNvSpPr txBox="1"/>
          <p:nvPr/>
        </p:nvSpPr>
        <p:spPr>
          <a:xfrm>
            <a:off x="7737941" y="107559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Ambient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83A0289E-BFA8-4762-AFAB-8EC45DDFA431}"/>
                  </a:ext>
                </a:extLst>
              </p:cNvPr>
              <p:cNvSpPr txBox="1"/>
              <p:nvPr/>
            </p:nvSpPr>
            <p:spPr>
              <a:xfrm>
                <a:off x="4160498" y="2717209"/>
                <a:ext cx="4548874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sz="2000" dirty="0"/>
                  <a:t>Voltage at 2 and 3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𝑎𝑚𝑏𝑖𝑒𝑛𝑡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algn="just"/>
                <a:r>
                  <a:rPr lang="en-US" sz="2000" dirty="0"/>
                  <a:t>		    = (100-25)×40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000" dirty="0"/>
              </a:p>
              <a:p>
                <a:pPr algn="just"/>
                <a:r>
                  <a:rPr lang="en-US" sz="2000" dirty="0"/>
                  <a:t>		    = 3 mV </a:t>
                </a:r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83A0289E-BFA8-4762-AFAB-8EC45DDFA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498" y="2717209"/>
                <a:ext cx="4548874" cy="1015663"/>
              </a:xfrm>
              <a:prstGeom prst="rect">
                <a:avLst/>
              </a:prstGeom>
              <a:blipFill>
                <a:blip r:embed="rId9"/>
                <a:stretch>
                  <a:fillRect l="-1339" t="-3012" b="-10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153F2649-8329-4AB2-9863-5C292D2555FD}"/>
                  </a:ext>
                </a:extLst>
              </p:cNvPr>
              <p:cNvSpPr txBox="1"/>
              <p:nvPr/>
            </p:nvSpPr>
            <p:spPr>
              <a:xfrm>
                <a:off x="7959316" y="1414556"/>
                <a:ext cx="5883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℃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153F2649-8329-4AB2-9863-5C292D255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316" y="1414556"/>
                <a:ext cx="588303" cy="307777"/>
              </a:xfrm>
              <a:prstGeom prst="rect">
                <a:avLst/>
              </a:prstGeom>
              <a:blipFill>
                <a:blip r:embed="rId10"/>
                <a:stretch>
                  <a:fillRect l="-9375" r="-8333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55A1823C-1F87-4553-8975-D1C135D03A0A}"/>
                  </a:ext>
                </a:extLst>
              </p:cNvPr>
              <p:cNvSpPr txBox="1"/>
              <p:nvPr/>
            </p:nvSpPr>
            <p:spPr>
              <a:xfrm>
                <a:off x="4160498" y="2024680"/>
                <a:ext cx="13042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℃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55A1823C-1F87-4553-8975-D1C135D03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498" y="2024680"/>
                <a:ext cx="1304203" cy="307777"/>
              </a:xfrm>
              <a:prstGeom prst="rect">
                <a:avLst/>
              </a:prstGeom>
              <a:blipFill>
                <a:blip r:embed="rId11"/>
                <a:stretch>
                  <a:fillRect l="-3271" r="-3738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6030291-52F0-43AF-A959-B71FECCE636D}"/>
              </a:ext>
            </a:extLst>
          </p:cNvPr>
          <p:cNvSpPr txBox="1"/>
          <p:nvPr/>
        </p:nvSpPr>
        <p:spPr>
          <a:xfrm>
            <a:off x="4189336" y="3828520"/>
            <a:ext cx="4520036" cy="92333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rgbClr val="FF0000"/>
                </a:solidFill>
              </a:rPr>
              <a:t>Drawback: </a:t>
            </a:r>
          </a:p>
          <a:p>
            <a:pPr algn="just"/>
            <a:r>
              <a:rPr lang="en-US" sz="1800" dirty="0"/>
              <a:t>If ambient temperature changes then the output voltage will change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554F5E4-4BA4-4799-B224-0C6912D25BA3}"/>
              </a:ext>
            </a:extLst>
          </p:cNvPr>
          <p:cNvCxnSpPr/>
          <p:nvPr/>
        </p:nvCxnSpPr>
        <p:spPr>
          <a:xfrm>
            <a:off x="4340509" y="1219990"/>
            <a:ext cx="27844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927F409-3016-4E1F-AFB8-8E96D24D455B}"/>
              </a:ext>
            </a:extLst>
          </p:cNvPr>
          <p:cNvCxnSpPr>
            <a:cxnSpLocks/>
          </p:cNvCxnSpPr>
          <p:nvPr/>
        </p:nvCxnSpPr>
        <p:spPr>
          <a:xfrm>
            <a:off x="4931213" y="1459407"/>
            <a:ext cx="21937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41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5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9811D89-3FEB-4EF3-ABF2-AE450C3E6F12}"/>
              </a:ext>
            </a:extLst>
          </p:cNvPr>
          <p:cNvSpPr txBox="1"/>
          <p:nvPr/>
        </p:nvSpPr>
        <p:spPr>
          <a:xfrm>
            <a:off x="713139" y="-14988"/>
            <a:ext cx="5275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Single junction thermocouple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1924B3E-B5C4-4189-931C-D4EE0919EDCF}"/>
              </a:ext>
            </a:extLst>
          </p:cNvPr>
          <p:cNvCxnSpPr>
            <a:cxnSpLocks/>
          </p:cNvCxnSpPr>
          <p:nvPr/>
        </p:nvCxnSpPr>
        <p:spPr>
          <a:xfrm>
            <a:off x="383106" y="1300095"/>
            <a:ext cx="339196" cy="7264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D36D271-35DC-4609-91D8-6B2CE82F0EE5}"/>
              </a:ext>
            </a:extLst>
          </p:cNvPr>
          <p:cNvCxnSpPr>
            <a:cxnSpLocks/>
          </p:cNvCxnSpPr>
          <p:nvPr/>
        </p:nvCxnSpPr>
        <p:spPr>
          <a:xfrm flipH="1">
            <a:off x="736582" y="1539512"/>
            <a:ext cx="237230" cy="4869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2507A080-AA80-46B5-86C0-926EC0BC3014}"/>
                  </a:ext>
                </a:extLst>
              </p:cNvPr>
              <p:cNvSpPr txBox="1"/>
              <p:nvPr/>
            </p:nvSpPr>
            <p:spPr>
              <a:xfrm>
                <a:off x="855197" y="1734858"/>
                <a:ext cx="2132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2507A080-AA80-46B5-86C0-926EC0BC3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197" y="1734858"/>
                <a:ext cx="213200" cy="307777"/>
              </a:xfrm>
              <a:prstGeom prst="rect">
                <a:avLst/>
              </a:prstGeom>
              <a:blipFill>
                <a:blip r:embed="rId4"/>
                <a:stretch>
                  <a:fillRect l="-22857" r="-2571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>
            <a:extLst>
              <a:ext uri="{FF2B5EF4-FFF2-40B4-BE49-F238E27FC236}">
                <a16:creationId xmlns:a16="http://schemas.microsoft.com/office/drawing/2014/main" id="{057BAFAA-1C63-4F46-9918-9036755B904F}"/>
              </a:ext>
            </a:extLst>
          </p:cNvPr>
          <p:cNvSpPr txBox="1"/>
          <p:nvPr/>
        </p:nvSpPr>
        <p:spPr>
          <a:xfrm>
            <a:off x="205998" y="645679"/>
            <a:ext cx="3478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Single junction thermocouple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0EED8-9C00-4A6B-B512-E614D40E3F83}"/>
              </a:ext>
            </a:extLst>
          </p:cNvPr>
          <p:cNvSpPr/>
          <p:nvPr/>
        </p:nvSpPr>
        <p:spPr>
          <a:xfrm>
            <a:off x="2532980" y="1033999"/>
            <a:ext cx="2490078" cy="774230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83CC50EB-A97F-4F6A-BC6A-0E5DFE90E9BA}"/>
                  </a:ext>
                </a:extLst>
              </p:cNvPr>
              <p:cNvSpPr txBox="1"/>
              <p:nvPr/>
            </p:nvSpPr>
            <p:spPr>
              <a:xfrm>
                <a:off x="3337465" y="1101813"/>
                <a:ext cx="2132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83CC50EB-A97F-4F6A-BC6A-0E5DFE90E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465" y="1101813"/>
                <a:ext cx="213200" cy="307777"/>
              </a:xfrm>
              <a:prstGeom prst="rect">
                <a:avLst/>
              </a:prstGeom>
              <a:blipFill>
                <a:blip r:embed="rId5"/>
                <a:stretch>
                  <a:fillRect l="-22857" r="-2571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092A3198-405D-4596-B6CE-B66C4AB28271}"/>
                  </a:ext>
                </a:extLst>
              </p:cNvPr>
              <p:cNvSpPr txBox="1"/>
              <p:nvPr/>
            </p:nvSpPr>
            <p:spPr>
              <a:xfrm>
                <a:off x="3337465" y="1378210"/>
                <a:ext cx="2132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092A3198-405D-4596-B6CE-B66C4AB28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465" y="1378210"/>
                <a:ext cx="213200" cy="307777"/>
              </a:xfrm>
              <a:prstGeom prst="rect">
                <a:avLst/>
              </a:prstGeom>
              <a:blipFill>
                <a:blip r:embed="rId6"/>
                <a:stretch>
                  <a:fillRect l="-22857" r="-25714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6F74395B-610A-459D-A676-2E8A8623D69A}"/>
              </a:ext>
            </a:extLst>
          </p:cNvPr>
          <p:cNvSpPr/>
          <p:nvPr/>
        </p:nvSpPr>
        <p:spPr>
          <a:xfrm>
            <a:off x="3088726" y="1236542"/>
            <a:ext cx="122508" cy="122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A308CE46-4586-44FA-8BAC-5445ACA345F3}"/>
              </a:ext>
            </a:extLst>
          </p:cNvPr>
          <p:cNvSpPr/>
          <p:nvPr/>
        </p:nvSpPr>
        <p:spPr>
          <a:xfrm>
            <a:off x="3093744" y="1470844"/>
            <a:ext cx="122508" cy="122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DE4A13-02A2-4E1F-85E7-2A5B87142728}"/>
              </a:ext>
            </a:extLst>
          </p:cNvPr>
          <p:cNvSpPr txBox="1"/>
          <p:nvPr/>
        </p:nvSpPr>
        <p:spPr>
          <a:xfrm>
            <a:off x="3780538" y="115569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Ambient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83A0289E-BFA8-4762-AFAB-8EC45DDFA431}"/>
                  </a:ext>
                </a:extLst>
              </p:cNvPr>
              <p:cNvSpPr txBox="1"/>
              <p:nvPr/>
            </p:nvSpPr>
            <p:spPr>
              <a:xfrm>
                <a:off x="4389128" y="2196549"/>
                <a:ext cx="4548874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sz="2000" dirty="0"/>
                  <a:t>Voltage at 2 and 3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𝑎𝑚𝑏𝑖𝑒𝑛𝑡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algn="just"/>
                <a:r>
                  <a:rPr lang="en-US" sz="2000" dirty="0"/>
                  <a:t>		    = (100-50)×40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000" dirty="0"/>
              </a:p>
              <a:p>
                <a:pPr algn="just"/>
                <a:r>
                  <a:rPr lang="en-US" sz="2000" dirty="0"/>
                  <a:t>		    = 2 mV </a:t>
                </a:r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83A0289E-BFA8-4762-AFAB-8EC45DDFA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128" y="2196549"/>
                <a:ext cx="4548874" cy="1015663"/>
              </a:xfrm>
              <a:prstGeom prst="rect">
                <a:avLst/>
              </a:prstGeom>
              <a:blipFill>
                <a:blip r:embed="rId7"/>
                <a:stretch>
                  <a:fillRect l="-1340" t="-2395" b="-1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153F2649-8329-4AB2-9863-5C292D2555FD}"/>
                  </a:ext>
                </a:extLst>
              </p:cNvPr>
              <p:cNvSpPr txBox="1"/>
              <p:nvPr/>
            </p:nvSpPr>
            <p:spPr>
              <a:xfrm>
                <a:off x="4001913" y="1494661"/>
                <a:ext cx="5883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℃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153F2649-8329-4AB2-9863-5C292D255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913" y="1494661"/>
                <a:ext cx="588303" cy="307777"/>
              </a:xfrm>
              <a:prstGeom prst="rect">
                <a:avLst/>
              </a:prstGeom>
              <a:blipFill>
                <a:blip r:embed="rId8"/>
                <a:stretch>
                  <a:fillRect l="-9278" r="-8247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55A1823C-1F87-4553-8975-D1C135D03A0A}"/>
                  </a:ext>
                </a:extLst>
              </p:cNvPr>
              <p:cNvSpPr txBox="1"/>
              <p:nvPr/>
            </p:nvSpPr>
            <p:spPr>
              <a:xfrm>
                <a:off x="203095" y="2104785"/>
                <a:ext cx="13042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℃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55A1823C-1F87-4553-8975-D1C135D03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95" y="2104785"/>
                <a:ext cx="1304203" cy="307777"/>
              </a:xfrm>
              <a:prstGeom prst="rect">
                <a:avLst/>
              </a:prstGeom>
              <a:blipFill>
                <a:blip r:embed="rId9"/>
                <a:stretch>
                  <a:fillRect l="-3271" r="-3738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6030291-52F0-43AF-A959-B71FECCE636D}"/>
                  </a:ext>
                </a:extLst>
              </p:cNvPr>
              <p:cNvSpPr txBox="1"/>
              <p:nvPr/>
            </p:nvSpPr>
            <p:spPr>
              <a:xfrm>
                <a:off x="5262837" y="1003129"/>
                <a:ext cx="3675165" cy="92333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800" dirty="0">
                    <a:solidFill>
                      <a:srgbClr val="FF0000"/>
                    </a:solidFill>
                  </a:rPr>
                  <a:t>Drawback: </a:t>
                </a:r>
              </a:p>
              <a:p>
                <a:pPr algn="just"/>
                <a:r>
                  <a:rPr lang="en-US" sz="1800" dirty="0"/>
                  <a:t>Suppose ambient temperature changed to 50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6030291-52F0-43AF-A959-B71FECCE6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837" y="1003129"/>
                <a:ext cx="3675165" cy="923330"/>
              </a:xfrm>
              <a:prstGeom prst="rect">
                <a:avLst/>
              </a:prstGeom>
              <a:blipFill>
                <a:blip r:embed="rId10"/>
                <a:stretch>
                  <a:fillRect l="-1157" t="-3268" r="-1322" b="-9150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93E8E1F-ADE5-4C09-A876-539930C8DCE9}"/>
              </a:ext>
            </a:extLst>
          </p:cNvPr>
          <p:cNvSpPr txBox="1"/>
          <p:nvPr/>
        </p:nvSpPr>
        <p:spPr>
          <a:xfrm>
            <a:off x="552704" y="3776945"/>
            <a:ext cx="795602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Hence we need to compensate the ambient temperature 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554F5E4-4BA4-4799-B224-0C6912D25BA3}"/>
              </a:ext>
            </a:extLst>
          </p:cNvPr>
          <p:cNvCxnSpPr/>
          <p:nvPr/>
        </p:nvCxnSpPr>
        <p:spPr>
          <a:xfrm>
            <a:off x="383106" y="1300095"/>
            <a:ext cx="27844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927F409-3016-4E1F-AFB8-8E96D24D455B}"/>
              </a:ext>
            </a:extLst>
          </p:cNvPr>
          <p:cNvCxnSpPr>
            <a:cxnSpLocks/>
          </p:cNvCxnSpPr>
          <p:nvPr/>
        </p:nvCxnSpPr>
        <p:spPr>
          <a:xfrm>
            <a:off x="973810" y="1539512"/>
            <a:ext cx="21937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019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6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9811D89-3FEB-4EF3-ABF2-AE450C3E6F12}"/>
              </a:ext>
            </a:extLst>
          </p:cNvPr>
          <p:cNvSpPr txBox="1"/>
          <p:nvPr/>
        </p:nvSpPr>
        <p:spPr>
          <a:xfrm>
            <a:off x="713139" y="-14988"/>
            <a:ext cx="6506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Ambient temperature measurement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1924B3E-B5C4-4189-931C-D4EE0919EDCF}"/>
              </a:ext>
            </a:extLst>
          </p:cNvPr>
          <p:cNvCxnSpPr>
            <a:cxnSpLocks/>
          </p:cNvCxnSpPr>
          <p:nvPr/>
        </p:nvCxnSpPr>
        <p:spPr>
          <a:xfrm>
            <a:off x="383106" y="1300095"/>
            <a:ext cx="339196" cy="7264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D36D271-35DC-4609-91D8-6B2CE82F0EE5}"/>
              </a:ext>
            </a:extLst>
          </p:cNvPr>
          <p:cNvCxnSpPr>
            <a:cxnSpLocks/>
          </p:cNvCxnSpPr>
          <p:nvPr/>
        </p:nvCxnSpPr>
        <p:spPr>
          <a:xfrm flipH="1">
            <a:off x="736582" y="1539512"/>
            <a:ext cx="237230" cy="4869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2507A080-AA80-46B5-86C0-926EC0BC3014}"/>
                  </a:ext>
                </a:extLst>
              </p:cNvPr>
              <p:cNvSpPr txBox="1"/>
              <p:nvPr/>
            </p:nvSpPr>
            <p:spPr>
              <a:xfrm>
                <a:off x="855197" y="1734858"/>
                <a:ext cx="2132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2507A080-AA80-46B5-86C0-926EC0BC3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197" y="1734858"/>
                <a:ext cx="213200" cy="307777"/>
              </a:xfrm>
              <a:prstGeom prst="rect">
                <a:avLst/>
              </a:prstGeom>
              <a:blipFill>
                <a:blip r:embed="rId4"/>
                <a:stretch>
                  <a:fillRect l="-22857" r="-2571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>
            <a:extLst>
              <a:ext uri="{FF2B5EF4-FFF2-40B4-BE49-F238E27FC236}">
                <a16:creationId xmlns:a16="http://schemas.microsoft.com/office/drawing/2014/main" id="{057BAFAA-1C63-4F46-9918-9036755B904F}"/>
              </a:ext>
            </a:extLst>
          </p:cNvPr>
          <p:cNvSpPr txBox="1"/>
          <p:nvPr/>
        </p:nvSpPr>
        <p:spPr>
          <a:xfrm>
            <a:off x="205998" y="645679"/>
            <a:ext cx="3478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Single junction thermocouple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0EED8-9C00-4A6B-B512-E614D40E3F83}"/>
              </a:ext>
            </a:extLst>
          </p:cNvPr>
          <p:cNvSpPr/>
          <p:nvPr/>
        </p:nvSpPr>
        <p:spPr>
          <a:xfrm>
            <a:off x="2532980" y="1033999"/>
            <a:ext cx="2490078" cy="774230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83CC50EB-A97F-4F6A-BC6A-0E5DFE90E9BA}"/>
                  </a:ext>
                </a:extLst>
              </p:cNvPr>
              <p:cNvSpPr txBox="1"/>
              <p:nvPr/>
            </p:nvSpPr>
            <p:spPr>
              <a:xfrm>
                <a:off x="3337465" y="1101813"/>
                <a:ext cx="2132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83CC50EB-A97F-4F6A-BC6A-0E5DFE90E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465" y="1101813"/>
                <a:ext cx="213200" cy="307777"/>
              </a:xfrm>
              <a:prstGeom prst="rect">
                <a:avLst/>
              </a:prstGeom>
              <a:blipFill>
                <a:blip r:embed="rId5"/>
                <a:stretch>
                  <a:fillRect l="-22857" r="-2571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092A3198-405D-4596-B6CE-B66C4AB28271}"/>
                  </a:ext>
                </a:extLst>
              </p:cNvPr>
              <p:cNvSpPr txBox="1"/>
              <p:nvPr/>
            </p:nvSpPr>
            <p:spPr>
              <a:xfrm>
                <a:off x="3337465" y="1378210"/>
                <a:ext cx="2132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092A3198-405D-4596-B6CE-B66C4AB28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465" y="1378210"/>
                <a:ext cx="213200" cy="307777"/>
              </a:xfrm>
              <a:prstGeom prst="rect">
                <a:avLst/>
              </a:prstGeom>
              <a:blipFill>
                <a:blip r:embed="rId6"/>
                <a:stretch>
                  <a:fillRect l="-22857" r="-25714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6F74395B-610A-459D-A676-2E8A8623D69A}"/>
              </a:ext>
            </a:extLst>
          </p:cNvPr>
          <p:cNvSpPr/>
          <p:nvPr/>
        </p:nvSpPr>
        <p:spPr>
          <a:xfrm>
            <a:off x="3088726" y="1236542"/>
            <a:ext cx="122508" cy="122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A308CE46-4586-44FA-8BAC-5445ACA345F3}"/>
              </a:ext>
            </a:extLst>
          </p:cNvPr>
          <p:cNvSpPr/>
          <p:nvPr/>
        </p:nvSpPr>
        <p:spPr>
          <a:xfrm>
            <a:off x="3093744" y="1470844"/>
            <a:ext cx="122508" cy="122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DE4A13-02A2-4E1F-85E7-2A5B87142728}"/>
              </a:ext>
            </a:extLst>
          </p:cNvPr>
          <p:cNvSpPr txBox="1"/>
          <p:nvPr/>
        </p:nvSpPr>
        <p:spPr>
          <a:xfrm>
            <a:off x="3467899" y="99932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Ambient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55A1823C-1F87-4553-8975-D1C135D03A0A}"/>
                  </a:ext>
                </a:extLst>
              </p:cNvPr>
              <p:cNvSpPr txBox="1"/>
              <p:nvPr/>
            </p:nvSpPr>
            <p:spPr>
              <a:xfrm>
                <a:off x="203095" y="2104785"/>
                <a:ext cx="13042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℃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55A1823C-1F87-4553-8975-D1C135D03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95" y="2104785"/>
                <a:ext cx="1304203" cy="307777"/>
              </a:xfrm>
              <a:prstGeom prst="rect">
                <a:avLst/>
              </a:prstGeom>
              <a:blipFill>
                <a:blip r:embed="rId7"/>
                <a:stretch>
                  <a:fillRect l="-3271" r="-3738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93E8E1F-ADE5-4C09-A876-539930C8DCE9}"/>
              </a:ext>
            </a:extLst>
          </p:cNvPr>
          <p:cNvSpPr txBox="1"/>
          <p:nvPr/>
        </p:nvSpPr>
        <p:spPr>
          <a:xfrm>
            <a:off x="215036" y="3228363"/>
            <a:ext cx="617827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Ambient temperature must be measured using another sensor LM335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13D7BE7-E979-4C81-91E9-E6139706D160}"/>
              </a:ext>
            </a:extLst>
          </p:cNvPr>
          <p:cNvGrpSpPr/>
          <p:nvPr/>
        </p:nvGrpSpPr>
        <p:grpSpPr>
          <a:xfrm>
            <a:off x="4275072" y="1212567"/>
            <a:ext cx="652743" cy="633219"/>
            <a:chOff x="5506259" y="1920193"/>
            <a:chExt cx="887080" cy="860547"/>
          </a:xfrm>
        </p:grpSpPr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D0FBD5EB-A417-4E3A-99C2-651491C00BC1}"/>
                </a:ext>
              </a:extLst>
            </p:cNvPr>
            <p:cNvSpPr/>
            <p:nvPr/>
          </p:nvSpPr>
          <p:spPr>
            <a:xfrm rot="5400000">
              <a:off x="5701818" y="2076628"/>
              <a:ext cx="415496" cy="23984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86F300-7CC0-4D5C-93DF-A3D5165B264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841267" y="2193728"/>
              <a:ext cx="42113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C0EA2D5-502A-4980-8874-A7D6F211BCD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81630" y="2374503"/>
              <a:ext cx="79075" cy="13866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8BDCE62-CDB3-496D-A775-1429F091AD3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951325" y="1890399"/>
              <a:ext cx="79075" cy="13866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E2F9E4B-FB7E-4080-AB41-D395E6F477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1329" y="2190671"/>
              <a:ext cx="36448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1A9B3C1-3066-46B5-BC2B-186443CE2A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6259" y="2195852"/>
              <a:ext cx="32637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41D11A5-06C2-4306-87A7-4C8E66A4B98E}"/>
                </a:ext>
              </a:extLst>
            </p:cNvPr>
            <p:cNvSpPr txBox="1"/>
            <p:nvPr/>
          </p:nvSpPr>
          <p:spPr>
            <a:xfrm>
              <a:off x="5506259" y="2404297"/>
              <a:ext cx="887080" cy="376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LM335</a:t>
              </a:r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D564740-B120-4C26-9531-AA412E8546A8}"/>
              </a:ext>
            </a:extLst>
          </p:cNvPr>
          <p:cNvCxnSpPr>
            <a:cxnSpLocks/>
          </p:cNvCxnSpPr>
          <p:nvPr/>
        </p:nvCxnSpPr>
        <p:spPr>
          <a:xfrm flipH="1">
            <a:off x="4266364" y="1408458"/>
            <a:ext cx="305" cy="6180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6D6747F-E5FF-4D76-937A-E632C14926B3}"/>
              </a:ext>
            </a:extLst>
          </p:cNvPr>
          <p:cNvCxnSpPr>
            <a:cxnSpLocks/>
          </p:cNvCxnSpPr>
          <p:nvPr/>
        </p:nvCxnSpPr>
        <p:spPr>
          <a:xfrm flipH="1">
            <a:off x="4922375" y="1408457"/>
            <a:ext cx="305" cy="6963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9A751D9-AAB9-48BE-8000-3B287756435D}"/>
              </a:ext>
            </a:extLst>
          </p:cNvPr>
          <p:cNvCxnSpPr>
            <a:cxnSpLocks/>
          </p:cNvCxnSpPr>
          <p:nvPr/>
        </p:nvCxnSpPr>
        <p:spPr>
          <a:xfrm>
            <a:off x="4678313" y="2119893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5B1B570-4E48-4723-9513-E5AA36AF64E7}"/>
              </a:ext>
            </a:extLst>
          </p:cNvPr>
          <p:cNvCxnSpPr>
            <a:cxnSpLocks/>
          </p:cNvCxnSpPr>
          <p:nvPr/>
        </p:nvCxnSpPr>
        <p:spPr>
          <a:xfrm>
            <a:off x="4778560" y="2193039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4A030BD-A000-4C52-8C81-9C5F9CCDB8F7}"/>
              </a:ext>
            </a:extLst>
          </p:cNvPr>
          <p:cNvCxnSpPr>
            <a:cxnSpLocks/>
          </p:cNvCxnSpPr>
          <p:nvPr/>
        </p:nvCxnSpPr>
        <p:spPr>
          <a:xfrm>
            <a:off x="4870471" y="2279825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6D0073E-769A-4E76-BCA0-1DA0C164B136}"/>
              </a:ext>
            </a:extLst>
          </p:cNvPr>
          <p:cNvGrpSpPr/>
          <p:nvPr/>
        </p:nvGrpSpPr>
        <p:grpSpPr>
          <a:xfrm rot="5249083">
            <a:off x="4001900" y="2161459"/>
            <a:ext cx="593380" cy="218197"/>
            <a:chOff x="4676775" y="1682364"/>
            <a:chExt cx="1619250" cy="693028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CF74324-F514-490E-A4A7-FA63CC2B58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3A6F859-53E5-4911-807F-3425D202A64B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D92D91A-38F3-48E4-B3BC-F7FB50A86D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C7D30DF-E6B9-4CD0-B0CD-25C53EF82A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9B8E98B-E705-49B1-9BD9-6DFA4740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0EDB20D-A999-4BB5-9804-515180F63E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4F63C7E-BDFE-4D09-9D2C-63EB1DCF6E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54B2CED-4B40-41A3-A6A9-9AFEA53AFD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34092C0-28FA-4063-8917-8D2411B7D558}"/>
              </a:ext>
            </a:extLst>
          </p:cNvPr>
          <p:cNvCxnSpPr>
            <a:cxnSpLocks/>
          </p:cNvCxnSpPr>
          <p:nvPr/>
        </p:nvCxnSpPr>
        <p:spPr>
          <a:xfrm flipH="1">
            <a:off x="3608220" y="1916954"/>
            <a:ext cx="660582" cy="71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4B90BE6-85F3-422E-A162-A4C08F176FA5}"/>
                  </a:ext>
                </a:extLst>
              </p:cNvPr>
              <p:cNvSpPr txBox="1"/>
              <p:nvPr/>
            </p:nvSpPr>
            <p:spPr>
              <a:xfrm>
                <a:off x="4253072" y="2451061"/>
                <a:ext cx="5243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4B90BE6-85F3-422E-A162-A4C08F176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072" y="2451061"/>
                <a:ext cx="524311" cy="307777"/>
              </a:xfrm>
              <a:prstGeom prst="rect">
                <a:avLst/>
              </a:prstGeom>
              <a:blipFill>
                <a:blip r:embed="rId8"/>
                <a:stretch>
                  <a:fillRect l="-10465" r="-814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67EC3B3-C46C-492E-8129-0A53E5EB037B}"/>
              </a:ext>
            </a:extLst>
          </p:cNvPr>
          <p:cNvSpPr txBox="1"/>
          <p:nvPr/>
        </p:nvSpPr>
        <p:spPr>
          <a:xfrm>
            <a:off x="3142763" y="1938248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554F5E4-4BA4-4799-B224-0C6912D25BA3}"/>
              </a:ext>
            </a:extLst>
          </p:cNvPr>
          <p:cNvCxnSpPr/>
          <p:nvPr/>
        </p:nvCxnSpPr>
        <p:spPr>
          <a:xfrm>
            <a:off x="383106" y="1300095"/>
            <a:ext cx="27844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927F409-3016-4E1F-AFB8-8E96D24D455B}"/>
              </a:ext>
            </a:extLst>
          </p:cNvPr>
          <p:cNvCxnSpPr>
            <a:cxnSpLocks/>
          </p:cNvCxnSpPr>
          <p:nvPr/>
        </p:nvCxnSpPr>
        <p:spPr>
          <a:xfrm>
            <a:off x="973810" y="1539512"/>
            <a:ext cx="21937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599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7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9811D89-3FEB-4EF3-ABF2-AE450C3E6F12}"/>
              </a:ext>
            </a:extLst>
          </p:cNvPr>
          <p:cNvSpPr txBox="1"/>
          <p:nvPr/>
        </p:nvSpPr>
        <p:spPr>
          <a:xfrm>
            <a:off x="713139" y="-14988"/>
            <a:ext cx="6506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Ambient temperature measurement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1924B3E-B5C4-4189-931C-D4EE0919EDCF}"/>
              </a:ext>
            </a:extLst>
          </p:cNvPr>
          <p:cNvCxnSpPr>
            <a:cxnSpLocks/>
          </p:cNvCxnSpPr>
          <p:nvPr/>
        </p:nvCxnSpPr>
        <p:spPr>
          <a:xfrm>
            <a:off x="410120" y="1174029"/>
            <a:ext cx="339196" cy="7264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D36D271-35DC-4609-91D8-6B2CE82F0EE5}"/>
              </a:ext>
            </a:extLst>
          </p:cNvPr>
          <p:cNvCxnSpPr>
            <a:cxnSpLocks/>
          </p:cNvCxnSpPr>
          <p:nvPr/>
        </p:nvCxnSpPr>
        <p:spPr>
          <a:xfrm flipH="1">
            <a:off x="763596" y="1413446"/>
            <a:ext cx="237230" cy="4869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2507A080-AA80-46B5-86C0-926EC0BC3014}"/>
                  </a:ext>
                </a:extLst>
              </p:cNvPr>
              <p:cNvSpPr txBox="1"/>
              <p:nvPr/>
            </p:nvSpPr>
            <p:spPr>
              <a:xfrm>
                <a:off x="882211" y="1608792"/>
                <a:ext cx="2132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2507A080-AA80-46B5-86C0-926EC0BC3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211" y="1608792"/>
                <a:ext cx="213200" cy="307777"/>
              </a:xfrm>
              <a:prstGeom prst="rect">
                <a:avLst/>
              </a:prstGeom>
              <a:blipFill>
                <a:blip r:embed="rId4"/>
                <a:stretch>
                  <a:fillRect l="-25714" r="-2285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>
            <a:extLst>
              <a:ext uri="{FF2B5EF4-FFF2-40B4-BE49-F238E27FC236}">
                <a16:creationId xmlns:a16="http://schemas.microsoft.com/office/drawing/2014/main" id="{057BAFAA-1C63-4F46-9918-9036755B904F}"/>
              </a:ext>
            </a:extLst>
          </p:cNvPr>
          <p:cNvSpPr txBox="1"/>
          <p:nvPr/>
        </p:nvSpPr>
        <p:spPr>
          <a:xfrm>
            <a:off x="233012" y="519613"/>
            <a:ext cx="3478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Single junction thermocouple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0EED8-9C00-4A6B-B512-E614D40E3F83}"/>
              </a:ext>
            </a:extLst>
          </p:cNvPr>
          <p:cNvSpPr/>
          <p:nvPr/>
        </p:nvSpPr>
        <p:spPr>
          <a:xfrm>
            <a:off x="2559994" y="907933"/>
            <a:ext cx="2490078" cy="774230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83CC50EB-A97F-4F6A-BC6A-0E5DFE90E9BA}"/>
                  </a:ext>
                </a:extLst>
              </p:cNvPr>
              <p:cNvSpPr txBox="1"/>
              <p:nvPr/>
            </p:nvSpPr>
            <p:spPr>
              <a:xfrm>
                <a:off x="3289529" y="975747"/>
                <a:ext cx="2132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83CC50EB-A97F-4F6A-BC6A-0E5DFE90E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529" y="975747"/>
                <a:ext cx="213200" cy="307777"/>
              </a:xfrm>
              <a:prstGeom prst="rect">
                <a:avLst/>
              </a:prstGeom>
              <a:blipFill>
                <a:blip r:embed="rId5"/>
                <a:stretch>
                  <a:fillRect l="-25714" r="-22857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092A3198-405D-4596-B6CE-B66C4AB28271}"/>
                  </a:ext>
                </a:extLst>
              </p:cNvPr>
              <p:cNvSpPr txBox="1"/>
              <p:nvPr/>
            </p:nvSpPr>
            <p:spPr>
              <a:xfrm>
                <a:off x="3289529" y="1252144"/>
                <a:ext cx="2132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092A3198-405D-4596-B6CE-B66C4AB28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529" y="1252144"/>
                <a:ext cx="213200" cy="307777"/>
              </a:xfrm>
              <a:prstGeom prst="rect">
                <a:avLst/>
              </a:prstGeom>
              <a:blipFill>
                <a:blip r:embed="rId6"/>
                <a:stretch>
                  <a:fillRect l="-25714" r="-22857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6F74395B-610A-459D-A676-2E8A8623D69A}"/>
              </a:ext>
            </a:extLst>
          </p:cNvPr>
          <p:cNvSpPr/>
          <p:nvPr/>
        </p:nvSpPr>
        <p:spPr>
          <a:xfrm>
            <a:off x="3115740" y="1110476"/>
            <a:ext cx="122508" cy="122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A308CE46-4586-44FA-8BAC-5445ACA345F3}"/>
              </a:ext>
            </a:extLst>
          </p:cNvPr>
          <p:cNvSpPr/>
          <p:nvPr/>
        </p:nvSpPr>
        <p:spPr>
          <a:xfrm>
            <a:off x="3120758" y="1344778"/>
            <a:ext cx="122508" cy="122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DE4A13-02A2-4E1F-85E7-2A5B87142728}"/>
              </a:ext>
            </a:extLst>
          </p:cNvPr>
          <p:cNvSpPr txBox="1"/>
          <p:nvPr/>
        </p:nvSpPr>
        <p:spPr>
          <a:xfrm>
            <a:off x="3494913" y="87325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Ambient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55A1823C-1F87-4553-8975-D1C135D03A0A}"/>
                  </a:ext>
                </a:extLst>
              </p:cNvPr>
              <p:cNvSpPr txBox="1"/>
              <p:nvPr/>
            </p:nvSpPr>
            <p:spPr>
              <a:xfrm>
                <a:off x="230109" y="1978719"/>
                <a:ext cx="13042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℃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55A1823C-1F87-4553-8975-D1C135D03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09" y="1978719"/>
                <a:ext cx="1304203" cy="307777"/>
              </a:xfrm>
              <a:prstGeom prst="rect">
                <a:avLst/>
              </a:prstGeom>
              <a:blipFill>
                <a:blip r:embed="rId7"/>
                <a:stretch>
                  <a:fillRect l="-3738" r="-327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93E8E1F-ADE5-4C09-A876-539930C8DCE9}"/>
              </a:ext>
            </a:extLst>
          </p:cNvPr>
          <p:cNvSpPr txBox="1"/>
          <p:nvPr/>
        </p:nvSpPr>
        <p:spPr>
          <a:xfrm>
            <a:off x="134547" y="2676048"/>
            <a:ext cx="8841596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Once you measure ambient temperature of the block then you can find the actual temperature,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13D7BE7-E979-4C81-91E9-E6139706D160}"/>
              </a:ext>
            </a:extLst>
          </p:cNvPr>
          <p:cNvGrpSpPr/>
          <p:nvPr/>
        </p:nvGrpSpPr>
        <p:grpSpPr>
          <a:xfrm>
            <a:off x="4302086" y="1086501"/>
            <a:ext cx="652743" cy="633219"/>
            <a:chOff x="5506259" y="1920193"/>
            <a:chExt cx="887080" cy="860547"/>
          </a:xfrm>
        </p:grpSpPr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D0FBD5EB-A417-4E3A-99C2-651491C00BC1}"/>
                </a:ext>
              </a:extLst>
            </p:cNvPr>
            <p:cNvSpPr/>
            <p:nvPr/>
          </p:nvSpPr>
          <p:spPr>
            <a:xfrm rot="5400000">
              <a:off x="5701818" y="2076628"/>
              <a:ext cx="415496" cy="23984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86F300-7CC0-4D5C-93DF-A3D5165B264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841267" y="2193728"/>
              <a:ext cx="42113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C0EA2D5-502A-4980-8874-A7D6F211BCD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81630" y="2374503"/>
              <a:ext cx="79075" cy="13866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8BDCE62-CDB3-496D-A775-1429F091AD3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951325" y="1890399"/>
              <a:ext cx="79075" cy="13866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E2F9E4B-FB7E-4080-AB41-D395E6F477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1329" y="2190671"/>
              <a:ext cx="36448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1A9B3C1-3066-46B5-BC2B-186443CE2A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6259" y="2195852"/>
              <a:ext cx="32637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41D11A5-06C2-4306-87A7-4C8E66A4B98E}"/>
                </a:ext>
              </a:extLst>
            </p:cNvPr>
            <p:cNvSpPr txBox="1"/>
            <p:nvPr/>
          </p:nvSpPr>
          <p:spPr>
            <a:xfrm>
              <a:off x="5506259" y="2404297"/>
              <a:ext cx="887080" cy="376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LM335</a:t>
              </a:r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D564740-B120-4C26-9531-AA412E8546A8}"/>
              </a:ext>
            </a:extLst>
          </p:cNvPr>
          <p:cNvCxnSpPr>
            <a:cxnSpLocks/>
          </p:cNvCxnSpPr>
          <p:nvPr/>
        </p:nvCxnSpPr>
        <p:spPr>
          <a:xfrm flipH="1">
            <a:off x="4293378" y="1282392"/>
            <a:ext cx="305" cy="6180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6D6747F-E5FF-4D76-937A-E632C14926B3}"/>
              </a:ext>
            </a:extLst>
          </p:cNvPr>
          <p:cNvCxnSpPr>
            <a:cxnSpLocks/>
          </p:cNvCxnSpPr>
          <p:nvPr/>
        </p:nvCxnSpPr>
        <p:spPr>
          <a:xfrm flipH="1">
            <a:off x="4949389" y="1282391"/>
            <a:ext cx="305" cy="6963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9A751D9-AAB9-48BE-8000-3B287756435D}"/>
              </a:ext>
            </a:extLst>
          </p:cNvPr>
          <p:cNvCxnSpPr>
            <a:cxnSpLocks/>
          </p:cNvCxnSpPr>
          <p:nvPr/>
        </p:nvCxnSpPr>
        <p:spPr>
          <a:xfrm>
            <a:off x="4705327" y="1993827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5B1B570-4E48-4723-9513-E5AA36AF64E7}"/>
              </a:ext>
            </a:extLst>
          </p:cNvPr>
          <p:cNvCxnSpPr>
            <a:cxnSpLocks/>
          </p:cNvCxnSpPr>
          <p:nvPr/>
        </p:nvCxnSpPr>
        <p:spPr>
          <a:xfrm>
            <a:off x="4805574" y="2066973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4A030BD-A000-4C52-8C81-9C5F9CCDB8F7}"/>
              </a:ext>
            </a:extLst>
          </p:cNvPr>
          <p:cNvCxnSpPr>
            <a:cxnSpLocks/>
          </p:cNvCxnSpPr>
          <p:nvPr/>
        </p:nvCxnSpPr>
        <p:spPr>
          <a:xfrm>
            <a:off x="4897485" y="2153759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6D0073E-769A-4E76-BCA0-1DA0C164B136}"/>
              </a:ext>
            </a:extLst>
          </p:cNvPr>
          <p:cNvGrpSpPr/>
          <p:nvPr/>
        </p:nvGrpSpPr>
        <p:grpSpPr>
          <a:xfrm rot="5249083">
            <a:off x="4028914" y="2035393"/>
            <a:ext cx="593380" cy="218197"/>
            <a:chOff x="4676775" y="1682364"/>
            <a:chExt cx="1619250" cy="693028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CF74324-F514-490E-A4A7-FA63CC2B58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3A6F859-53E5-4911-807F-3425D202A64B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D92D91A-38F3-48E4-B3BC-F7FB50A86D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C7D30DF-E6B9-4CD0-B0CD-25C53EF82A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9B8E98B-E705-49B1-9BD9-6DFA4740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0EDB20D-A999-4BB5-9804-515180F63E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4F63C7E-BDFE-4D09-9D2C-63EB1DCF6E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54B2CED-4B40-41A3-A6A9-9AFEA53AFD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34092C0-28FA-4063-8917-8D2411B7D558}"/>
              </a:ext>
            </a:extLst>
          </p:cNvPr>
          <p:cNvCxnSpPr>
            <a:cxnSpLocks/>
          </p:cNvCxnSpPr>
          <p:nvPr/>
        </p:nvCxnSpPr>
        <p:spPr>
          <a:xfrm flipH="1">
            <a:off x="3635234" y="1790888"/>
            <a:ext cx="660582" cy="71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4B90BE6-85F3-422E-A162-A4C08F176FA5}"/>
                  </a:ext>
                </a:extLst>
              </p:cNvPr>
              <p:cNvSpPr txBox="1"/>
              <p:nvPr/>
            </p:nvSpPr>
            <p:spPr>
              <a:xfrm>
                <a:off x="4280086" y="2324995"/>
                <a:ext cx="5243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4B90BE6-85F3-422E-A162-A4C08F176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086" y="2324995"/>
                <a:ext cx="524311" cy="307777"/>
              </a:xfrm>
              <a:prstGeom prst="rect">
                <a:avLst/>
              </a:prstGeom>
              <a:blipFill>
                <a:blip r:embed="rId8"/>
                <a:stretch>
                  <a:fillRect l="-10465" r="-814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67EC3B3-C46C-492E-8129-0A53E5EB037B}"/>
              </a:ext>
            </a:extLst>
          </p:cNvPr>
          <p:cNvSpPr txBox="1"/>
          <p:nvPr/>
        </p:nvSpPr>
        <p:spPr>
          <a:xfrm>
            <a:off x="3169777" y="1812182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25C730-9B62-4CF0-9C4B-41DEFD64306C}"/>
                  </a:ext>
                </a:extLst>
              </p:cNvPr>
              <p:cNvSpPr txBox="1"/>
              <p:nvPr/>
            </p:nvSpPr>
            <p:spPr>
              <a:xfrm>
                <a:off x="134547" y="3163045"/>
                <a:ext cx="4795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Thermocouple voltage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𝑎𝑚𝑏𝑖𝑒𝑛𝑡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25C730-9B62-4CF0-9C4B-41DEFD643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47" y="3163045"/>
                <a:ext cx="4795352" cy="369332"/>
              </a:xfrm>
              <a:prstGeom prst="rect">
                <a:avLst/>
              </a:prstGeom>
              <a:blipFill>
                <a:blip r:embed="rId9"/>
                <a:stretch>
                  <a:fillRect l="-101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312A20-F5B5-4A61-9FFE-0C2CE6DE2DB0}"/>
                  </a:ext>
                </a:extLst>
              </p:cNvPr>
              <p:cNvSpPr txBox="1"/>
              <p:nvPr/>
            </p:nvSpPr>
            <p:spPr>
              <a:xfrm>
                <a:off x="2614669" y="3618863"/>
                <a:ext cx="1995996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𝑎𝑚𝑏𝑖𝑒𝑛𝑡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312A20-F5B5-4A61-9FFE-0C2CE6DE2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669" y="3618863"/>
                <a:ext cx="1995996" cy="6109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7B74558-5920-4E6C-8736-E138105BA060}"/>
                  </a:ext>
                </a:extLst>
              </p:cNvPr>
              <p:cNvSpPr txBox="1"/>
              <p:nvPr/>
            </p:nvSpPr>
            <p:spPr>
              <a:xfrm>
                <a:off x="2600069" y="4395517"/>
                <a:ext cx="1861087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𝑎𝑚𝑏𝑖𝑒𝑛𝑡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7B74558-5920-4E6C-8736-E138105BA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069" y="4395517"/>
                <a:ext cx="1861087" cy="61093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554F5E4-4BA4-4799-B224-0C6912D25BA3}"/>
              </a:ext>
            </a:extLst>
          </p:cNvPr>
          <p:cNvCxnSpPr/>
          <p:nvPr/>
        </p:nvCxnSpPr>
        <p:spPr>
          <a:xfrm>
            <a:off x="410120" y="1174029"/>
            <a:ext cx="27844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927F409-3016-4E1F-AFB8-8E96D24D455B}"/>
              </a:ext>
            </a:extLst>
          </p:cNvPr>
          <p:cNvCxnSpPr>
            <a:cxnSpLocks/>
          </p:cNvCxnSpPr>
          <p:nvPr/>
        </p:nvCxnSpPr>
        <p:spPr>
          <a:xfrm>
            <a:off x="1000824" y="1413446"/>
            <a:ext cx="21937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704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60EED8-9C00-4A6B-B512-E614D40E3F83}"/>
              </a:ext>
            </a:extLst>
          </p:cNvPr>
          <p:cNvSpPr/>
          <p:nvPr/>
        </p:nvSpPr>
        <p:spPr>
          <a:xfrm>
            <a:off x="2588566" y="1428673"/>
            <a:ext cx="2490078" cy="1430135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8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9811D89-3FEB-4EF3-ABF2-AE450C3E6F12}"/>
              </a:ext>
            </a:extLst>
          </p:cNvPr>
          <p:cNvSpPr txBox="1"/>
          <p:nvPr/>
        </p:nvSpPr>
        <p:spPr>
          <a:xfrm>
            <a:off x="713139" y="-14988"/>
            <a:ext cx="6506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Ambient temperature measurement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1924B3E-B5C4-4189-931C-D4EE0919EDCF}"/>
              </a:ext>
            </a:extLst>
          </p:cNvPr>
          <p:cNvCxnSpPr>
            <a:cxnSpLocks/>
          </p:cNvCxnSpPr>
          <p:nvPr/>
        </p:nvCxnSpPr>
        <p:spPr>
          <a:xfrm>
            <a:off x="452271" y="1768767"/>
            <a:ext cx="339196" cy="7264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D36D271-35DC-4609-91D8-6B2CE82F0EE5}"/>
              </a:ext>
            </a:extLst>
          </p:cNvPr>
          <p:cNvCxnSpPr>
            <a:cxnSpLocks/>
          </p:cNvCxnSpPr>
          <p:nvPr/>
        </p:nvCxnSpPr>
        <p:spPr>
          <a:xfrm flipH="1">
            <a:off x="805747" y="2008184"/>
            <a:ext cx="237230" cy="4869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2507A080-AA80-46B5-86C0-926EC0BC3014}"/>
                  </a:ext>
                </a:extLst>
              </p:cNvPr>
              <p:cNvSpPr txBox="1"/>
              <p:nvPr/>
            </p:nvSpPr>
            <p:spPr>
              <a:xfrm>
                <a:off x="924362" y="2203530"/>
                <a:ext cx="2132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2507A080-AA80-46B5-86C0-926EC0BC3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362" y="2203530"/>
                <a:ext cx="213200" cy="307777"/>
              </a:xfrm>
              <a:prstGeom prst="rect">
                <a:avLst/>
              </a:prstGeom>
              <a:blipFill>
                <a:blip r:embed="rId4"/>
                <a:stretch>
                  <a:fillRect l="-25714" r="-22857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>
            <a:extLst>
              <a:ext uri="{FF2B5EF4-FFF2-40B4-BE49-F238E27FC236}">
                <a16:creationId xmlns:a16="http://schemas.microsoft.com/office/drawing/2014/main" id="{057BAFAA-1C63-4F46-9918-9036755B904F}"/>
              </a:ext>
            </a:extLst>
          </p:cNvPr>
          <p:cNvSpPr txBox="1"/>
          <p:nvPr/>
        </p:nvSpPr>
        <p:spPr>
          <a:xfrm>
            <a:off x="272260" y="613107"/>
            <a:ext cx="3478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Single junction thermocouple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DE4A13-02A2-4E1F-85E7-2A5B87142728}"/>
              </a:ext>
            </a:extLst>
          </p:cNvPr>
          <p:cNvSpPr txBox="1"/>
          <p:nvPr/>
        </p:nvSpPr>
        <p:spPr>
          <a:xfrm>
            <a:off x="3537064" y="146799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Ambient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55A1823C-1F87-4553-8975-D1C135D03A0A}"/>
                  </a:ext>
                </a:extLst>
              </p:cNvPr>
              <p:cNvSpPr txBox="1"/>
              <p:nvPr/>
            </p:nvSpPr>
            <p:spPr>
              <a:xfrm>
                <a:off x="272260" y="2573457"/>
                <a:ext cx="13042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℃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55A1823C-1F87-4553-8975-D1C135D03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60" y="2573457"/>
                <a:ext cx="1304203" cy="307777"/>
              </a:xfrm>
              <a:prstGeom prst="rect">
                <a:avLst/>
              </a:prstGeom>
              <a:blipFill>
                <a:blip r:embed="rId5"/>
                <a:stretch>
                  <a:fillRect l="-3738" r="-3271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213D7BE7-E979-4C81-91E9-E6139706D160}"/>
              </a:ext>
            </a:extLst>
          </p:cNvPr>
          <p:cNvGrpSpPr/>
          <p:nvPr/>
        </p:nvGrpSpPr>
        <p:grpSpPr>
          <a:xfrm>
            <a:off x="4069973" y="2110092"/>
            <a:ext cx="661826" cy="664784"/>
            <a:chOff x="5486386" y="1579928"/>
            <a:chExt cx="899424" cy="903444"/>
          </a:xfrm>
        </p:grpSpPr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D0FBD5EB-A417-4E3A-99C2-651491C00BC1}"/>
                </a:ext>
              </a:extLst>
            </p:cNvPr>
            <p:cNvSpPr/>
            <p:nvPr/>
          </p:nvSpPr>
          <p:spPr>
            <a:xfrm rot="5400000">
              <a:off x="5701818" y="2076628"/>
              <a:ext cx="415496" cy="23984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86F300-7CC0-4D5C-93DF-A3D5165B264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841267" y="2193728"/>
              <a:ext cx="42113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C0EA2D5-502A-4980-8874-A7D6F211BCD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81630" y="2374503"/>
              <a:ext cx="79075" cy="13866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8BDCE62-CDB3-496D-A775-1429F091AD3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951325" y="1890399"/>
              <a:ext cx="79075" cy="13866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E2F9E4B-FB7E-4080-AB41-D395E6F477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1329" y="2190671"/>
              <a:ext cx="36448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1A9B3C1-3066-46B5-BC2B-186443CE2A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6259" y="2195852"/>
              <a:ext cx="32637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41D11A5-06C2-4306-87A7-4C8E66A4B98E}"/>
                </a:ext>
              </a:extLst>
            </p:cNvPr>
            <p:cNvSpPr txBox="1"/>
            <p:nvPr/>
          </p:nvSpPr>
          <p:spPr>
            <a:xfrm>
              <a:off x="5486386" y="1579928"/>
              <a:ext cx="887080" cy="376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LM335</a:t>
              </a:r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D564740-B120-4C26-9531-AA412E8546A8}"/>
              </a:ext>
            </a:extLst>
          </p:cNvPr>
          <p:cNvCxnSpPr>
            <a:cxnSpLocks/>
          </p:cNvCxnSpPr>
          <p:nvPr/>
        </p:nvCxnSpPr>
        <p:spPr>
          <a:xfrm flipH="1">
            <a:off x="4075889" y="2556361"/>
            <a:ext cx="305" cy="6180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6D6747F-E5FF-4D76-937A-E632C14926B3}"/>
              </a:ext>
            </a:extLst>
          </p:cNvPr>
          <p:cNvCxnSpPr>
            <a:cxnSpLocks/>
          </p:cNvCxnSpPr>
          <p:nvPr/>
        </p:nvCxnSpPr>
        <p:spPr>
          <a:xfrm flipH="1">
            <a:off x="5505620" y="1358486"/>
            <a:ext cx="152" cy="1559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9A751D9-AAB9-48BE-8000-3B287756435D}"/>
              </a:ext>
            </a:extLst>
          </p:cNvPr>
          <p:cNvCxnSpPr>
            <a:cxnSpLocks/>
          </p:cNvCxnSpPr>
          <p:nvPr/>
        </p:nvCxnSpPr>
        <p:spPr>
          <a:xfrm>
            <a:off x="5261557" y="1529569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5B1B570-4E48-4723-9513-E5AA36AF64E7}"/>
              </a:ext>
            </a:extLst>
          </p:cNvPr>
          <p:cNvCxnSpPr>
            <a:cxnSpLocks/>
          </p:cNvCxnSpPr>
          <p:nvPr/>
        </p:nvCxnSpPr>
        <p:spPr>
          <a:xfrm>
            <a:off x="5361804" y="1587725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4A030BD-A000-4C52-8C81-9C5F9CCDB8F7}"/>
              </a:ext>
            </a:extLst>
          </p:cNvPr>
          <p:cNvCxnSpPr>
            <a:cxnSpLocks/>
          </p:cNvCxnSpPr>
          <p:nvPr/>
        </p:nvCxnSpPr>
        <p:spPr>
          <a:xfrm>
            <a:off x="5453715" y="1644531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6D0073E-769A-4E76-BCA0-1DA0C164B136}"/>
              </a:ext>
            </a:extLst>
          </p:cNvPr>
          <p:cNvGrpSpPr/>
          <p:nvPr/>
        </p:nvGrpSpPr>
        <p:grpSpPr>
          <a:xfrm rot="5249083">
            <a:off x="3811425" y="3309362"/>
            <a:ext cx="593380" cy="218197"/>
            <a:chOff x="4676775" y="1682364"/>
            <a:chExt cx="1619250" cy="693028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CF74324-F514-490E-A4A7-FA63CC2B58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3A6F859-53E5-4911-807F-3425D202A64B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D92D91A-38F3-48E4-B3BC-F7FB50A86D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C7D30DF-E6B9-4CD0-B0CD-25C53EF82A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9B8E98B-E705-49B1-9BD9-6DFA4740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0EDB20D-A999-4BB5-9804-515180F63E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4F63C7E-BDFE-4D09-9D2C-63EB1DCF6E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54B2CED-4B40-41A3-A6A9-9AFEA53AFD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34092C0-28FA-4063-8917-8D2411B7D558}"/>
              </a:ext>
            </a:extLst>
          </p:cNvPr>
          <p:cNvCxnSpPr>
            <a:cxnSpLocks/>
          </p:cNvCxnSpPr>
          <p:nvPr/>
        </p:nvCxnSpPr>
        <p:spPr>
          <a:xfrm flipH="1">
            <a:off x="3417745" y="3064857"/>
            <a:ext cx="660582" cy="71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4B90BE6-85F3-422E-A162-A4C08F176FA5}"/>
                  </a:ext>
                </a:extLst>
              </p:cNvPr>
              <p:cNvSpPr txBox="1"/>
              <p:nvPr/>
            </p:nvSpPr>
            <p:spPr>
              <a:xfrm>
                <a:off x="4062597" y="3598964"/>
                <a:ext cx="7166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4B90BE6-85F3-422E-A162-A4C08F176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597" y="3598964"/>
                <a:ext cx="716671" cy="307777"/>
              </a:xfrm>
              <a:prstGeom prst="rect">
                <a:avLst/>
              </a:prstGeom>
              <a:blipFill>
                <a:blip r:embed="rId6"/>
                <a:stretch>
                  <a:fillRect l="-6780" r="-508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67EC3B3-C46C-492E-8129-0A53E5EB037B}"/>
              </a:ext>
            </a:extLst>
          </p:cNvPr>
          <p:cNvSpPr txBox="1"/>
          <p:nvPr/>
        </p:nvSpPr>
        <p:spPr>
          <a:xfrm>
            <a:off x="3080016" y="371285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554F5E4-4BA4-4799-B224-0C6912D25BA3}"/>
              </a:ext>
            </a:extLst>
          </p:cNvPr>
          <p:cNvCxnSpPr>
            <a:cxnSpLocks/>
          </p:cNvCxnSpPr>
          <p:nvPr/>
        </p:nvCxnSpPr>
        <p:spPr>
          <a:xfrm>
            <a:off x="452271" y="1768767"/>
            <a:ext cx="57303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927F409-3016-4E1F-AFB8-8E96D24D455B}"/>
              </a:ext>
            </a:extLst>
          </p:cNvPr>
          <p:cNvCxnSpPr>
            <a:cxnSpLocks/>
          </p:cNvCxnSpPr>
          <p:nvPr/>
        </p:nvCxnSpPr>
        <p:spPr>
          <a:xfrm>
            <a:off x="1042975" y="2008184"/>
            <a:ext cx="4406298" cy="48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DF02B37-5653-40EA-8766-A1E6E2ED2E5C}"/>
              </a:ext>
            </a:extLst>
          </p:cNvPr>
          <p:cNvCxnSpPr>
            <a:cxnSpLocks/>
          </p:cNvCxnSpPr>
          <p:nvPr/>
        </p:nvCxnSpPr>
        <p:spPr>
          <a:xfrm>
            <a:off x="6182610" y="1764318"/>
            <a:ext cx="347699" cy="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6E2EEF02-B12D-4035-AC9F-A4F2AD32B32D}"/>
              </a:ext>
            </a:extLst>
          </p:cNvPr>
          <p:cNvSpPr/>
          <p:nvPr/>
        </p:nvSpPr>
        <p:spPr>
          <a:xfrm rot="5400000">
            <a:off x="6427157" y="1347297"/>
            <a:ext cx="645648" cy="439343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67DAA5-15EE-49C9-AF64-78F07ED4CFAA}"/>
              </a:ext>
            </a:extLst>
          </p:cNvPr>
          <p:cNvCxnSpPr>
            <a:cxnSpLocks/>
          </p:cNvCxnSpPr>
          <p:nvPr/>
        </p:nvCxnSpPr>
        <p:spPr>
          <a:xfrm flipV="1">
            <a:off x="6983411" y="1553479"/>
            <a:ext cx="378108" cy="1494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826297F-6715-4931-A2F0-529E081343D2}"/>
              </a:ext>
            </a:extLst>
          </p:cNvPr>
          <p:cNvCxnSpPr>
            <a:cxnSpLocks/>
          </p:cNvCxnSpPr>
          <p:nvPr/>
        </p:nvCxnSpPr>
        <p:spPr>
          <a:xfrm flipV="1">
            <a:off x="6056901" y="1366866"/>
            <a:ext cx="486144" cy="373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22">
                <a:extLst>
                  <a:ext uri="{FF2B5EF4-FFF2-40B4-BE49-F238E27FC236}">
                    <a16:creationId xmlns:a16="http://schemas.microsoft.com/office/drawing/2014/main" id="{1BE5FB83-3C6B-47FA-90AE-C3046C06D4CD}"/>
                  </a:ext>
                </a:extLst>
              </p:cNvPr>
              <p:cNvSpPr txBox="1"/>
              <p:nvPr/>
            </p:nvSpPr>
            <p:spPr>
              <a:xfrm>
                <a:off x="6488613" y="1511370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9" name="TextBox 22">
                <a:extLst>
                  <a:ext uri="{FF2B5EF4-FFF2-40B4-BE49-F238E27FC236}">
                    <a16:creationId xmlns:a16="http://schemas.microsoft.com/office/drawing/2014/main" id="{1BE5FB83-3C6B-47FA-90AE-C3046C06D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613" y="1511370"/>
                <a:ext cx="302521" cy="307776"/>
              </a:xfrm>
              <a:prstGeom prst="rect">
                <a:avLst/>
              </a:prstGeom>
              <a:blipFill>
                <a:blip r:embed="rId7"/>
                <a:stretch>
                  <a:fillRect l="-10000" r="-800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22">
                <a:extLst>
                  <a:ext uri="{FF2B5EF4-FFF2-40B4-BE49-F238E27FC236}">
                    <a16:creationId xmlns:a16="http://schemas.microsoft.com/office/drawing/2014/main" id="{B2905073-447F-4A9A-AE67-00E66E11E258}"/>
                  </a:ext>
                </a:extLst>
              </p:cNvPr>
              <p:cNvSpPr txBox="1"/>
              <p:nvPr/>
            </p:nvSpPr>
            <p:spPr>
              <a:xfrm>
                <a:off x="6499302" y="1251530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TextBox 22">
                <a:extLst>
                  <a:ext uri="{FF2B5EF4-FFF2-40B4-BE49-F238E27FC236}">
                    <a16:creationId xmlns:a16="http://schemas.microsoft.com/office/drawing/2014/main" id="{B2905073-447F-4A9A-AE67-00E66E11E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302" y="1251530"/>
                <a:ext cx="302521" cy="3077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A17228E-5BA2-43E6-A118-A940093F8A06}"/>
              </a:ext>
            </a:extLst>
          </p:cNvPr>
          <p:cNvCxnSpPr>
            <a:cxnSpLocks/>
          </p:cNvCxnSpPr>
          <p:nvPr/>
        </p:nvCxnSpPr>
        <p:spPr>
          <a:xfrm>
            <a:off x="6749981" y="1212977"/>
            <a:ext cx="0" cy="18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0A8D88E-DFA7-4E9E-B701-4E21D4B1C264}"/>
              </a:ext>
            </a:extLst>
          </p:cNvPr>
          <p:cNvCxnSpPr>
            <a:cxnSpLocks/>
          </p:cNvCxnSpPr>
          <p:nvPr/>
        </p:nvCxnSpPr>
        <p:spPr>
          <a:xfrm>
            <a:off x="6756098" y="1715793"/>
            <a:ext cx="0" cy="2243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02E8606-D879-40AD-BA66-FE85E5591752}"/>
              </a:ext>
            </a:extLst>
          </p:cNvPr>
          <p:cNvSpPr txBox="1"/>
          <p:nvPr/>
        </p:nvSpPr>
        <p:spPr>
          <a:xfrm>
            <a:off x="6499302" y="1911291"/>
            <a:ext cx="6148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-15V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F98EC7-4F1F-4ECD-AFB8-4B85C67AF190}"/>
              </a:ext>
            </a:extLst>
          </p:cNvPr>
          <p:cNvSpPr txBox="1"/>
          <p:nvPr/>
        </p:nvSpPr>
        <p:spPr>
          <a:xfrm>
            <a:off x="6412109" y="954419"/>
            <a:ext cx="713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+15V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D64AF16-1B02-4445-AC7F-C398C6362964}"/>
              </a:ext>
            </a:extLst>
          </p:cNvPr>
          <p:cNvGrpSpPr/>
          <p:nvPr/>
        </p:nvGrpSpPr>
        <p:grpSpPr>
          <a:xfrm>
            <a:off x="5516613" y="1235622"/>
            <a:ext cx="593380" cy="218197"/>
            <a:chOff x="4676775" y="1682364"/>
            <a:chExt cx="1619250" cy="693028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BC5C89A-7FA2-47CD-8D5F-B8E7307754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660AFAF-D5F1-40DF-ACF2-37F8DAA5CF8C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340A1B3-15BF-40BD-80D7-127FB976CC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326EB45-077F-4C57-9AB9-F36EFA793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65ED081-7205-420B-91BF-EA5049D82D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33F8AF2-E7E9-41F0-B02D-91817BE464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E296EF1-C5A9-485A-9626-BE1DD7AB7F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47423BF-1316-4BA0-9D34-255C67B3FA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3394A4C-C129-4259-A028-8D85A7AF28F6}"/>
              </a:ext>
            </a:extLst>
          </p:cNvPr>
          <p:cNvGrpSpPr/>
          <p:nvPr/>
        </p:nvGrpSpPr>
        <p:grpSpPr>
          <a:xfrm>
            <a:off x="6453291" y="788122"/>
            <a:ext cx="593380" cy="218197"/>
            <a:chOff x="4676775" y="1682364"/>
            <a:chExt cx="1619250" cy="693028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4B645A3-00CB-4A41-9C15-74A8E17539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366609CF-C5E6-4562-9CC1-56CAE78F1259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A4AF575-A7DC-4D94-B679-BAC0193373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680EB4D-CD13-4331-8CE0-64F02CB4B0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93F0C01-E160-4110-A7E6-FD72430033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86A2461-08C4-46D7-9B7E-BF9CCFD7A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F9C95EC-AEBC-4F0D-9077-61714261F4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9F70D07-7BA1-483D-84D7-DEFFDE2EFB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68CB387-B7B0-4D9A-A7F9-84CBA86131E3}"/>
              </a:ext>
            </a:extLst>
          </p:cNvPr>
          <p:cNvCxnSpPr>
            <a:cxnSpLocks/>
          </p:cNvCxnSpPr>
          <p:nvPr/>
        </p:nvCxnSpPr>
        <p:spPr>
          <a:xfrm flipH="1">
            <a:off x="6439168" y="903525"/>
            <a:ext cx="153" cy="4625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33712C8-4176-4B1C-BA34-DD7F342738AB}"/>
              </a:ext>
            </a:extLst>
          </p:cNvPr>
          <p:cNvCxnSpPr>
            <a:cxnSpLocks/>
          </p:cNvCxnSpPr>
          <p:nvPr/>
        </p:nvCxnSpPr>
        <p:spPr>
          <a:xfrm flipH="1">
            <a:off x="7036759" y="931677"/>
            <a:ext cx="11530" cy="6560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6823D58-E4BF-4BCE-8182-A30D680771CE}"/>
                  </a:ext>
                </a:extLst>
              </p:cNvPr>
              <p:cNvSpPr txBox="1"/>
              <p:nvPr/>
            </p:nvSpPr>
            <p:spPr>
              <a:xfrm>
                <a:off x="6392299" y="507527"/>
                <a:ext cx="6944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24 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6823D58-E4BF-4BCE-8182-A30D68077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299" y="507527"/>
                <a:ext cx="694421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5309EE33-068D-44DB-9AE6-E846AAA12094}"/>
                  </a:ext>
                </a:extLst>
              </p:cNvPr>
              <p:cNvSpPr txBox="1"/>
              <p:nvPr/>
            </p:nvSpPr>
            <p:spPr>
              <a:xfrm>
                <a:off x="5449273" y="908702"/>
                <a:ext cx="5950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5309EE33-068D-44DB-9AE6-E846AAA12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273" y="908702"/>
                <a:ext cx="595035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E3B9AB17-0EA8-4DBA-AABC-FCD679F81C23}"/>
                  </a:ext>
                </a:extLst>
              </p:cNvPr>
              <p:cNvSpPr txBox="1"/>
              <p:nvPr/>
            </p:nvSpPr>
            <p:spPr>
              <a:xfrm>
                <a:off x="5349401" y="1727508"/>
                <a:ext cx="1207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/℃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E3B9AB17-0EA8-4DBA-AABC-FCD679F81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401" y="1727508"/>
                <a:ext cx="1207510" cy="400110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423011A-A927-411E-8317-3627778C4A9A}"/>
              </a:ext>
            </a:extLst>
          </p:cNvPr>
          <p:cNvCxnSpPr>
            <a:cxnSpLocks/>
          </p:cNvCxnSpPr>
          <p:nvPr/>
        </p:nvCxnSpPr>
        <p:spPr>
          <a:xfrm flipH="1">
            <a:off x="4723348" y="2545231"/>
            <a:ext cx="76" cy="4433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16AB1DBD-E1EC-46E6-AF63-59C6040E942B}"/>
              </a:ext>
            </a:extLst>
          </p:cNvPr>
          <p:cNvCxnSpPr>
            <a:cxnSpLocks/>
          </p:cNvCxnSpPr>
          <p:nvPr/>
        </p:nvCxnSpPr>
        <p:spPr>
          <a:xfrm>
            <a:off x="4479285" y="3003670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D4C3E7B-7739-4608-AC9A-020D17FC43DF}"/>
              </a:ext>
            </a:extLst>
          </p:cNvPr>
          <p:cNvCxnSpPr>
            <a:cxnSpLocks/>
          </p:cNvCxnSpPr>
          <p:nvPr/>
        </p:nvCxnSpPr>
        <p:spPr>
          <a:xfrm>
            <a:off x="4579532" y="3061826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B48F316A-0DE6-43E1-9D04-0408FB2FDBB1}"/>
              </a:ext>
            </a:extLst>
          </p:cNvPr>
          <p:cNvCxnSpPr>
            <a:cxnSpLocks/>
          </p:cNvCxnSpPr>
          <p:nvPr/>
        </p:nvCxnSpPr>
        <p:spPr>
          <a:xfrm>
            <a:off x="4671443" y="3118632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94A079AF-4DE6-4260-853C-9464BC53FACC}"/>
              </a:ext>
            </a:extLst>
          </p:cNvPr>
          <p:cNvCxnSpPr>
            <a:cxnSpLocks/>
          </p:cNvCxnSpPr>
          <p:nvPr/>
        </p:nvCxnSpPr>
        <p:spPr>
          <a:xfrm flipH="1">
            <a:off x="5449197" y="1999172"/>
            <a:ext cx="76" cy="2962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9D22FC4C-727D-42C0-8FDB-747E1242E7E6}"/>
              </a:ext>
            </a:extLst>
          </p:cNvPr>
          <p:cNvCxnSpPr>
            <a:cxnSpLocks/>
          </p:cNvCxnSpPr>
          <p:nvPr/>
        </p:nvCxnSpPr>
        <p:spPr>
          <a:xfrm>
            <a:off x="5205134" y="2310523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AE83ABD-198F-4817-909A-AF727F66D325}"/>
              </a:ext>
            </a:extLst>
          </p:cNvPr>
          <p:cNvCxnSpPr>
            <a:cxnSpLocks/>
          </p:cNvCxnSpPr>
          <p:nvPr/>
        </p:nvCxnSpPr>
        <p:spPr>
          <a:xfrm>
            <a:off x="5305381" y="2368679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6AA7C57E-7E01-44CC-8FCD-40BAE8B759B5}"/>
              </a:ext>
            </a:extLst>
          </p:cNvPr>
          <p:cNvCxnSpPr>
            <a:cxnSpLocks/>
          </p:cNvCxnSpPr>
          <p:nvPr/>
        </p:nvCxnSpPr>
        <p:spPr>
          <a:xfrm>
            <a:off x="5397292" y="2425485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83CC50EB-A97F-4F6A-BC6A-0E5DFE90E9BA}"/>
                  </a:ext>
                </a:extLst>
              </p:cNvPr>
              <p:cNvSpPr txBox="1"/>
              <p:nvPr/>
            </p:nvSpPr>
            <p:spPr>
              <a:xfrm>
                <a:off x="3130119" y="1397604"/>
                <a:ext cx="2132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83CC50EB-A97F-4F6A-BC6A-0E5DFE90E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119" y="1397604"/>
                <a:ext cx="213200" cy="307777"/>
              </a:xfrm>
              <a:prstGeom prst="rect">
                <a:avLst/>
              </a:prstGeom>
              <a:blipFill>
                <a:blip r:embed="rId12"/>
                <a:stretch>
                  <a:fillRect l="-22857" r="-25714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092A3198-405D-4596-B6CE-B66C4AB28271}"/>
                  </a:ext>
                </a:extLst>
              </p:cNvPr>
              <p:cNvSpPr txBox="1"/>
              <p:nvPr/>
            </p:nvSpPr>
            <p:spPr>
              <a:xfrm>
                <a:off x="3110733" y="2073698"/>
                <a:ext cx="2132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092A3198-405D-4596-B6CE-B66C4AB28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733" y="2073698"/>
                <a:ext cx="213200" cy="307777"/>
              </a:xfrm>
              <a:prstGeom prst="rect">
                <a:avLst/>
              </a:prstGeom>
              <a:blipFill>
                <a:blip r:embed="rId13"/>
                <a:stretch>
                  <a:fillRect l="-22857" r="-25714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6F74395B-610A-459D-A676-2E8A8623D69A}"/>
              </a:ext>
            </a:extLst>
          </p:cNvPr>
          <p:cNvSpPr/>
          <p:nvPr/>
        </p:nvSpPr>
        <p:spPr>
          <a:xfrm>
            <a:off x="3157891" y="1705214"/>
            <a:ext cx="122508" cy="122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A308CE46-4586-44FA-8BAC-5445ACA345F3}"/>
              </a:ext>
            </a:extLst>
          </p:cNvPr>
          <p:cNvSpPr/>
          <p:nvPr/>
        </p:nvSpPr>
        <p:spPr>
          <a:xfrm>
            <a:off x="3162909" y="1939516"/>
            <a:ext cx="122508" cy="122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84025AE-6E02-4428-BA2C-9BE7CF9FD10D}"/>
              </a:ext>
            </a:extLst>
          </p:cNvPr>
          <p:cNvCxnSpPr>
            <a:cxnSpLocks/>
          </p:cNvCxnSpPr>
          <p:nvPr/>
        </p:nvCxnSpPr>
        <p:spPr>
          <a:xfrm flipH="1">
            <a:off x="3424092" y="3068422"/>
            <a:ext cx="305" cy="6180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068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60EED8-9C00-4A6B-B512-E614D40E3F83}"/>
              </a:ext>
            </a:extLst>
          </p:cNvPr>
          <p:cNvSpPr/>
          <p:nvPr/>
        </p:nvSpPr>
        <p:spPr>
          <a:xfrm>
            <a:off x="1224917" y="1455855"/>
            <a:ext cx="2124876" cy="1430135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9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9811D89-3FEB-4EF3-ABF2-AE450C3E6F12}"/>
              </a:ext>
            </a:extLst>
          </p:cNvPr>
          <p:cNvSpPr txBox="1"/>
          <p:nvPr/>
        </p:nvSpPr>
        <p:spPr>
          <a:xfrm>
            <a:off x="713139" y="-14988"/>
            <a:ext cx="6994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Output voltage corresponding to temp.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1924B3E-B5C4-4189-931C-D4EE0919EDCF}"/>
              </a:ext>
            </a:extLst>
          </p:cNvPr>
          <p:cNvCxnSpPr>
            <a:cxnSpLocks/>
          </p:cNvCxnSpPr>
          <p:nvPr/>
        </p:nvCxnSpPr>
        <p:spPr>
          <a:xfrm>
            <a:off x="209413" y="1812957"/>
            <a:ext cx="339196" cy="7264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D36D271-35DC-4609-91D8-6B2CE82F0EE5}"/>
              </a:ext>
            </a:extLst>
          </p:cNvPr>
          <p:cNvCxnSpPr>
            <a:cxnSpLocks/>
          </p:cNvCxnSpPr>
          <p:nvPr/>
        </p:nvCxnSpPr>
        <p:spPr>
          <a:xfrm flipH="1">
            <a:off x="562889" y="2052374"/>
            <a:ext cx="237230" cy="4869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2507A080-AA80-46B5-86C0-926EC0BC3014}"/>
                  </a:ext>
                </a:extLst>
              </p:cNvPr>
              <p:cNvSpPr txBox="1"/>
              <p:nvPr/>
            </p:nvSpPr>
            <p:spPr>
              <a:xfrm>
                <a:off x="681504" y="2247720"/>
                <a:ext cx="2132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2507A080-AA80-46B5-86C0-926EC0BC3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04" y="2247720"/>
                <a:ext cx="213200" cy="307777"/>
              </a:xfrm>
              <a:prstGeom prst="rect">
                <a:avLst/>
              </a:prstGeom>
              <a:blipFill>
                <a:blip r:embed="rId4"/>
                <a:stretch>
                  <a:fillRect l="-25714" r="-2285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>
            <a:extLst>
              <a:ext uri="{FF2B5EF4-FFF2-40B4-BE49-F238E27FC236}">
                <a16:creationId xmlns:a16="http://schemas.microsoft.com/office/drawing/2014/main" id="{057BAFAA-1C63-4F46-9918-9036755B904F}"/>
              </a:ext>
            </a:extLst>
          </p:cNvPr>
          <p:cNvSpPr txBox="1"/>
          <p:nvPr/>
        </p:nvSpPr>
        <p:spPr>
          <a:xfrm>
            <a:off x="272260" y="613107"/>
            <a:ext cx="3478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Single junction thermocouple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DE4A13-02A2-4E1F-85E7-2A5B87142728}"/>
              </a:ext>
            </a:extLst>
          </p:cNvPr>
          <p:cNvSpPr txBox="1"/>
          <p:nvPr/>
        </p:nvSpPr>
        <p:spPr>
          <a:xfrm>
            <a:off x="1808213" y="149517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Ambient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55A1823C-1F87-4553-8975-D1C135D03A0A}"/>
                  </a:ext>
                </a:extLst>
              </p:cNvPr>
              <p:cNvSpPr txBox="1"/>
              <p:nvPr/>
            </p:nvSpPr>
            <p:spPr>
              <a:xfrm>
                <a:off x="29402" y="2617647"/>
                <a:ext cx="11615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=26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℃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55A1823C-1F87-4553-8975-D1C135D03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2" y="2617647"/>
                <a:ext cx="1161536" cy="307777"/>
              </a:xfrm>
              <a:prstGeom prst="rect">
                <a:avLst/>
              </a:prstGeom>
              <a:blipFill>
                <a:blip r:embed="rId5"/>
                <a:stretch>
                  <a:fillRect l="-4211" r="-4211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213D7BE7-E979-4C81-91E9-E6139706D160}"/>
              </a:ext>
            </a:extLst>
          </p:cNvPr>
          <p:cNvGrpSpPr/>
          <p:nvPr/>
        </p:nvGrpSpPr>
        <p:grpSpPr>
          <a:xfrm>
            <a:off x="2341122" y="2137274"/>
            <a:ext cx="661826" cy="664784"/>
            <a:chOff x="5486386" y="1579928"/>
            <a:chExt cx="899424" cy="903444"/>
          </a:xfrm>
        </p:grpSpPr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D0FBD5EB-A417-4E3A-99C2-651491C00BC1}"/>
                </a:ext>
              </a:extLst>
            </p:cNvPr>
            <p:cNvSpPr/>
            <p:nvPr/>
          </p:nvSpPr>
          <p:spPr>
            <a:xfrm rot="5400000">
              <a:off x="5701818" y="2076628"/>
              <a:ext cx="415496" cy="23984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86F300-7CC0-4D5C-93DF-A3D5165B264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841267" y="2193728"/>
              <a:ext cx="42113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C0EA2D5-502A-4980-8874-A7D6F211BCD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81630" y="2374503"/>
              <a:ext cx="79075" cy="13866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8BDCE62-CDB3-496D-A775-1429F091AD3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951325" y="1890399"/>
              <a:ext cx="79075" cy="13866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E2F9E4B-FB7E-4080-AB41-D395E6F477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1329" y="2190671"/>
              <a:ext cx="36448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1A9B3C1-3066-46B5-BC2B-186443CE2A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6259" y="2195852"/>
              <a:ext cx="32637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41D11A5-06C2-4306-87A7-4C8E66A4B98E}"/>
                </a:ext>
              </a:extLst>
            </p:cNvPr>
            <p:cNvSpPr txBox="1"/>
            <p:nvPr/>
          </p:nvSpPr>
          <p:spPr>
            <a:xfrm>
              <a:off x="5486386" y="1579928"/>
              <a:ext cx="887080" cy="376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LM335</a:t>
              </a:r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D564740-B120-4C26-9531-AA412E8546A8}"/>
              </a:ext>
            </a:extLst>
          </p:cNvPr>
          <p:cNvCxnSpPr>
            <a:cxnSpLocks/>
          </p:cNvCxnSpPr>
          <p:nvPr/>
        </p:nvCxnSpPr>
        <p:spPr>
          <a:xfrm flipH="1">
            <a:off x="2347038" y="2583543"/>
            <a:ext cx="305" cy="6180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6D6747F-E5FF-4D76-937A-E632C14926B3}"/>
              </a:ext>
            </a:extLst>
          </p:cNvPr>
          <p:cNvCxnSpPr>
            <a:cxnSpLocks/>
          </p:cNvCxnSpPr>
          <p:nvPr/>
        </p:nvCxnSpPr>
        <p:spPr>
          <a:xfrm flipH="1">
            <a:off x="3776769" y="1385668"/>
            <a:ext cx="152" cy="1559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9A751D9-AAB9-48BE-8000-3B287756435D}"/>
              </a:ext>
            </a:extLst>
          </p:cNvPr>
          <p:cNvCxnSpPr>
            <a:cxnSpLocks/>
          </p:cNvCxnSpPr>
          <p:nvPr/>
        </p:nvCxnSpPr>
        <p:spPr>
          <a:xfrm>
            <a:off x="3532706" y="1556751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5B1B570-4E48-4723-9513-E5AA36AF64E7}"/>
              </a:ext>
            </a:extLst>
          </p:cNvPr>
          <p:cNvCxnSpPr>
            <a:cxnSpLocks/>
          </p:cNvCxnSpPr>
          <p:nvPr/>
        </p:nvCxnSpPr>
        <p:spPr>
          <a:xfrm>
            <a:off x="3632953" y="1614907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4A030BD-A000-4C52-8C81-9C5F9CCDB8F7}"/>
              </a:ext>
            </a:extLst>
          </p:cNvPr>
          <p:cNvCxnSpPr>
            <a:cxnSpLocks/>
          </p:cNvCxnSpPr>
          <p:nvPr/>
        </p:nvCxnSpPr>
        <p:spPr>
          <a:xfrm>
            <a:off x="3724864" y="1671713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6D0073E-769A-4E76-BCA0-1DA0C164B136}"/>
              </a:ext>
            </a:extLst>
          </p:cNvPr>
          <p:cNvGrpSpPr/>
          <p:nvPr/>
        </p:nvGrpSpPr>
        <p:grpSpPr>
          <a:xfrm rot="5249083">
            <a:off x="2082574" y="3336544"/>
            <a:ext cx="593380" cy="218197"/>
            <a:chOff x="4676775" y="1682364"/>
            <a:chExt cx="1619250" cy="693028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CF74324-F514-490E-A4A7-FA63CC2B58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3A6F859-53E5-4911-807F-3425D202A64B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D92D91A-38F3-48E4-B3BC-F7FB50A86D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C7D30DF-E6B9-4CD0-B0CD-25C53EF82A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9B8E98B-E705-49B1-9BD9-6DFA4740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0EDB20D-A999-4BB5-9804-515180F63E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4F63C7E-BDFE-4D09-9D2C-63EB1DCF6E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54B2CED-4B40-41A3-A6A9-9AFEA53AFD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34092C0-28FA-4063-8917-8D2411B7D558}"/>
              </a:ext>
            </a:extLst>
          </p:cNvPr>
          <p:cNvCxnSpPr>
            <a:cxnSpLocks/>
          </p:cNvCxnSpPr>
          <p:nvPr/>
        </p:nvCxnSpPr>
        <p:spPr>
          <a:xfrm flipH="1">
            <a:off x="1688894" y="3092039"/>
            <a:ext cx="660582" cy="71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4B90BE6-85F3-422E-A162-A4C08F176FA5}"/>
                  </a:ext>
                </a:extLst>
              </p:cNvPr>
              <p:cNvSpPr txBox="1"/>
              <p:nvPr/>
            </p:nvSpPr>
            <p:spPr>
              <a:xfrm>
                <a:off x="2333746" y="3626146"/>
                <a:ext cx="6092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4B90BE6-85F3-422E-A162-A4C08F176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746" y="3626146"/>
                <a:ext cx="609269" cy="307777"/>
              </a:xfrm>
              <a:prstGeom prst="rect">
                <a:avLst/>
              </a:prstGeom>
              <a:blipFill>
                <a:blip r:embed="rId6"/>
                <a:stretch>
                  <a:fillRect l="-1000" r="-700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554F5E4-4BA4-4799-B224-0C6912D25BA3}"/>
              </a:ext>
            </a:extLst>
          </p:cNvPr>
          <p:cNvCxnSpPr>
            <a:cxnSpLocks/>
          </p:cNvCxnSpPr>
          <p:nvPr/>
        </p:nvCxnSpPr>
        <p:spPr>
          <a:xfrm flipV="1">
            <a:off x="209413" y="1795949"/>
            <a:ext cx="4244346" cy="30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927F409-3016-4E1F-AFB8-8E96D24D455B}"/>
              </a:ext>
            </a:extLst>
          </p:cNvPr>
          <p:cNvCxnSpPr>
            <a:cxnSpLocks/>
          </p:cNvCxnSpPr>
          <p:nvPr/>
        </p:nvCxnSpPr>
        <p:spPr>
          <a:xfrm>
            <a:off x="800119" y="2040186"/>
            <a:ext cx="29203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DF02B37-5653-40EA-8766-A1E6E2ED2E5C}"/>
              </a:ext>
            </a:extLst>
          </p:cNvPr>
          <p:cNvCxnSpPr>
            <a:cxnSpLocks/>
          </p:cNvCxnSpPr>
          <p:nvPr/>
        </p:nvCxnSpPr>
        <p:spPr>
          <a:xfrm>
            <a:off x="4453759" y="1798995"/>
            <a:ext cx="347699" cy="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6E2EEF02-B12D-4035-AC9F-A4F2AD32B32D}"/>
              </a:ext>
            </a:extLst>
          </p:cNvPr>
          <p:cNvSpPr/>
          <p:nvPr/>
        </p:nvSpPr>
        <p:spPr>
          <a:xfrm rot="5400000">
            <a:off x="4698306" y="1374479"/>
            <a:ext cx="645648" cy="439343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67DAA5-15EE-49C9-AF64-78F07ED4CFAA}"/>
              </a:ext>
            </a:extLst>
          </p:cNvPr>
          <p:cNvCxnSpPr>
            <a:cxnSpLocks/>
          </p:cNvCxnSpPr>
          <p:nvPr/>
        </p:nvCxnSpPr>
        <p:spPr>
          <a:xfrm flipV="1">
            <a:off x="5254560" y="1580661"/>
            <a:ext cx="378108" cy="1494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826297F-6715-4931-A2F0-529E081343D2}"/>
              </a:ext>
            </a:extLst>
          </p:cNvPr>
          <p:cNvCxnSpPr>
            <a:cxnSpLocks/>
          </p:cNvCxnSpPr>
          <p:nvPr/>
        </p:nvCxnSpPr>
        <p:spPr>
          <a:xfrm flipV="1">
            <a:off x="4328050" y="1394048"/>
            <a:ext cx="486144" cy="373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22">
                <a:extLst>
                  <a:ext uri="{FF2B5EF4-FFF2-40B4-BE49-F238E27FC236}">
                    <a16:creationId xmlns:a16="http://schemas.microsoft.com/office/drawing/2014/main" id="{1BE5FB83-3C6B-47FA-90AE-C3046C06D4CD}"/>
                  </a:ext>
                </a:extLst>
              </p:cNvPr>
              <p:cNvSpPr txBox="1"/>
              <p:nvPr/>
            </p:nvSpPr>
            <p:spPr>
              <a:xfrm>
                <a:off x="4759762" y="1538552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9" name="TextBox 22">
                <a:extLst>
                  <a:ext uri="{FF2B5EF4-FFF2-40B4-BE49-F238E27FC236}">
                    <a16:creationId xmlns:a16="http://schemas.microsoft.com/office/drawing/2014/main" id="{1BE5FB83-3C6B-47FA-90AE-C3046C06D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762" y="1538552"/>
                <a:ext cx="302521" cy="307776"/>
              </a:xfrm>
              <a:prstGeom prst="rect">
                <a:avLst/>
              </a:prstGeom>
              <a:blipFill>
                <a:blip r:embed="rId7"/>
                <a:stretch>
                  <a:fillRect l="-10204" r="-10204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22">
                <a:extLst>
                  <a:ext uri="{FF2B5EF4-FFF2-40B4-BE49-F238E27FC236}">
                    <a16:creationId xmlns:a16="http://schemas.microsoft.com/office/drawing/2014/main" id="{B2905073-447F-4A9A-AE67-00E66E11E258}"/>
                  </a:ext>
                </a:extLst>
              </p:cNvPr>
              <p:cNvSpPr txBox="1"/>
              <p:nvPr/>
            </p:nvSpPr>
            <p:spPr>
              <a:xfrm>
                <a:off x="4770451" y="1278712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TextBox 22">
                <a:extLst>
                  <a:ext uri="{FF2B5EF4-FFF2-40B4-BE49-F238E27FC236}">
                    <a16:creationId xmlns:a16="http://schemas.microsoft.com/office/drawing/2014/main" id="{B2905073-447F-4A9A-AE67-00E66E11E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451" y="1278712"/>
                <a:ext cx="302521" cy="3077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A17228E-5BA2-43E6-A118-A940093F8A06}"/>
              </a:ext>
            </a:extLst>
          </p:cNvPr>
          <p:cNvCxnSpPr>
            <a:cxnSpLocks/>
          </p:cNvCxnSpPr>
          <p:nvPr/>
        </p:nvCxnSpPr>
        <p:spPr>
          <a:xfrm>
            <a:off x="5021130" y="1240159"/>
            <a:ext cx="0" cy="18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0A8D88E-DFA7-4E9E-B701-4E21D4B1C264}"/>
              </a:ext>
            </a:extLst>
          </p:cNvPr>
          <p:cNvCxnSpPr>
            <a:cxnSpLocks/>
          </p:cNvCxnSpPr>
          <p:nvPr/>
        </p:nvCxnSpPr>
        <p:spPr>
          <a:xfrm>
            <a:off x="5027247" y="1742975"/>
            <a:ext cx="0" cy="2243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02E8606-D879-40AD-BA66-FE85E5591752}"/>
              </a:ext>
            </a:extLst>
          </p:cNvPr>
          <p:cNvSpPr txBox="1"/>
          <p:nvPr/>
        </p:nvSpPr>
        <p:spPr>
          <a:xfrm>
            <a:off x="4770451" y="1938473"/>
            <a:ext cx="6148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-15V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F98EC7-4F1F-4ECD-AFB8-4B85C67AF190}"/>
              </a:ext>
            </a:extLst>
          </p:cNvPr>
          <p:cNvSpPr txBox="1"/>
          <p:nvPr/>
        </p:nvSpPr>
        <p:spPr>
          <a:xfrm>
            <a:off x="4683258" y="981601"/>
            <a:ext cx="713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+15V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D64AF16-1B02-4445-AC7F-C398C6362964}"/>
              </a:ext>
            </a:extLst>
          </p:cNvPr>
          <p:cNvGrpSpPr/>
          <p:nvPr/>
        </p:nvGrpSpPr>
        <p:grpSpPr>
          <a:xfrm>
            <a:off x="3787762" y="1262804"/>
            <a:ext cx="593380" cy="218197"/>
            <a:chOff x="4676775" y="1682364"/>
            <a:chExt cx="1619250" cy="693028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BC5C89A-7FA2-47CD-8D5F-B8E7307754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660AFAF-D5F1-40DF-ACF2-37F8DAA5CF8C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340A1B3-15BF-40BD-80D7-127FB976CC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326EB45-077F-4C57-9AB9-F36EFA793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65ED081-7205-420B-91BF-EA5049D82D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33F8AF2-E7E9-41F0-B02D-91817BE464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E296EF1-C5A9-485A-9626-BE1DD7AB7F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47423BF-1316-4BA0-9D34-255C67B3FA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3394A4C-C129-4259-A028-8D85A7AF28F6}"/>
              </a:ext>
            </a:extLst>
          </p:cNvPr>
          <p:cNvGrpSpPr/>
          <p:nvPr/>
        </p:nvGrpSpPr>
        <p:grpSpPr>
          <a:xfrm>
            <a:off x="4724440" y="815304"/>
            <a:ext cx="593380" cy="218197"/>
            <a:chOff x="4676775" y="1682364"/>
            <a:chExt cx="1619250" cy="693028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4B645A3-00CB-4A41-9C15-74A8E17539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366609CF-C5E6-4562-9CC1-56CAE78F1259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A4AF575-A7DC-4D94-B679-BAC0193373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680EB4D-CD13-4331-8CE0-64F02CB4B0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93F0C01-E160-4110-A7E6-FD72430033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86A2461-08C4-46D7-9B7E-BF9CCFD7A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F9C95EC-AEBC-4F0D-9077-61714261F4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9F70D07-7BA1-483D-84D7-DEFFDE2EFB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68CB387-B7B0-4D9A-A7F9-84CBA86131E3}"/>
              </a:ext>
            </a:extLst>
          </p:cNvPr>
          <p:cNvCxnSpPr>
            <a:cxnSpLocks/>
          </p:cNvCxnSpPr>
          <p:nvPr/>
        </p:nvCxnSpPr>
        <p:spPr>
          <a:xfrm flipH="1">
            <a:off x="4710317" y="930707"/>
            <a:ext cx="153" cy="4625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33712C8-4176-4B1C-BA34-DD7F342738AB}"/>
              </a:ext>
            </a:extLst>
          </p:cNvPr>
          <p:cNvCxnSpPr>
            <a:cxnSpLocks/>
          </p:cNvCxnSpPr>
          <p:nvPr/>
        </p:nvCxnSpPr>
        <p:spPr>
          <a:xfrm>
            <a:off x="5302904" y="922213"/>
            <a:ext cx="5005" cy="6926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6823D58-E4BF-4BCE-8182-A30D680771CE}"/>
                  </a:ext>
                </a:extLst>
              </p:cNvPr>
              <p:cNvSpPr txBox="1"/>
              <p:nvPr/>
            </p:nvSpPr>
            <p:spPr>
              <a:xfrm>
                <a:off x="4763059" y="474818"/>
                <a:ext cx="6944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24 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6823D58-E4BF-4BCE-8182-A30D68077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59" y="474818"/>
                <a:ext cx="694421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5309EE33-068D-44DB-9AE6-E846AAA12094}"/>
                  </a:ext>
                </a:extLst>
              </p:cNvPr>
              <p:cNvSpPr txBox="1"/>
              <p:nvPr/>
            </p:nvSpPr>
            <p:spPr>
              <a:xfrm>
                <a:off x="3720422" y="935884"/>
                <a:ext cx="5950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5309EE33-068D-44DB-9AE6-E846AAA12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422" y="935884"/>
                <a:ext cx="595035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E3B9AB17-0EA8-4DBA-AABC-FCD679F81C23}"/>
                  </a:ext>
                </a:extLst>
              </p:cNvPr>
              <p:cNvSpPr txBox="1"/>
              <p:nvPr/>
            </p:nvSpPr>
            <p:spPr>
              <a:xfrm>
                <a:off x="3680721" y="1739981"/>
                <a:ext cx="1207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/℃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E3B9AB17-0EA8-4DBA-AABC-FCD679F81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721" y="1739981"/>
                <a:ext cx="1207510" cy="400110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423011A-A927-411E-8317-3627778C4A9A}"/>
              </a:ext>
            </a:extLst>
          </p:cNvPr>
          <p:cNvCxnSpPr>
            <a:cxnSpLocks/>
          </p:cNvCxnSpPr>
          <p:nvPr/>
        </p:nvCxnSpPr>
        <p:spPr>
          <a:xfrm flipH="1">
            <a:off x="2994497" y="2572413"/>
            <a:ext cx="76" cy="4433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16AB1DBD-E1EC-46E6-AF63-59C6040E942B}"/>
              </a:ext>
            </a:extLst>
          </p:cNvPr>
          <p:cNvCxnSpPr>
            <a:cxnSpLocks/>
          </p:cNvCxnSpPr>
          <p:nvPr/>
        </p:nvCxnSpPr>
        <p:spPr>
          <a:xfrm>
            <a:off x="2750434" y="3030852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D4C3E7B-7739-4608-AC9A-020D17FC43DF}"/>
              </a:ext>
            </a:extLst>
          </p:cNvPr>
          <p:cNvCxnSpPr>
            <a:cxnSpLocks/>
          </p:cNvCxnSpPr>
          <p:nvPr/>
        </p:nvCxnSpPr>
        <p:spPr>
          <a:xfrm>
            <a:off x="2850681" y="3089008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B48F316A-0DE6-43E1-9D04-0408FB2FDBB1}"/>
              </a:ext>
            </a:extLst>
          </p:cNvPr>
          <p:cNvCxnSpPr>
            <a:cxnSpLocks/>
          </p:cNvCxnSpPr>
          <p:nvPr/>
        </p:nvCxnSpPr>
        <p:spPr>
          <a:xfrm>
            <a:off x="2942592" y="3145814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94A079AF-4DE6-4260-853C-9464BC53FACC}"/>
              </a:ext>
            </a:extLst>
          </p:cNvPr>
          <p:cNvCxnSpPr>
            <a:cxnSpLocks/>
          </p:cNvCxnSpPr>
          <p:nvPr/>
        </p:nvCxnSpPr>
        <p:spPr>
          <a:xfrm flipH="1">
            <a:off x="3720346" y="2026354"/>
            <a:ext cx="76" cy="2962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9D22FC4C-727D-42C0-8FDB-747E1242E7E6}"/>
              </a:ext>
            </a:extLst>
          </p:cNvPr>
          <p:cNvCxnSpPr>
            <a:cxnSpLocks/>
          </p:cNvCxnSpPr>
          <p:nvPr/>
        </p:nvCxnSpPr>
        <p:spPr>
          <a:xfrm>
            <a:off x="3476283" y="2337705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AE83ABD-198F-4817-909A-AF727F66D325}"/>
              </a:ext>
            </a:extLst>
          </p:cNvPr>
          <p:cNvCxnSpPr>
            <a:cxnSpLocks/>
          </p:cNvCxnSpPr>
          <p:nvPr/>
        </p:nvCxnSpPr>
        <p:spPr>
          <a:xfrm>
            <a:off x="3576530" y="2395861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6AA7C57E-7E01-44CC-8FCD-40BAE8B759B5}"/>
              </a:ext>
            </a:extLst>
          </p:cNvPr>
          <p:cNvCxnSpPr>
            <a:cxnSpLocks/>
          </p:cNvCxnSpPr>
          <p:nvPr/>
        </p:nvCxnSpPr>
        <p:spPr>
          <a:xfrm>
            <a:off x="3668441" y="2452667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83CC50EB-A97F-4F6A-BC6A-0E5DFE90E9BA}"/>
                  </a:ext>
                </a:extLst>
              </p:cNvPr>
              <p:cNvSpPr txBox="1"/>
              <p:nvPr/>
            </p:nvSpPr>
            <p:spPr>
              <a:xfrm>
                <a:off x="1401268" y="1424786"/>
                <a:ext cx="2132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83CC50EB-A97F-4F6A-BC6A-0E5DFE90E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268" y="1424786"/>
                <a:ext cx="213200" cy="307777"/>
              </a:xfrm>
              <a:prstGeom prst="rect">
                <a:avLst/>
              </a:prstGeom>
              <a:blipFill>
                <a:blip r:embed="rId12"/>
                <a:stretch>
                  <a:fillRect l="-25714" r="-2285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092A3198-405D-4596-B6CE-B66C4AB28271}"/>
                  </a:ext>
                </a:extLst>
              </p:cNvPr>
              <p:cNvSpPr txBox="1"/>
              <p:nvPr/>
            </p:nvSpPr>
            <p:spPr>
              <a:xfrm>
                <a:off x="1381882" y="2100880"/>
                <a:ext cx="2132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092A3198-405D-4596-B6CE-B66C4AB28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882" y="2100880"/>
                <a:ext cx="213200" cy="307777"/>
              </a:xfrm>
              <a:prstGeom prst="rect">
                <a:avLst/>
              </a:prstGeom>
              <a:blipFill>
                <a:blip r:embed="rId13"/>
                <a:stretch>
                  <a:fillRect l="-25714" r="-2285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6F74395B-610A-459D-A676-2E8A8623D69A}"/>
              </a:ext>
            </a:extLst>
          </p:cNvPr>
          <p:cNvSpPr/>
          <p:nvPr/>
        </p:nvSpPr>
        <p:spPr>
          <a:xfrm>
            <a:off x="1429040" y="1732396"/>
            <a:ext cx="122508" cy="122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A308CE46-4586-44FA-8BAC-5445ACA345F3}"/>
              </a:ext>
            </a:extLst>
          </p:cNvPr>
          <p:cNvSpPr/>
          <p:nvPr/>
        </p:nvSpPr>
        <p:spPr>
          <a:xfrm>
            <a:off x="1434058" y="1966698"/>
            <a:ext cx="122508" cy="122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84025AE-6E02-4428-BA2C-9BE7CF9FD10D}"/>
              </a:ext>
            </a:extLst>
          </p:cNvPr>
          <p:cNvCxnSpPr>
            <a:cxnSpLocks/>
          </p:cNvCxnSpPr>
          <p:nvPr/>
        </p:nvCxnSpPr>
        <p:spPr>
          <a:xfrm>
            <a:off x="1695547" y="3095604"/>
            <a:ext cx="22407" cy="9285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C7EFE44-B4A6-4511-B062-7169CC9FC1F5}"/>
              </a:ext>
            </a:extLst>
          </p:cNvPr>
          <p:cNvCxnSpPr>
            <a:cxnSpLocks/>
          </p:cNvCxnSpPr>
          <p:nvPr/>
        </p:nvCxnSpPr>
        <p:spPr>
          <a:xfrm>
            <a:off x="4467625" y="3905670"/>
            <a:ext cx="347699" cy="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00A291E3-E481-4A6D-BFB8-92823F00C00D}"/>
              </a:ext>
            </a:extLst>
          </p:cNvPr>
          <p:cNvSpPr/>
          <p:nvPr/>
        </p:nvSpPr>
        <p:spPr>
          <a:xfrm rot="5400000">
            <a:off x="4712172" y="3488649"/>
            <a:ext cx="645648" cy="439343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9D5BCDD-C71F-461C-891F-39658F2850F8}"/>
              </a:ext>
            </a:extLst>
          </p:cNvPr>
          <p:cNvCxnSpPr>
            <a:cxnSpLocks/>
          </p:cNvCxnSpPr>
          <p:nvPr/>
        </p:nvCxnSpPr>
        <p:spPr>
          <a:xfrm flipV="1">
            <a:off x="5268426" y="3694831"/>
            <a:ext cx="378108" cy="1494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9A511CE-6F4A-4BB0-AE88-3E4CF07B7F67}"/>
              </a:ext>
            </a:extLst>
          </p:cNvPr>
          <p:cNvCxnSpPr>
            <a:cxnSpLocks/>
          </p:cNvCxnSpPr>
          <p:nvPr/>
        </p:nvCxnSpPr>
        <p:spPr>
          <a:xfrm flipV="1">
            <a:off x="4341916" y="3508218"/>
            <a:ext cx="486144" cy="373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22">
                <a:extLst>
                  <a:ext uri="{FF2B5EF4-FFF2-40B4-BE49-F238E27FC236}">
                    <a16:creationId xmlns:a16="http://schemas.microsoft.com/office/drawing/2014/main" id="{870D0B17-C4A7-44BD-B0BE-B58C65C78305}"/>
                  </a:ext>
                </a:extLst>
              </p:cNvPr>
              <p:cNvSpPr txBox="1"/>
              <p:nvPr/>
            </p:nvSpPr>
            <p:spPr>
              <a:xfrm>
                <a:off x="4773628" y="3652722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5" name="TextBox 22">
                <a:extLst>
                  <a:ext uri="{FF2B5EF4-FFF2-40B4-BE49-F238E27FC236}">
                    <a16:creationId xmlns:a16="http://schemas.microsoft.com/office/drawing/2014/main" id="{870D0B17-C4A7-44BD-B0BE-B58C65C78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628" y="3652722"/>
                <a:ext cx="302521" cy="307776"/>
              </a:xfrm>
              <a:prstGeom prst="rect">
                <a:avLst/>
              </a:prstGeom>
              <a:blipFill>
                <a:blip r:embed="rId14"/>
                <a:stretch>
                  <a:fillRect l="-10000" r="-8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22">
                <a:extLst>
                  <a:ext uri="{FF2B5EF4-FFF2-40B4-BE49-F238E27FC236}">
                    <a16:creationId xmlns:a16="http://schemas.microsoft.com/office/drawing/2014/main" id="{56856ECA-E249-4DD6-AAB5-E21870980981}"/>
                  </a:ext>
                </a:extLst>
              </p:cNvPr>
              <p:cNvSpPr txBox="1"/>
              <p:nvPr/>
            </p:nvSpPr>
            <p:spPr>
              <a:xfrm>
                <a:off x="4784317" y="3392882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6" name="TextBox 22">
                <a:extLst>
                  <a:ext uri="{FF2B5EF4-FFF2-40B4-BE49-F238E27FC236}">
                    <a16:creationId xmlns:a16="http://schemas.microsoft.com/office/drawing/2014/main" id="{56856ECA-E249-4DD6-AAB5-E21870980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317" y="3392882"/>
                <a:ext cx="302521" cy="30777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9302543-83B6-4D4D-A8B6-832A9AAA661C}"/>
              </a:ext>
            </a:extLst>
          </p:cNvPr>
          <p:cNvCxnSpPr>
            <a:cxnSpLocks/>
          </p:cNvCxnSpPr>
          <p:nvPr/>
        </p:nvCxnSpPr>
        <p:spPr>
          <a:xfrm>
            <a:off x="5034996" y="3354329"/>
            <a:ext cx="0" cy="18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05B9091-7C0D-472A-A501-90689278D97E}"/>
              </a:ext>
            </a:extLst>
          </p:cNvPr>
          <p:cNvCxnSpPr>
            <a:cxnSpLocks/>
          </p:cNvCxnSpPr>
          <p:nvPr/>
        </p:nvCxnSpPr>
        <p:spPr>
          <a:xfrm>
            <a:off x="5041113" y="3857145"/>
            <a:ext cx="0" cy="2243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A371B20-43DF-4D59-AABF-FE4A14FCCCB6}"/>
              </a:ext>
            </a:extLst>
          </p:cNvPr>
          <p:cNvSpPr txBox="1"/>
          <p:nvPr/>
        </p:nvSpPr>
        <p:spPr>
          <a:xfrm>
            <a:off x="4697124" y="3095771"/>
            <a:ext cx="713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+15V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86785C5-4433-4DA1-970B-EF44B1DB6521}"/>
              </a:ext>
            </a:extLst>
          </p:cNvPr>
          <p:cNvGrpSpPr/>
          <p:nvPr/>
        </p:nvGrpSpPr>
        <p:grpSpPr>
          <a:xfrm>
            <a:off x="3801628" y="3376974"/>
            <a:ext cx="593380" cy="218197"/>
            <a:chOff x="4676775" y="1682364"/>
            <a:chExt cx="1619250" cy="693028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53C0897-E24C-4DE9-B177-DDA8E519A1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4C58BFD-4BCA-4101-8854-EAB6E22AA889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F0BE386-0963-4CB6-A489-67447ECE23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8E4A36C-FFAE-4002-A064-A5D42027A6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929BF20-866A-4082-AECD-D39D03740D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3B9B3AC-6813-4201-B080-E51DA91EAA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144E3D8-5125-423B-80E7-994C6FA678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436A85C-7BB5-44D7-96A9-E70A55A256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20053B0-4AF1-430D-9BB9-F459B8A3CB61}"/>
              </a:ext>
            </a:extLst>
          </p:cNvPr>
          <p:cNvGrpSpPr/>
          <p:nvPr/>
        </p:nvGrpSpPr>
        <p:grpSpPr>
          <a:xfrm>
            <a:off x="4738306" y="2929474"/>
            <a:ext cx="593380" cy="218197"/>
            <a:chOff x="4676775" y="1682364"/>
            <a:chExt cx="1619250" cy="693028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32F3625-4AC7-4585-94D3-2490A5F388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18DF2FB-FCB4-4EBA-A661-F46CF35D5DD8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C48030A-1DC2-44E5-BBF1-B9672DABDB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485B303-AE00-42D1-97F0-20B5DB0316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911FB57-738D-4898-8A00-B09E32E365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06EDE6E-F62C-40D8-BEAE-B68F8A508B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28E5A71-F164-4EBF-ACC0-8478822954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606B115-22DD-4625-B7D7-41845634F9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A0E419F-D7E6-414B-86AC-CBBEA5AE2A93}"/>
              </a:ext>
            </a:extLst>
          </p:cNvPr>
          <p:cNvCxnSpPr>
            <a:cxnSpLocks/>
          </p:cNvCxnSpPr>
          <p:nvPr/>
        </p:nvCxnSpPr>
        <p:spPr>
          <a:xfrm flipH="1">
            <a:off x="4724183" y="3044877"/>
            <a:ext cx="153" cy="4625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194F837-5923-4571-B541-3880E9733EF1}"/>
              </a:ext>
            </a:extLst>
          </p:cNvPr>
          <p:cNvCxnSpPr>
            <a:cxnSpLocks/>
          </p:cNvCxnSpPr>
          <p:nvPr/>
        </p:nvCxnSpPr>
        <p:spPr>
          <a:xfrm flipH="1">
            <a:off x="5321774" y="3073029"/>
            <a:ext cx="11530" cy="6560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535BB59-9E85-485A-A55E-3560E51611FC}"/>
                  </a:ext>
                </a:extLst>
              </p:cNvPr>
              <p:cNvSpPr txBox="1"/>
              <p:nvPr/>
            </p:nvSpPr>
            <p:spPr>
              <a:xfrm>
                <a:off x="4836255" y="2580433"/>
                <a:ext cx="423769" cy="325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535BB59-9E85-485A-A55E-3560E5161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255" y="2580433"/>
                <a:ext cx="423769" cy="325025"/>
              </a:xfrm>
              <a:prstGeom prst="rect">
                <a:avLst/>
              </a:prstGeom>
              <a:blipFill>
                <a:blip r:embed="rId16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E6B99E8-7E56-41E7-9CC1-7AE1F976F2F2}"/>
              </a:ext>
            </a:extLst>
          </p:cNvPr>
          <p:cNvCxnSpPr>
            <a:cxnSpLocks/>
          </p:cNvCxnSpPr>
          <p:nvPr/>
        </p:nvCxnSpPr>
        <p:spPr>
          <a:xfrm flipH="1">
            <a:off x="1700466" y="4016917"/>
            <a:ext cx="1618292" cy="91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600EEE3-BE0A-44D4-9340-811538C4796B}"/>
              </a:ext>
            </a:extLst>
          </p:cNvPr>
          <p:cNvCxnSpPr>
            <a:cxnSpLocks/>
          </p:cNvCxnSpPr>
          <p:nvPr/>
        </p:nvCxnSpPr>
        <p:spPr>
          <a:xfrm flipH="1">
            <a:off x="4463872" y="3908033"/>
            <a:ext cx="76" cy="4433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AABC8EF3-B115-4071-A01A-1EC3B3811178}"/>
              </a:ext>
            </a:extLst>
          </p:cNvPr>
          <p:cNvCxnSpPr>
            <a:cxnSpLocks/>
          </p:cNvCxnSpPr>
          <p:nvPr/>
        </p:nvCxnSpPr>
        <p:spPr>
          <a:xfrm>
            <a:off x="4219809" y="4366472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C7A78F54-0F27-4590-87E0-E1CFB1A9BEC3}"/>
              </a:ext>
            </a:extLst>
          </p:cNvPr>
          <p:cNvCxnSpPr>
            <a:cxnSpLocks/>
          </p:cNvCxnSpPr>
          <p:nvPr/>
        </p:nvCxnSpPr>
        <p:spPr>
          <a:xfrm>
            <a:off x="4320056" y="4424628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A58FC85F-952A-4EF2-848D-A367278A1198}"/>
              </a:ext>
            </a:extLst>
          </p:cNvPr>
          <p:cNvCxnSpPr>
            <a:cxnSpLocks/>
          </p:cNvCxnSpPr>
          <p:nvPr/>
        </p:nvCxnSpPr>
        <p:spPr>
          <a:xfrm>
            <a:off x="4411967" y="4481434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37DF556-7579-428B-8DA1-B82932976F59}"/>
              </a:ext>
            </a:extLst>
          </p:cNvPr>
          <p:cNvGrpSpPr/>
          <p:nvPr/>
        </p:nvGrpSpPr>
        <p:grpSpPr>
          <a:xfrm>
            <a:off x="3773100" y="3681609"/>
            <a:ext cx="593380" cy="218197"/>
            <a:chOff x="4676775" y="1682364"/>
            <a:chExt cx="1619250" cy="693028"/>
          </a:xfrm>
        </p:grpSpPr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BE7D32CD-EFE0-4FA6-A344-E37B147E85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059607E-EE91-4043-90E6-AEC1443F909C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0B0C130-7BE2-4B93-AF78-018A72A81C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70C4341-22D2-423C-AA39-72A5B2230E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99614427-95B6-433C-95F9-DA4F29A7D8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90B1D8FB-827B-44DC-97EF-D92603AB25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007A11B2-0D58-45AA-9640-DEF38F0132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5AA4D45-3D9C-47A0-8275-332BE09694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78BD0CE-F336-4C28-A17E-95CD1485C4CD}"/>
              </a:ext>
            </a:extLst>
          </p:cNvPr>
          <p:cNvCxnSpPr>
            <a:cxnSpLocks/>
          </p:cNvCxnSpPr>
          <p:nvPr/>
        </p:nvCxnSpPr>
        <p:spPr>
          <a:xfrm flipH="1">
            <a:off x="4349242" y="3488365"/>
            <a:ext cx="38" cy="3247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71926B2B-C8AA-428A-87C7-899E17BBCE3F}"/>
              </a:ext>
            </a:extLst>
          </p:cNvPr>
          <p:cNvCxnSpPr>
            <a:cxnSpLocks/>
          </p:cNvCxnSpPr>
          <p:nvPr/>
        </p:nvCxnSpPr>
        <p:spPr>
          <a:xfrm>
            <a:off x="3318758" y="3502392"/>
            <a:ext cx="0" cy="5198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63D65097-9E4B-4AA4-A04C-FCA78D4AF5A1}"/>
              </a:ext>
            </a:extLst>
          </p:cNvPr>
          <p:cNvCxnSpPr>
            <a:cxnSpLocks/>
          </p:cNvCxnSpPr>
          <p:nvPr/>
        </p:nvCxnSpPr>
        <p:spPr>
          <a:xfrm>
            <a:off x="3426178" y="4118795"/>
            <a:ext cx="0" cy="323088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8A14F017-499C-4A9C-8754-2E72A00D65D4}"/>
              </a:ext>
            </a:extLst>
          </p:cNvPr>
          <p:cNvGrpSpPr/>
          <p:nvPr/>
        </p:nvGrpSpPr>
        <p:grpSpPr>
          <a:xfrm rot="5249083">
            <a:off x="3164553" y="4534714"/>
            <a:ext cx="593380" cy="218197"/>
            <a:chOff x="4676775" y="1682364"/>
            <a:chExt cx="1619250" cy="693028"/>
          </a:xfrm>
        </p:grpSpPr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858F2ACD-55C9-4DBA-ADB3-F4A9B69DEA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770DEF3-28C3-4EEF-90A1-392D97C4F76B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358C903E-A9BF-47E4-98FB-174D76B1A6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47377213-C7AF-431C-957D-7910093D62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18ED698-2489-4225-B53F-9AC52BC52F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6A5133A-D00C-4B1B-9938-D2C02DE5FD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6E655BF8-F1D2-46C0-A5D0-3FF551D566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70110F3E-ED9B-491A-90D7-9A4D98C53F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CE9AE27A-7EC9-445E-BC9B-B79EBBBEDA99}"/>
              </a:ext>
            </a:extLst>
          </p:cNvPr>
          <p:cNvCxnSpPr>
            <a:cxnSpLocks/>
          </p:cNvCxnSpPr>
          <p:nvPr/>
        </p:nvCxnSpPr>
        <p:spPr>
          <a:xfrm>
            <a:off x="3218366" y="4965492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DE729C73-1CB5-4538-880F-FBC72E155CEC}"/>
              </a:ext>
            </a:extLst>
          </p:cNvPr>
          <p:cNvCxnSpPr>
            <a:cxnSpLocks/>
          </p:cNvCxnSpPr>
          <p:nvPr/>
        </p:nvCxnSpPr>
        <p:spPr>
          <a:xfrm>
            <a:off x="3318613" y="5023648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22C966CA-7751-435B-ACC9-DFFCA9673917}"/>
              </a:ext>
            </a:extLst>
          </p:cNvPr>
          <p:cNvCxnSpPr>
            <a:cxnSpLocks/>
          </p:cNvCxnSpPr>
          <p:nvPr/>
        </p:nvCxnSpPr>
        <p:spPr>
          <a:xfrm>
            <a:off x="3410524" y="5080454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78AF31A7-7ABC-4973-953E-580D7BCF5743}"/>
              </a:ext>
            </a:extLst>
          </p:cNvPr>
          <p:cNvCxnSpPr>
            <a:cxnSpLocks/>
          </p:cNvCxnSpPr>
          <p:nvPr/>
        </p:nvCxnSpPr>
        <p:spPr>
          <a:xfrm flipH="1">
            <a:off x="3318758" y="3502392"/>
            <a:ext cx="5423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E1516930-9C70-4E05-ABDB-509A95EEC352}"/>
                  </a:ext>
                </a:extLst>
              </p:cNvPr>
              <p:cNvSpPr txBox="1"/>
              <p:nvPr/>
            </p:nvSpPr>
            <p:spPr>
              <a:xfrm>
                <a:off x="2821686" y="4091084"/>
                <a:ext cx="5740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E1516930-9C70-4E05-ABDB-509A95EEC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686" y="4091084"/>
                <a:ext cx="574003" cy="307777"/>
              </a:xfrm>
              <a:prstGeom prst="rect">
                <a:avLst/>
              </a:prstGeom>
              <a:blipFill>
                <a:blip r:embed="rId17"/>
                <a:stretch>
                  <a:fillRect l="-8511" r="-7447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B211F615-4F61-4A70-9392-4C21DC78B187}"/>
              </a:ext>
            </a:extLst>
          </p:cNvPr>
          <p:cNvCxnSpPr>
            <a:cxnSpLocks/>
          </p:cNvCxnSpPr>
          <p:nvPr/>
        </p:nvCxnSpPr>
        <p:spPr>
          <a:xfrm>
            <a:off x="3788793" y="3826152"/>
            <a:ext cx="0" cy="7804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97CE4EE5-7CAF-4E1F-9E17-E5A462715DC9}"/>
              </a:ext>
            </a:extLst>
          </p:cNvPr>
          <p:cNvCxnSpPr>
            <a:cxnSpLocks/>
          </p:cNvCxnSpPr>
          <p:nvPr/>
        </p:nvCxnSpPr>
        <p:spPr>
          <a:xfrm flipH="1">
            <a:off x="3550864" y="4584532"/>
            <a:ext cx="236267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1F463375-C3DA-4C46-9335-72EBFB36D0BE}"/>
                  </a:ext>
                </a:extLst>
              </p:cNvPr>
              <p:cNvSpPr txBox="1"/>
              <p:nvPr/>
            </p:nvSpPr>
            <p:spPr>
              <a:xfrm>
                <a:off x="3868978" y="3030852"/>
                <a:ext cx="4237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1F463375-C3DA-4C46-9335-72EBFB36D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978" y="3030852"/>
                <a:ext cx="423706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1CC50A9A-C1AB-4135-A46F-0F6D58899EB0}"/>
                  </a:ext>
                </a:extLst>
              </p:cNvPr>
              <p:cNvSpPr txBox="1"/>
              <p:nvPr/>
            </p:nvSpPr>
            <p:spPr>
              <a:xfrm>
                <a:off x="3837024" y="3869913"/>
                <a:ext cx="4278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1CC50A9A-C1AB-4135-A46F-0F6D58899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024" y="3869913"/>
                <a:ext cx="427873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TextBox 198">
            <a:extLst>
              <a:ext uri="{FF2B5EF4-FFF2-40B4-BE49-F238E27FC236}">
                <a16:creationId xmlns:a16="http://schemas.microsoft.com/office/drawing/2014/main" id="{F1D9B263-E02F-400B-9A5D-00BB5F64E8C2}"/>
              </a:ext>
            </a:extLst>
          </p:cNvPr>
          <p:cNvSpPr txBox="1"/>
          <p:nvPr/>
        </p:nvSpPr>
        <p:spPr>
          <a:xfrm>
            <a:off x="4740700" y="4037431"/>
            <a:ext cx="6148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-15V</a:t>
            </a:r>
          </a:p>
        </p:txBody>
      </p:sp>
      <p:sp>
        <p:nvSpPr>
          <p:cNvPr id="201" name="Isosceles Triangle 200">
            <a:extLst>
              <a:ext uri="{FF2B5EF4-FFF2-40B4-BE49-F238E27FC236}">
                <a16:creationId xmlns:a16="http://schemas.microsoft.com/office/drawing/2014/main" id="{331BE23B-6191-4A60-991E-0D683B48BFD9}"/>
              </a:ext>
            </a:extLst>
          </p:cNvPr>
          <p:cNvSpPr/>
          <p:nvPr/>
        </p:nvSpPr>
        <p:spPr>
          <a:xfrm rot="5400000">
            <a:off x="6019302" y="2239048"/>
            <a:ext cx="1764798" cy="809515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2">
                <a:extLst>
                  <a:ext uri="{FF2B5EF4-FFF2-40B4-BE49-F238E27FC236}">
                    <a16:creationId xmlns:a16="http://schemas.microsoft.com/office/drawing/2014/main" id="{D8307CC8-F78A-4790-B898-449C9275BA6D}"/>
                  </a:ext>
                </a:extLst>
              </p:cNvPr>
              <p:cNvSpPr txBox="1"/>
              <p:nvPr/>
            </p:nvSpPr>
            <p:spPr>
              <a:xfrm>
                <a:off x="6542945" y="2900456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2" name="TextBox 22">
                <a:extLst>
                  <a:ext uri="{FF2B5EF4-FFF2-40B4-BE49-F238E27FC236}">
                    <a16:creationId xmlns:a16="http://schemas.microsoft.com/office/drawing/2014/main" id="{D8307CC8-F78A-4790-B898-449C9275B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945" y="2900456"/>
                <a:ext cx="293400" cy="307777"/>
              </a:xfrm>
              <a:prstGeom prst="rect">
                <a:avLst/>
              </a:prstGeom>
              <a:blipFill>
                <a:blip r:embed="rId20"/>
                <a:stretch>
                  <a:fillRect l="-12500" r="-1041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2">
                <a:extLst>
                  <a:ext uri="{FF2B5EF4-FFF2-40B4-BE49-F238E27FC236}">
                    <a16:creationId xmlns:a16="http://schemas.microsoft.com/office/drawing/2014/main" id="{441E3352-25C6-40F3-BB26-AA9CFCE784AF}"/>
                  </a:ext>
                </a:extLst>
              </p:cNvPr>
              <p:cNvSpPr txBox="1"/>
              <p:nvPr/>
            </p:nvSpPr>
            <p:spPr>
              <a:xfrm>
                <a:off x="6542945" y="1941710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3" name="TextBox 22">
                <a:extLst>
                  <a:ext uri="{FF2B5EF4-FFF2-40B4-BE49-F238E27FC236}">
                    <a16:creationId xmlns:a16="http://schemas.microsoft.com/office/drawing/2014/main" id="{441E3352-25C6-40F3-BB26-AA9CFCE78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945" y="1941710"/>
                <a:ext cx="293400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FFCA24A4-A3AC-4D72-8A1B-068A88A19F1B}"/>
              </a:ext>
            </a:extLst>
          </p:cNvPr>
          <p:cNvCxnSpPr>
            <a:cxnSpLocks/>
          </p:cNvCxnSpPr>
          <p:nvPr/>
        </p:nvCxnSpPr>
        <p:spPr>
          <a:xfrm>
            <a:off x="6166729" y="2078664"/>
            <a:ext cx="33021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8706D89D-36FD-4DE2-A625-9204462D1A9F}"/>
              </a:ext>
            </a:extLst>
          </p:cNvPr>
          <p:cNvSpPr txBox="1"/>
          <p:nvPr/>
        </p:nvSpPr>
        <p:spPr>
          <a:xfrm>
            <a:off x="6682003" y="248149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741</a:t>
            </a: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51FF9726-A561-40EE-870B-4E380B832A83}"/>
              </a:ext>
            </a:extLst>
          </p:cNvPr>
          <p:cNvGrpSpPr/>
          <p:nvPr/>
        </p:nvGrpSpPr>
        <p:grpSpPr>
          <a:xfrm>
            <a:off x="5624642" y="1956304"/>
            <a:ext cx="593380" cy="218197"/>
            <a:chOff x="4676775" y="1682364"/>
            <a:chExt cx="1619250" cy="693028"/>
          </a:xfrm>
        </p:grpSpPr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6C558FA-CB27-4C96-A114-F83BA0E508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A32FC9BC-8632-408F-90F0-9CFDFB9BB817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0577C72A-FB7C-4958-8DFE-5696819D07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1300758A-D1D1-403F-B7F8-022E02100E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D1B8087E-505B-413E-8EFB-3679EDD4D7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9FE84B7-690A-4818-90A4-38D8AC6988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1D80B6ED-BEDB-4642-AC31-D43877E95A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B29849C7-D8E8-467F-9BF5-D2972BCF0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5E954D90-37BB-4C55-A183-7374C14A5931}"/>
              </a:ext>
            </a:extLst>
          </p:cNvPr>
          <p:cNvCxnSpPr>
            <a:cxnSpLocks/>
          </p:cNvCxnSpPr>
          <p:nvPr/>
        </p:nvCxnSpPr>
        <p:spPr>
          <a:xfrm>
            <a:off x="5623139" y="1555303"/>
            <a:ext cx="0" cy="5402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F8C4E77-BF1E-442F-A2FA-5B7377AE3F23}"/>
              </a:ext>
            </a:extLst>
          </p:cNvPr>
          <p:cNvGrpSpPr/>
          <p:nvPr/>
        </p:nvGrpSpPr>
        <p:grpSpPr>
          <a:xfrm>
            <a:off x="5642251" y="2521087"/>
            <a:ext cx="593380" cy="218197"/>
            <a:chOff x="4676775" y="1682364"/>
            <a:chExt cx="1619250" cy="693028"/>
          </a:xfrm>
        </p:grpSpPr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6345683-867F-4D4A-96A6-E512A38A31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52981BF9-D189-4A9D-A38C-64CC054F393E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52C31417-6581-475E-B83F-0C356AB57C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E519EC58-A32C-4563-B666-72F08FF2D3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98BE6BAD-AC3E-4650-8BA5-CB34C4E07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0D0C7E86-0E11-481A-960D-73BADBF3CF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8ECA2F84-6374-4917-A884-1E892294DB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114835DB-66DF-4BAF-88B8-F9B62A16A9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8D7A810F-2624-4AD0-8B04-3670C5AA3143}"/>
              </a:ext>
            </a:extLst>
          </p:cNvPr>
          <p:cNvCxnSpPr>
            <a:cxnSpLocks/>
          </p:cNvCxnSpPr>
          <p:nvPr/>
        </p:nvCxnSpPr>
        <p:spPr>
          <a:xfrm flipH="1">
            <a:off x="5631022" y="2651575"/>
            <a:ext cx="7414" cy="10300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629F717B-C258-4BCA-A77B-BC4166807E94}"/>
              </a:ext>
            </a:extLst>
          </p:cNvPr>
          <p:cNvCxnSpPr>
            <a:cxnSpLocks/>
          </p:cNvCxnSpPr>
          <p:nvPr/>
        </p:nvCxnSpPr>
        <p:spPr>
          <a:xfrm>
            <a:off x="6240744" y="2078664"/>
            <a:ext cx="0" cy="5618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6284F8D9-E9FE-44B5-91DE-E347CF34655C}"/>
              </a:ext>
            </a:extLst>
          </p:cNvPr>
          <p:cNvCxnSpPr>
            <a:cxnSpLocks/>
          </p:cNvCxnSpPr>
          <p:nvPr/>
        </p:nvCxnSpPr>
        <p:spPr>
          <a:xfrm>
            <a:off x="6159151" y="3158060"/>
            <a:ext cx="347699" cy="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991BBC02-9B13-4956-A9D3-6A1DBEBF9DB4}"/>
              </a:ext>
            </a:extLst>
          </p:cNvPr>
          <p:cNvCxnSpPr>
            <a:cxnSpLocks/>
          </p:cNvCxnSpPr>
          <p:nvPr/>
        </p:nvCxnSpPr>
        <p:spPr>
          <a:xfrm flipH="1">
            <a:off x="6155398" y="3160423"/>
            <a:ext cx="76" cy="4433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15B803A1-3ABE-4BCA-8E10-490E5844BCF8}"/>
              </a:ext>
            </a:extLst>
          </p:cNvPr>
          <p:cNvCxnSpPr>
            <a:cxnSpLocks/>
          </p:cNvCxnSpPr>
          <p:nvPr/>
        </p:nvCxnSpPr>
        <p:spPr>
          <a:xfrm>
            <a:off x="5911335" y="3618862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C3DEE748-E4E6-498C-AC4B-207A006B0EB4}"/>
              </a:ext>
            </a:extLst>
          </p:cNvPr>
          <p:cNvCxnSpPr>
            <a:cxnSpLocks/>
          </p:cNvCxnSpPr>
          <p:nvPr/>
        </p:nvCxnSpPr>
        <p:spPr>
          <a:xfrm>
            <a:off x="6011582" y="3677018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FDF2FF51-10D9-4DB1-A0B2-8BD3D3056521}"/>
              </a:ext>
            </a:extLst>
          </p:cNvPr>
          <p:cNvCxnSpPr>
            <a:cxnSpLocks/>
          </p:cNvCxnSpPr>
          <p:nvPr/>
        </p:nvCxnSpPr>
        <p:spPr>
          <a:xfrm>
            <a:off x="6103493" y="3733824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2ECB4B8E-31EA-4725-B8B9-2550592CEEF2}"/>
              </a:ext>
            </a:extLst>
          </p:cNvPr>
          <p:cNvGrpSpPr/>
          <p:nvPr/>
        </p:nvGrpSpPr>
        <p:grpSpPr>
          <a:xfrm>
            <a:off x="6256273" y="1491577"/>
            <a:ext cx="593380" cy="218197"/>
            <a:chOff x="4676775" y="1682364"/>
            <a:chExt cx="1619250" cy="693028"/>
          </a:xfrm>
        </p:grpSpPr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1545576-59DF-4CD3-AB90-C6D65ABF07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1FC19BA1-E651-4290-B4A1-C4CD56E3052B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2E87CBF4-AEBB-4616-B051-8802932209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7E56A88-5F03-4267-ADCE-49222BA6BF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BF956917-9BF4-4E77-8043-7DE4B2E80A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0AB6CC2F-96DA-4D7F-A978-03CF619C26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DBC56746-5DAD-47D2-AE8C-3E13F211D7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16963898-18FD-4B33-A180-B2DD1486E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3DBC1B8A-861D-4BB9-8BCA-A105F8DC0127}"/>
              </a:ext>
            </a:extLst>
          </p:cNvPr>
          <p:cNvCxnSpPr>
            <a:cxnSpLocks/>
          </p:cNvCxnSpPr>
          <p:nvPr/>
        </p:nvCxnSpPr>
        <p:spPr>
          <a:xfrm flipH="1">
            <a:off x="6242150" y="1606980"/>
            <a:ext cx="153" cy="4625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B2A916FC-1533-4000-B708-0B82BCE59CEF}"/>
              </a:ext>
            </a:extLst>
          </p:cNvPr>
          <p:cNvCxnSpPr>
            <a:cxnSpLocks/>
          </p:cNvCxnSpPr>
          <p:nvPr/>
        </p:nvCxnSpPr>
        <p:spPr>
          <a:xfrm flipV="1">
            <a:off x="6790369" y="1617113"/>
            <a:ext cx="551551" cy="133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9871121B-00CB-4528-B238-DD6C93677DF3}"/>
              </a:ext>
            </a:extLst>
          </p:cNvPr>
          <p:cNvCxnSpPr>
            <a:cxnSpLocks/>
          </p:cNvCxnSpPr>
          <p:nvPr/>
        </p:nvCxnSpPr>
        <p:spPr>
          <a:xfrm>
            <a:off x="7312632" y="1594150"/>
            <a:ext cx="10256" cy="10463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A0FF18A3-5EF6-488C-B752-74D6F917C81F}"/>
              </a:ext>
            </a:extLst>
          </p:cNvPr>
          <p:cNvCxnSpPr>
            <a:cxnSpLocks/>
          </p:cNvCxnSpPr>
          <p:nvPr/>
        </p:nvCxnSpPr>
        <p:spPr>
          <a:xfrm flipV="1">
            <a:off x="7277555" y="2640511"/>
            <a:ext cx="335967" cy="26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12B284DB-2D4B-4504-899B-633783EA9C1B}"/>
                  </a:ext>
                </a:extLst>
              </p:cNvPr>
              <p:cNvSpPr txBox="1"/>
              <p:nvPr/>
            </p:nvSpPr>
            <p:spPr>
              <a:xfrm>
                <a:off x="1512688" y="2540229"/>
                <a:ext cx="5883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℃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12B284DB-2D4B-4504-899B-633783EA9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688" y="2540229"/>
                <a:ext cx="588303" cy="307777"/>
              </a:xfrm>
              <a:prstGeom prst="rect">
                <a:avLst/>
              </a:prstGeom>
              <a:blipFill>
                <a:blip r:embed="rId22"/>
                <a:stretch>
                  <a:fillRect l="-9278" r="-824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EB49D00C-67CE-4388-937B-656BB2A31A9D}"/>
                  </a:ext>
                </a:extLst>
              </p:cNvPr>
              <p:cNvSpPr txBox="1"/>
              <p:nvPr/>
            </p:nvSpPr>
            <p:spPr>
              <a:xfrm>
                <a:off x="5524429" y="1678197"/>
                <a:ext cx="7938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EB49D00C-67CE-4388-937B-656BB2A31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429" y="1678197"/>
                <a:ext cx="793807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CD20E95A-6ECA-4147-AFEF-34A90BA6A265}"/>
                  </a:ext>
                </a:extLst>
              </p:cNvPr>
              <p:cNvSpPr txBox="1"/>
              <p:nvPr/>
            </p:nvSpPr>
            <p:spPr>
              <a:xfrm>
                <a:off x="6370422" y="1310085"/>
                <a:ext cx="7938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CD20E95A-6ECA-4147-AFEF-34A90BA6A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422" y="1310085"/>
                <a:ext cx="793807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44A5776B-2F7B-4B7F-8135-FA4A17FE7811}"/>
                  </a:ext>
                </a:extLst>
              </p:cNvPr>
              <p:cNvSpPr txBox="1"/>
              <p:nvPr/>
            </p:nvSpPr>
            <p:spPr>
              <a:xfrm>
                <a:off x="5478355" y="2241531"/>
                <a:ext cx="8467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44A5776B-2F7B-4B7F-8135-FA4A17FE7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355" y="2241531"/>
                <a:ext cx="846707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3338EC20-ABBC-453B-8FF7-97CD7AA1E055}"/>
                  </a:ext>
                </a:extLst>
              </p:cNvPr>
              <p:cNvSpPr txBox="1"/>
              <p:nvPr/>
            </p:nvSpPr>
            <p:spPr>
              <a:xfrm>
                <a:off x="6846642" y="3324782"/>
                <a:ext cx="8258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−25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mV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mV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3338EC20-ABBC-453B-8FF7-97CD7AA1E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642" y="3324782"/>
                <a:ext cx="825867" cy="52322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30F38D-99D8-44CE-B816-495804AD9FE1}"/>
              </a:ext>
            </a:extLst>
          </p:cNvPr>
          <p:cNvCxnSpPr/>
          <p:nvPr/>
        </p:nvCxnSpPr>
        <p:spPr>
          <a:xfrm>
            <a:off x="6712120" y="3826152"/>
            <a:ext cx="1163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05EFA90C-D0E8-449F-9E37-4F496F395E46}"/>
                  </a:ext>
                </a:extLst>
              </p:cNvPr>
              <p:cNvSpPr txBox="1"/>
              <p:nvPr/>
            </p:nvSpPr>
            <p:spPr>
              <a:xfrm>
                <a:off x="6813029" y="3755307"/>
                <a:ext cx="825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mV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05EFA90C-D0E8-449F-9E37-4F496F395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029" y="3755307"/>
                <a:ext cx="825867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19E5850C-F247-4F30-A5F3-CB7DD0096320}"/>
                  </a:ext>
                </a:extLst>
              </p:cNvPr>
              <p:cNvSpPr txBox="1"/>
              <p:nvPr/>
            </p:nvSpPr>
            <p:spPr>
              <a:xfrm>
                <a:off x="6346370" y="4091179"/>
                <a:ext cx="1864549" cy="101566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0℃→0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25℃→25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𝑚𝑉</m:t>
                      </m:r>
                    </m:oMath>
                  </m:oMathPara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00℃→1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19E5850C-F247-4F30-A5F3-CB7DD0096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370" y="4091179"/>
                <a:ext cx="1864549" cy="1015663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58A91DDE-7523-4AEC-BBFA-BCAB136BBC02}"/>
                  </a:ext>
                </a:extLst>
              </p:cNvPr>
              <p:cNvSpPr txBox="1"/>
              <p:nvPr/>
            </p:nvSpPr>
            <p:spPr>
              <a:xfrm>
                <a:off x="5539828" y="2841551"/>
                <a:ext cx="6783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.2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58A91DDE-7523-4AEC-BBFA-BCAB136BB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828" y="2841551"/>
                <a:ext cx="678391" cy="30777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9DA3C7E7-BFDA-4258-99B1-7AEDCB75FE03}"/>
                  </a:ext>
                </a:extLst>
              </p:cNvPr>
              <p:cNvSpPr txBox="1"/>
              <p:nvPr/>
            </p:nvSpPr>
            <p:spPr>
              <a:xfrm>
                <a:off x="5049627" y="3741693"/>
                <a:ext cx="9412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mV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℃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9DA3C7E7-BFDA-4258-99B1-7AEDCB75F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627" y="3741693"/>
                <a:ext cx="941283" cy="307777"/>
              </a:xfrm>
              <a:prstGeom prst="rect">
                <a:avLst/>
              </a:prstGeom>
              <a:blipFill>
                <a:blip r:embed="rId3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2C1C3AB6-1235-4DF2-957E-FC437A127FA4}"/>
                  </a:ext>
                </a:extLst>
              </p:cNvPr>
              <p:cNvSpPr txBox="1"/>
              <p:nvPr/>
            </p:nvSpPr>
            <p:spPr>
              <a:xfrm>
                <a:off x="901202" y="3305220"/>
                <a:ext cx="8130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−2.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73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2C1C3AB6-1235-4DF2-957E-FC437A127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02" y="3305220"/>
                <a:ext cx="813043" cy="30777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FEDBFC21-4654-4C3E-990A-93694F9CF7C1}"/>
                  </a:ext>
                </a:extLst>
              </p:cNvPr>
              <p:cNvSpPr txBox="1"/>
              <p:nvPr/>
            </p:nvSpPr>
            <p:spPr>
              <a:xfrm>
                <a:off x="3512111" y="4582508"/>
                <a:ext cx="6783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73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FEDBFC21-4654-4C3E-990A-93694F9CF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111" y="4582508"/>
                <a:ext cx="678391" cy="30777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5559212"/>
      </p:ext>
    </p:extLst>
  </p:cSld>
  <p:clrMapOvr>
    <a:masterClrMapping/>
  </p:clrMapOvr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57114</TotalTime>
  <Words>617</Words>
  <Application>Microsoft Office PowerPoint</Application>
  <PresentationFormat>On-screen Show (16:9)</PresentationFormat>
  <Paragraphs>242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Cambria Math</vt:lpstr>
      <vt:lpstr>Catamaran Light</vt:lpstr>
      <vt:lpstr>Fira Sans Extra Condensed Medium</vt:lpstr>
      <vt:lpstr>Livvic</vt:lpstr>
      <vt:lpstr>Arial</vt:lpstr>
      <vt:lpstr>Calibri-Bold</vt:lpstr>
      <vt:lpstr>Engineering Project Proposal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Novel MEMS Actuation Based on Metal-Insulator Transition</dc:title>
  <dc:creator>黄橙子</dc:creator>
  <cp:lastModifiedBy>Sandip Mondal</cp:lastModifiedBy>
  <cp:revision>1649</cp:revision>
  <dcterms:modified xsi:type="dcterms:W3CDTF">2023-11-01T07:56:15Z</dcterms:modified>
</cp:coreProperties>
</file>