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22"/>
  </p:notesMasterIdLst>
  <p:handoutMasterIdLst>
    <p:handoutMasterId r:id="rId23"/>
  </p:handoutMasterIdLst>
  <p:sldIdLst>
    <p:sldId id="599" r:id="rId2"/>
    <p:sldId id="615" r:id="rId3"/>
    <p:sldId id="529" r:id="rId4"/>
    <p:sldId id="528" r:id="rId5"/>
    <p:sldId id="530" r:id="rId6"/>
    <p:sldId id="531" r:id="rId7"/>
    <p:sldId id="498" r:id="rId8"/>
    <p:sldId id="613" r:id="rId9"/>
    <p:sldId id="501" r:id="rId10"/>
    <p:sldId id="616" r:id="rId11"/>
    <p:sldId id="518" r:id="rId12"/>
    <p:sldId id="519" r:id="rId13"/>
    <p:sldId id="520" r:id="rId14"/>
    <p:sldId id="521" r:id="rId15"/>
    <p:sldId id="522" r:id="rId16"/>
    <p:sldId id="617" r:id="rId17"/>
    <p:sldId id="631" r:id="rId18"/>
    <p:sldId id="633" r:id="rId19"/>
    <p:sldId id="632" r:id="rId20"/>
    <p:sldId id="634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Catamaran Light" panose="020B0604020202020204" charset="0"/>
      <p:regular r:id="rId25"/>
      <p:bold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Livvic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Mondal" initials="SM" lastIdx="1" clrIdx="0">
    <p:extLst>
      <p:ext uri="{19B8F6BF-5375-455C-9EA6-DF929625EA0E}">
        <p15:presenceInfo xmlns:p15="http://schemas.microsoft.com/office/powerpoint/2012/main" userId="f8b19755f9841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0082B0"/>
    <a:srgbClr val="3F7141"/>
    <a:srgbClr val="FF9900"/>
    <a:srgbClr val="080808"/>
    <a:srgbClr val="0099CC"/>
    <a:srgbClr val="FFFF00"/>
    <a:srgbClr val="B7B7B7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8FD6D-12AD-467A-80A9-C5899D60C802}" v="2" dt="2023-10-10T14:16:03.490"/>
  </p1510:revLst>
</p1510:revInfo>
</file>

<file path=ppt/tableStyles.xml><?xml version="1.0" encoding="utf-8"?>
<a:tblStyleLst xmlns:a="http://schemas.openxmlformats.org/drawingml/2006/main" def="{CDE2CD75-23FF-462D-8FA4-09480D1D9082}">
  <a:tblStyle styleId="{CDE2CD75-23FF-462D-8FA4-09480D1D9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93" d="100"/>
          <a:sy n="93" d="100"/>
        </p:scale>
        <p:origin x="54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ul sachan" userId="37bcddfddd5dda7c" providerId="LiveId" clId="{3DEBEEAC-7025-48DC-82EC-CE03CFC246EF}"/>
    <pc:docChg chg="undo custSel addSld delSld modSld">
      <pc:chgData name="atul sachan" userId="37bcddfddd5dda7c" providerId="LiveId" clId="{3DEBEEAC-7025-48DC-82EC-CE03CFC246EF}" dt="2023-08-16T12:28:38.453" v="223" actId="47"/>
      <pc:docMkLst>
        <pc:docMk/>
      </pc:docMkLst>
      <pc:sldChg chg="del">
        <pc:chgData name="atul sachan" userId="37bcddfddd5dda7c" providerId="LiveId" clId="{3DEBEEAC-7025-48DC-82EC-CE03CFC246EF}" dt="2023-08-16T12:28:29.532" v="209" actId="47"/>
        <pc:sldMkLst>
          <pc:docMk/>
          <pc:sldMk cId="0" sldId="257"/>
        </pc:sldMkLst>
      </pc:sldChg>
      <pc:sldChg chg="del">
        <pc:chgData name="atul sachan" userId="37bcddfddd5dda7c" providerId="LiveId" clId="{3DEBEEAC-7025-48DC-82EC-CE03CFC246EF}" dt="2023-08-16T12:28:29.547" v="210" actId="47"/>
        <pc:sldMkLst>
          <pc:docMk/>
          <pc:sldMk cId="0" sldId="259"/>
        </pc:sldMkLst>
      </pc:sldChg>
      <pc:sldChg chg="del">
        <pc:chgData name="atul sachan" userId="37bcddfddd5dda7c" providerId="LiveId" clId="{3DEBEEAC-7025-48DC-82EC-CE03CFC246EF}" dt="2023-08-16T12:28:29.673" v="211" actId="47"/>
        <pc:sldMkLst>
          <pc:docMk/>
          <pc:sldMk cId="0" sldId="261"/>
        </pc:sldMkLst>
      </pc:sldChg>
      <pc:sldChg chg="del">
        <pc:chgData name="atul sachan" userId="37bcddfddd5dda7c" providerId="LiveId" clId="{3DEBEEAC-7025-48DC-82EC-CE03CFC246EF}" dt="2023-08-15T16:43:54.231" v="57" actId="2696"/>
        <pc:sldMkLst>
          <pc:docMk/>
          <pc:sldMk cId="1460310171" sldId="470"/>
        </pc:sldMkLst>
      </pc:sldChg>
      <pc:sldChg chg="del">
        <pc:chgData name="atul sachan" userId="37bcddfddd5dda7c" providerId="LiveId" clId="{3DEBEEAC-7025-48DC-82EC-CE03CFC246EF}" dt="2023-08-11T13:44:52.417" v="6" actId="47"/>
        <pc:sldMkLst>
          <pc:docMk/>
          <pc:sldMk cId="71098932" sldId="481"/>
        </pc:sldMkLst>
      </pc:sldChg>
      <pc:sldChg chg="del">
        <pc:chgData name="atul sachan" userId="37bcddfddd5dda7c" providerId="LiveId" clId="{3DEBEEAC-7025-48DC-82EC-CE03CFC246EF}" dt="2023-08-11T13:44:52.025" v="5" actId="47"/>
        <pc:sldMkLst>
          <pc:docMk/>
          <pc:sldMk cId="2777501071" sldId="482"/>
        </pc:sldMkLst>
      </pc:sldChg>
      <pc:sldChg chg="del">
        <pc:chgData name="atul sachan" userId="37bcddfddd5dda7c" providerId="LiveId" clId="{3DEBEEAC-7025-48DC-82EC-CE03CFC246EF}" dt="2023-08-11T13:44:52.796" v="7" actId="47"/>
        <pc:sldMkLst>
          <pc:docMk/>
          <pc:sldMk cId="4081835507" sldId="485"/>
        </pc:sldMkLst>
      </pc:sldChg>
      <pc:sldChg chg="del">
        <pc:chgData name="atul sachan" userId="37bcddfddd5dda7c" providerId="LiveId" clId="{3DEBEEAC-7025-48DC-82EC-CE03CFC246EF}" dt="2023-08-11T13:44:57.003" v="15" actId="47"/>
        <pc:sldMkLst>
          <pc:docMk/>
          <pc:sldMk cId="1748515887" sldId="497"/>
        </pc:sldMkLst>
      </pc:sldChg>
      <pc:sldChg chg="del">
        <pc:chgData name="atul sachan" userId="37bcddfddd5dda7c" providerId="LiveId" clId="{3DEBEEAC-7025-48DC-82EC-CE03CFC246EF}" dt="2023-08-11T13:44:58.120" v="21" actId="47"/>
        <pc:sldMkLst>
          <pc:docMk/>
          <pc:sldMk cId="3858406909" sldId="502"/>
        </pc:sldMkLst>
      </pc:sldChg>
      <pc:sldChg chg="del">
        <pc:chgData name="atul sachan" userId="37bcddfddd5dda7c" providerId="LiveId" clId="{3DEBEEAC-7025-48DC-82EC-CE03CFC246EF}" dt="2023-08-11T13:44:50.593" v="2" actId="47"/>
        <pc:sldMkLst>
          <pc:docMk/>
          <pc:sldMk cId="1577858440" sldId="503"/>
        </pc:sldMkLst>
      </pc:sldChg>
      <pc:sldChg chg="del">
        <pc:chgData name="atul sachan" userId="37bcddfddd5dda7c" providerId="LiveId" clId="{3DEBEEAC-7025-48DC-82EC-CE03CFC246EF}" dt="2023-08-11T13:44:51.126" v="3" actId="47"/>
        <pc:sldMkLst>
          <pc:docMk/>
          <pc:sldMk cId="3298610143" sldId="504"/>
        </pc:sldMkLst>
      </pc:sldChg>
      <pc:sldChg chg="del">
        <pc:chgData name="atul sachan" userId="37bcddfddd5dda7c" providerId="LiveId" clId="{3DEBEEAC-7025-48DC-82EC-CE03CFC246EF}" dt="2023-08-11T13:44:51.476" v="4" actId="47"/>
        <pc:sldMkLst>
          <pc:docMk/>
          <pc:sldMk cId="1561544570" sldId="505"/>
        </pc:sldMkLst>
      </pc:sldChg>
      <pc:sldChg chg="del">
        <pc:chgData name="atul sachan" userId="37bcddfddd5dda7c" providerId="LiveId" clId="{3DEBEEAC-7025-48DC-82EC-CE03CFC246EF}" dt="2023-08-11T13:44:53.275" v="8" actId="47"/>
        <pc:sldMkLst>
          <pc:docMk/>
          <pc:sldMk cId="419995477" sldId="506"/>
        </pc:sldMkLst>
      </pc:sldChg>
      <pc:sldChg chg="del">
        <pc:chgData name="atul sachan" userId="37bcddfddd5dda7c" providerId="LiveId" clId="{3DEBEEAC-7025-48DC-82EC-CE03CFC246EF}" dt="2023-08-11T13:44:54.124" v="9" actId="47"/>
        <pc:sldMkLst>
          <pc:docMk/>
          <pc:sldMk cId="3569242719" sldId="507"/>
        </pc:sldMkLst>
      </pc:sldChg>
      <pc:sldChg chg="del">
        <pc:chgData name="atul sachan" userId="37bcddfddd5dda7c" providerId="LiveId" clId="{3DEBEEAC-7025-48DC-82EC-CE03CFC246EF}" dt="2023-08-11T13:44:54.438" v="10" actId="47"/>
        <pc:sldMkLst>
          <pc:docMk/>
          <pc:sldMk cId="2017526860" sldId="508"/>
        </pc:sldMkLst>
      </pc:sldChg>
      <pc:sldChg chg="del">
        <pc:chgData name="atul sachan" userId="37bcddfddd5dda7c" providerId="LiveId" clId="{3DEBEEAC-7025-48DC-82EC-CE03CFC246EF}" dt="2023-08-11T13:44:54.910" v="11" actId="47"/>
        <pc:sldMkLst>
          <pc:docMk/>
          <pc:sldMk cId="2057174570" sldId="509"/>
        </pc:sldMkLst>
      </pc:sldChg>
      <pc:sldChg chg="del">
        <pc:chgData name="atul sachan" userId="37bcddfddd5dda7c" providerId="LiveId" clId="{3DEBEEAC-7025-48DC-82EC-CE03CFC246EF}" dt="2023-08-11T13:44:55.274" v="12" actId="47"/>
        <pc:sldMkLst>
          <pc:docMk/>
          <pc:sldMk cId="3625585330" sldId="510"/>
        </pc:sldMkLst>
      </pc:sldChg>
      <pc:sldChg chg="del">
        <pc:chgData name="atul sachan" userId="37bcddfddd5dda7c" providerId="LiveId" clId="{3DEBEEAC-7025-48DC-82EC-CE03CFC246EF}" dt="2023-08-11T13:44:55.698" v="13" actId="47"/>
        <pc:sldMkLst>
          <pc:docMk/>
          <pc:sldMk cId="712306978" sldId="511"/>
        </pc:sldMkLst>
      </pc:sldChg>
      <pc:sldChg chg="del">
        <pc:chgData name="atul sachan" userId="37bcddfddd5dda7c" providerId="LiveId" clId="{3DEBEEAC-7025-48DC-82EC-CE03CFC246EF}" dt="2023-08-11T13:44:57.271" v="16" actId="47"/>
        <pc:sldMkLst>
          <pc:docMk/>
          <pc:sldMk cId="2745303755" sldId="513"/>
        </pc:sldMkLst>
      </pc:sldChg>
      <pc:sldChg chg="del">
        <pc:chgData name="atul sachan" userId="37bcddfddd5dda7c" providerId="LiveId" clId="{3DEBEEAC-7025-48DC-82EC-CE03CFC246EF}" dt="2023-08-11T13:44:57.506" v="17" actId="47"/>
        <pc:sldMkLst>
          <pc:docMk/>
          <pc:sldMk cId="4235888670" sldId="514"/>
        </pc:sldMkLst>
      </pc:sldChg>
      <pc:sldChg chg="del">
        <pc:chgData name="atul sachan" userId="37bcddfddd5dda7c" providerId="LiveId" clId="{3DEBEEAC-7025-48DC-82EC-CE03CFC246EF}" dt="2023-08-11T13:44:57.743" v="18" actId="47"/>
        <pc:sldMkLst>
          <pc:docMk/>
          <pc:sldMk cId="3118643190" sldId="515"/>
        </pc:sldMkLst>
      </pc:sldChg>
      <pc:sldChg chg="del">
        <pc:chgData name="atul sachan" userId="37bcddfddd5dda7c" providerId="LiveId" clId="{3DEBEEAC-7025-48DC-82EC-CE03CFC246EF}" dt="2023-08-11T13:44:57.947" v="19" actId="47"/>
        <pc:sldMkLst>
          <pc:docMk/>
          <pc:sldMk cId="529805818" sldId="516"/>
        </pc:sldMkLst>
      </pc:sldChg>
      <pc:sldChg chg="del">
        <pc:chgData name="atul sachan" userId="37bcddfddd5dda7c" providerId="LiveId" clId="{3DEBEEAC-7025-48DC-82EC-CE03CFC246EF}" dt="2023-08-11T13:44:58.073" v="20" actId="47"/>
        <pc:sldMkLst>
          <pc:docMk/>
          <pc:sldMk cId="2826824413" sldId="517"/>
        </pc:sldMkLst>
      </pc:sldChg>
      <pc:sldChg chg="modSp">
        <pc:chgData name="atul sachan" userId="37bcddfddd5dda7c" providerId="LiveId" clId="{3DEBEEAC-7025-48DC-82EC-CE03CFC246EF}" dt="2023-08-15T18:02:38.398" v="91" actId="20577"/>
        <pc:sldMkLst>
          <pc:docMk/>
          <pc:sldMk cId="2728285791" sldId="522"/>
        </pc:sldMkLst>
        <pc:spChg chg="mod">
          <ac:chgData name="atul sachan" userId="37bcddfddd5dda7c" providerId="LiveId" clId="{3DEBEEAC-7025-48DC-82EC-CE03CFC246EF}" dt="2023-08-15T18:02:38.398" v="91" actId="20577"/>
          <ac:spMkLst>
            <pc:docMk/>
            <pc:sldMk cId="2728285791" sldId="522"/>
            <ac:spMk id="12" creationId="{00000000-0000-0000-0000-000000000000}"/>
          </ac:spMkLst>
        </pc:spChg>
      </pc:sldChg>
      <pc:sldChg chg="del">
        <pc:chgData name="atul sachan" userId="37bcddfddd5dda7c" providerId="LiveId" clId="{3DEBEEAC-7025-48DC-82EC-CE03CFC246EF}" dt="2023-08-16T12:28:27.678" v="200" actId="47"/>
        <pc:sldMkLst>
          <pc:docMk/>
          <pc:sldMk cId="3052737779" sldId="523"/>
        </pc:sldMkLst>
      </pc:sldChg>
      <pc:sldChg chg="del">
        <pc:chgData name="atul sachan" userId="37bcddfddd5dda7c" providerId="LiveId" clId="{3DEBEEAC-7025-48DC-82EC-CE03CFC246EF}" dt="2023-08-16T12:28:27.898" v="201" actId="47"/>
        <pc:sldMkLst>
          <pc:docMk/>
          <pc:sldMk cId="368889081" sldId="524"/>
        </pc:sldMkLst>
      </pc:sldChg>
      <pc:sldChg chg="del">
        <pc:chgData name="atul sachan" userId="37bcddfddd5dda7c" providerId="LiveId" clId="{3DEBEEAC-7025-48DC-82EC-CE03CFC246EF}" dt="2023-08-16T12:28:28.211" v="202" actId="47"/>
        <pc:sldMkLst>
          <pc:docMk/>
          <pc:sldMk cId="2154654853" sldId="525"/>
        </pc:sldMkLst>
      </pc:sldChg>
      <pc:sldChg chg="del">
        <pc:chgData name="atul sachan" userId="37bcddfddd5dda7c" providerId="LiveId" clId="{3DEBEEAC-7025-48DC-82EC-CE03CFC246EF}" dt="2023-08-16T12:28:28.384" v="203" actId="47"/>
        <pc:sldMkLst>
          <pc:docMk/>
          <pc:sldMk cId="2993698647" sldId="526"/>
        </pc:sldMkLst>
      </pc:sldChg>
      <pc:sldChg chg="del">
        <pc:chgData name="atul sachan" userId="37bcddfddd5dda7c" providerId="LiveId" clId="{3DEBEEAC-7025-48DC-82EC-CE03CFC246EF}" dt="2023-08-16T12:28:28.462" v="204" actId="47"/>
        <pc:sldMkLst>
          <pc:docMk/>
          <pc:sldMk cId="1155666190" sldId="527"/>
        </pc:sldMkLst>
      </pc:sldChg>
      <pc:sldChg chg="del">
        <pc:chgData name="atul sachan" userId="37bcddfddd5dda7c" providerId="LiveId" clId="{3DEBEEAC-7025-48DC-82EC-CE03CFC246EF}" dt="2023-08-11T13:44:58.308" v="22" actId="47"/>
        <pc:sldMkLst>
          <pc:docMk/>
          <pc:sldMk cId="4086747220" sldId="532"/>
        </pc:sldMkLst>
      </pc:sldChg>
      <pc:sldChg chg="del">
        <pc:chgData name="atul sachan" userId="37bcddfddd5dda7c" providerId="LiveId" clId="{3DEBEEAC-7025-48DC-82EC-CE03CFC246EF}" dt="2023-08-11T13:44:59.989" v="25" actId="47"/>
        <pc:sldMkLst>
          <pc:docMk/>
          <pc:sldMk cId="3282413979" sldId="533"/>
        </pc:sldMkLst>
      </pc:sldChg>
      <pc:sldChg chg="del">
        <pc:chgData name="atul sachan" userId="37bcddfddd5dda7c" providerId="LiveId" clId="{3DEBEEAC-7025-48DC-82EC-CE03CFC246EF}" dt="2023-08-11T13:44:59.800" v="24" actId="47"/>
        <pc:sldMkLst>
          <pc:docMk/>
          <pc:sldMk cId="308050695" sldId="534"/>
        </pc:sldMkLst>
      </pc:sldChg>
      <pc:sldChg chg="del">
        <pc:chgData name="atul sachan" userId="37bcddfddd5dda7c" providerId="LiveId" clId="{3DEBEEAC-7025-48DC-82EC-CE03CFC246EF}" dt="2023-08-11T13:45:00.381" v="26" actId="47"/>
        <pc:sldMkLst>
          <pc:docMk/>
          <pc:sldMk cId="1312796866" sldId="535"/>
        </pc:sldMkLst>
      </pc:sldChg>
      <pc:sldChg chg="del">
        <pc:chgData name="atul sachan" userId="37bcddfddd5dda7c" providerId="LiveId" clId="{3DEBEEAC-7025-48DC-82EC-CE03CFC246EF}" dt="2023-08-11T13:45:00.741" v="27" actId="47"/>
        <pc:sldMkLst>
          <pc:docMk/>
          <pc:sldMk cId="3528175602" sldId="536"/>
        </pc:sldMkLst>
      </pc:sldChg>
      <pc:sldChg chg="del">
        <pc:chgData name="atul sachan" userId="37bcddfddd5dda7c" providerId="LiveId" clId="{3DEBEEAC-7025-48DC-82EC-CE03CFC246EF}" dt="2023-08-16T12:28:29.500" v="208" actId="47"/>
        <pc:sldMkLst>
          <pc:docMk/>
          <pc:sldMk cId="305703456" sldId="537"/>
        </pc:sldMkLst>
      </pc:sldChg>
      <pc:sldChg chg="del">
        <pc:chgData name="atul sachan" userId="37bcddfddd5dda7c" providerId="LiveId" clId="{3DEBEEAC-7025-48DC-82EC-CE03CFC246EF}" dt="2023-08-11T13:45:01.481" v="29" actId="47"/>
        <pc:sldMkLst>
          <pc:docMk/>
          <pc:sldMk cId="366629944" sldId="538"/>
        </pc:sldMkLst>
      </pc:sldChg>
      <pc:sldChg chg="del">
        <pc:chgData name="atul sachan" userId="37bcddfddd5dda7c" providerId="LiveId" clId="{3DEBEEAC-7025-48DC-82EC-CE03CFC246EF}" dt="2023-08-16T12:28:30.142" v="213" actId="47"/>
        <pc:sldMkLst>
          <pc:docMk/>
          <pc:sldMk cId="3811548324" sldId="539"/>
        </pc:sldMkLst>
      </pc:sldChg>
      <pc:sldChg chg="del">
        <pc:chgData name="atul sachan" userId="37bcddfddd5dda7c" providerId="LiveId" clId="{3DEBEEAC-7025-48DC-82EC-CE03CFC246EF}" dt="2023-08-11T13:45:03.123" v="30" actId="47"/>
        <pc:sldMkLst>
          <pc:docMk/>
          <pc:sldMk cId="3068450455" sldId="540"/>
        </pc:sldMkLst>
      </pc:sldChg>
      <pc:sldChg chg="del">
        <pc:chgData name="atul sachan" userId="37bcddfddd5dda7c" providerId="LiveId" clId="{3DEBEEAC-7025-48DC-82EC-CE03CFC246EF}" dt="2023-08-11T13:45:00.989" v="28" actId="47"/>
        <pc:sldMkLst>
          <pc:docMk/>
          <pc:sldMk cId="1461408366" sldId="541"/>
        </pc:sldMkLst>
      </pc:sldChg>
      <pc:sldChg chg="del">
        <pc:chgData name="atul sachan" userId="37bcddfddd5dda7c" providerId="LiveId" clId="{3DEBEEAC-7025-48DC-82EC-CE03CFC246EF}" dt="2023-08-11T13:45:03.506" v="31" actId="47"/>
        <pc:sldMkLst>
          <pc:docMk/>
          <pc:sldMk cId="632738809" sldId="542"/>
        </pc:sldMkLst>
      </pc:sldChg>
      <pc:sldChg chg="del">
        <pc:chgData name="atul sachan" userId="37bcddfddd5dda7c" providerId="LiveId" clId="{3DEBEEAC-7025-48DC-82EC-CE03CFC246EF}" dt="2023-08-11T13:45:03.821" v="32" actId="47"/>
        <pc:sldMkLst>
          <pc:docMk/>
          <pc:sldMk cId="3329098901" sldId="543"/>
        </pc:sldMkLst>
      </pc:sldChg>
      <pc:sldChg chg="del">
        <pc:chgData name="atul sachan" userId="37bcddfddd5dda7c" providerId="LiveId" clId="{3DEBEEAC-7025-48DC-82EC-CE03CFC246EF}" dt="2023-08-11T13:45:05.948" v="34" actId="47"/>
        <pc:sldMkLst>
          <pc:docMk/>
          <pc:sldMk cId="896587878" sldId="544"/>
        </pc:sldMkLst>
      </pc:sldChg>
      <pc:sldChg chg="del">
        <pc:chgData name="atul sachan" userId="37bcddfddd5dda7c" providerId="LiveId" clId="{3DEBEEAC-7025-48DC-82EC-CE03CFC246EF}" dt="2023-08-16T12:28:35.732" v="218" actId="47"/>
        <pc:sldMkLst>
          <pc:docMk/>
          <pc:sldMk cId="1618442830" sldId="545"/>
        </pc:sldMkLst>
      </pc:sldChg>
      <pc:sldChg chg="del">
        <pc:chgData name="atul sachan" userId="37bcddfddd5dda7c" providerId="LiveId" clId="{3DEBEEAC-7025-48DC-82EC-CE03CFC246EF}" dt="2023-08-11T13:45:06.813" v="35" actId="47"/>
        <pc:sldMkLst>
          <pc:docMk/>
          <pc:sldMk cId="1368699530" sldId="546"/>
        </pc:sldMkLst>
      </pc:sldChg>
      <pc:sldChg chg="del">
        <pc:chgData name="atul sachan" userId="37bcddfddd5dda7c" providerId="LiveId" clId="{3DEBEEAC-7025-48DC-82EC-CE03CFC246EF}" dt="2023-08-11T13:45:07.803" v="36" actId="47"/>
        <pc:sldMkLst>
          <pc:docMk/>
          <pc:sldMk cId="592008763" sldId="547"/>
        </pc:sldMkLst>
      </pc:sldChg>
      <pc:sldChg chg="del">
        <pc:chgData name="atul sachan" userId="37bcddfddd5dda7c" providerId="LiveId" clId="{3DEBEEAC-7025-48DC-82EC-CE03CFC246EF}" dt="2023-08-16T12:28:37.715" v="222" actId="47"/>
        <pc:sldMkLst>
          <pc:docMk/>
          <pc:sldMk cId="2011732110" sldId="548"/>
        </pc:sldMkLst>
      </pc:sldChg>
      <pc:sldChg chg="del">
        <pc:chgData name="atul sachan" userId="37bcddfddd5dda7c" providerId="LiveId" clId="{3DEBEEAC-7025-48DC-82EC-CE03CFC246EF}" dt="2023-08-11T13:45:08.576" v="37" actId="47"/>
        <pc:sldMkLst>
          <pc:docMk/>
          <pc:sldMk cId="1125670295" sldId="549"/>
        </pc:sldMkLst>
      </pc:sldChg>
      <pc:sldChg chg="del">
        <pc:chgData name="atul sachan" userId="37bcddfddd5dda7c" providerId="LiveId" clId="{3DEBEEAC-7025-48DC-82EC-CE03CFC246EF}" dt="2023-08-11T13:45:09.108" v="38" actId="47"/>
        <pc:sldMkLst>
          <pc:docMk/>
          <pc:sldMk cId="3531779246" sldId="550"/>
        </pc:sldMkLst>
      </pc:sldChg>
      <pc:sldChg chg="del">
        <pc:chgData name="atul sachan" userId="37bcddfddd5dda7c" providerId="LiveId" clId="{3DEBEEAC-7025-48DC-82EC-CE03CFC246EF}" dt="2023-08-11T13:45:09.498" v="39" actId="47"/>
        <pc:sldMkLst>
          <pc:docMk/>
          <pc:sldMk cId="1899110545" sldId="551"/>
        </pc:sldMkLst>
      </pc:sldChg>
      <pc:sldChg chg="del">
        <pc:chgData name="atul sachan" userId="37bcddfddd5dda7c" providerId="LiveId" clId="{3DEBEEAC-7025-48DC-82EC-CE03CFC246EF}" dt="2023-08-11T13:45:09.977" v="41" actId="47"/>
        <pc:sldMkLst>
          <pc:docMk/>
          <pc:sldMk cId="2679614112" sldId="552"/>
        </pc:sldMkLst>
      </pc:sldChg>
      <pc:sldChg chg="del">
        <pc:chgData name="atul sachan" userId="37bcddfddd5dda7c" providerId="LiveId" clId="{3DEBEEAC-7025-48DC-82EC-CE03CFC246EF}" dt="2023-08-11T13:45:04.119" v="33" actId="47"/>
        <pc:sldMkLst>
          <pc:docMk/>
          <pc:sldMk cId="768445127" sldId="553"/>
        </pc:sldMkLst>
      </pc:sldChg>
      <pc:sldChg chg="del">
        <pc:chgData name="atul sachan" userId="37bcddfddd5dda7c" providerId="LiveId" clId="{3DEBEEAC-7025-48DC-82EC-CE03CFC246EF}" dt="2023-08-11T13:45:09.679" v="40" actId="47"/>
        <pc:sldMkLst>
          <pc:docMk/>
          <pc:sldMk cId="3964255226" sldId="554"/>
        </pc:sldMkLst>
      </pc:sldChg>
      <pc:sldChg chg="del">
        <pc:chgData name="atul sachan" userId="37bcddfddd5dda7c" providerId="LiveId" clId="{3DEBEEAC-7025-48DC-82EC-CE03CFC246EF}" dt="2023-08-11T13:45:10.322" v="42" actId="47"/>
        <pc:sldMkLst>
          <pc:docMk/>
          <pc:sldMk cId="4153638405" sldId="555"/>
        </pc:sldMkLst>
      </pc:sldChg>
      <pc:sldChg chg="del">
        <pc:chgData name="atul sachan" userId="37bcddfddd5dda7c" providerId="LiveId" clId="{3DEBEEAC-7025-48DC-82EC-CE03CFC246EF}" dt="2023-08-11T13:45:11.149" v="43" actId="47"/>
        <pc:sldMkLst>
          <pc:docMk/>
          <pc:sldMk cId="2641723865" sldId="556"/>
        </pc:sldMkLst>
      </pc:sldChg>
      <pc:sldChg chg="del">
        <pc:chgData name="atul sachan" userId="37bcddfddd5dda7c" providerId="LiveId" clId="{3DEBEEAC-7025-48DC-82EC-CE03CFC246EF}" dt="2023-08-11T13:45:12.334" v="44" actId="47"/>
        <pc:sldMkLst>
          <pc:docMk/>
          <pc:sldMk cId="3618742261" sldId="557"/>
        </pc:sldMkLst>
      </pc:sldChg>
      <pc:sldChg chg="del">
        <pc:chgData name="atul sachan" userId="37bcddfddd5dda7c" providerId="LiveId" clId="{3DEBEEAC-7025-48DC-82EC-CE03CFC246EF}" dt="2023-08-11T13:45:13.022" v="45" actId="47"/>
        <pc:sldMkLst>
          <pc:docMk/>
          <pc:sldMk cId="406667479" sldId="558"/>
        </pc:sldMkLst>
      </pc:sldChg>
      <pc:sldChg chg="del">
        <pc:chgData name="atul sachan" userId="37bcddfddd5dda7c" providerId="LiveId" clId="{3DEBEEAC-7025-48DC-82EC-CE03CFC246EF}" dt="2023-08-11T13:45:13.774" v="46" actId="47"/>
        <pc:sldMkLst>
          <pc:docMk/>
          <pc:sldMk cId="1252311629" sldId="559"/>
        </pc:sldMkLst>
      </pc:sldChg>
      <pc:sldChg chg="del">
        <pc:chgData name="atul sachan" userId="37bcddfddd5dda7c" providerId="LiveId" clId="{3DEBEEAC-7025-48DC-82EC-CE03CFC246EF}" dt="2023-08-11T13:45:14.590" v="47" actId="47"/>
        <pc:sldMkLst>
          <pc:docMk/>
          <pc:sldMk cId="1434145056" sldId="560"/>
        </pc:sldMkLst>
      </pc:sldChg>
      <pc:sldChg chg="del">
        <pc:chgData name="atul sachan" userId="37bcddfddd5dda7c" providerId="LiveId" clId="{3DEBEEAC-7025-48DC-82EC-CE03CFC246EF}" dt="2023-08-11T13:45:15.295" v="48" actId="47"/>
        <pc:sldMkLst>
          <pc:docMk/>
          <pc:sldMk cId="2095924655" sldId="561"/>
        </pc:sldMkLst>
      </pc:sldChg>
      <pc:sldChg chg="del">
        <pc:chgData name="atul sachan" userId="37bcddfddd5dda7c" providerId="LiveId" clId="{3DEBEEAC-7025-48DC-82EC-CE03CFC246EF}" dt="2023-08-11T13:45:16.846" v="50" actId="47"/>
        <pc:sldMkLst>
          <pc:docMk/>
          <pc:sldMk cId="1593565194" sldId="562"/>
        </pc:sldMkLst>
      </pc:sldChg>
      <pc:sldChg chg="del">
        <pc:chgData name="atul sachan" userId="37bcddfddd5dda7c" providerId="LiveId" clId="{3DEBEEAC-7025-48DC-82EC-CE03CFC246EF}" dt="2023-08-11T13:45:15.740" v="49" actId="47"/>
        <pc:sldMkLst>
          <pc:docMk/>
          <pc:sldMk cId="2895363308" sldId="563"/>
        </pc:sldMkLst>
      </pc:sldChg>
      <pc:sldChg chg="del">
        <pc:chgData name="atul sachan" userId="37bcddfddd5dda7c" providerId="LiveId" clId="{3DEBEEAC-7025-48DC-82EC-CE03CFC246EF}" dt="2023-08-11T13:45:17.176" v="51" actId="47"/>
        <pc:sldMkLst>
          <pc:docMk/>
          <pc:sldMk cId="3473225319" sldId="564"/>
        </pc:sldMkLst>
      </pc:sldChg>
      <pc:sldChg chg="del">
        <pc:chgData name="atul sachan" userId="37bcddfddd5dda7c" providerId="LiveId" clId="{3DEBEEAC-7025-48DC-82EC-CE03CFC246EF}" dt="2023-08-11T13:45:18.321" v="53" actId="47"/>
        <pc:sldMkLst>
          <pc:docMk/>
          <pc:sldMk cId="1312248669" sldId="566"/>
        </pc:sldMkLst>
      </pc:sldChg>
      <pc:sldChg chg="del">
        <pc:chgData name="atul sachan" userId="37bcddfddd5dda7c" providerId="LiveId" clId="{3DEBEEAC-7025-48DC-82EC-CE03CFC246EF}" dt="2023-08-11T13:45:17.349" v="52" actId="47"/>
        <pc:sldMkLst>
          <pc:docMk/>
          <pc:sldMk cId="3928684014" sldId="567"/>
        </pc:sldMkLst>
      </pc:sldChg>
      <pc:sldChg chg="del">
        <pc:chgData name="atul sachan" userId="37bcddfddd5dda7c" providerId="LiveId" clId="{3DEBEEAC-7025-48DC-82EC-CE03CFC246EF}" dt="2023-08-11T13:45:18.856" v="54" actId="47"/>
        <pc:sldMkLst>
          <pc:docMk/>
          <pc:sldMk cId="3671296328" sldId="568"/>
        </pc:sldMkLst>
      </pc:sldChg>
      <pc:sldChg chg="del">
        <pc:chgData name="atul sachan" userId="37bcddfddd5dda7c" providerId="LiveId" clId="{3DEBEEAC-7025-48DC-82EC-CE03CFC246EF}" dt="2023-08-11T13:45:19.249" v="55" actId="47"/>
        <pc:sldMkLst>
          <pc:docMk/>
          <pc:sldMk cId="3726326254" sldId="569"/>
        </pc:sldMkLst>
      </pc:sldChg>
      <pc:sldChg chg="del">
        <pc:chgData name="atul sachan" userId="37bcddfddd5dda7c" providerId="LiveId" clId="{3DEBEEAC-7025-48DC-82EC-CE03CFC246EF}" dt="2023-08-11T13:45:19.999" v="56" actId="47"/>
        <pc:sldMkLst>
          <pc:docMk/>
          <pc:sldMk cId="4153806046" sldId="570"/>
        </pc:sldMkLst>
      </pc:sldChg>
      <pc:sldChg chg="modSp mod">
        <pc:chgData name="atul sachan" userId="37bcddfddd5dda7c" providerId="LiveId" clId="{3DEBEEAC-7025-48DC-82EC-CE03CFC246EF}" dt="2023-08-16T05:50:46.777" v="95" actId="20577"/>
        <pc:sldMkLst>
          <pc:docMk/>
          <pc:sldMk cId="2521452749" sldId="599"/>
        </pc:sldMkLst>
        <pc:spChg chg="mod">
          <ac:chgData name="atul sachan" userId="37bcddfddd5dda7c" providerId="LiveId" clId="{3DEBEEAC-7025-48DC-82EC-CE03CFC246EF}" dt="2023-08-16T05:50:46.777" v="95" actId="20577"/>
          <ac:spMkLst>
            <pc:docMk/>
            <pc:sldMk cId="2521452749" sldId="599"/>
            <ac:spMk id="8" creationId="{D4BD7C45-FCA5-6236-9953-30ADA4667038}"/>
          </ac:spMkLst>
        </pc:spChg>
      </pc:sldChg>
      <pc:sldChg chg="del">
        <pc:chgData name="atul sachan" userId="37bcddfddd5dda7c" providerId="LiveId" clId="{3DEBEEAC-7025-48DC-82EC-CE03CFC246EF}" dt="2023-08-11T13:44:50.074" v="0" actId="47"/>
        <pc:sldMkLst>
          <pc:docMk/>
          <pc:sldMk cId="2885476967" sldId="601"/>
        </pc:sldMkLst>
      </pc:sldChg>
      <pc:sldChg chg="del">
        <pc:chgData name="atul sachan" userId="37bcddfddd5dda7c" providerId="LiveId" clId="{3DEBEEAC-7025-48DC-82EC-CE03CFC246EF}" dt="2023-08-11T13:44:50.467" v="1" actId="47"/>
        <pc:sldMkLst>
          <pc:docMk/>
          <pc:sldMk cId="1773837299" sldId="609"/>
        </pc:sldMkLst>
      </pc:sldChg>
      <pc:sldChg chg="del">
        <pc:chgData name="atul sachan" userId="37bcddfddd5dda7c" providerId="LiveId" clId="{3DEBEEAC-7025-48DC-82EC-CE03CFC246EF}" dt="2023-08-11T13:44:59.471" v="23" actId="47"/>
        <pc:sldMkLst>
          <pc:docMk/>
          <pc:sldMk cId="1717451408" sldId="610"/>
        </pc:sldMkLst>
      </pc:sldChg>
      <pc:sldChg chg="del">
        <pc:chgData name="atul sachan" userId="37bcddfddd5dda7c" providerId="LiveId" clId="{3DEBEEAC-7025-48DC-82EC-CE03CFC246EF}" dt="2023-08-11T13:44:56.752" v="14" actId="47"/>
        <pc:sldMkLst>
          <pc:docMk/>
          <pc:sldMk cId="3849921914" sldId="611"/>
        </pc:sldMkLst>
      </pc:sldChg>
      <pc:sldChg chg="del">
        <pc:chgData name="atul sachan" userId="37bcddfddd5dda7c" providerId="LiveId" clId="{3DEBEEAC-7025-48DC-82EC-CE03CFC246EF}" dt="2023-08-15T16:43:59.730" v="58" actId="47"/>
        <pc:sldMkLst>
          <pc:docMk/>
          <pc:sldMk cId="2713718332" sldId="614"/>
        </pc:sldMkLst>
      </pc:sldChg>
      <pc:sldChg chg="add del">
        <pc:chgData name="atul sachan" userId="37bcddfddd5dda7c" providerId="LiveId" clId="{3DEBEEAC-7025-48DC-82EC-CE03CFC246EF}" dt="2023-08-15T16:44:01.895" v="60" actId="47"/>
        <pc:sldMkLst>
          <pc:docMk/>
          <pc:sldMk cId="2918258350" sldId="616"/>
        </pc:sldMkLst>
      </pc:sldChg>
      <pc:sldChg chg="del">
        <pc:chgData name="atul sachan" userId="37bcddfddd5dda7c" providerId="LiveId" clId="{3DEBEEAC-7025-48DC-82EC-CE03CFC246EF}" dt="2023-08-16T12:28:27.174" v="199" actId="47"/>
        <pc:sldMkLst>
          <pc:docMk/>
          <pc:sldMk cId="1574494707" sldId="618"/>
        </pc:sldMkLst>
      </pc:sldChg>
      <pc:sldChg chg="del">
        <pc:chgData name="atul sachan" userId="37bcddfddd5dda7c" providerId="LiveId" clId="{3DEBEEAC-7025-48DC-82EC-CE03CFC246EF}" dt="2023-08-16T12:28:28.698" v="205" actId="47"/>
        <pc:sldMkLst>
          <pc:docMk/>
          <pc:sldMk cId="209484564" sldId="619"/>
        </pc:sldMkLst>
      </pc:sldChg>
      <pc:sldChg chg="del">
        <pc:chgData name="atul sachan" userId="37bcddfddd5dda7c" providerId="LiveId" clId="{3DEBEEAC-7025-48DC-82EC-CE03CFC246EF}" dt="2023-08-16T12:28:29.075" v="206" actId="47"/>
        <pc:sldMkLst>
          <pc:docMk/>
          <pc:sldMk cId="2980246798" sldId="620"/>
        </pc:sldMkLst>
      </pc:sldChg>
      <pc:sldChg chg="del">
        <pc:chgData name="atul sachan" userId="37bcddfddd5dda7c" providerId="LiveId" clId="{3DEBEEAC-7025-48DC-82EC-CE03CFC246EF}" dt="2023-08-16T12:28:29.359" v="207" actId="47"/>
        <pc:sldMkLst>
          <pc:docMk/>
          <pc:sldMk cId="2557397429" sldId="621"/>
        </pc:sldMkLst>
      </pc:sldChg>
      <pc:sldChg chg="del">
        <pc:chgData name="atul sachan" userId="37bcddfddd5dda7c" providerId="LiveId" clId="{3DEBEEAC-7025-48DC-82EC-CE03CFC246EF}" dt="2023-08-16T12:28:29.892" v="212" actId="47"/>
        <pc:sldMkLst>
          <pc:docMk/>
          <pc:sldMk cId="2520367885" sldId="622"/>
        </pc:sldMkLst>
      </pc:sldChg>
      <pc:sldChg chg="del">
        <pc:chgData name="atul sachan" userId="37bcddfddd5dda7c" providerId="LiveId" clId="{3DEBEEAC-7025-48DC-82EC-CE03CFC246EF}" dt="2023-08-16T12:28:30.534" v="214" actId="47"/>
        <pc:sldMkLst>
          <pc:docMk/>
          <pc:sldMk cId="3623385256" sldId="623"/>
        </pc:sldMkLst>
      </pc:sldChg>
      <pc:sldChg chg="del">
        <pc:chgData name="atul sachan" userId="37bcddfddd5dda7c" providerId="LiveId" clId="{3DEBEEAC-7025-48DC-82EC-CE03CFC246EF}" dt="2023-08-16T12:28:32.658" v="215" actId="47"/>
        <pc:sldMkLst>
          <pc:docMk/>
          <pc:sldMk cId="2818877916" sldId="624"/>
        </pc:sldMkLst>
      </pc:sldChg>
      <pc:sldChg chg="del">
        <pc:chgData name="atul sachan" userId="37bcddfddd5dda7c" providerId="LiveId" clId="{3DEBEEAC-7025-48DC-82EC-CE03CFC246EF}" dt="2023-08-16T12:28:33.462" v="216" actId="47"/>
        <pc:sldMkLst>
          <pc:docMk/>
          <pc:sldMk cId="2961987527" sldId="625"/>
        </pc:sldMkLst>
      </pc:sldChg>
      <pc:sldChg chg="del">
        <pc:chgData name="atul sachan" userId="37bcddfddd5dda7c" providerId="LiveId" clId="{3DEBEEAC-7025-48DC-82EC-CE03CFC246EF}" dt="2023-08-16T12:28:34.517" v="217" actId="47"/>
        <pc:sldMkLst>
          <pc:docMk/>
          <pc:sldMk cId="1388516284" sldId="626"/>
        </pc:sldMkLst>
      </pc:sldChg>
      <pc:sldChg chg="del">
        <pc:chgData name="atul sachan" userId="37bcddfddd5dda7c" providerId="LiveId" clId="{3DEBEEAC-7025-48DC-82EC-CE03CFC246EF}" dt="2023-08-16T12:28:36.156" v="219" actId="47"/>
        <pc:sldMkLst>
          <pc:docMk/>
          <pc:sldMk cId="1265298693" sldId="627"/>
        </pc:sldMkLst>
      </pc:sldChg>
      <pc:sldChg chg="del">
        <pc:chgData name="atul sachan" userId="37bcddfddd5dda7c" providerId="LiveId" clId="{3DEBEEAC-7025-48DC-82EC-CE03CFC246EF}" dt="2023-08-16T12:28:36.407" v="220" actId="47"/>
        <pc:sldMkLst>
          <pc:docMk/>
          <pc:sldMk cId="3200482695" sldId="628"/>
        </pc:sldMkLst>
      </pc:sldChg>
      <pc:sldChg chg="del">
        <pc:chgData name="atul sachan" userId="37bcddfddd5dda7c" providerId="LiveId" clId="{3DEBEEAC-7025-48DC-82EC-CE03CFC246EF}" dt="2023-08-16T12:28:36.613" v="221" actId="47"/>
        <pc:sldMkLst>
          <pc:docMk/>
          <pc:sldMk cId="725009388" sldId="629"/>
        </pc:sldMkLst>
      </pc:sldChg>
      <pc:sldChg chg="del">
        <pc:chgData name="atul sachan" userId="37bcddfddd5dda7c" providerId="LiveId" clId="{3DEBEEAC-7025-48DC-82EC-CE03CFC246EF}" dt="2023-08-16T12:28:38.453" v="223" actId="47"/>
        <pc:sldMkLst>
          <pc:docMk/>
          <pc:sldMk cId="2786303924" sldId="630"/>
        </pc:sldMkLst>
      </pc:sldChg>
      <pc:sldChg chg="modSp add mod">
        <pc:chgData name="atul sachan" userId="37bcddfddd5dda7c" providerId="LiveId" clId="{3DEBEEAC-7025-48DC-82EC-CE03CFC246EF}" dt="2023-08-16T08:59:06.223" v="115" actId="20577"/>
        <pc:sldMkLst>
          <pc:docMk/>
          <pc:sldMk cId="2493168450" sldId="631"/>
        </pc:sldMkLst>
        <pc:spChg chg="mod">
          <ac:chgData name="atul sachan" userId="37bcddfddd5dda7c" providerId="LiveId" clId="{3DEBEEAC-7025-48DC-82EC-CE03CFC246EF}" dt="2023-08-16T08:59:06.223" v="115" actId="20577"/>
          <ac:spMkLst>
            <pc:docMk/>
            <pc:sldMk cId="2493168450" sldId="631"/>
            <ac:spMk id="8" creationId="{D4BD7C45-FCA5-6236-9953-30ADA4667038}"/>
          </ac:spMkLst>
        </pc:spChg>
      </pc:sldChg>
      <pc:sldChg chg="addSp delSp modSp add mod">
        <pc:chgData name="atul sachan" userId="37bcddfddd5dda7c" providerId="LiveId" clId="{3DEBEEAC-7025-48DC-82EC-CE03CFC246EF}" dt="2023-08-16T09:10:12.911" v="191" actId="20577"/>
        <pc:sldMkLst>
          <pc:docMk/>
          <pc:sldMk cId="2445952734" sldId="632"/>
        </pc:sldMkLst>
        <pc:spChg chg="add del mod">
          <ac:chgData name="atul sachan" userId="37bcddfddd5dda7c" providerId="LiveId" clId="{3DEBEEAC-7025-48DC-82EC-CE03CFC246EF}" dt="2023-08-16T09:04:53.676" v="144" actId="478"/>
          <ac:spMkLst>
            <pc:docMk/>
            <pc:sldMk cId="2445952734" sldId="632"/>
            <ac:spMk id="3" creationId="{09F8953A-A0E1-B34C-9A67-2A1E4A2E5DD4}"/>
          </ac:spMkLst>
        </pc:spChg>
        <pc:spChg chg="add mod">
          <ac:chgData name="atul sachan" userId="37bcddfddd5dda7c" providerId="LiveId" clId="{3DEBEEAC-7025-48DC-82EC-CE03CFC246EF}" dt="2023-08-16T09:03:10.627" v="120" actId="14100"/>
          <ac:spMkLst>
            <pc:docMk/>
            <pc:sldMk cId="2445952734" sldId="632"/>
            <ac:spMk id="4" creationId="{5D439854-CAC3-9B4A-BDEC-E151FCB27C7F}"/>
          </ac:spMkLst>
        </pc:spChg>
        <pc:spChg chg="add mod">
          <ac:chgData name="atul sachan" userId="37bcddfddd5dda7c" providerId="LiveId" clId="{3DEBEEAC-7025-48DC-82EC-CE03CFC246EF}" dt="2023-08-16T09:03:10.627" v="120" actId="14100"/>
          <ac:spMkLst>
            <pc:docMk/>
            <pc:sldMk cId="2445952734" sldId="632"/>
            <ac:spMk id="5" creationId="{42D5D36E-D1F3-C041-914E-114E6AB907CB}"/>
          </ac:spMkLst>
        </pc:spChg>
        <pc:spChg chg="add mod">
          <ac:chgData name="atul sachan" userId="37bcddfddd5dda7c" providerId="LiveId" clId="{3DEBEEAC-7025-48DC-82EC-CE03CFC246EF}" dt="2023-08-16T09:03:10.627" v="120" actId="14100"/>
          <ac:spMkLst>
            <pc:docMk/>
            <pc:sldMk cId="2445952734" sldId="632"/>
            <ac:spMk id="6" creationId="{1CAF5875-82CF-024F-B72D-546720CAFD7C}"/>
          </ac:spMkLst>
        </pc:spChg>
        <pc:spChg chg="del">
          <ac:chgData name="atul sachan" userId="37bcddfddd5dda7c" providerId="LiveId" clId="{3DEBEEAC-7025-48DC-82EC-CE03CFC246EF}" dt="2023-08-16T09:02:53.304" v="117" actId="478"/>
          <ac:spMkLst>
            <pc:docMk/>
            <pc:sldMk cId="2445952734" sldId="632"/>
            <ac:spMk id="8" creationId="{D4BD7C45-FCA5-6236-9953-30ADA4667038}"/>
          </ac:spMkLst>
        </pc:spChg>
        <pc:spChg chg="add del mod">
          <ac:chgData name="atul sachan" userId="37bcddfddd5dda7c" providerId="LiveId" clId="{3DEBEEAC-7025-48DC-82EC-CE03CFC246EF}" dt="2023-08-16T09:03:39.059" v="126" actId="478"/>
          <ac:spMkLst>
            <pc:docMk/>
            <pc:sldMk cId="2445952734" sldId="632"/>
            <ac:spMk id="9" creationId="{24DF30B5-1734-491A-9160-1344DE941D02}"/>
          </ac:spMkLst>
        </pc:spChg>
        <pc:spChg chg="add del mod">
          <ac:chgData name="atul sachan" userId="37bcddfddd5dda7c" providerId="LiveId" clId="{3DEBEEAC-7025-48DC-82EC-CE03CFC246EF}" dt="2023-08-16T09:03:30.975" v="121" actId="478"/>
          <ac:spMkLst>
            <pc:docMk/>
            <pc:sldMk cId="2445952734" sldId="632"/>
            <ac:spMk id="10" creationId="{9DD7A662-F0F9-443F-B390-6FB9CD039D76}"/>
          </ac:spMkLst>
        </pc:spChg>
        <pc:spChg chg="add del mod">
          <ac:chgData name="atul sachan" userId="37bcddfddd5dda7c" providerId="LiveId" clId="{3DEBEEAC-7025-48DC-82EC-CE03CFC246EF}" dt="2023-08-16T09:03:37.041" v="125" actId="478"/>
          <ac:spMkLst>
            <pc:docMk/>
            <pc:sldMk cId="2445952734" sldId="632"/>
            <ac:spMk id="13" creationId="{DBC28DE7-99EB-4942-BC7B-399B19835C89}"/>
          </ac:spMkLst>
        </pc:spChg>
        <pc:spChg chg="add mod">
          <ac:chgData name="atul sachan" userId="37bcddfddd5dda7c" providerId="LiveId" clId="{3DEBEEAC-7025-48DC-82EC-CE03CFC246EF}" dt="2023-08-16T09:04:47.562" v="142" actId="1076"/>
          <ac:spMkLst>
            <pc:docMk/>
            <pc:sldMk cId="2445952734" sldId="632"/>
            <ac:spMk id="17" creationId="{78FE2F1F-994A-4958-B15A-F29FFCCFBE5A}"/>
          </ac:spMkLst>
        </pc:spChg>
        <pc:spChg chg="add mod">
          <ac:chgData name="atul sachan" userId="37bcddfddd5dda7c" providerId="LiveId" clId="{3DEBEEAC-7025-48DC-82EC-CE03CFC246EF}" dt="2023-08-16T09:04:34.060" v="138" actId="14100"/>
          <ac:spMkLst>
            <pc:docMk/>
            <pc:sldMk cId="2445952734" sldId="632"/>
            <ac:spMk id="18" creationId="{D8C9711C-B883-482B-AA1D-9F11582803C6}"/>
          </ac:spMkLst>
        </pc:spChg>
        <pc:spChg chg="add mod">
          <ac:chgData name="atul sachan" userId="37bcddfddd5dda7c" providerId="LiveId" clId="{3DEBEEAC-7025-48DC-82EC-CE03CFC246EF}" dt="2023-08-16T09:05:03.760" v="146" actId="14100"/>
          <ac:spMkLst>
            <pc:docMk/>
            <pc:sldMk cId="2445952734" sldId="632"/>
            <ac:spMk id="31" creationId="{47887246-7403-4FD9-82CB-3784C56BDC8F}"/>
          </ac:spMkLst>
        </pc:spChg>
        <pc:spChg chg="add mod">
          <ac:chgData name="atul sachan" userId="37bcddfddd5dda7c" providerId="LiveId" clId="{3DEBEEAC-7025-48DC-82EC-CE03CFC246EF}" dt="2023-08-16T09:04:41.713" v="140" actId="14100"/>
          <ac:spMkLst>
            <pc:docMk/>
            <pc:sldMk cId="2445952734" sldId="632"/>
            <ac:spMk id="32" creationId="{8DF5430C-E716-47D0-B57E-A9785338443D}"/>
          </ac:spMkLst>
        </pc:spChg>
        <pc:spChg chg="add mod">
          <ac:chgData name="atul sachan" userId="37bcddfddd5dda7c" providerId="LiveId" clId="{3DEBEEAC-7025-48DC-82EC-CE03CFC246EF}" dt="2023-08-16T09:05:01.470" v="145" actId="14100"/>
          <ac:spMkLst>
            <pc:docMk/>
            <pc:sldMk cId="2445952734" sldId="632"/>
            <ac:spMk id="33" creationId="{367FA21D-6BE8-4049-A444-DD818C7EB901}"/>
          </ac:spMkLst>
        </pc:spChg>
        <pc:spChg chg="add mod">
          <ac:chgData name="atul sachan" userId="37bcddfddd5dda7c" providerId="LiveId" clId="{3DEBEEAC-7025-48DC-82EC-CE03CFC246EF}" dt="2023-08-16T09:04:20.381" v="135" actId="164"/>
          <ac:spMkLst>
            <pc:docMk/>
            <pc:sldMk cId="2445952734" sldId="632"/>
            <ac:spMk id="35" creationId="{E34CC8E6-D34B-4331-8E7D-84B145FB6E2E}"/>
          </ac:spMkLst>
        </pc:spChg>
        <pc:spChg chg="add mod">
          <ac:chgData name="atul sachan" userId="37bcddfddd5dda7c" providerId="LiveId" clId="{3DEBEEAC-7025-48DC-82EC-CE03CFC246EF}" dt="2023-08-16T09:04:01.248" v="132" actId="14100"/>
          <ac:spMkLst>
            <pc:docMk/>
            <pc:sldMk cId="2445952734" sldId="632"/>
            <ac:spMk id="46" creationId="{E8E07119-1A5F-4A2B-B667-3A88014F2FBD}"/>
          </ac:spMkLst>
        </pc:spChg>
        <pc:spChg chg="add mod">
          <ac:chgData name="atul sachan" userId="37bcddfddd5dda7c" providerId="LiveId" clId="{3DEBEEAC-7025-48DC-82EC-CE03CFC246EF}" dt="2023-08-16T09:04:03.685" v="133" actId="14100"/>
          <ac:spMkLst>
            <pc:docMk/>
            <pc:sldMk cId="2445952734" sldId="632"/>
            <ac:spMk id="47" creationId="{ABC70078-5C70-4018-A1A9-6275D6C7931C}"/>
          </ac:spMkLst>
        </pc:spChg>
        <pc:spChg chg="add mod">
          <ac:chgData name="atul sachan" userId="37bcddfddd5dda7c" providerId="LiveId" clId="{3DEBEEAC-7025-48DC-82EC-CE03CFC246EF}" dt="2023-08-16T09:02:54.812" v="118"/>
          <ac:spMkLst>
            <pc:docMk/>
            <pc:sldMk cId="2445952734" sldId="632"/>
            <ac:spMk id="59" creationId="{291FE6F2-D47B-48BA-9986-0F9278762B6C}"/>
          </ac:spMkLst>
        </pc:spChg>
        <pc:spChg chg="add mod">
          <ac:chgData name="atul sachan" userId="37bcddfddd5dda7c" providerId="LiveId" clId="{3DEBEEAC-7025-48DC-82EC-CE03CFC246EF}" dt="2023-08-16T09:02:54.812" v="118"/>
          <ac:spMkLst>
            <pc:docMk/>
            <pc:sldMk cId="2445952734" sldId="632"/>
            <ac:spMk id="60" creationId="{02BC0582-67DC-4325-A089-2E45818D41A2}"/>
          </ac:spMkLst>
        </pc:spChg>
        <pc:spChg chg="add mod">
          <ac:chgData name="atul sachan" userId="37bcddfddd5dda7c" providerId="LiveId" clId="{3DEBEEAC-7025-48DC-82EC-CE03CFC246EF}" dt="2023-08-16T09:02:54.812" v="118"/>
          <ac:spMkLst>
            <pc:docMk/>
            <pc:sldMk cId="2445952734" sldId="632"/>
            <ac:spMk id="61" creationId="{75C88224-8CD2-4096-89FB-3B6EE78E5EB1}"/>
          </ac:spMkLst>
        </pc:spChg>
        <pc:spChg chg="add mod">
          <ac:chgData name="atul sachan" userId="37bcddfddd5dda7c" providerId="LiveId" clId="{3DEBEEAC-7025-48DC-82EC-CE03CFC246EF}" dt="2023-08-16T09:02:54.812" v="118"/>
          <ac:spMkLst>
            <pc:docMk/>
            <pc:sldMk cId="2445952734" sldId="632"/>
            <ac:spMk id="62" creationId="{22060AE8-2C81-41D0-B91C-BDE00EC83B8E}"/>
          </ac:spMkLst>
        </pc:spChg>
        <pc:spChg chg="add mod">
          <ac:chgData name="atul sachan" userId="37bcddfddd5dda7c" providerId="LiveId" clId="{3DEBEEAC-7025-48DC-82EC-CE03CFC246EF}" dt="2023-08-16T09:02:54.812" v="118"/>
          <ac:spMkLst>
            <pc:docMk/>
            <pc:sldMk cId="2445952734" sldId="632"/>
            <ac:spMk id="63" creationId="{90EC5433-F95E-41D8-9B81-E1D11B405FB7}"/>
          </ac:spMkLst>
        </pc:spChg>
        <pc:spChg chg="add mod">
          <ac:chgData name="atul sachan" userId="37bcddfddd5dda7c" providerId="LiveId" clId="{3DEBEEAC-7025-48DC-82EC-CE03CFC246EF}" dt="2023-08-16T09:02:54.812" v="118"/>
          <ac:spMkLst>
            <pc:docMk/>
            <pc:sldMk cId="2445952734" sldId="632"/>
            <ac:spMk id="64" creationId="{2BBABF8F-A33D-42A9-8C3B-A78A6FBDFD78}"/>
          </ac:spMkLst>
        </pc:spChg>
        <pc:spChg chg="add mod">
          <ac:chgData name="atul sachan" userId="37bcddfddd5dda7c" providerId="LiveId" clId="{3DEBEEAC-7025-48DC-82EC-CE03CFC246EF}" dt="2023-08-16T09:02:54.812" v="118"/>
          <ac:spMkLst>
            <pc:docMk/>
            <pc:sldMk cId="2445952734" sldId="632"/>
            <ac:spMk id="65" creationId="{EE751527-0A89-4A4D-B457-8AEE990BD18D}"/>
          </ac:spMkLst>
        </pc:spChg>
        <pc:spChg chg="add mod">
          <ac:chgData name="atul sachan" userId="37bcddfddd5dda7c" providerId="LiveId" clId="{3DEBEEAC-7025-48DC-82EC-CE03CFC246EF}" dt="2023-08-16T09:02:54.812" v="118"/>
          <ac:spMkLst>
            <pc:docMk/>
            <pc:sldMk cId="2445952734" sldId="632"/>
            <ac:spMk id="66" creationId="{BBDBC3EB-624C-4A78-B38C-91CDE9AB1509}"/>
          </ac:spMkLst>
        </pc:spChg>
        <pc:spChg chg="add mod">
          <ac:chgData name="atul sachan" userId="37bcddfddd5dda7c" providerId="LiveId" clId="{3DEBEEAC-7025-48DC-82EC-CE03CFC246EF}" dt="2023-08-16T09:02:54.812" v="118"/>
          <ac:spMkLst>
            <pc:docMk/>
            <pc:sldMk cId="2445952734" sldId="632"/>
            <ac:spMk id="67" creationId="{74D2EF0D-A256-41C3-9359-0F5D5CF9DFF6}"/>
          </ac:spMkLst>
        </pc:spChg>
        <pc:spChg chg="add mod">
          <ac:chgData name="atul sachan" userId="37bcddfddd5dda7c" providerId="LiveId" clId="{3DEBEEAC-7025-48DC-82EC-CE03CFC246EF}" dt="2023-08-16T09:02:54.812" v="118"/>
          <ac:spMkLst>
            <pc:docMk/>
            <pc:sldMk cId="2445952734" sldId="632"/>
            <ac:spMk id="68" creationId="{197EB602-0DAF-41D0-972C-F748D6130409}"/>
          </ac:spMkLst>
        </pc:spChg>
        <pc:spChg chg="add mod">
          <ac:chgData name="atul sachan" userId="37bcddfddd5dda7c" providerId="LiveId" clId="{3DEBEEAC-7025-48DC-82EC-CE03CFC246EF}" dt="2023-08-16T09:02:54.812" v="118"/>
          <ac:spMkLst>
            <pc:docMk/>
            <pc:sldMk cId="2445952734" sldId="632"/>
            <ac:spMk id="70" creationId="{0D0BE4D3-A8B0-4D2E-804A-24447D1844AA}"/>
          </ac:spMkLst>
        </pc:spChg>
        <pc:spChg chg="add mod">
          <ac:chgData name="atul sachan" userId="37bcddfddd5dda7c" providerId="LiveId" clId="{3DEBEEAC-7025-48DC-82EC-CE03CFC246EF}" dt="2023-08-16T09:04:37.285" v="139" actId="1076"/>
          <ac:spMkLst>
            <pc:docMk/>
            <pc:sldMk cId="2445952734" sldId="632"/>
            <ac:spMk id="71" creationId="{79785F47-94E6-48DD-BCE5-1DD7B1702C0C}"/>
          </ac:spMkLst>
        </pc:spChg>
        <pc:spChg chg="add mod">
          <ac:chgData name="atul sachan" userId="37bcddfddd5dda7c" providerId="LiveId" clId="{3DEBEEAC-7025-48DC-82EC-CE03CFC246EF}" dt="2023-08-16T09:02:54.812" v="118"/>
          <ac:spMkLst>
            <pc:docMk/>
            <pc:sldMk cId="2445952734" sldId="632"/>
            <ac:spMk id="72" creationId="{334161CE-BA0B-4345-8940-A6EDBD9725EE}"/>
          </ac:spMkLst>
        </pc:spChg>
        <pc:spChg chg="add mod">
          <ac:chgData name="atul sachan" userId="37bcddfddd5dda7c" providerId="LiveId" clId="{3DEBEEAC-7025-48DC-82EC-CE03CFC246EF}" dt="2023-08-16T09:02:54.812" v="118"/>
          <ac:spMkLst>
            <pc:docMk/>
            <pc:sldMk cId="2445952734" sldId="632"/>
            <ac:spMk id="73" creationId="{80136890-A4FE-4DC3-96BE-8065E42D9ADC}"/>
          </ac:spMkLst>
        </pc:spChg>
        <pc:spChg chg="add mod">
          <ac:chgData name="atul sachan" userId="37bcddfddd5dda7c" providerId="LiveId" clId="{3DEBEEAC-7025-48DC-82EC-CE03CFC246EF}" dt="2023-08-16T09:02:54.812" v="118"/>
          <ac:spMkLst>
            <pc:docMk/>
            <pc:sldMk cId="2445952734" sldId="632"/>
            <ac:spMk id="74" creationId="{31422FA4-0D22-43D0-984B-3C2FBC020F5A}"/>
          </ac:spMkLst>
        </pc:spChg>
        <pc:spChg chg="add mod">
          <ac:chgData name="atul sachan" userId="37bcddfddd5dda7c" providerId="LiveId" clId="{3DEBEEAC-7025-48DC-82EC-CE03CFC246EF}" dt="2023-08-16T09:02:54.812" v="118"/>
          <ac:spMkLst>
            <pc:docMk/>
            <pc:sldMk cId="2445952734" sldId="632"/>
            <ac:spMk id="75" creationId="{2A5DF94F-B9D1-4EE9-A266-B148214A96E1}"/>
          </ac:spMkLst>
        </pc:spChg>
        <pc:spChg chg="add mod">
          <ac:chgData name="atul sachan" userId="37bcddfddd5dda7c" providerId="LiveId" clId="{3DEBEEAC-7025-48DC-82EC-CE03CFC246EF}" dt="2023-08-16T09:02:54.812" v="118"/>
          <ac:spMkLst>
            <pc:docMk/>
            <pc:sldMk cId="2445952734" sldId="632"/>
            <ac:spMk id="76" creationId="{CE52EB7D-0E0A-4101-9F85-A090F3A0F909}"/>
          </ac:spMkLst>
        </pc:spChg>
        <pc:spChg chg="add mod">
          <ac:chgData name="atul sachan" userId="37bcddfddd5dda7c" providerId="LiveId" clId="{3DEBEEAC-7025-48DC-82EC-CE03CFC246EF}" dt="2023-08-16T09:02:54.812" v="118"/>
          <ac:spMkLst>
            <pc:docMk/>
            <pc:sldMk cId="2445952734" sldId="632"/>
            <ac:spMk id="77" creationId="{ACF889D6-DC14-416A-A04B-9498F1EF8665}"/>
          </ac:spMkLst>
        </pc:spChg>
        <pc:spChg chg="add mod">
          <ac:chgData name="atul sachan" userId="37bcddfddd5dda7c" providerId="LiveId" clId="{3DEBEEAC-7025-48DC-82EC-CE03CFC246EF}" dt="2023-08-16T09:02:54.812" v="118"/>
          <ac:spMkLst>
            <pc:docMk/>
            <pc:sldMk cId="2445952734" sldId="632"/>
            <ac:spMk id="78" creationId="{9F1E42A0-451B-4B59-9C1D-AF8BBA83AD66}"/>
          </ac:spMkLst>
        </pc:spChg>
        <pc:spChg chg="add mod">
          <ac:chgData name="atul sachan" userId="37bcddfddd5dda7c" providerId="LiveId" clId="{3DEBEEAC-7025-48DC-82EC-CE03CFC246EF}" dt="2023-08-16T09:02:54.812" v="118"/>
          <ac:spMkLst>
            <pc:docMk/>
            <pc:sldMk cId="2445952734" sldId="632"/>
            <ac:spMk id="79" creationId="{B0C0D247-3D46-44DD-8518-236CCAB511DD}"/>
          </ac:spMkLst>
        </pc:spChg>
        <pc:spChg chg="add mod">
          <ac:chgData name="atul sachan" userId="37bcddfddd5dda7c" providerId="LiveId" clId="{3DEBEEAC-7025-48DC-82EC-CE03CFC246EF}" dt="2023-08-16T09:10:12.911" v="191" actId="20577"/>
          <ac:spMkLst>
            <pc:docMk/>
            <pc:sldMk cId="2445952734" sldId="632"/>
            <ac:spMk id="105" creationId="{2CCB7E52-33BB-A397-A49C-D9D13F3A6A0E}"/>
          </ac:spMkLst>
        </pc:spChg>
        <pc:grpChg chg="add mod">
          <ac:chgData name="atul sachan" userId="37bcddfddd5dda7c" providerId="LiveId" clId="{3DEBEEAC-7025-48DC-82EC-CE03CFC246EF}" dt="2023-08-16T09:04:20.381" v="135" actId="164"/>
          <ac:grpSpMkLst>
            <pc:docMk/>
            <pc:sldMk cId="2445952734" sldId="632"/>
            <ac:grpSpMk id="12" creationId="{9E31645F-4B12-41BB-86CA-8B706976219D}"/>
          </ac:grpSpMkLst>
        </pc:grpChg>
        <pc:grpChg chg="add mod">
          <ac:chgData name="atul sachan" userId="37bcddfddd5dda7c" providerId="LiveId" clId="{3DEBEEAC-7025-48DC-82EC-CE03CFC246EF}" dt="2023-08-16T09:04:20.381" v="135" actId="164"/>
          <ac:grpSpMkLst>
            <pc:docMk/>
            <pc:sldMk cId="2445952734" sldId="632"/>
            <ac:grpSpMk id="14" creationId="{F8BFF1D0-1A90-49EF-800E-E7A6108C835C}"/>
          </ac:grpSpMkLst>
        </pc:grpChg>
        <pc:grpChg chg="add mod">
          <ac:chgData name="atul sachan" userId="37bcddfddd5dda7c" providerId="LiveId" clId="{3DEBEEAC-7025-48DC-82EC-CE03CFC246EF}" dt="2023-08-16T09:03:49.743" v="129" actId="164"/>
          <ac:grpSpMkLst>
            <pc:docMk/>
            <pc:sldMk cId="2445952734" sldId="632"/>
            <ac:grpSpMk id="40" creationId="{016F21A5-D0AD-454C-B831-E531EA3E0383}"/>
          </ac:grpSpMkLst>
        </pc:grpChg>
        <pc:grpChg chg="add mod">
          <ac:chgData name="atul sachan" userId="37bcddfddd5dda7c" providerId="LiveId" clId="{3DEBEEAC-7025-48DC-82EC-CE03CFC246EF}" dt="2023-08-16T09:03:49.743" v="129" actId="164"/>
          <ac:grpSpMkLst>
            <pc:docMk/>
            <pc:sldMk cId="2445952734" sldId="632"/>
            <ac:grpSpMk id="41" creationId="{6E26FB73-84C8-49A5-B163-23FA5787A08F}"/>
          </ac:grpSpMkLst>
        </pc:grpChg>
        <pc:grpChg chg="add mod">
          <ac:chgData name="atul sachan" userId="37bcddfddd5dda7c" providerId="LiveId" clId="{3DEBEEAC-7025-48DC-82EC-CE03CFC246EF}" dt="2023-08-16T09:02:54.812" v="118"/>
          <ac:grpSpMkLst>
            <pc:docMk/>
            <pc:sldMk cId="2445952734" sldId="632"/>
            <ac:grpSpMk id="58" creationId="{F04D12E0-03C6-4108-BAB8-F9472960C842}"/>
          </ac:grpSpMkLst>
        </pc:grpChg>
        <pc:grpChg chg="add mod">
          <ac:chgData name="atul sachan" userId="37bcddfddd5dda7c" providerId="LiveId" clId="{3DEBEEAC-7025-48DC-82EC-CE03CFC246EF}" dt="2023-08-16T09:02:54.812" v="118"/>
          <ac:grpSpMkLst>
            <pc:docMk/>
            <pc:sldMk cId="2445952734" sldId="632"/>
            <ac:grpSpMk id="69" creationId="{F3C03C4C-39DC-4014-AC4E-87352482E602}"/>
          </ac:grpSpMkLst>
        </pc:grpChg>
        <pc:grpChg chg="add mod">
          <ac:chgData name="atul sachan" userId="37bcddfddd5dda7c" providerId="LiveId" clId="{3DEBEEAC-7025-48DC-82EC-CE03CFC246EF}" dt="2023-08-16T09:04:06.541" v="134" actId="1076"/>
          <ac:grpSpMkLst>
            <pc:docMk/>
            <pc:sldMk cId="2445952734" sldId="632"/>
            <ac:grpSpMk id="103" creationId="{11C324BC-259B-20E7-4F2B-B5B56BB61818}"/>
          </ac:grpSpMkLst>
        </pc:grpChg>
        <pc:grpChg chg="add mod">
          <ac:chgData name="atul sachan" userId="37bcddfddd5dda7c" providerId="LiveId" clId="{3DEBEEAC-7025-48DC-82EC-CE03CFC246EF}" dt="2023-08-16T09:05:22.039" v="149" actId="1076"/>
          <ac:grpSpMkLst>
            <pc:docMk/>
            <pc:sldMk cId="2445952734" sldId="632"/>
            <ac:grpSpMk id="104" creationId="{03889576-F29E-DAF5-6724-D341E70D4E5B}"/>
          </ac:grpSpMkLst>
        </pc:grpChg>
        <pc:cxnChg chg="add del mod">
          <ac:chgData name="atul sachan" userId="37bcddfddd5dda7c" providerId="LiveId" clId="{3DEBEEAC-7025-48DC-82EC-CE03CFC246EF}" dt="2023-08-16T09:04:51.781" v="143" actId="478"/>
          <ac:cxnSpMkLst>
            <pc:docMk/>
            <pc:sldMk cId="2445952734" sldId="632"/>
            <ac:cxnSpMk id="2" creationId="{61614BF2-928E-D94C-A85A-A1A8EAC55675}"/>
          </ac:cxnSpMkLst>
        </pc:cxnChg>
        <pc:cxnChg chg="add mod">
          <ac:chgData name="atul sachan" userId="37bcddfddd5dda7c" providerId="LiveId" clId="{3DEBEEAC-7025-48DC-82EC-CE03CFC246EF}" dt="2023-08-16T09:04:20.381" v="135" actId="164"/>
          <ac:cxnSpMkLst>
            <pc:docMk/>
            <pc:sldMk cId="2445952734" sldId="632"/>
            <ac:cxnSpMk id="15" creationId="{97F8ED89-F5CD-42E8-BA5C-F4E2B7363843}"/>
          </ac:cxnSpMkLst>
        </pc:cxnChg>
        <pc:cxnChg chg="add mod">
          <ac:chgData name="atul sachan" userId="37bcddfddd5dda7c" providerId="LiveId" clId="{3DEBEEAC-7025-48DC-82EC-CE03CFC246EF}" dt="2023-08-16T09:04:20.381" v="135" actId="164"/>
          <ac:cxnSpMkLst>
            <pc:docMk/>
            <pc:sldMk cId="2445952734" sldId="632"/>
            <ac:cxnSpMk id="16" creationId="{440281EC-E9C8-4B9B-8900-3AFD2D739A4C}"/>
          </ac:cxnSpMkLst>
        </pc:cxnChg>
        <pc:cxnChg chg="add mod">
          <ac:chgData name="atul sachan" userId="37bcddfddd5dda7c" providerId="LiveId" clId="{3DEBEEAC-7025-48DC-82EC-CE03CFC246EF}" dt="2023-08-16T09:05:18.252" v="148" actId="1076"/>
          <ac:cxnSpMkLst>
            <pc:docMk/>
            <pc:sldMk cId="2445952734" sldId="632"/>
            <ac:cxnSpMk id="19" creationId="{D2F6FBBF-9045-4792-B4FB-A49668153460}"/>
          </ac:cxnSpMkLst>
        </pc:cxnChg>
        <pc:cxnChg chg="add mod">
          <ac:chgData name="atul sachan" userId="37bcddfddd5dda7c" providerId="LiveId" clId="{3DEBEEAC-7025-48DC-82EC-CE03CFC246EF}" dt="2023-08-16T09:04:20.381" v="135" actId="164"/>
          <ac:cxnSpMkLst>
            <pc:docMk/>
            <pc:sldMk cId="2445952734" sldId="632"/>
            <ac:cxnSpMk id="20" creationId="{2910F689-D9C7-49ED-862D-A83F866D94BA}"/>
          </ac:cxnSpMkLst>
        </pc:cxnChg>
        <pc:cxnChg chg="add mod">
          <ac:chgData name="atul sachan" userId="37bcddfddd5dda7c" providerId="LiveId" clId="{3DEBEEAC-7025-48DC-82EC-CE03CFC246EF}" dt="2023-08-16T09:04:20.381" v="135" actId="164"/>
          <ac:cxnSpMkLst>
            <pc:docMk/>
            <pc:sldMk cId="2445952734" sldId="632"/>
            <ac:cxnSpMk id="21" creationId="{BD12DBF8-0888-4816-86D2-925E0764C53A}"/>
          </ac:cxnSpMkLst>
        </pc:cxnChg>
        <pc:cxnChg chg="add mod">
          <ac:chgData name="atul sachan" userId="37bcddfddd5dda7c" providerId="LiveId" clId="{3DEBEEAC-7025-48DC-82EC-CE03CFC246EF}" dt="2023-08-16T09:04:20.381" v="135" actId="164"/>
          <ac:cxnSpMkLst>
            <pc:docMk/>
            <pc:sldMk cId="2445952734" sldId="632"/>
            <ac:cxnSpMk id="22" creationId="{88DAB2FA-71C4-4EEA-91A2-472234B2EF3F}"/>
          </ac:cxnSpMkLst>
        </pc:cxnChg>
        <pc:cxnChg chg="add mod">
          <ac:chgData name="atul sachan" userId="37bcddfddd5dda7c" providerId="LiveId" clId="{3DEBEEAC-7025-48DC-82EC-CE03CFC246EF}" dt="2023-08-16T09:04:20.381" v="135" actId="164"/>
          <ac:cxnSpMkLst>
            <pc:docMk/>
            <pc:sldMk cId="2445952734" sldId="632"/>
            <ac:cxnSpMk id="23" creationId="{1F824303-83E1-429C-AC1A-74C48B8642E1}"/>
          </ac:cxnSpMkLst>
        </pc:cxnChg>
        <pc:cxnChg chg="add mod">
          <ac:chgData name="atul sachan" userId="37bcddfddd5dda7c" providerId="LiveId" clId="{3DEBEEAC-7025-48DC-82EC-CE03CFC246EF}" dt="2023-08-16T09:04:20.381" v="135" actId="164"/>
          <ac:cxnSpMkLst>
            <pc:docMk/>
            <pc:sldMk cId="2445952734" sldId="632"/>
            <ac:cxnSpMk id="24" creationId="{EA308BEC-4460-4305-AAB3-4495FE399DBA}"/>
          </ac:cxnSpMkLst>
        </pc:cxnChg>
        <pc:cxnChg chg="add mod">
          <ac:chgData name="atul sachan" userId="37bcddfddd5dda7c" providerId="LiveId" clId="{3DEBEEAC-7025-48DC-82EC-CE03CFC246EF}" dt="2023-08-16T09:04:20.381" v="135" actId="164"/>
          <ac:cxnSpMkLst>
            <pc:docMk/>
            <pc:sldMk cId="2445952734" sldId="632"/>
            <ac:cxnSpMk id="25" creationId="{5D9174EC-9E98-4EEF-8330-F1AF0B5F089F}"/>
          </ac:cxnSpMkLst>
        </pc:cxnChg>
        <pc:cxnChg chg="add mod">
          <ac:chgData name="atul sachan" userId="37bcddfddd5dda7c" providerId="LiveId" clId="{3DEBEEAC-7025-48DC-82EC-CE03CFC246EF}" dt="2023-08-16T09:04:20.381" v="135" actId="164"/>
          <ac:cxnSpMkLst>
            <pc:docMk/>
            <pc:sldMk cId="2445952734" sldId="632"/>
            <ac:cxnSpMk id="26" creationId="{A64000F2-E84C-4E6F-A4BC-2ACADAE03231}"/>
          </ac:cxnSpMkLst>
        </pc:cxnChg>
        <pc:cxnChg chg="add mod">
          <ac:chgData name="atul sachan" userId="37bcddfddd5dda7c" providerId="LiveId" clId="{3DEBEEAC-7025-48DC-82EC-CE03CFC246EF}" dt="2023-08-16T09:04:20.381" v="135" actId="164"/>
          <ac:cxnSpMkLst>
            <pc:docMk/>
            <pc:sldMk cId="2445952734" sldId="632"/>
            <ac:cxnSpMk id="27" creationId="{347C532E-8143-4835-B9E8-463FDE01E5BF}"/>
          </ac:cxnSpMkLst>
        </pc:cxnChg>
        <pc:cxnChg chg="add mod">
          <ac:chgData name="atul sachan" userId="37bcddfddd5dda7c" providerId="LiveId" clId="{3DEBEEAC-7025-48DC-82EC-CE03CFC246EF}" dt="2023-08-16T09:04:20.381" v="135" actId="164"/>
          <ac:cxnSpMkLst>
            <pc:docMk/>
            <pc:sldMk cId="2445952734" sldId="632"/>
            <ac:cxnSpMk id="28" creationId="{06D0918A-3692-45C0-974C-FB81AFC70360}"/>
          </ac:cxnSpMkLst>
        </pc:cxnChg>
        <pc:cxnChg chg="add mod">
          <ac:chgData name="atul sachan" userId="37bcddfddd5dda7c" providerId="LiveId" clId="{3DEBEEAC-7025-48DC-82EC-CE03CFC246EF}" dt="2023-08-16T09:04:20.381" v="135" actId="164"/>
          <ac:cxnSpMkLst>
            <pc:docMk/>
            <pc:sldMk cId="2445952734" sldId="632"/>
            <ac:cxnSpMk id="29" creationId="{4BCD3AC1-D641-4C02-9CA8-A08785D78466}"/>
          </ac:cxnSpMkLst>
        </pc:cxnChg>
        <pc:cxnChg chg="add mod">
          <ac:chgData name="atul sachan" userId="37bcddfddd5dda7c" providerId="LiveId" clId="{3DEBEEAC-7025-48DC-82EC-CE03CFC246EF}" dt="2023-08-16T09:04:20.381" v="135" actId="164"/>
          <ac:cxnSpMkLst>
            <pc:docMk/>
            <pc:sldMk cId="2445952734" sldId="632"/>
            <ac:cxnSpMk id="30" creationId="{F45C0411-1C67-4FBD-96EA-9608E48AEF8E}"/>
          </ac:cxnSpMkLst>
        </pc:cxnChg>
        <pc:cxnChg chg="add mod">
          <ac:chgData name="atul sachan" userId="37bcddfddd5dda7c" providerId="LiveId" clId="{3DEBEEAC-7025-48DC-82EC-CE03CFC246EF}" dt="2023-08-16T09:04:20.381" v="135" actId="164"/>
          <ac:cxnSpMkLst>
            <pc:docMk/>
            <pc:sldMk cId="2445952734" sldId="632"/>
            <ac:cxnSpMk id="36" creationId="{AC683E0F-076A-445D-8FE5-61A301572626}"/>
          </ac:cxnSpMkLst>
        </pc:cxnChg>
        <pc:cxnChg chg="add mod">
          <ac:chgData name="atul sachan" userId="37bcddfddd5dda7c" providerId="LiveId" clId="{3DEBEEAC-7025-48DC-82EC-CE03CFC246EF}" dt="2023-08-16T09:04:20.381" v="135" actId="164"/>
          <ac:cxnSpMkLst>
            <pc:docMk/>
            <pc:sldMk cId="2445952734" sldId="632"/>
            <ac:cxnSpMk id="37" creationId="{42F54870-6EFE-4CD0-8505-BD297102B8D8}"/>
          </ac:cxnSpMkLst>
        </pc:cxnChg>
        <pc:cxnChg chg="add mod">
          <ac:chgData name="atul sachan" userId="37bcddfddd5dda7c" providerId="LiveId" clId="{3DEBEEAC-7025-48DC-82EC-CE03CFC246EF}" dt="2023-08-16T09:04:20.381" v="135" actId="164"/>
          <ac:cxnSpMkLst>
            <pc:docMk/>
            <pc:sldMk cId="2445952734" sldId="632"/>
            <ac:cxnSpMk id="38" creationId="{258F15E6-8B9B-4E9D-AA32-1010DDFFABE8}"/>
          </ac:cxnSpMkLst>
        </pc:cxnChg>
        <pc:cxnChg chg="add mod">
          <ac:chgData name="atul sachan" userId="37bcddfddd5dda7c" providerId="LiveId" clId="{3DEBEEAC-7025-48DC-82EC-CE03CFC246EF}" dt="2023-08-16T09:04:20.381" v="135" actId="164"/>
          <ac:cxnSpMkLst>
            <pc:docMk/>
            <pc:sldMk cId="2445952734" sldId="632"/>
            <ac:cxnSpMk id="39" creationId="{89966CAE-4D87-4E6A-A03D-9A2B9BA0AEEB}"/>
          </ac:cxnSpMkLst>
        </pc:cxnChg>
        <pc:cxnChg chg="add del mod">
          <ac:chgData name="atul sachan" userId="37bcddfddd5dda7c" providerId="LiveId" clId="{3DEBEEAC-7025-48DC-82EC-CE03CFC246EF}" dt="2023-08-16T09:03:41.119" v="127" actId="478"/>
          <ac:cxnSpMkLst>
            <pc:docMk/>
            <pc:sldMk cId="2445952734" sldId="632"/>
            <ac:cxnSpMk id="42" creationId="{FDBDF2EA-3FA0-43E2-A407-DC0184F9D86C}"/>
          </ac:cxnSpMkLst>
        </pc:cxnChg>
        <pc:cxnChg chg="add del mod">
          <ac:chgData name="atul sachan" userId="37bcddfddd5dda7c" providerId="LiveId" clId="{3DEBEEAC-7025-48DC-82EC-CE03CFC246EF}" dt="2023-08-16T09:03:35.407" v="124" actId="478"/>
          <ac:cxnSpMkLst>
            <pc:docMk/>
            <pc:sldMk cId="2445952734" sldId="632"/>
            <ac:cxnSpMk id="43" creationId="{C645D691-391A-4715-A14E-A82FD00C825A}"/>
          </ac:cxnSpMkLst>
        </pc:cxnChg>
        <pc:cxnChg chg="add del mod">
          <ac:chgData name="atul sachan" userId="37bcddfddd5dda7c" providerId="LiveId" clId="{3DEBEEAC-7025-48DC-82EC-CE03CFC246EF}" dt="2023-08-16T09:03:33.607" v="123" actId="478"/>
          <ac:cxnSpMkLst>
            <pc:docMk/>
            <pc:sldMk cId="2445952734" sldId="632"/>
            <ac:cxnSpMk id="44" creationId="{833BA6A4-486B-4956-ADC9-02CB2975FADE}"/>
          </ac:cxnSpMkLst>
        </pc:cxnChg>
        <pc:cxnChg chg="add del mod">
          <ac:chgData name="atul sachan" userId="37bcddfddd5dda7c" providerId="LiveId" clId="{3DEBEEAC-7025-48DC-82EC-CE03CFC246EF}" dt="2023-08-16T09:03:32.081" v="122" actId="478"/>
          <ac:cxnSpMkLst>
            <pc:docMk/>
            <pc:sldMk cId="2445952734" sldId="632"/>
            <ac:cxnSpMk id="45" creationId="{A36987FF-24B8-4C1A-8FD5-AC7D05275E9F}"/>
          </ac:cxnSpMkLst>
        </pc:cxnChg>
        <pc:cxnChg chg="add mod">
          <ac:chgData name="atul sachan" userId="37bcddfddd5dda7c" providerId="LiveId" clId="{3DEBEEAC-7025-48DC-82EC-CE03CFC246EF}" dt="2023-08-16T09:02:54.812" v="118"/>
          <ac:cxnSpMkLst>
            <pc:docMk/>
            <pc:sldMk cId="2445952734" sldId="632"/>
            <ac:cxnSpMk id="48" creationId="{49EBAFA4-F4CA-46D7-93EA-214EE563DB02}"/>
          </ac:cxnSpMkLst>
        </pc:cxnChg>
        <pc:cxnChg chg="add mod">
          <ac:chgData name="atul sachan" userId="37bcddfddd5dda7c" providerId="LiveId" clId="{3DEBEEAC-7025-48DC-82EC-CE03CFC246EF}" dt="2023-08-16T09:02:54.812" v="118"/>
          <ac:cxnSpMkLst>
            <pc:docMk/>
            <pc:sldMk cId="2445952734" sldId="632"/>
            <ac:cxnSpMk id="49" creationId="{BFB61798-07C9-409F-B9D7-56FA03A734EF}"/>
          </ac:cxnSpMkLst>
        </pc:cxnChg>
        <pc:cxnChg chg="add mod">
          <ac:chgData name="atul sachan" userId="37bcddfddd5dda7c" providerId="LiveId" clId="{3DEBEEAC-7025-48DC-82EC-CE03CFC246EF}" dt="2023-08-16T09:02:54.812" v="118"/>
          <ac:cxnSpMkLst>
            <pc:docMk/>
            <pc:sldMk cId="2445952734" sldId="632"/>
            <ac:cxnSpMk id="50" creationId="{47C64474-AD4E-4B58-828D-31EC6C3F9182}"/>
          </ac:cxnSpMkLst>
        </pc:cxnChg>
        <pc:cxnChg chg="add mod">
          <ac:chgData name="atul sachan" userId="37bcddfddd5dda7c" providerId="LiveId" clId="{3DEBEEAC-7025-48DC-82EC-CE03CFC246EF}" dt="2023-08-16T09:02:54.812" v="118"/>
          <ac:cxnSpMkLst>
            <pc:docMk/>
            <pc:sldMk cId="2445952734" sldId="632"/>
            <ac:cxnSpMk id="51" creationId="{133C0CEF-6E51-44FE-B07E-5014A01F6E6B}"/>
          </ac:cxnSpMkLst>
        </pc:cxnChg>
        <pc:cxnChg chg="add mod">
          <ac:chgData name="atul sachan" userId="37bcddfddd5dda7c" providerId="LiveId" clId="{3DEBEEAC-7025-48DC-82EC-CE03CFC246EF}" dt="2023-08-16T09:02:54.812" v="118"/>
          <ac:cxnSpMkLst>
            <pc:docMk/>
            <pc:sldMk cId="2445952734" sldId="632"/>
            <ac:cxnSpMk id="52" creationId="{DDF72674-013E-434E-9EF0-3CE027971BEB}"/>
          </ac:cxnSpMkLst>
        </pc:cxnChg>
        <pc:cxnChg chg="add mod">
          <ac:chgData name="atul sachan" userId="37bcddfddd5dda7c" providerId="LiveId" clId="{3DEBEEAC-7025-48DC-82EC-CE03CFC246EF}" dt="2023-08-16T09:02:54.812" v="118"/>
          <ac:cxnSpMkLst>
            <pc:docMk/>
            <pc:sldMk cId="2445952734" sldId="632"/>
            <ac:cxnSpMk id="53" creationId="{F15D1E00-0E60-4B27-AA58-F509D5AEA179}"/>
          </ac:cxnSpMkLst>
        </pc:cxnChg>
        <pc:cxnChg chg="add mod">
          <ac:chgData name="atul sachan" userId="37bcddfddd5dda7c" providerId="LiveId" clId="{3DEBEEAC-7025-48DC-82EC-CE03CFC246EF}" dt="2023-08-16T09:02:54.812" v="118"/>
          <ac:cxnSpMkLst>
            <pc:docMk/>
            <pc:sldMk cId="2445952734" sldId="632"/>
            <ac:cxnSpMk id="54" creationId="{BB6DB1A4-35BA-406D-B673-3AF062698B44}"/>
          </ac:cxnSpMkLst>
        </pc:cxnChg>
        <pc:cxnChg chg="add mod">
          <ac:chgData name="atul sachan" userId="37bcddfddd5dda7c" providerId="LiveId" clId="{3DEBEEAC-7025-48DC-82EC-CE03CFC246EF}" dt="2023-08-16T09:02:54.812" v="118"/>
          <ac:cxnSpMkLst>
            <pc:docMk/>
            <pc:sldMk cId="2445952734" sldId="632"/>
            <ac:cxnSpMk id="55" creationId="{D8DB466E-C276-4F5B-A5E3-AC049E6EE14E}"/>
          </ac:cxnSpMkLst>
        </pc:cxnChg>
        <pc:cxnChg chg="add mod">
          <ac:chgData name="atul sachan" userId="37bcddfddd5dda7c" providerId="LiveId" clId="{3DEBEEAC-7025-48DC-82EC-CE03CFC246EF}" dt="2023-08-16T09:02:54.812" v="118"/>
          <ac:cxnSpMkLst>
            <pc:docMk/>
            <pc:sldMk cId="2445952734" sldId="632"/>
            <ac:cxnSpMk id="56" creationId="{FFA3011B-5CEC-4238-A9D2-7ADFBC8FBD33}"/>
          </ac:cxnSpMkLst>
        </pc:cxnChg>
        <pc:cxnChg chg="add mod">
          <ac:chgData name="atul sachan" userId="37bcddfddd5dda7c" providerId="LiveId" clId="{3DEBEEAC-7025-48DC-82EC-CE03CFC246EF}" dt="2023-08-16T09:02:54.812" v="118"/>
          <ac:cxnSpMkLst>
            <pc:docMk/>
            <pc:sldMk cId="2445952734" sldId="632"/>
            <ac:cxnSpMk id="57" creationId="{B198404A-8E50-497A-96D4-8260029560AB}"/>
          </ac:cxnSpMkLst>
        </pc:cxnChg>
      </pc:sldChg>
      <pc:sldChg chg="addSp delSp modSp add mod">
        <pc:chgData name="atul sachan" userId="37bcddfddd5dda7c" providerId="LiveId" clId="{3DEBEEAC-7025-48DC-82EC-CE03CFC246EF}" dt="2023-08-16T09:08:51.644" v="173" actId="1076"/>
        <pc:sldMkLst>
          <pc:docMk/>
          <pc:sldMk cId="2395560382" sldId="633"/>
        </pc:sldMkLst>
        <pc:spChg chg="mod">
          <ac:chgData name="atul sachan" userId="37bcddfddd5dda7c" providerId="LiveId" clId="{3DEBEEAC-7025-48DC-82EC-CE03CFC246EF}" dt="2023-08-16T09:06:11.372" v="169" actId="20577"/>
          <ac:spMkLst>
            <pc:docMk/>
            <pc:sldMk cId="2395560382" sldId="633"/>
            <ac:spMk id="105" creationId="{2CCB7E52-33BB-A397-A49C-D9D13F3A6A0E}"/>
          </ac:spMkLst>
        </pc:spChg>
        <pc:grpChg chg="del">
          <ac:chgData name="atul sachan" userId="37bcddfddd5dda7c" providerId="LiveId" clId="{3DEBEEAC-7025-48DC-82EC-CE03CFC246EF}" dt="2023-08-16T09:06:17.663" v="171" actId="478"/>
          <ac:grpSpMkLst>
            <pc:docMk/>
            <pc:sldMk cId="2395560382" sldId="633"/>
            <ac:grpSpMk id="103" creationId="{11C324BC-259B-20E7-4F2B-B5B56BB61818}"/>
          </ac:grpSpMkLst>
        </pc:grpChg>
        <pc:grpChg chg="del">
          <ac:chgData name="atul sachan" userId="37bcddfddd5dda7c" providerId="LiveId" clId="{3DEBEEAC-7025-48DC-82EC-CE03CFC246EF}" dt="2023-08-16T09:06:14.797" v="170" actId="478"/>
          <ac:grpSpMkLst>
            <pc:docMk/>
            <pc:sldMk cId="2395560382" sldId="633"/>
            <ac:grpSpMk id="104" creationId="{03889576-F29E-DAF5-6724-D341E70D4E5B}"/>
          </ac:grpSpMkLst>
        </pc:grpChg>
        <pc:picChg chg="add mod">
          <ac:chgData name="atul sachan" userId="37bcddfddd5dda7c" providerId="LiveId" clId="{3DEBEEAC-7025-48DC-82EC-CE03CFC246EF}" dt="2023-08-16T09:08:51.644" v="173" actId="1076"/>
          <ac:picMkLst>
            <pc:docMk/>
            <pc:sldMk cId="2395560382" sldId="633"/>
            <ac:picMk id="2" creationId="{19821274-9500-B871-EF69-191764B6E15B}"/>
          </ac:picMkLst>
        </pc:picChg>
      </pc:sldChg>
      <pc:sldChg chg="addSp delSp modSp add mod">
        <pc:chgData name="atul sachan" userId="37bcddfddd5dda7c" providerId="LiveId" clId="{3DEBEEAC-7025-48DC-82EC-CE03CFC246EF}" dt="2023-08-16T12:24:39.823" v="198" actId="1076"/>
        <pc:sldMkLst>
          <pc:docMk/>
          <pc:sldMk cId="2879357798" sldId="634"/>
        </pc:sldMkLst>
        <pc:grpChg chg="del">
          <ac:chgData name="atul sachan" userId="37bcddfddd5dda7c" providerId="LiveId" clId="{3DEBEEAC-7025-48DC-82EC-CE03CFC246EF}" dt="2023-08-16T12:24:13.424" v="194" actId="478"/>
          <ac:grpSpMkLst>
            <pc:docMk/>
            <pc:sldMk cId="2879357798" sldId="634"/>
            <ac:grpSpMk id="103" creationId="{11C324BC-259B-20E7-4F2B-B5B56BB61818}"/>
          </ac:grpSpMkLst>
        </pc:grpChg>
        <pc:grpChg chg="del">
          <ac:chgData name="atul sachan" userId="37bcddfddd5dda7c" providerId="LiveId" clId="{3DEBEEAC-7025-48DC-82EC-CE03CFC246EF}" dt="2023-08-16T12:24:11.696" v="193" actId="478"/>
          <ac:grpSpMkLst>
            <pc:docMk/>
            <pc:sldMk cId="2879357798" sldId="634"/>
            <ac:grpSpMk id="104" creationId="{03889576-F29E-DAF5-6724-D341E70D4E5B}"/>
          </ac:grpSpMkLst>
        </pc:grpChg>
        <pc:picChg chg="add mod">
          <ac:chgData name="atul sachan" userId="37bcddfddd5dda7c" providerId="LiveId" clId="{3DEBEEAC-7025-48DC-82EC-CE03CFC246EF}" dt="2023-08-16T12:24:26.696" v="196" actId="1076"/>
          <ac:picMkLst>
            <pc:docMk/>
            <pc:sldMk cId="2879357798" sldId="634"/>
            <ac:picMk id="1026" creationId="{E14B2E0B-A5E3-1902-B9D1-89D23BC2B99E}"/>
          </ac:picMkLst>
        </pc:picChg>
        <pc:picChg chg="add mod">
          <ac:chgData name="atul sachan" userId="37bcddfddd5dda7c" providerId="LiveId" clId="{3DEBEEAC-7025-48DC-82EC-CE03CFC246EF}" dt="2023-08-16T12:24:39.823" v="198" actId="1076"/>
          <ac:picMkLst>
            <pc:docMk/>
            <pc:sldMk cId="2879357798" sldId="634"/>
            <ac:picMk id="1028" creationId="{F0DB8A77-4711-23CF-CF63-D95DA7009BBF}"/>
          </ac:picMkLst>
        </pc:picChg>
      </pc:sldChg>
      <pc:sldMasterChg chg="delSldLayout">
        <pc:chgData name="atul sachan" userId="37bcddfddd5dda7c" providerId="LiveId" clId="{3DEBEEAC-7025-48DC-82EC-CE03CFC246EF}" dt="2023-08-16T12:28:29.673" v="211" actId="47"/>
        <pc:sldMasterMkLst>
          <pc:docMk/>
          <pc:sldMasterMk cId="0" sldId="2147483669"/>
        </pc:sldMasterMkLst>
        <pc:sldLayoutChg chg="del">
          <pc:chgData name="atul sachan" userId="37bcddfddd5dda7c" providerId="LiveId" clId="{3DEBEEAC-7025-48DC-82EC-CE03CFC246EF}" dt="2023-08-16T12:28:29.673" v="211" actId="47"/>
          <pc:sldLayoutMkLst>
            <pc:docMk/>
            <pc:sldMasterMk cId="0" sldId="2147483669"/>
            <pc:sldLayoutMk cId="1147246054" sldId="2147483670"/>
          </pc:sldLayoutMkLst>
        </pc:sldLayoutChg>
      </pc:sldMasterChg>
    </pc:docChg>
  </pc:docChgLst>
  <pc:docChgLst>
    <pc:chgData name="Sravan K Suresh" userId="b02a744037a518aa" providerId="LiveId" clId="{42B8FD6D-12AD-467A-80A9-C5899D60C802}"/>
    <pc:docChg chg="modSld">
      <pc:chgData name="Sravan K Suresh" userId="b02a744037a518aa" providerId="LiveId" clId="{42B8FD6D-12AD-467A-80A9-C5899D60C802}" dt="2023-10-10T14:16:03.490" v="1" actId="1076"/>
      <pc:docMkLst>
        <pc:docMk/>
      </pc:docMkLst>
      <pc:sldChg chg="modSp">
        <pc:chgData name="Sravan K Suresh" userId="b02a744037a518aa" providerId="LiveId" clId="{42B8FD6D-12AD-467A-80A9-C5899D60C802}" dt="2023-10-10T14:16:03.490" v="1" actId="1076"/>
        <pc:sldMkLst>
          <pc:docMk/>
          <pc:sldMk cId="3948480701" sldId="529"/>
        </pc:sldMkLst>
        <pc:picChg chg="mod">
          <ac:chgData name="Sravan K Suresh" userId="b02a744037a518aa" providerId="LiveId" clId="{42B8FD6D-12AD-467A-80A9-C5899D60C802}" dt="2023-10-10T14:16:03.490" v="1" actId="1076"/>
          <ac:picMkLst>
            <pc:docMk/>
            <pc:sldMk cId="3948480701" sldId="529"/>
            <ac:picMk id="1028" creationId="{FFBF5108-824F-1FA9-70BF-85A40014325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05C396-FCBF-4FB4-A5D9-E2CEC2B41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D8B70-0612-43DC-81A4-3F5B33F367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D112-AFDF-4EB7-A586-41878A3FA19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3AA10-13A0-44FB-B962-C01EAA69DF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68A77-867D-4244-A406-9F8E059A6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8BBD-B26A-4E8E-B1A8-28CEA533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49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72707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108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50386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5549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7767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41429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9059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1298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7133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1363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3579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294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6734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624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1023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53201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9466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270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0197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6544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741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2.png"/><Relationship Id="rId13" Type="http://schemas.openxmlformats.org/officeDocument/2006/relationships/image" Target="../media/image3212.png"/><Relationship Id="rId18" Type="http://schemas.openxmlformats.org/officeDocument/2006/relationships/image" Target="../media/image372.png"/><Relationship Id="rId26" Type="http://schemas.openxmlformats.org/officeDocument/2006/relationships/image" Target="../media/image452.png"/><Relationship Id="rId3" Type="http://schemas.openxmlformats.org/officeDocument/2006/relationships/image" Target="../media/image1.png"/><Relationship Id="rId21" Type="http://schemas.openxmlformats.org/officeDocument/2006/relationships/image" Target="../media/image403.png"/><Relationship Id="rId7" Type="http://schemas.openxmlformats.org/officeDocument/2006/relationships/image" Target="../media/image2612.png"/><Relationship Id="rId12" Type="http://schemas.openxmlformats.org/officeDocument/2006/relationships/image" Target="../media/image3112.png"/><Relationship Id="rId17" Type="http://schemas.openxmlformats.org/officeDocument/2006/relationships/image" Target="../media/image362.png"/><Relationship Id="rId25" Type="http://schemas.openxmlformats.org/officeDocument/2006/relationships/image" Target="../media/image44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52.png"/><Relationship Id="rId20" Type="http://schemas.openxmlformats.org/officeDocument/2006/relationships/image" Target="../media/image392.png"/><Relationship Id="rId29" Type="http://schemas.openxmlformats.org/officeDocument/2006/relationships/image" Target="../media/image4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12.png"/><Relationship Id="rId11" Type="http://schemas.openxmlformats.org/officeDocument/2006/relationships/image" Target="../media/image3013.png"/><Relationship Id="rId24" Type="http://schemas.openxmlformats.org/officeDocument/2006/relationships/image" Target="../media/image432.png"/><Relationship Id="rId5" Type="http://schemas.openxmlformats.org/officeDocument/2006/relationships/image" Target="../media/image2412.png"/><Relationship Id="rId15" Type="http://schemas.openxmlformats.org/officeDocument/2006/relationships/image" Target="../media/image342.png"/><Relationship Id="rId23" Type="http://schemas.openxmlformats.org/officeDocument/2006/relationships/image" Target="../media/image422.png"/><Relationship Id="rId28" Type="http://schemas.openxmlformats.org/officeDocument/2006/relationships/image" Target="../media/image472.png"/><Relationship Id="rId10" Type="http://schemas.openxmlformats.org/officeDocument/2006/relationships/image" Target="../media/image2912.png"/><Relationship Id="rId19" Type="http://schemas.openxmlformats.org/officeDocument/2006/relationships/image" Target="../media/image382.png"/><Relationship Id="rId4" Type="http://schemas.openxmlformats.org/officeDocument/2006/relationships/image" Target="../media/image2312.png"/><Relationship Id="rId9" Type="http://schemas.openxmlformats.org/officeDocument/2006/relationships/image" Target="../media/image2812.png"/><Relationship Id="rId14" Type="http://schemas.openxmlformats.org/officeDocument/2006/relationships/image" Target="../media/image337.png"/><Relationship Id="rId22" Type="http://schemas.openxmlformats.org/officeDocument/2006/relationships/image" Target="../media/image415.png"/><Relationship Id="rId27" Type="http://schemas.openxmlformats.org/officeDocument/2006/relationships/image" Target="../media/image46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3.png"/><Relationship Id="rId5" Type="http://schemas.openxmlformats.org/officeDocument/2006/relationships/image" Target="../media/image501.png"/><Relationship Id="rId4" Type="http://schemas.openxmlformats.org/officeDocument/2006/relationships/image" Target="../media/image49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png"/><Relationship Id="rId3" Type="http://schemas.openxmlformats.org/officeDocument/2006/relationships/image" Target="../media/image570.png"/><Relationship Id="rId7" Type="http://schemas.openxmlformats.org/officeDocument/2006/relationships/image" Target="../media/image210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0.png"/><Relationship Id="rId5" Type="http://schemas.openxmlformats.org/officeDocument/2006/relationships/image" Target="../media/image58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8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0.png"/><Relationship Id="rId11" Type="http://schemas.openxmlformats.org/officeDocument/2006/relationships/image" Target="../media/image72.png"/><Relationship Id="rId5" Type="http://schemas.openxmlformats.org/officeDocument/2006/relationships/image" Target="../media/image660.png"/><Relationship Id="rId10" Type="http://schemas.openxmlformats.org/officeDocument/2006/relationships/image" Target="../media/image1310.png"/><Relationship Id="rId4" Type="http://schemas.openxmlformats.org/officeDocument/2006/relationships/image" Target="../media/image1.png"/><Relationship Id="rId9" Type="http://schemas.openxmlformats.org/officeDocument/2006/relationships/image" Target="../media/image7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1.png"/><Relationship Id="rId7" Type="http://schemas.openxmlformats.org/officeDocument/2006/relationships/image" Target="../media/image810.png"/><Relationship Id="rId12" Type="http://schemas.openxmlformats.org/officeDocument/2006/relationships/image" Target="../media/image5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00.png"/><Relationship Id="rId11" Type="http://schemas.openxmlformats.org/officeDocument/2006/relationships/image" Target="../media/image416.png"/><Relationship Id="rId5" Type="http://schemas.openxmlformats.org/officeDocument/2006/relationships/image" Target="../media/image6100.png"/><Relationship Id="rId10" Type="http://schemas.openxmlformats.org/officeDocument/2006/relationships/image" Target="../media/image1110.png"/><Relationship Id="rId4" Type="http://schemas.openxmlformats.org/officeDocument/2006/relationships/image" Target="../media/image5100.png"/><Relationship Id="rId9" Type="http://schemas.openxmlformats.org/officeDocument/2006/relationships/image" Target="../media/image10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Lecture 3</a:t>
            </a:r>
          </a:p>
          <a:p>
            <a:pPr algn="ctr"/>
            <a:r>
              <a:rPr lang="en-US" sz="4800" b="1">
                <a:solidFill>
                  <a:srgbClr val="C00000"/>
                </a:solidFill>
                <a:latin typeface="Calibri-Bold"/>
              </a:rPr>
              <a:t>August 16, </a:t>
            </a:r>
            <a:r>
              <a:rPr lang="en-US" sz="4800" b="1" dirty="0">
                <a:solidFill>
                  <a:srgbClr val="C00000"/>
                </a:solidFill>
                <a:latin typeface="Calibri-Bold"/>
              </a:rPr>
              <a:t>2023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145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434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Current component – </a:t>
            </a:r>
            <a:r>
              <a:rPr lang="en-US" sz="2800" b="1" dirty="0" err="1">
                <a:solidFill>
                  <a:srgbClr val="0000FF"/>
                </a:solidFill>
                <a:latin typeface="Livvic" panose="020B0604020202020204" charset="0"/>
              </a:rPr>
              <a:t>pnp</a:t>
            </a:r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 transistor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AA03FB-02E8-1245-F98A-A3278238E64D}"/>
              </a:ext>
            </a:extLst>
          </p:cNvPr>
          <p:cNvSpPr/>
          <p:nvPr/>
        </p:nvSpPr>
        <p:spPr>
          <a:xfrm>
            <a:off x="1636154" y="1222047"/>
            <a:ext cx="6006662" cy="2433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C2CE0E-568D-F72C-9969-33774EAD61BE}"/>
              </a:ext>
            </a:extLst>
          </p:cNvPr>
          <p:cNvCxnSpPr/>
          <p:nvPr/>
        </p:nvCxnSpPr>
        <p:spPr>
          <a:xfrm>
            <a:off x="4000981" y="1222047"/>
            <a:ext cx="0" cy="2420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EC9DA6-9092-83A4-BCCC-B66D1990AA62}"/>
              </a:ext>
            </a:extLst>
          </p:cNvPr>
          <p:cNvCxnSpPr/>
          <p:nvPr/>
        </p:nvCxnSpPr>
        <p:spPr>
          <a:xfrm>
            <a:off x="4941657" y="1222047"/>
            <a:ext cx="0" cy="2420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6F0498-2304-0C35-F5D4-C71E0DC02569}"/>
              </a:ext>
            </a:extLst>
          </p:cNvPr>
          <p:cNvCxnSpPr>
            <a:cxnSpLocks/>
          </p:cNvCxnSpPr>
          <p:nvPr/>
        </p:nvCxnSpPr>
        <p:spPr>
          <a:xfrm>
            <a:off x="808464" y="2432050"/>
            <a:ext cx="8276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25BAAA-46D9-CF2C-B37D-C5F3EA590B2A}"/>
              </a:ext>
            </a:extLst>
          </p:cNvPr>
          <p:cNvCxnSpPr>
            <a:cxnSpLocks/>
          </p:cNvCxnSpPr>
          <p:nvPr/>
        </p:nvCxnSpPr>
        <p:spPr>
          <a:xfrm>
            <a:off x="2452019" y="1748220"/>
            <a:ext cx="15489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E40625-A1DC-505A-2FA3-9AE0705A0D17}"/>
              </a:ext>
            </a:extLst>
          </p:cNvPr>
          <p:cNvCxnSpPr/>
          <p:nvPr/>
        </p:nvCxnSpPr>
        <p:spPr>
          <a:xfrm>
            <a:off x="1644622" y="1748220"/>
            <a:ext cx="8671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704187-6F1A-7664-1557-1D3B86FC7659}"/>
              </a:ext>
            </a:extLst>
          </p:cNvPr>
          <p:cNvCxnSpPr/>
          <p:nvPr/>
        </p:nvCxnSpPr>
        <p:spPr>
          <a:xfrm>
            <a:off x="3744064" y="1748220"/>
            <a:ext cx="8671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9E9C0-8119-A992-15D2-3EDBCB7C8148}"/>
              </a:ext>
            </a:extLst>
          </p:cNvPr>
          <p:cNvCxnSpPr>
            <a:cxnSpLocks/>
          </p:cNvCxnSpPr>
          <p:nvPr/>
        </p:nvCxnSpPr>
        <p:spPr>
          <a:xfrm>
            <a:off x="4537009" y="1748220"/>
            <a:ext cx="31058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02EBBF-C3F8-495F-87EA-B232324B3627}"/>
              </a:ext>
            </a:extLst>
          </p:cNvPr>
          <p:cNvCxnSpPr>
            <a:cxnSpLocks/>
          </p:cNvCxnSpPr>
          <p:nvPr/>
        </p:nvCxnSpPr>
        <p:spPr>
          <a:xfrm>
            <a:off x="4453101" y="1846097"/>
            <a:ext cx="0" cy="18097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8F3D2CA1-DB0A-4569-D368-8D8A4929A84D}"/>
              </a:ext>
            </a:extLst>
          </p:cNvPr>
          <p:cNvSpPr/>
          <p:nvPr/>
        </p:nvSpPr>
        <p:spPr>
          <a:xfrm>
            <a:off x="4234838" y="1748220"/>
            <a:ext cx="223343" cy="223343"/>
          </a:xfrm>
          <a:prstGeom prst="arc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D7ADBB-CF3F-1E8B-14D7-4B4244479498}"/>
              </a:ext>
            </a:extLst>
          </p:cNvPr>
          <p:cNvCxnSpPr/>
          <p:nvPr/>
        </p:nvCxnSpPr>
        <p:spPr>
          <a:xfrm>
            <a:off x="1644622" y="3088070"/>
            <a:ext cx="867103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4410057-891D-8772-9FE4-3128D43E9CFA}"/>
              </a:ext>
            </a:extLst>
          </p:cNvPr>
          <p:cNvCxnSpPr>
            <a:cxnSpLocks/>
          </p:cNvCxnSpPr>
          <p:nvPr/>
        </p:nvCxnSpPr>
        <p:spPr>
          <a:xfrm>
            <a:off x="2454575" y="3091354"/>
            <a:ext cx="154896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>
            <a:extLst>
              <a:ext uri="{FF2B5EF4-FFF2-40B4-BE49-F238E27FC236}">
                <a16:creationId xmlns:a16="http://schemas.microsoft.com/office/drawing/2014/main" id="{2C8A43D6-FD74-D854-B51C-69AC2700F1C4}"/>
              </a:ext>
            </a:extLst>
          </p:cNvPr>
          <p:cNvSpPr/>
          <p:nvPr/>
        </p:nvSpPr>
        <p:spPr>
          <a:xfrm>
            <a:off x="3751296" y="3088070"/>
            <a:ext cx="462935" cy="567778"/>
          </a:xfrm>
          <a:prstGeom prst="arc">
            <a:avLst/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7C5BB2-C095-33A7-C40D-51E5AAF5E543}"/>
              </a:ext>
            </a:extLst>
          </p:cNvPr>
          <p:cNvCxnSpPr>
            <a:cxnSpLocks/>
          </p:cNvCxnSpPr>
          <p:nvPr/>
        </p:nvCxnSpPr>
        <p:spPr>
          <a:xfrm>
            <a:off x="4210563" y="3287603"/>
            <a:ext cx="0" cy="368245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389E009-03D5-8EA1-A4E6-735148A9A55F}"/>
              </a:ext>
            </a:extLst>
          </p:cNvPr>
          <p:cNvCxnSpPr>
            <a:cxnSpLocks/>
          </p:cNvCxnSpPr>
          <p:nvPr/>
        </p:nvCxnSpPr>
        <p:spPr>
          <a:xfrm>
            <a:off x="5220619" y="3196020"/>
            <a:ext cx="2422196" cy="0"/>
          </a:xfrm>
          <a:prstGeom prst="line">
            <a:avLst/>
          </a:prstGeom>
          <a:ln w="19050">
            <a:solidFill>
              <a:srgbClr val="00CC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671DA86-AF8F-8E67-287E-9F2CBD6B4D5F}"/>
              </a:ext>
            </a:extLst>
          </p:cNvPr>
          <p:cNvCxnSpPr>
            <a:cxnSpLocks/>
          </p:cNvCxnSpPr>
          <p:nvPr/>
        </p:nvCxnSpPr>
        <p:spPr>
          <a:xfrm flipV="1">
            <a:off x="5220619" y="2983186"/>
            <a:ext cx="0" cy="428734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3D5F47F-3625-3763-A2E9-4FE88E58F135}"/>
              </a:ext>
            </a:extLst>
          </p:cNvPr>
          <p:cNvCxnSpPr>
            <a:cxnSpLocks/>
          </p:cNvCxnSpPr>
          <p:nvPr/>
        </p:nvCxnSpPr>
        <p:spPr>
          <a:xfrm>
            <a:off x="4638107" y="2980120"/>
            <a:ext cx="589475" cy="0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B6A37A7-46D0-2362-1FAF-DA547BB29226}"/>
              </a:ext>
            </a:extLst>
          </p:cNvPr>
          <p:cNvCxnSpPr>
            <a:cxnSpLocks/>
          </p:cNvCxnSpPr>
          <p:nvPr/>
        </p:nvCxnSpPr>
        <p:spPr>
          <a:xfrm>
            <a:off x="4822759" y="3411920"/>
            <a:ext cx="404823" cy="0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7E3C4E4-975E-50BB-369B-58E46799E4A9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4638107" y="2977055"/>
            <a:ext cx="1378" cy="678794"/>
          </a:xfrm>
          <a:prstGeom prst="straightConnector1">
            <a:avLst/>
          </a:prstGeom>
          <a:ln w="1905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0199769-C54F-2E4E-4D84-DFE6B79EE28C}"/>
              </a:ext>
            </a:extLst>
          </p:cNvPr>
          <p:cNvCxnSpPr>
            <a:cxnSpLocks/>
          </p:cNvCxnSpPr>
          <p:nvPr/>
        </p:nvCxnSpPr>
        <p:spPr>
          <a:xfrm flipH="1" flipV="1">
            <a:off x="4814418" y="3411920"/>
            <a:ext cx="1379" cy="229914"/>
          </a:xfrm>
          <a:prstGeom prst="straightConnector1">
            <a:avLst/>
          </a:prstGeom>
          <a:ln w="1905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02B4E59-6474-E7F4-5584-3F7E473E3B4E}"/>
                  </a:ext>
                </a:extLst>
              </p:cNvPr>
              <p:cNvSpPr txBox="1"/>
              <p:nvPr/>
            </p:nvSpPr>
            <p:spPr>
              <a:xfrm>
                <a:off x="3881785" y="815702"/>
                <a:ext cx="2914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02B4E59-6474-E7F4-5584-3F7E473E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785" y="815702"/>
                <a:ext cx="291490" cy="307777"/>
              </a:xfrm>
              <a:prstGeom prst="rect">
                <a:avLst/>
              </a:prstGeom>
              <a:blipFill>
                <a:blip r:embed="rId4"/>
                <a:stretch>
                  <a:fillRect l="-27083" r="-4167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92390D-0068-B6F8-C4D3-208BA61F59B5}"/>
                  </a:ext>
                </a:extLst>
              </p:cNvPr>
              <p:cNvSpPr txBox="1"/>
              <p:nvPr/>
            </p:nvSpPr>
            <p:spPr>
              <a:xfrm>
                <a:off x="4823049" y="824230"/>
                <a:ext cx="2859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92390D-0068-B6F8-C4D3-208BA61F5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049" y="824230"/>
                <a:ext cx="285976" cy="307777"/>
              </a:xfrm>
              <a:prstGeom prst="rect">
                <a:avLst/>
              </a:prstGeom>
              <a:blipFill>
                <a:blip r:embed="rId5"/>
                <a:stretch>
                  <a:fillRect l="-25532" r="-638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4B4CE78-0B64-A38C-AAA6-BD0E10CA43BA}"/>
                  </a:ext>
                </a:extLst>
              </p:cNvPr>
              <p:cNvSpPr txBox="1"/>
              <p:nvPr/>
            </p:nvSpPr>
            <p:spPr>
              <a:xfrm>
                <a:off x="2527078" y="1391159"/>
                <a:ext cx="6488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4B4CE78-0B64-A38C-AAA6-BD0E10CA4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078" y="1391159"/>
                <a:ext cx="648896" cy="307777"/>
              </a:xfrm>
              <a:prstGeom prst="rect">
                <a:avLst/>
              </a:prstGeom>
              <a:blipFill>
                <a:blip r:embed="rId6"/>
                <a:stretch>
                  <a:fillRect l="-8491" r="-13208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E9B22FC-B9D8-7C51-F6FD-14B9F8EB8576}"/>
                  </a:ext>
                </a:extLst>
              </p:cNvPr>
              <p:cNvSpPr txBox="1"/>
              <p:nvPr/>
            </p:nvSpPr>
            <p:spPr>
              <a:xfrm>
                <a:off x="5835428" y="1394470"/>
                <a:ext cx="7441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E9B22FC-B9D8-7C51-F6FD-14B9F8EB8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428" y="1394470"/>
                <a:ext cx="744178" cy="307777"/>
              </a:xfrm>
              <a:prstGeom prst="rect">
                <a:avLst/>
              </a:prstGeom>
              <a:blipFill>
                <a:blip r:embed="rId7"/>
                <a:stretch>
                  <a:fillRect l="-6557" r="-1147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76868A6-7F3A-2031-D3A3-95C38C8CF3DA}"/>
                  </a:ext>
                </a:extLst>
              </p:cNvPr>
              <p:cNvSpPr txBox="1"/>
              <p:nvPr/>
            </p:nvSpPr>
            <p:spPr>
              <a:xfrm>
                <a:off x="2511725" y="2271321"/>
                <a:ext cx="2163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76868A6-7F3A-2031-D3A3-95C38C8CF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25" y="2271321"/>
                <a:ext cx="216341" cy="307777"/>
              </a:xfrm>
              <a:prstGeom prst="rect">
                <a:avLst/>
              </a:prstGeom>
              <a:blipFill>
                <a:blip r:embed="rId8"/>
                <a:stretch>
                  <a:fillRect l="-25000" r="-2222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F43A9C3-F576-93DA-DFE7-17313288E5C6}"/>
                  </a:ext>
                </a:extLst>
              </p:cNvPr>
              <p:cNvSpPr txBox="1"/>
              <p:nvPr/>
            </p:nvSpPr>
            <p:spPr>
              <a:xfrm>
                <a:off x="4678898" y="2274394"/>
                <a:ext cx="2223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F43A9C3-F576-93DA-DFE7-17313288E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898" y="2274394"/>
                <a:ext cx="222369" cy="307777"/>
              </a:xfrm>
              <a:prstGeom prst="rect">
                <a:avLst/>
              </a:prstGeom>
              <a:blipFill>
                <a:blip r:embed="rId9"/>
                <a:stretch>
                  <a:fillRect l="-13889" r="-1111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ACA5FF0-26D7-C816-BBD0-B39364BF3EE1}"/>
                  </a:ext>
                </a:extLst>
              </p:cNvPr>
              <p:cNvSpPr txBox="1"/>
              <p:nvPr/>
            </p:nvSpPr>
            <p:spPr>
              <a:xfrm>
                <a:off x="6257638" y="2278161"/>
                <a:ext cx="2163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ACA5FF0-26D7-C816-BBD0-B39364BF3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638" y="2278161"/>
                <a:ext cx="216341" cy="307777"/>
              </a:xfrm>
              <a:prstGeom prst="rect">
                <a:avLst/>
              </a:prstGeom>
              <a:blipFill>
                <a:blip r:embed="rId10"/>
                <a:stretch>
                  <a:fillRect l="-25714" r="-25714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D953764-ED32-2394-6C56-639B3E847ADF}"/>
                  </a:ext>
                </a:extLst>
              </p:cNvPr>
              <p:cNvSpPr txBox="1"/>
              <p:nvPr/>
            </p:nvSpPr>
            <p:spPr>
              <a:xfrm>
                <a:off x="2452019" y="2742551"/>
                <a:ext cx="6549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D953764-ED32-2394-6C56-639B3E847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019" y="2742551"/>
                <a:ext cx="654923" cy="307777"/>
              </a:xfrm>
              <a:prstGeom prst="rect">
                <a:avLst/>
              </a:prstGeom>
              <a:blipFill>
                <a:blip r:embed="rId11"/>
                <a:stretch>
                  <a:fillRect l="-7407" r="-1203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584F383-1A44-56CA-2C67-D0A07E67F069}"/>
                  </a:ext>
                </a:extLst>
              </p:cNvPr>
              <p:cNvSpPr txBox="1"/>
              <p:nvPr/>
            </p:nvSpPr>
            <p:spPr>
              <a:xfrm rot="16200000">
                <a:off x="3589639" y="2347572"/>
                <a:ext cx="13057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584F383-1A44-56CA-2C67-D0A07E67F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89639" y="2347572"/>
                <a:ext cx="1305742" cy="246221"/>
              </a:xfrm>
              <a:prstGeom prst="rect">
                <a:avLst/>
              </a:prstGeom>
              <a:blipFill>
                <a:blip r:embed="rId12"/>
                <a:stretch>
                  <a:fillRect t="-4673" r="-35000" b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DD42B58-DE99-B2D9-6FCD-DE29C32566CF}"/>
                  </a:ext>
                </a:extLst>
              </p:cNvPr>
              <p:cNvSpPr txBox="1"/>
              <p:nvPr/>
            </p:nvSpPr>
            <p:spPr>
              <a:xfrm>
                <a:off x="5112292" y="2564393"/>
                <a:ext cx="7695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𝐶𝑂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DD42B58-DE99-B2D9-6FCD-DE29C3256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292" y="2564393"/>
                <a:ext cx="769570" cy="307777"/>
              </a:xfrm>
              <a:prstGeom prst="rect">
                <a:avLst/>
              </a:prstGeom>
              <a:blipFill>
                <a:blip r:embed="rId13"/>
                <a:stretch>
                  <a:fillRect l="-7143" r="-1111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CDC3AE8-1D0B-3A86-CECE-806C3C31AEF9}"/>
                  </a:ext>
                </a:extLst>
              </p:cNvPr>
              <p:cNvSpPr txBox="1"/>
              <p:nvPr/>
            </p:nvSpPr>
            <p:spPr>
              <a:xfrm>
                <a:off x="5289387" y="3319518"/>
                <a:ext cx="7695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𝐶𝑂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CDC3AE8-1D0B-3A86-CECE-806C3C31A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87" y="3319518"/>
                <a:ext cx="769570" cy="307777"/>
              </a:xfrm>
              <a:prstGeom prst="rect">
                <a:avLst/>
              </a:prstGeom>
              <a:blipFill>
                <a:blip r:embed="rId14"/>
                <a:stretch>
                  <a:fillRect l="-7143" r="-1111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D250539-CFA9-7237-18AE-D076B360C806}"/>
                  </a:ext>
                </a:extLst>
              </p:cNvPr>
              <p:cNvSpPr txBox="1"/>
              <p:nvPr/>
            </p:nvSpPr>
            <p:spPr>
              <a:xfrm>
                <a:off x="6201215" y="2847776"/>
                <a:ext cx="4121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𝐶𝑂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D250539-CFA9-7237-18AE-D076B360C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215" y="2847776"/>
                <a:ext cx="412164" cy="307777"/>
              </a:xfrm>
              <a:prstGeom prst="rect">
                <a:avLst/>
              </a:prstGeom>
              <a:blipFill>
                <a:blip r:embed="rId15"/>
                <a:stretch>
                  <a:fillRect l="-11765" r="-441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F9E2C94-2D47-6DCD-D65E-ADB62C574A4A}"/>
              </a:ext>
            </a:extLst>
          </p:cNvPr>
          <p:cNvCxnSpPr>
            <a:stCxn id="151" idx="1"/>
          </p:cNvCxnSpPr>
          <p:nvPr/>
        </p:nvCxnSpPr>
        <p:spPr>
          <a:xfrm flipH="1">
            <a:off x="4726307" y="2718282"/>
            <a:ext cx="385985" cy="22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3D1E484-B24A-8F5E-FB6D-4872E8C8545C}"/>
              </a:ext>
            </a:extLst>
          </p:cNvPr>
          <p:cNvCxnSpPr>
            <a:cxnSpLocks/>
            <a:stCxn id="152" idx="1"/>
          </p:cNvCxnSpPr>
          <p:nvPr/>
        </p:nvCxnSpPr>
        <p:spPr>
          <a:xfrm flipH="1">
            <a:off x="4841597" y="3473407"/>
            <a:ext cx="447790" cy="9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8843B30-EA68-B520-DEF0-8B78F8963B16}"/>
              </a:ext>
            </a:extLst>
          </p:cNvPr>
          <p:cNvCxnSpPr>
            <a:cxnSpLocks/>
          </p:cNvCxnSpPr>
          <p:nvPr/>
        </p:nvCxnSpPr>
        <p:spPr>
          <a:xfrm>
            <a:off x="7642815" y="2425209"/>
            <a:ext cx="8276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4DB2BE0-096C-908E-BE9B-AD972F50343B}"/>
              </a:ext>
            </a:extLst>
          </p:cNvPr>
          <p:cNvCxnSpPr>
            <a:cxnSpLocks/>
          </p:cNvCxnSpPr>
          <p:nvPr/>
        </p:nvCxnSpPr>
        <p:spPr>
          <a:xfrm>
            <a:off x="808464" y="2428109"/>
            <a:ext cx="0" cy="14504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F6895AC-E806-D3AE-7A86-4F9DCE152E95}"/>
              </a:ext>
            </a:extLst>
          </p:cNvPr>
          <p:cNvCxnSpPr>
            <a:cxnSpLocks/>
          </p:cNvCxnSpPr>
          <p:nvPr/>
        </p:nvCxnSpPr>
        <p:spPr>
          <a:xfrm>
            <a:off x="645444" y="3879850"/>
            <a:ext cx="3414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8BE5EF0-0F0B-E8AC-C95F-7276BF54B061}"/>
              </a:ext>
            </a:extLst>
          </p:cNvPr>
          <p:cNvCxnSpPr>
            <a:cxnSpLocks/>
          </p:cNvCxnSpPr>
          <p:nvPr/>
        </p:nvCxnSpPr>
        <p:spPr>
          <a:xfrm>
            <a:off x="739709" y="3968750"/>
            <a:ext cx="1492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2E656AC-8DE4-6556-5B15-CCB3D6A5C777}"/>
              </a:ext>
            </a:extLst>
          </p:cNvPr>
          <p:cNvCxnSpPr>
            <a:cxnSpLocks/>
          </p:cNvCxnSpPr>
          <p:nvPr/>
        </p:nvCxnSpPr>
        <p:spPr>
          <a:xfrm>
            <a:off x="808464" y="3968750"/>
            <a:ext cx="0" cy="544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E6C5F72-1138-DCB4-8CCE-7C13C7693EF7}"/>
              </a:ext>
            </a:extLst>
          </p:cNvPr>
          <p:cNvCxnSpPr>
            <a:cxnSpLocks/>
          </p:cNvCxnSpPr>
          <p:nvPr/>
        </p:nvCxnSpPr>
        <p:spPr>
          <a:xfrm>
            <a:off x="816932" y="4513536"/>
            <a:ext cx="76535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83AD48C-4FC5-619C-0665-8E7B730EEFFE}"/>
              </a:ext>
            </a:extLst>
          </p:cNvPr>
          <p:cNvCxnSpPr>
            <a:cxnSpLocks/>
          </p:cNvCxnSpPr>
          <p:nvPr/>
        </p:nvCxnSpPr>
        <p:spPr>
          <a:xfrm>
            <a:off x="4453101" y="3655848"/>
            <a:ext cx="0" cy="8576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F6230F8-7F20-E7E2-D300-00FD55FA5A30}"/>
              </a:ext>
            </a:extLst>
          </p:cNvPr>
          <p:cNvCxnSpPr>
            <a:cxnSpLocks/>
          </p:cNvCxnSpPr>
          <p:nvPr/>
        </p:nvCxnSpPr>
        <p:spPr>
          <a:xfrm>
            <a:off x="8461141" y="2418693"/>
            <a:ext cx="0" cy="14504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CD73C52-124D-0B29-02EA-6E20A79CE28A}"/>
              </a:ext>
            </a:extLst>
          </p:cNvPr>
          <p:cNvCxnSpPr>
            <a:cxnSpLocks/>
          </p:cNvCxnSpPr>
          <p:nvPr/>
        </p:nvCxnSpPr>
        <p:spPr>
          <a:xfrm>
            <a:off x="8461141" y="3959334"/>
            <a:ext cx="0" cy="544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40D0C9C-B13C-2B2D-CAB0-F12CE1B2087A}"/>
                  </a:ext>
                </a:extLst>
              </p:cNvPr>
              <p:cNvSpPr txBox="1"/>
              <p:nvPr/>
            </p:nvSpPr>
            <p:spPr>
              <a:xfrm>
                <a:off x="7755504" y="1991045"/>
                <a:ext cx="2859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40D0C9C-B13C-2B2D-CAB0-F12CE1B20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504" y="1991045"/>
                <a:ext cx="285976" cy="307777"/>
              </a:xfrm>
              <a:prstGeom prst="rect">
                <a:avLst/>
              </a:prstGeom>
              <a:blipFill>
                <a:blip r:embed="rId16"/>
                <a:stretch>
                  <a:fillRect l="-17021" r="-638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Oval 176">
            <a:extLst>
              <a:ext uri="{FF2B5EF4-FFF2-40B4-BE49-F238E27FC236}">
                <a16:creationId xmlns:a16="http://schemas.microsoft.com/office/drawing/2014/main" id="{0B2AE73D-575D-3F3C-0266-C84608982CC5}"/>
              </a:ext>
            </a:extLst>
          </p:cNvPr>
          <p:cNvSpPr/>
          <p:nvPr/>
        </p:nvSpPr>
        <p:spPr>
          <a:xfrm>
            <a:off x="8179827" y="2385853"/>
            <a:ext cx="94813" cy="7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145B6FF-6FFD-4F19-CF18-F156D3A2304E}"/>
              </a:ext>
            </a:extLst>
          </p:cNvPr>
          <p:cNvSpPr/>
          <p:nvPr/>
        </p:nvSpPr>
        <p:spPr>
          <a:xfrm>
            <a:off x="4405694" y="4469568"/>
            <a:ext cx="94813" cy="7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27E9BA24-AA4E-9784-7660-7F4519CE5AF3}"/>
              </a:ext>
            </a:extLst>
          </p:cNvPr>
          <p:cNvSpPr/>
          <p:nvPr/>
        </p:nvSpPr>
        <p:spPr>
          <a:xfrm>
            <a:off x="986854" y="2392203"/>
            <a:ext cx="94813" cy="7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0DD25AE-9320-6C73-BDC3-8FEE0B91FCF3}"/>
              </a:ext>
            </a:extLst>
          </p:cNvPr>
          <p:cNvCxnSpPr>
            <a:cxnSpLocks/>
          </p:cNvCxnSpPr>
          <p:nvPr/>
        </p:nvCxnSpPr>
        <p:spPr>
          <a:xfrm>
            <a:off x="7705801" y="2352351"/>
            <a:ext cx="37986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176B7923-4051-CA70-53C9-7F428DF54B99}"/>
                  </a:ext>
                </a:extLst>
              </p:cNvPr>
              <p:cNvSpPr txBox="1"/>
              <p:nvPr/>
            </p:nvSpPr>
            <p:spPr>
              <a:xfrm>
                <a:off x="8211340" y="2043159"/>
                <a:ext cx="2341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176B7923-4051-CA70-53C9-7F428DF54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340" y="2043159"/>
                <a:ext cx="234103" cy="307777"/>
              </a:xfrm>
              <a:prstGeom prst="rect">
                <a:avLst/>
              </a:prstGeom>
              <a:blipFill>
                <a:blip r:embed="rId17"/>
                <a:stretch>
                  <a:fillRect l="-21053" r="-2105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D6406D8-3F49-1834-245E-A52C4D807B23}"/>
                  </a:ext>
                </a:extLst>
              </p:cNvPr>
              <p:cNvSpPr txBox="1"/>
              <p:nvPr/>
            </p:nvSpPr>
            <p:spPr>
              <a:xfrm>
                <a:off x="888923" y="2072987"/>
                <a:ext cx="2408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D6406D8-3F49-1834-245E-A52C4D807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23" y="2072987"/>
                <a:ext cx="240835" cy="307777"/>
              </a:xfrm>
              <a:prstGeom prst="rect">
                <a:avLst/>
              </a:prstGeom>
              <a:blipFill>
                <a:blip r:embed="rId18"/>
                <a:stretch>
                  <a:fillRect l="-23077" r="-1794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BCD6B95-8819-C4D2-0CD3-4D2A6CCA4964}"/>
                  </a:ext>
                </a:extLst>
              </p:cNvPr>
              <p:cNvSpPr txBox="1"/>
              <p:nvPr/>
            </p:nvSpPr>
            <p:spPr>
              <a:xfrm>
                <a:off x="4377064" y="4558724"/>
                <a:ext cx="2457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BCD6B95-8819-C4D2-0CD3-4D2A6CCA4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64" y="4558724"/>
                <a:ext cx="245708" cy="307777"/>
              </a:xfrm>
              <a:prstGeom prst="rect">
                <a:avLst/>
              </a:prstGeom>
              <a:blipFill>
                <a:blip r:embed="rId19"/>
                <a:stretch>
                  <a:fillRect l="-20000" r="-2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7868B0B-4391-4F8C-54BF-699800547343}"/>
              </a:ext>
            </a:extLst>
          </p:cNvPr>
          <p:cNvCxnSpPr>
            <a:cxnSpLocks/>
          </p:cNvCxnSpPr>
          <p:nvPr/>
        </p:nvCxnSpPr>
        <p:spPr>
          <a:xfrm>
            <a:off x="4561797" y="3950799"/>
            <a:ext cx="0" cy="372237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896FE221-F925-9332-8445-C6E35942E0E7}"/>
                  </a:ext>
                </a:extLst>
              </p:cNvPr>
              <p:cNvSpPr txBox="1"/>
              <p:nvPr/>
            </p:nvSpPr>
            <p:spPr>
              <a:xfrm>
                <a:off x="4633323" y="4001259"/>
                <a:ext cx="2955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896FE221-F925-9332-8445-C6E35942E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323" y="4001259"/>
                <a:ext cx="295594" cy="307777"/>
              </a:xfrm>
              <a:prstGeom prst="rect">
                <a:avLst/>
              </a:prstGeom>
              <a:blipFill>
                <a:blip r:embed="rId20"/>
                <a:stretch>
                  <a:fillRect l="-16327" r="-61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5AE5C65-CE5E-CF19-485F-D2300D47586E}"/>
              </a:ext>
            </a:extLst>
          </p:cNvPr>
          <p:cNvCxnSpPr>
            <a:cxnSpLocks/>
          </p:cNvCxnSpPr>
          <p:nvPr/>
        </p:nvCxnSpPr>
        <p:spPr>
          <a:xfrm flipH="1">
            <a:off x="1129758" y="2373057"/>
            <a:ext cx="44023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7847A63-7425-0A94-4AC2-2E9BE36B663A}"/>
                  </a:ext>
                </a:extLst>
              </p:cNvPr>
              <p:cNvSpPr txBox="1"/>
              <p:nvPr/>
            </p:nvSpPr>
            <p:spPr>
              <a:xfrm>
                <a:off x="1172568" y="2020336"/>
                <a:ext cx="2914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7847A63-7425-0A94-4AC2-2E9BE36B6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68" y="2020336"/>
                <a:ext cx="291490" cy="307777"/>
              </a:xfrm>
              <a:prstGeom prst="rect">
                <a:avLst/>
              </a:prstGeom>
              <a:blipFill>
                <a:blip r:embed="rId21"/>
                <a:stretch>
                  <a:fillRect l="-16667" r="-6250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BD669F4-2F7F-2F66-5BF0-F7B044489B94}"/>
                  </a:ext>
                </a:extLst>
              </p:cNvPr>
              <p:cNvSpPr txBox="1"/>
              <p:nvPr/>
            </p:nvSpPr>
            <p:spPr>
              <a:xfrm>
                <a:off x="63869" y="3776862"/>
                <a:ext cx="4551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BD669F4-2F7F-2F66-5BF0-F7B044489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9" y="3776862"/>
                <a:ext cx="455189" cy="307777"/>
              </a:xfrm>
              <a:prstGeom prst="rect">
                <a:avLst/>
              </a:prstGeom>
              <a:blipFill>
                <a:blip r:embed="rId22"/>
                <a:stretch>
                  <a:fillRect l="-10667" r="-2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96832C0-2C35-B823-3F30-727AFC1ACDC1}"/>
                  </a:ext>
                </a:extLst>
              </p:cNvPr>
              <p:cNvSpPr txBox="1"/>
              <p:nvPr/>
            </p:nvSpPr>
            <p:spPr>
              <a:xfrm>
                <a:off x="1147599" y="3311234"/>
                <a:ext cx="4592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𝐸𝐵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96832C0-2C35-B823-3F30-727AFC1AC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99" y="3311234"/>
                <a:ext cx="459293" cy="307777"/>
              </a:xfrm>
              <a:prstGeom prst="rect">
                <a:avLst/>
              </a:prstGeom>
              <a:blipFill>
                <a:blip r:embed="rId23"/>
                <a:stretch>
                  <a:fillRect l="-10526" r="-263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E3892CD-6DF3-BBED-3C1E-45F51D1F7059}"/>
              </a:ext>
            </a:extLst>
          </p:cNvPr>
          <p:cNvCxnSpPr>
            <a:cxnSpLocks/>
          </p:cNvCxnSpPr>
          <p:nvPr/>
        </p:nvCxnSpPr>
        <p:spPr>
          <a:xfrm flipV="1">
            <a:off x="1345006" y="2442432"/>
            <a:ext cx="0" cy="8921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CE2FD35-E86A-2B21-E02F-453BAA846651}"/>
              </a:ext>
            </a:extLst>
          </p:cNvPr>
          <p:cNvCxnSpPr>
            <a:cxnSpLocks/>
          </p:cNvCxnSpPr>
          <p:nvPr/>
        </p:nvCxnSpPr>
        <p:spPr>
          <a:xfrm>
            <a:off x="1345760" y="3655848"/>
            <a:ext cx="0" cy="8482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CBF107-D8A2-6AFC-5B36-D9981FF5FC7A}"/>
              </a:ext>
            </a:extLst>
          </p:cNvPr>
          <p:cNvCxnSpPr>
            <a:cxnSpLocks/>
          </p:cNvCxnSpPr>
          <p:nvPr/>
        </p:nvCxnSpPr>
        <p:spPr>
          <a:xfrm>
            <a:off x="8290436" y="3951123"/>
            <a:ext cx="3414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D6A9D71-BF77-0E97-B519-1C9D0B919A66}"/>
              </a:ext>
            </a:extLst>
          </p:cNvPr>
          <p:cNvCxnSpPr>
            <a:cxnSpLocks/>
          </p:cNvCxnSpPr>
          <p:nvPr/>
        </p:nvCxnSpPr>
        <p:spPr>
          <a:xfrm>
            <a:off x="8389548" y="3876893"/>
            <a:ext cx="1492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CE48D1B-FF01-BFDE-DB54-8A3FA1201C4D}"/>
                  </a:ext>
                </a:extLst>
              </p:cNvPr>
              <p:cNvSpPr txBox="1"/>
              <p:nvPr/>
            </p:nvSpPr>
            <p:spPr>
              <a:xfrm>
                <a:off x="1092624" y="3088070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CE48D1B-FF01-BFDE-DB54-8A3FA1201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24" y="3088070"/>
                <a:ext cx="262892" cy="307777"/>
              </a:xfrm>
              <a:prstGeom prst="rect">
                <a:avLst/>
              </a:prstGeom>
              <a:blipFill>
                <a:blip r:embed="rId24"/>
                <a:stretch>
                  <a:fillRect l="-18605" r="-1860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02025E1A-A78C-312E-E0B9-F390AFE82B68}"/>
                  </a:ext>
                </a:extLst>
              </p:cNvPr>
              <p:cNvSpPr txBox="1"/>
              <p:nvPr/>
            </p:nvSpPr>
            <p:spPr>
              <a:xfrm>
                <a:off x="1092672" y="3583061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02025E1A-A78C-312E-E0B9-F390AFE82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72" y="3583061"/>
                <a:ext cx="262892" cy="307777"/>
              </a:xfrm>
              <a:prstGeom prst="rect">
                <a:avLst/>
              </a:prstGeom>
              <a:blipFill>
                <a:blip r:embed="rId25"/>
                <a:stretch>
                  <a:fillRect l="-2326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C5729A5C-E0DF-C88F-91CF-BD846EDC5867}"/>
                  </a:ext>
                </a:extLst>
              </p:cNvPr>
              <p:cNvSpPr txBox="1"/>
              <p:nvPr/>
            </p:nvSpPr>
            <p:spPr>
              <a:xfrm>
                <a:off x="7743666" y="3302824"/>
                <a:ext cx="4528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C5729A5C-E0DF-C88F-91CF-BD846EDC5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66" y="3302824"/>
                <a:ext cx="452881" cy="307777"/>
              </a:xfrm>
              <a:prstGeom prst="rect">
                <a:avLst/>
              </a:prstGeom>
              <a:blipFill>
                <a:blip r:embed="rId26"/>
                <a:stretch>
                  <a:fillRect l="-10667" r="-2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BCB5625-6434-E627-DE76-2D0E6268F185}"/>
              </a:ext>
            </a:extLst>
          </p:cNvPr>
          <p:cNvCxnSpPr>
            <a:cxnSpLocks/>
          </p:cNvCxnSpPr>
          <p:nvPr/>
        </p:nvCxnSpPr>
        <p:spPr>
          <a:xfrm flipV="1">
            <a:off x="7941073" y="2434022"/>
            <a:ext cx="0" cy="8921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22C7619-D82E-CA2F-9FFC-B4388C5AC396}"/>
              </a:ext>
            </a:extLst>
          </p:cNvPr>
          <p:cNvCxnSpPr>
            <a:cxnSpLocks/>
          </p:cNvCxnSpPr>
          <p:nvPr/>
        </p:nvCxnSpPr>
        <p:spPr>
          <a:xfrm>
            <a:off x="7941827" y="3647438"/>
            <a:ext cx="0" cy="8482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B4E85D3-447A-554B-A16D-D3BA99594F5A}"/>
                  </a:ext>
                </a:extLst>
              </p:cNvPr>
              <p:cNvSpPr txBox="1"/>
              <p:nvPr/>
            </p:nvSpPr>
            <p:spPr>
              <a:xfrm>
                <a:off x="7688691" y="3079660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B4E85D3-447A-554B-A16D-D3BA99594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691" y="3079660"/>
                <a:ext cx="262892" cy="307777"/>
              </a:xfrm>
              <a:prstGeom prst="rect">
                <a:avLst/>
              </a:prstGeom>
              <a:blipFill>
                <a:blip r:embed="rId27"/>
                <a:stretch>
                  <a:fillRect l="-18605" r="-186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1BCCDDEB-BFD6-F6CB-1181-6C111CE0D823}"/>
                  </a:ext>
                </a:extLst>
              </p:cNvPr>
              <p:cNvSpPr txBox="1"/>
              <p:nvPr/>
            </p:nvSpPr>
            <p:spPr>
              <a:xfrm>
                <a:off x="7688739" y="3574651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1BCCDDEB-BFD6-F6CB-1181-6C111CE0D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739" y="3574651"/>
                <a:ext cx="262892" cy="307777"/>
              </a:xfrm>
              <a:prstGeom prst="rect">
                <a:avLst/>
              </a:prstGeom>
              <a:blipFill>
                <a:blip r:embed="rId28"/>
                <a:stretch>
                  <a:fillRect l="-2326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68FBC3B-3667-92DD-5774-ED33F5B4D942}"/>
                  </a:ext>
                </a:extLst>
              </p:cNvPr>
              <p:cNvSpPr txBox="1"/>
              <p:nvPr/>
            </p:nvSpPr>
            <p:spPr>
              <a:xfrm>
                <a:off x="8700737" y="3736949"/>
                <a:ext cx="4432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68FBC3B-3667-92DD-5774-ED33F5B4D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737" y="3736949"/>
                <a:ext cx="443263" cy="307777"/>
              </a:xfrm>
              <a:prstGeom prst="rect">
                <a:avLst/>
              </a:prstGeom>
              <a:blipFill>
                <a:blip r:embed="rId29"/>
                <a:stretch>
                  <a:fillRect l="-10959" r="-2740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25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434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Current component – </a:t>
            </a:r>
            <a:r>
              <a:rPr lang="en-US" sz="2800" b="1" dirty="0" err="1">
                <a:solidFill>
                  <a:srgbClr val="0000FF"/>
                </a:solidFill>
                <a:latin typeface="Livvic" panose="020B0604020202020204" charset="0"/>
              </a:rPr>
              <a:t>pnp</a:t>
            </a:r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 transistor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B96FCB-A0EB-6391-5B6A-34C46D6C75DB}"/>
              </a:ext>
            </a:extLst>
          </p:cNvPr>
          <p:cNvSpPr txBox="1"/>
          <p:nvPr/>
        </p:nvSpPr>
        <p:spPr>
          <a:xfrm>
            <a:off x="237066" y="711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Emitter current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AF0C00-ABFD-8102-AF2E-6E411275A215}"/>
                  </a:ext>
                </a:extLst>
              </p:cNvPr>
              <p:cNvSpPr txBox="1"/>
              <p:nvPr/>
            </p:nvSpPr>
            <p:spPr>
              <a:xfrm>
                <a:off x="2941945" y="711200"/>
                <a:ext cx="29335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AF0C00-ABFD-8102-AF2E-6E411275A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45" y="711200"/>
                <a:ext cx="293356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B44F80-C96F-D000-C4CB-0455E3C47476}"/>
                  </a:ext>
                </a:extLst>
              </p:cNvPr>
              <p:cNvSpPr txBox="1"/>
              <p:nvPr/>
            </p:nvSpPr>
            <p:spPr>
              <a:xfrm>
                <a:off x="212320" y="1379598"/>
                <a:ext cx="8796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 the emitter doping is much higher than the base doping in a commercial transistor,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B44F80-C96F-D000-C4CB-0455E3C47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20" y="1379598"/>
                <a:ext cx="8796867" cy="830997"/>
              </a:xfrm>
              <a:prstGeom prst="rect">
                <a:avLst/>
              </a:prstGeom>
              <a:blipFill>
                <a:blip r:embed="rId5"/>
                <a:stretch>
                  <a:fillRect l="-1109" t="-5109" r="-277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D960DC-FE5D-0808-AEC6-7D08857D894A}"/>
                  </a:ext>
                </a:extLst>
              </p:cNvPr>
              <p:cNvSpPr txBox="1"/>
              <p:nvPr/>
            </p:nvSpPr>
            <p:spPr>
              <a:xfrm>
                <a:off x="212319" y="2417328"/>
                <a:ext cx="87968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𝑰𝒏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𝒐𝒑𝒆𝒏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𝒄𝒐𝒏𝒅𝒊𝒕𝒊𝒐𝒏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Due to reverse collector base junction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 reverse saturation current flows: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𝐶𝑂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𝐶𝑂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D960DC-FE5D-0808-AEC6-7D08857D8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19" y="2417328"/>
                <a:ext cx="8796867" cy="1200329"/>
              </a:xfrm>
              <a:prstGeom prst="rect">
                <a:avLst/>
              </a:prstGeom>
              <a:blipFill>
                <a:blip r:embed="rId6"/>
                <a:stretch>
                  <a:fillRect l="-1109" b="-1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D94329-1BE6-3B4B-E62C-1E812A75726F}"/>
                  </a:ext>
                </a:extLst>
              </p:cNvPr>
              <p:cNvSpPr txBox="1"/>
              <p:nvPr/>
            </p:nvSpPr>
            <p:spPr>
              <a:xfrm>
                <a:off x="212320" y="3832135"/>
                <a:ext cx="87968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𝑻𝒉𝒆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𝒕𝒐𝒕𝒂𝒍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𝒄𝒐𝒍𝒍𝒆𝒄𝒕𝒐𝒓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𝒄𝒖𝒓𝒓𝒆𝒏𝒕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𝒘𝒉𝒆𝒏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𝒆𝒎𝒊𝒕𝒕𝒆𝒓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𝒇𝒐𝒓𝒘𝒂𝒓𝒅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𝒃𝒊𝒂𝒔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𝐶𝑂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D94329-1BE6-3B4B-E62C-1E812A757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20" y="3832135"/>
                <a:ext cx="8796867" cy="1200329"/>
              </a:xfrm>
              <a:prstGeom prst="rect">
                <a:avLst/>
              </a:prstGeom>
              <a:blipFill>
                <a:blip r:embed="rId7"/>
                <a:stretch>
                  <a:fillRect l="-277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40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434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Current component – </a:t>
            </a:r>
            <a:r>
              <a:rPr lang="en-US" sz="2800" b="1" dirty="0" err="1">
                <a:solidFill>
                  <a:srgbClr val="0000FF"/>
                </a:solidFill>
                <a:latin typeface="Livvic" panose="020B0604020202020204" charset="0"/>
              </a:rPr>
              <a:t>pnp</a:t>
            </a:r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 transistor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D94329-1BE6-3B4B-E62C-1E812A75726F}"/>
                  </a:ext>
                </a:extLst>
              </p:cNvPr>
              <p:cNvSpPr txBox="1"/>
              <p:nvPr/>
            </p:nvSpPr>
            <p:spPr>
              <a:xfrm>
                <a:off x="173566" y="630778"/>
                <a:ext cx="33909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𝑼𝒔𝒖𝒂𝒍𝒍𝒚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𝐶𝑂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D94329-1BE6-3B4B-E62C-1E812A757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6" y="630778"/>
                <a:ext cx="3390901" cy="461665"/>
              </a:xfrm>
              <a:prstGeom prst="rect">
                <a:avLst/>
              </a:prstGeom>
              <a:blipFill>
                <a:blip r:embed="rId4"/>
                <a:stretch>
                  <a:fillRect l="-1616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01C6BF-1CD3-D79F-4252-B07AF3F26C74}"/>
                  </a:ext>
                </a:extLst>
              </p:cNvPr>
              <p:cNvSpPr txBox="1"/>
              <p:nvPr/>
            </p:nvSpPr>
            <p:spPr>
              <a:xfrm>
                <a:off x="1417036" y="1363870"/>
                <a:ext cx="16509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𝐶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𝑖𝑠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𝑖𝑛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𝒎𝑨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01C6BF-1CD3-D79F-4252-B07AF3F26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36" y="1363870"/>
                <a:ext cx="1650999" cy="461665"/>
              </a:xfrm>
              <a:prstGeom prst="rect">
                <a:avLst/>
              </a:prstGeom>
              <a:blipFill>
                <a:blip r:embed="rId5"/>
                <a:stretch>
                  <a:fillRect r="-4428"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ABBD91-182B-08D9-1E29-5096D02467AD}"/>
                  </a:ext>
                </a:extLst>
              </p:cNvPr>
              <p:cNvSpPr txBox="1"/>
              <p:nvPr/>
            </p:nvSpPr>
            <p:spPr>
              <a:xfrm>
                <a:off x="1417036" y="2098821"/>
                <a:ext cx="31210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𝐶𝑂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ABBD91-182B-08D9-1E29-5096D0246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36" y="2098821"/>
                <a:ext cx="3121098" cy="461665"/>
              </a:xfrm>
              <a:prstGeom prst="rect">
                <a:avLst/>
              </a:prstGeom>
              <a:blipFill>
                <a:blip r:embed="rId6"/>
                <a:stretch>
                  <a:fillRect l="-2930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060DD7-6B59-0737-5ED0-F2ACD1C19848}"/>
                  </a:ext>
                </a:extLst>
              </p:cNvPr>
              <p:cNvSpPr txBox="1"/>
              <p:nvPr/>
            </p:nvSpPr>
            <p:spPr>
              <a:xfrm>
                <a:off x="404000" y="3011826"/>
                <a:ext cx="8336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For </a:t>
                </a:r>
                <a:r>
                  <a:rPr lang="en-US" sz="2400" dirty="0" err="1"/>
                  <a:t>pnp</a:t>
                </a:r>
                <a:r>
                  <a:rPr lang="en-US" sz="2400" dirty="0"/>
                  <a:t> transistor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𝐼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400" dirty="0"/>
                  <a:t> is positive while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sz="2400" dirty="0"/>
                  <a:t> are negative. This means that the collector current actually flows in the direction of opposite that is indicated using arrows. The currents are reverse for </a:t>
                </a:r>
                <a:r>
                  <a:rPr lang="en-US" sz="2400" dirty="0" err="1"/>
                  <a:t>npn</a:t>
                </a:r>
                <a:r>
                  <a:rPr lang="en-US" sz="2400" dirty="0"/>
                  <a:t> transistors </a:t>
                </a: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060DD7-6B59-0737-5ED0-F2ACD1C1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00" y="3011826"/>
                <a:ext cx="8336000" cy="1569660"/>
              </a:xfrm>
              <a:prstGeom prst="rect">
                <a:avLst/>
              </a:prstGeom>
              <a:blipFill>
                <a:blip r:embed="rId7"/>
                <a:stretch>
                  <a:fillRect l="-1096" t="-2713" r="-1096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77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4302" y="-14988"/>
                <a:ext cx="7169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𝑇𝑟𝑎𝑛𝑠𝑖𝑠𝑡𝑜𝑟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𝑡h𝑒𝑖𝑟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𝑟𝑒𝑙𝑎𝑡𝑖𝑜𝑛</m:t>
                      </m:r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  <a:latin typeface="Livvic" panose="020B060402020202020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2" y="-14988"/>
                <a:ext cx="716984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D94329-1BE6-3B4B-E62C-1E812A75726F}"/>
                  </a:ext>
                </a:extLst>
              </p:cNvPr>
              <p:cNvSpPr txBox="1"/>
              <p:nvPr/>
            </p:nvSpPr>
            <p:spPr>
              <a:xfrm>
                <a:off x="141814" y="624901"/>
                <a:ext cx="8860367" cy="660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</a:rPr>
                  <a:t>=</a:t>
                </a:r>
                <a:r>
                  <a:rPr lang="en-US" sz="2400" dirty="0">
                    <a:latin typeface="Cambria Math" panose="02040503050406030204" pitchFamily="18" charset="0"/>
                  </a:rPr>
                  <a:t>  dc current gain 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In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CB configuration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D94329-1BE6-3B4B-E62C-1E812A757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" y="624901"/>
                <a:ext cx="8860367" cy="660630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6C73FC-3BFE-D1DB-0F53-923A3A66F471}"/>
                  </a:ext>
                </a:extLst>
              </p:cNvPr>
              <p:cNvSpPr txBox="1"/>
              <p:nvPr/>
            </p:nvSpPr>
            <p:spPr>
              <a:xfrm>
                <a:off x="141813" y="1224790"/>
                <a:ext cx="8860367" cy="669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Small signal short 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ckt</a:t>
                </a:r>
                <a:r>
                  <a:rPr lang="en-US" sz="2400" dirty="0">
                    <a:ea typeface="Cambria Math" panose="02040503050406030204" pitchFamily="18" charset="0"/>
                  </a:rPr>
                  <a:t> current gain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</a:rPr>
                  <a:t>=</a:t>
                </a:r>
                <a:r>
                  <a:rPr lang="en-US" sz="24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=constant</a:t>
                </a:r>
                <a:endParaRPr 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6C73FC-3BFE-D1DB-0F53-923A3A66F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3" y="1224790"/>
                <a:ext cx="8860367" cy="669863"/>
              </a:xfrm>
              <a:prstGeom prst="rect">
                <a:avLst/>
              </a:prstGeom>
              <a:blipFill>
                <a:blip r:embed="rId6"/>
                <a:stretch>
                  <a:fillRect l="-1032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E0945A-4D95-7B1D-2D3D-730286BB113D}"/>
                  </a:ext>
                </a:extLst>
              </p:cNvPr>
              <p:cNvSpPr txBox="1"/>
              <p:nvPr/>
            </p:nvSpPr>
            <p:spPr>
              <a:xfrm>
                <a:off x="141814" y="2434128"/>
                <a:ext cx="8860367" cy="660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𝒐𝒓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𝑭𝑬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</a:rPr>
                  <a:t>=</a:t>
                </a:r>
                <a:r>
                  <a:rPr lang="en-US" sz="2400" dirty="0">
                    <a:latin typeface="Cambria Math" panose="02040503050406030204" pitchFamily="18" charset="0"/>
                  </a:rPr>
                  <a:t>  max. current gain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In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CE configuration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E0945A-4D95-7B1D-2D3D-730286BB1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" y="2434128"/>
                <a:ext cx="8860367" cy="660630"/>
              </a:xfrm>
              <a:prstGeom prst="rect">
                <a:avLst/>
              </a:prstGeom>
              <a:blipFill>
                <a:blip r:embed="rId7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F0D10F-418F-90A2-D514-9ECFC27A9DC0}"/>
                  </a:ext>
                </a:extLst>
              </p:cNvPr>
              <p:cNvSpPr txBox="1"/>
              <p:nvPr/>
            </p:nvSpPr>
            <p:spPr>
              <a:xfrm>
                <a:off x="148820" y="3052657"/>
                <a:ext cx="8860367" cy="684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Small signal short 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ckt</a:t>
                </a:r>
                <a:r>
                  <a:rPr lang="en-US" sz="2400" dirty="0">
                    <a:ea typeface="Cambria Math" panose="02040503050406030204" pitchFamily="18" charset="0"/>
                  </a:rPr>
                  <a:t> max. current gain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</a:rPr>
                  <a:t>=</a:t>
                </a:r>
                <a:r>
                  <a:rPr lang="en-US" sz="24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=constant</a:t>
                </a:r>
                <a:endParaRPr 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F0D10F-418F-90A2-D514-9ECFC27A9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0" y="3052657"/>
                <a:ext cx="8860367" cy="684418"/>
              </a:xfrm>
              <a:prstGeom prst="rect">
                <a:avLst/>
              </a:prstGeom>
              <a:blipFill>
                <a:blip r:embed="rId8"/>
                <a:stretch>
                  <a:fillRect l="-1032" r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09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4302" y="-14988"/>
                <a:ext cx="50429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Relationship between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dirty="0">
                  <a:solidFill>
                    <a:srgbClr val="0000FF"/>
                  </a:solidFill>
                  <a:latin typeface="Livvic" panose="020B060402020202020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2" y="-14988"/>
                <a:ext cx="5042919" cy="523220"/>
              </a:xfrm>
              <a:prstGeom prst="rect">
                <a:avLst/>
              </a:prstGeom>
              <a:blipFill>
                <a:blip r:embed="rId3"/>
                <a:stretch>
                  <a:fillRect l="-2418" t="-14118" b="-3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77A2E8-5577-7C06-20FE-362FD1290C9D}"/>
                  </a:ext>
                </a:extLst>
              </p:cNvPr>
              <p:cNvSpPr txBox="1"/>
              <p:nvPr/>
            </p:nvSpPr>
            <p:spPr>
              <a:xfrm>
                <a:off x="1467836" y="847403"/>
                <a:ext cx="35190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sym typeface="Arial"/>
                  </a:rPr>
                  <a:t>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𝐼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𝐶</m:t>
                        </m:r>
                      </m:sub>
                    </m:sSub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77A2E8-5577-7C06-20FE-362FD129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36" y="847403"/>
                <a:ext cx="3519031" cy="461665"/>
              </a:xfrm>
              <a:prstGeom prst="rect">
                <a:avLst/>
              </a:prstGeom>
              <a:blipFill>
                <a:blip r:embed="rId5"/>
                <a:stretch>
                  <a:fillRect l="-2773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E078C5-0E3C-5BDB-D3A4-654877658314}"/>
                  </a:ext>
                </a:extLst>
              </p:cNvPr>
              <p:cNvSpPr txBox="1"/>
              <p:nvPr/>
            </p:nvSpPr>
            <p:spPr>
              <a:xfrm>
                <a:off x="3699821" y="1485139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−</m:t>
                      </m:r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E078C5-0E3C-5BDB-D3A4-654877658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821" y="1485139"/>
                <a:ext cx="2057400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D8C2D9-283C-0964-B4AE-3247EE22E849}"/>
                  </a:ext>
                </a:extLst>
              </p:cNvPr>
              <p:cNvSpPr txBox="1"/>
              <p:nvPr/>
            </p:nvSpPr>
            <p:spPr>
              <a:xfrm>
                <a:off x="2890235" y="2571750"/>
                <a:ext cx="4611232" cy="218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</a:rPr>
                  <a:t>=</a:t>
                </a:r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D8C2D9-283C-0964-B4AE-3247EE22E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235" y="2571750"/>
                <a:ext cx="4611232" cy="21854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BC46F58-A43B-04D7-1811-D067ED0D736A}"/>
              </a:ext>
            </a:extLst>
          </p:cNvPr>
          <p:cNvSpPr/>
          <p:nvPr/>
        </p:nvSpPr>
        <p:spPr>
          <a:xfrm>
            <a:off x="3699821" y="3929117"/>
            <a:ext cx="1541046" cy="72813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4302" y="-14988"/>
                <a:ext cx="61185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Collector current in terms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dirty="0">
                  <a:solidFill>
                    <a:srgbClr val="0000FF"/>
                  </a:solidFill>
                  <a:latin typeface="Livvic" panose="020B060402020202020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2" y="-14988"/>
                <a:ext cx="6118534" cy="523220"/>
              </a:xfrm>
              <a:prstGeom prst="rect">
                <a:avLst/>
              </a:prstGeom>
              <a:blipFill>
                <a:blip r:embed="rId3"/>
                <a:stretch>
                  <a:fillRect l="-1992" t="-14118" b="-31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E078C5-0E3C-5BDB-D3A4-654877658314}"/>
                  </a:ext>
                </a:extLst>
              </p:cNvPr>
              <p:cNvSpPr txBox="1"/>
              <p:nvPr/>
            </p:nvSpPr>
            <p:spPr>
              <a:xfrm>
                <a:off x="0" y="508232"/>
                <a:ext cx="40386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𝑴𝒐𝒓𝒆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𝒂𝒄𝒖𝒓𝒂𝒕𝒆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𝒆𝒙𝒑𝒓𝒆𝒔𝒔𝒊𝒐𝒏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E078C5-0E3C-5BDB-D3A4-654877658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232"/>
                <a:ext cx="4038601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D8C2D9-283C-0964-B4AE-3247EE22E849}"/>
                  </a:ext>
                </a:extLst>
              </p:cNvPr>
              <p:cNvSpPr txBox="1"/>
              <p:nvPr/>
            </p:nvSpPr>
            <p:spPr>
              <a:xfrm>
                <a:off x="7086599" y="3217226"/>
                <a:ext cx="1700005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D8C2D9-283C-0964-B4AE-3247EE22E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599" y="3217226"/>
                <a:ext cx="1700005" cy="7862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9605B3-B5FF-2707-CAD9-C12E0F9BB784}"/>
                  </a:ext>
                </a:extLst>
              </p:cNvPr>
              <p:cNvSpPr txBox="1"/>
              <p:nvPr/>
            </p:nvSpPr>
            <p:spPr>
              <a:xfrm>
                <a:off x="2472267" y="917485"/>
                <a:ext cx="461433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𝐶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=−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α</m:t>
                      </m:r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𝐶𝑂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kumimoji="0" lang="en-US" sz="24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sym typeface="Arial"/>
                  </a:rPr>
                  <a:t>   </a:t>
                </a:r>
                <a:r>
                  <a:rPr kumimoji="0" lang="en-US" sz="2400" b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α</m:t>
                    </m:r>
                    <m:d>
                      <m:dPr>
                        <m:ctrl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 </m:t>
                            </m:r>
                            <m: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𝐶</m:t>
                            </m:r>
                          </m:sub>
                        </m:sSub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𝐶𝑂</m:t>
                        </m:r>
                      </m:sub>
                    </m:sSub>
                  </m:oMath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9605B3-B5FF-2707-CAD9-C12E0F9B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7" y="917485"/>
                <a:ext cx="4614332" cy="830997"/>
              </a:xfrm>
              <a:prstGeom prst="rect">
                <a:avLst/>
              </a:prstGeom>
              <a:blipFill>
                <a:blip r:embed="rId7"/>
                <a:stretch>
                  <a:fillRect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C95944-E56E-EE2E-52B8-AED9C639994D}"/>
                  </a:ext>
                </a:extLst>
              </p:cNvPr>
              <p:cNvSpPr txBox="1"/>
              <p:nvPr/>
            </p:nvSpPr>
            <p:spPr>
              <a:xfrm>
                <a:off x="714302" y="1894416"/>
                <a:ext cx="46143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kumimoji="0" lang="en-US" sz="24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α</m:t>
                          </m:r>
                        </m:e>
                      </m:d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α</m:t>
                      </m:r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𝐵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C95944-E56E-EE2E-52B8-AED9C6399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2" y="1894416"/>
                <a:ext cx="4614332" cy="461665"/>
              </a:xfrm>
              <a:prstGeom prst="rect">
                <a:avLst/>
              </a:prstGeom>
              <a:blipFill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E4D62E-47B7-4599-51BF-20DF8BD64DB4}"/>
                  </a:ext>
                </a:extLst>
              </p:cNvPr>
              <p:cNvSpPr txBox="1"/>
              <p:nvPr/>
            </p:nvSpPr>
            <p:spPr>
              <a:xfrm>
                <a:off x="2170512" y="2513790"/>
                <a:ext cx="4614332" cy="87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𝐶</m:t>
                          </m:r>
                        </m:sub>
                      </m:sSub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𝛼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𝐵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E4D62E-47B7-4599-51BF-20DF8BD64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512" y="2513790"/>
                <a:ext cx="4614332" cy="8703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09CF7E-9093-D42B-C1BB-06641AA29E69}"/>
                  </a:ext>
                </a:extLst>
              </p:cNvPr>
              <p:cNvSpPr txBox="1"/>
              <p:nvPr/>
            </p:nvSpPr>
            <p:spPr>
              <a:xfrm>
                <a:off x="2472267" y="3541802"/>
                <a:ext cx="3315888" cy="461665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𝐶</m:t>
                          </m:r>
                        </m:sub>
                      </m:sSub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𝐵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09CF7E-9093-D42B-C1BB-06641AA29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7" y="3541802"/>
                <a:ext cx="3315888" cy="461665"/>
              </a:xfrm>
              <a:prstGeom prst="rect">
                <a:avLst/>
              </a:prstGeom>
              <a:blipFill>
                <a:blip r:embed="rId10"/>
                <a:stretch>
                  <a:fillRect b="-17949"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681EBB-33EE-29BD-747C-D8B11B0CD7E4}"/>
                  </a:ext>
                </a:extLst>
              </p:cNvPr>
              <p:cNvSpPr txBox="1"/>
              <p:nvPr/>
            </p:nvSpPr>
            <p:spPr>
              <a:xfrm>
                <a:off x="7086599" y="4105106"/>
                <a:ext cx="2100082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681EBB-33EE-29BD-747C-D8B11B0CD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599" y="4105106"/>
                <a:ext cx="2100082" cy="7862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ADB80B-607D-5E61-868C-DD9A8FC7C99C}"/>
              </a:ext>
            </a:extLst>
          </p:cNvPr>
          <p:cNvCxnSpPr>
            <a:cxnSpLocks/>
          </p:cNvCxnSpPr>
          <p:nvPr/>
        </p:nvCxnSpPr>
        <p:spPr>
          <a:xfrm>
            <a:off x="6784844" y="3137338"/>
            <a:ext cx="0" cy="18839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8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350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Transistor –Biasing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E1F038-2573-A26E-E1C4-C8B9EEEF448C}"/>
                  </a:ext>
                </a:extLst>
              </p:cNvPr>
              <p:cNvSpPr txBox="1"/>
              <p:nvPr/>
            </p:nvSpPr>
            <p:spPr>
              <a:xfrm>
                <a:off x="235793" y="674598"/>
                <a:ext cx="41488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𝐸𝑚𝑖𝑡𝑡𝑒𝑟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𝑣𝑜𝑙𝑡𝑎𝑔𝑒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E1F038-2573-A26E-E1C4-C8B9EEEF4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93" y="674598"/>
                <a:ext cx="4148893" cy="369332"/>
              </a:xfrm>
              <a:prstGeom prst="rect">
                <a:avLst/>
              </a:prstGeom>
              <a:blipFill>
                <a:blip r:embed="rId4"/>
                <a:stretch>
                  <a:fillRect l="-1176" r="-2059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6CBFF3-64C7-B0D3-4C5F-9FD89E34F1AB}"/>
                  </a:ext>
                </a:extLst>
              </p:cNvPr>
              <p:cNvSpPr txBox="1"/>
              <p:nvPr/>
            </p:nvSpPr>
            <p:spPr>
              <a:xfrm>
                <a:off x="235793" y="1170838"/>
                <a:ext cx="43188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𝐶𝑜𝑙𝑙𝑒𝑐𝑡𝑜𝑟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𝑣𝑜𝑙𝑡𝑎𝑔𝑒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6CBFF3-64C7-B0D3-4C5F-9FD89E34F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93" y="1170838"/>
                <a:ext cx="4318811" cy="369332"/>
              </a:xfrm>
              <a:prstGeom prst="rect">
                <a:avLst/>
              </a:prstGeom>
              <a:blipFill>
                <a:blip r:embed="rId5"/>
                <a:stretch>
                  <a:fillRect l="-1130" r="-1836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1FC904-FEBB-8CDF-4E3B-B564B9A4C342}"/>
                  </a:ext>
                </a:extLst>
              </p:cNvPr>
              <p:cNvSpPr txBox="1"/>
              <p:nvPr/>
            </p:nvSpPr>
            <p:spPr>
              <a:xfrm>
                <a:off x="235793" y="1667078"/>
                <a:ext cx="47351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𝐶𝑜𝑙𝑙𝑒𝑐𝑡𝑜𝑟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𝐸𝑚𝑖𝑡𝑡𝑒𝑟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𝑣𝑜𝑙𝑡𝑎𝑔𝑒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1FC904-FEBB-8CDF-4E3B-B564B9A4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93" y="1667078"/>
                <a:ext cx="4735142" cy="369332"/>
              </a:xfrm>
              <a:prstGeom prst="rect">
                <a:avLst/>
              </a:prstGeom>
              <a:blipFill>
                <a:blip r:embed="rId6"/>
                <a:stretch>
                  <a:fillRect l="-902" r="-1675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011B12-6ADF-7BE0-B1C0-FF0CAB5904E7}"/>
                  </a:ext>
                </a:extLst>
              </p:cNvPr>
              <p:cNvSpPr txBox="1"/>
              <p:nvPr/>
            </p:nvSpPr>
            <p:spPr>
              <a:xfrm>
                <a:off x="5948234" y="599926"/>
                <a:ext cx="24211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011B12-6ADF-7BE0-B1C0-FF0CAB590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34" y="599926"/>
                <a:ext cx="2421112" cy="369332"/>
              </a:xfrm>
              <a:prstGeom prst="rect">
                <a:avLst/>
              </a:prstGeom>
              <a:blipFill>
                <a:blip r:embed="rId7"/>
                <a:stretch>
                  <a:fillRect l="-2267" r="-3526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77F06F-3221-43A1-F06E-C3A958B0D6F5}"/>
                  </a:ext>
                </a:extLst>
              </p:cNvPr>
              <p:cNvSpPr txBox="1"/>
              <p:nvPr/>
            </p:nvSpPr>
            <p:spPr>
              <a:xfrm>
                <a:off x="5948234" y="1142554"/>
                <a:ext cx="30084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𝐶𝑜𝑙𝑙𝑒𝑐𝑡𝑜𝑟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77F06F-3221-43A1-F06E-C3A958B0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34" y="1142554"/>
                <a:ext cx="3008452" cy="369332"/>
              </a:xfrm>
              <a:prstGeom prst="rect">
                <a:avLst/>
              </a:prstGeom>
              <a:blipFill>
                <a:blip r:embed="rId8"/>
                <a:stretch>
                  <a:fillRect l="-1826" r="-2840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57A5B0-BB2E-59E0-8C63-7E070290E4A6}"/>
                  </a:ext>
                </a:extLst>
              </p:cNvPr>
              <p:cNvSpPr txBox="1"/>
              <p:nvPr/>
            </p:nvSpPr>
            <p:spPr>
              <a:xfrm>
                <a:off x="5948234" y="1658469"/>
                <a:ext cx="28374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𝐸𝑚𝑖𝑡𝑡𝑒𝑟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57A5B0-BB2E-59E0-8C63-7E070290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34" y="1658469"/>
                <a:ext cx="2837443" cy="369332"/>
              </a:xfrm>
              <a:prstGeom prst="rect">
                <a:avLst/>
              </a:prstGeom>
              <a:blipFill>
                <a:blip r:embed="rId9"/>
                <a:stretch>
                  <a:fillRect l="-1935" r="-3011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3A847B9-5D2D-4440-3893-A085A14F552E}"/>
              </a:ext>
            </a:extLst>
          </p:cNvPr>
          <p:cNvSpPr txBox="1"/>
          <p:nvPr/>
        </p:nvSpPr>
        <p:spPr>
          <a:xfrm>
            <a:off x="357151" y="3048758"/>
            <a:ext cx="6732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Signs of currents &amp; voltage for normal transistor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1">
                <a:extLst>
                  <a:ext uri="{FF2B5EF4-FFF2-40B4-BE49-F238E27FC236}">
                    <a16:creationId xmlns:a16="http://schemas.microsoft.com/office/drawing/2014/main" id="{03F0E3B0-66CD-DC88-BBC2-5CAE01D0A60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6103" y="3573282"/>
              <a:ext cx="8171793" cy="1112520"/>
            </p:xfrm>
            <a:graphic>
              <a:graphicData uri="http://schemas.openxmlformats.org/drawingml/2006/table">
                <a:tbl>
                  <a:tblPr firstRow="1" bandRow="1">
                    <a:tableStyleId>{CDE2CD75-23FF-462D-8FA4-09480D1D9082}</a:tableStyleId>
                  </a:tblPr>
                  <a:tblGrid>
                    <a:gridCol w="1928648">
                      <a:extLst>
                        <a:ext uri="{9D8B030D-6E8A-4147-A177-3AD203B41FA5}">
                          <a16:colId xmlns:a16="http://schemas.microsoft.com/office/drawing/2014/main" val="3448185866"/>
                        </a:ext>
                      </a:extLst>
                    </a:gridCol>
                    <a:gridCol w="1182414">
                      <a:extLst>
                        <a:ext uri="{9D8B030D-6E8A-4147-A177-3AD203B41FA5}">
                          <a16:colId xmlns:a16="http://schemas.microsoft.com/office/drawing/2014/main" val="675781253"/>
                        </a:ext>
                      </a:extLst>
                    </a:gridCol>
                    <a:gridCol w="1079938">
                      <a:extLst>
                        <a:ext uri="{9D8B030D-6E8A-4147-A177-3AD203B41FA5}">
                          <a16:colId xmlns:a16="http://schemas.microsoft.com/office/drawing/2014/main" val="1575795710"/>
                        </a:ext>
                      </a:extLst>
                    </a:gridCol>
                    <a:gridCol w="1008993">
                      <a:extLst>
                        <a:ext uri="{9D8B030D-6E8A-4147-A177-3AD203B41FA5}">
                          <a16:colId xmlns:a16="http://schemas.microsoft.com/office/drawing/2014/main" val="2613814011"/>
                        </a:ext>
                      </a:extLst>
                    </a:gridCol>
                    <a:gridCol w="1001110">
                      <a:extLst>
                        <a:ext uri="{9D8B030D-6E8A-4147-A177-3AD203B41FA5}">
                          <a16:colId xmlns:a16="http://schemas.microsoft.com/office/drawing/2014/main" val="1288110702"/>
                        </a:ext>
                      </a:extLst>
                    </a:gridCol>
                    <a:gridCol w="993228">
                      <a:extLst>
                        <a:ext uri="{9D8B030D-6E8A-4147-A177-3AD203B41FA5}">
                          <a16:colId xmlns:a16="http://schemas.microsoft.com/office/drawing/2014/main" val="4164763084"/>
                        </a:ext>
                      </a:extLst>
                    </a:gridCol>
                    <a:gridCol w="977462">
                      <a:extLst>
                        <a:ext uri="{9D8B030D-6E8A-4147-A177-3AD203B41FA5}">
                          <a16:colId xmlns:a16="http://schemas.microsoft.com/office/drawing/2014/main" val="17706393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Transistor 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𝑬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𝑬𝑩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𝑪𝑩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𝑪𝑬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8579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p-n-p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+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+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7058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1" dirty="0"/>
                            <a:t>n-p-n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+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+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+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7965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1">
                <a:extLst>
                  <a:ext uri="{FF2B5EF4-FFF2-40B4-BE49-F238E27FC236}">
                    <a16:creationId xmlns:a16="http://schemas.microsoft.com/office/drawing/2014/main" id="{03F0E3B0-66CD-DC88-BBC2-5CAE01D0A6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223596"/>
                  </p:ext>
                </p:extLst>
              </p:nvPr>
            </p:nvGraphicFramePr>
            <p:xfrm>
              <a:off x="486103" y="3573282"/>
              <a:ext cx="8171793" cy="1112520"/>
            </p:xfrm>
            <a:graphic>
              <a:graphicData uri="http://schemas.openxmlformats.org/drawingml/2006/table">
                <a:tbl>
                  <a:tblPr firstRow="1" bandRow="1">
                    <a:tableStyleId>{CDE2CD75-23FF-462D-8FA4-09480D1D9082}</a:tableStyleId>
                  </a:tblPr>
                  <a:tblGrid>
                    <a:gridCol w="1928648">
                      <a:extLst>
                        <a:ext uri="{9D8B030D-6E8A-4147-A177-3AD203B41FA5}">
                          <a16:colId xmlns:a16="http://schemas.microsoft.com/office/drawing/2014/main" val="3448185866"/>
                        </a:ext>
                      </a:extLst>
                    </a:gridCol>
                    <a:gridCol w="1182414">
                      <a:extLst>
                        <a:ext uri="{9D8B030D-6E8A-4147-A177-3AD203B41FA5}">
                          <a16:colId xmlns:a16="http://schemas.microsoft.com/office/drawing/2014/main" val="675781253"/>
                        </a:ext>
                      </a:extLst>
                    </a:gridCol>
                    <a:gridCol w="1079938">
                      <a:extLst>
                        <a:ext uri="{9D8B030D-6E8A-4147-A177-3AD203B41FA5}">
                          <a16:colId xmlns:a16="http://schemas.microsoft.com/office/drawing/2014/main" val="1575795710"/>
                        </a:ext>
                      </a:extLst>
                    </a:gridCol>
                    <a:gridCol w="1008993">
                      <a:extLst>
                        <a:ext uri="{9D8B030D-6E8A-4147-A177-3AD203B41FA5}">
                          <a16:colId xmlns:a16="http://schemas.microsoft.com/office/drawing/2014/main" val="2613814011"/>
                        </a:ext>
                      </a:extLst>
                    </a:gridCol>
                    <a:gridCol w="1001110">
                      <a:extLst>
                        <a:ext uri="{9D8B030D-6E8A-4147-A177-3AD203B41FA5}">
                          <a16:colId xmlns:a16="http://schemas.microsoft.com/office/drawing/2014/main" val="1288110702"/>
                        </a:ext>
                      </a:extLst>
                    </a:gridCol>
                    <a:gridCol w="993228">
                      <a:extLst>
                        <a:ext uri="{9D8B030D-6E8A-4147-A177-3AD203B41FA5}">
                          <a16:colId xmlns:a16="http://schemas.microsoft.com/office/drawing/2014/main" val="4164763084"/>
                        </a:ext>
                      </a:extLst>
                    </a:gridCol>
                    <a:gridCol w="977462">
                      <a:extLst>
                        <a:ext uri="{9D8B030D-6E8A-4147-A177-3AD203B41FA5}">
                          <a16:colId xmlns:a16="http://schemas.microsoft.com/office/drawing/2014/main" val="17706393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Transistor 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63918" t="-1639" r="-428866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89266" t="-1639" r="-370056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15060" t="-1639" r="-294578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521341" t="-1639" r="-198171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625153" t="-1639" r="-99387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734161" t="-1639" r="-621" b="-2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79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p-n-p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+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+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7058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1" dirty="0"/>
                            <a:t>n-p-n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+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+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+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79654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EBD0AA-CD67-4228-417F-59044477EF9B}"/>
                  </a:ext>
                </a:extLst>
              </p:cNvPr>
              <p:cNvSpPr txBox="1"/>
              <p:nvPr/>
            </p:nvSpPr>
            <p:spPr>
              <a:xfrm>
                <a:off x="3063999" y="2274473"/>
                <a:ext cx="1058302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EBD0AA-CD67-4228-417F-59044477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999" y="2274473"/>
                <a:ext cx="1058302" cy="6265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7BFC5C-1AC3-C2ED-5E48-2F6674966E9B}"/>
                  </a:ext>
                </a:extLst>
              </p:cNvPr>
              <p:cNvSpPr txBox="1"/>
              <p:nvPr/>
            </p:nvSpPr>
            <p:spPr>
              <a:xfrm>
                <a:off x="5276293" y="2274473"/>
                <a:ext cx="835998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7BFC5C-1AC3-C2ED-5E48-2F6674966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293" y="2274473"/>
                <a:ext cx="835998" cy="6265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87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MOSFET and Inverter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93168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D439854-CAC3-9B4A-BDEC-E151FCB27C7F}"/>
              </a:ext>
            </a:extLst>
          </p:cNvPr>
          <p:cNvSpPr>
            <a:spLocks noGrp="1"/>
          </p:cNvSpPr>
          <p:nvPr/>
        </p:nvSpPr>
        <p:spPr>
          <a:xfrm>
            <a:off x="2514600" y="54844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Souvik Mahapatra (EE/IITB)</a:t>
            </a:r>
            <a:endParaRPr lang="en-US" dirty="0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42D5D36E-D1F3-C041-914E-114E6AB907CB}"/>
              </a:ext>
            </a:extLst>
          </p:cNvPr>
          <p:cNvSpPr>
            <a:spLocks noGrp="1"/>
          </p:cNvSpPr>
          <p:nvPr/>
        </p:nvSpPr>
        <p:spPr>
          <a:xfrm>
            <a:off x="7924800" y="54810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EA8601-3CF4-EB40-B842-BC4D937EFA6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CAF5875-82CF-024F-B72D-546720CAFD7C}"/>
              </a:ext>
            </a:extLst>
          </p:cNvPr>
          <p:cNvSpPr>
            <a:spLocks noGrp="1"/>
          </p:cNvSpPr>
          <p:nvPr/>
        </p:nvSpPr>
        <p:spPr>
          <a:xfrm>
            <a:off x="-1524000" y="54844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778F4-0DE7-8C43-9D7E-8710567820FC}" type="datetime3">
              <a:rPr lang="en-IN" smtClean="0"/>
              <a:pPr/>
              <a:t>10 October 2023</a:t>
            </a:fld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CB7E52-33BB-A397-A49C-D9D13F3A6A0E}"/>
              </a:ext>
            </a:extLst>
          </p:cNvPr>
          <p:cNvSpPr txBox="1"/>
          <p:nvPr/>
        </p:nvSpPr>
        <p:spPr>
          <a:xfrm>
            <a:off x="714302" y="-14988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MOSFET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19821274-9500-B871-EF69-191764B6E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054" y="718689"/>
            <a:ext cx="4785163" cy="40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6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D439854-CAC3-9B4A-BDEC-E151FCB27C7F}"/>
              </a:ext>
            </a:extLst>
          </p:cNvPr>
          <p:cNvSpPr>
            <a:spLocks noGrp="1"/>
          </p:cNvSpPr>
          <p:nvPr/>
        </p:nvSpPr>
        <p:spPr>
          <a:xfrm>
            <a:off x="2514600" y="54844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Souvik Mahapatra (EE/IITB)</a:t>
            </a:r>
            <a:endParaRPr lang="en-US" dirty="0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42D5D36E-D1F3-C041-914E-114E6AB907CB}"/>
              </a:ext>
            </a:extLst>
          </p:cNvPr>
          <p:cNvSpPr>
            <a:spLocks noGrp="1"/>
          </p:cNvSpPr>
          <p:nvPr/>
        </p:nvSpPr>
        <p:spPr>
          <a:xfrm>
            <a:off x="7924800" y="54810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EA8601-3CF4-EB40-B842-BC4D937EFA6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CAF5875-82CF-024F-B72D-546720CAFD7C}"/>
              </a:ext>
            </a:extLst>
          </p:cNvPr>
          <p:cNvSpPr>
            <a:spLocks noGrp="1"/>
          </p:cNvSpPr>
          <p:nvPr/>
        </p:nvSpPr>
        <p:spPr>
          <a:xfrm>
            <a:off x="-1524000" y="54844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778F4-0DE7-8C43-9D7E-8710567820FC}" type="datetime3">
              <a:rPr lang="en-IN" smtClean="0"/>
              <a:pPr/>
              <a:t>10 October 2023</a:t>
            </a:fld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3889576-F29E-DAF5-6724-D341E70D4E5B}"/>
              </a:ext>
            </a:extLst>
          </p:cNvPr>
          <p:cNvGrpSpPr/>
          <p:nvPr/>
        </p:nvGrpSpPr>
        <p:grpSpPr>
          <a:xfrm>
            <a:off x="685377" y="500415"/>
            <a:ext cx="3477635" cy="4608258"/>
            <a:chOff x="-1097073" y="264029"/>
            <a:chExt cx="3934252" cy="521332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E31645F-4B12-41BB-86CA-8B706976219D}"/>
                </a:ext>
              </a:extLst>
            </p:cNvPr>
            <p:cNvGrpSpPr/>
            <p:nvPr/>
          </p:nvGrpSpPr>
          <p:grpSpPr>
            <a:xfrm rot="16200000">
              <a:off x="-322865" y="822004"/>
              <a:ext cx="2086529" cy="1503119"/>
              <a:chOff x="6200626" y="4665542"/>
              <a:chExt cx="2086529" cy="1503119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3C03C4C-39DC-4014-AC4E-87352482E602}"/>
                  </a:ext>
                </a:extLst>
              </p:cNvPr>
              <p:cNvGrpSpPr/>
              <p:nvPr/>
            </p:nvGrpSpPr>
            <p:grpSpPr>
              <a:xfrm>
                <a:off x="6200626" y="4665542"/>
                <a:ext cx="2086529" cy="1503119"/>
                <a:chOff x="6200626" y="4665542"/>
                <a:chExt cx="2086529" cy="1503119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79785F47-94E6-48DD-BCE5-1DD7B1702C0C}"/>
                    </a:ext>
                  </a:extLst>
                </p:cNvPr>
                <p:cNvSpPr/>
                <p:nvPr/>
              </p:nvSpPr>
              <p:spPr>
                <a:xfrm>
                  <a:off x="6200626" y="5244763"/>
                  <a:ext cx="2031832" cy="923898"/>
                </a:xfrm>
                <a:prstGeom prst="rect">
                  <a:avLst/>
                </a:prstGeom>
                <a:solidFill>
                  <a:srgbClr val="2C7C9F">
                    <a:shade val="80000"/>
                  </a:srgbClr>
                </a:solidFill>
                <a:ln w="12700" cap="flat" cmpd="sng" algn="ctr">
                  <a:solidFill>
                    <a:srgbClr val="2C7C9F">
                      <a:satMod val="105000"/>
                    </a:srgbClr>
                  </a:solidFill>
                  <a:prstDash val="solid"/>
                </a:ln>
                <a:effectLst/>
                <a:scene3d>
                  <a:camera prst="obliqueTopRight"/>
                  <a:lightRig rig="threePt" dir="tl"/>
                </a:scene3d>
                <a:sp3d>
                  <a:bevelT w="25400" h="25400"/>
                </a:sp3d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334161CE-BA0B-4345-8940-A6EDBD9725EE}"/>
                    </a:ext>
                  </a:extLst>
                </p:cNvPr>
                <p:cNvSpPr/>
                <p:nvPr/>
              </p:nvSpPr>
              <p:spPr>
                <a:xfrm>
                  <a:off x="6642725" y="4753599"/>
                  <a:ext cx="1204103" cy="272463"/>
                </a:xfrm>
                <a:prstGeom prst="rect">
                  <a:avLst/>
                </a:prstGeom>
                <a:solidFill>
                  <a:srgbClr val="FF6600"/>
                </a:solidFill>
                <a:ln w="12700" cap="flat" cmpd="sng" algn="ctr">
                  <a:solidFill>
                    <a:srgbClr val="FF6600"/>
                  </a:solidFill>
                  <a:prstDash val="solid"/>
                </a:ln>
                <a:effectLst/>
                <a:scene3d>
                  <a:camera prst="obliqueTopRight"/>
                  <a:lightRig rig="threePt" dir="tl"/>
                </a:scene3d>
                <a:sp3d>
                  <a:bevelT w="25400" h="25400"/>
                </a:sp3d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0136890-A4FE-4DC3-96BE-8065E42D9ADC}"/>
                    </a:ext>
                  </a:extLst>
                </p:cNvPr>
                <p:cNvSpPr/>
                <p:nvPr/>
              </p:nvSpPr>
              <p:spPr>
                <a:xfrm flipV="1">
                  <a:off x="6642725" y="5188101"/>
                  <a:ext cx="1204103" cy="45719"/>
                </a:xfrm>
                <a:prstGeom prst="rect">
                  <a:avLst/>
                </a:prstGeom>
                <a:solidFill>
                  <a:srgbClr val="FFEF0E"/>
                </a:solidFill>
                <a:ln w="12700" cap="flat" cmpd="sng" algn="ctr">
                  <a:solidFill>
                    <a:srgbClr val="FFFF00"/>
                  </a:solidFill>
                  <a:prstDash val="solid"/>
                </a:ln>
                <a:effectLst/>
                <a:scene3d>
                  <a:camera prst="obliqueTopRight"/>
                  <a:lightRig rig="threePt" dir="tl"/>
                </a:scene3d>
                <a:sp3d>
                  <a:bevelT w="25400" h="25400"/>
                </a:sp3d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Round Same Side Corner Rectangle 82">
                  <a:extLst>
                    <a:ext uri="{FF2B5EF4-FFF2-40B4-BE49-F238E27FC236}">
                      <a16:creationId xmlns:a16="http://schemas.microsoft.com/office/drawing/2014/main" id="{31422FA4-0D22-43D0-984B-3C2FBC020F5A}"/>
                    </a:ext>
                  </a:extLst>
                </p:cNvPr>
                <p:cNvSpPr/>
                <p:nvPr/>
              </p:nvSpPr>
              <p:spPr>
                <a:xfrm flipV="1">
                  <a:off x="6235692" y="5249647"/>
                  <a:ext cx="634971" cy="184617"/>
                </a:xfrm>
                <a:prstGeom prst="round2SameRect">
                  <a:avLst/>
                </a:prstGeom>
                <a:solidFill>
                  <a:srgbClr val="FF6600"/>
                </a:solidFill>
                <a:ln w="12700" cap="flat" cmpd="sng" algn="ctr">
                  <a:solidFill>
                    <a:srgbClr val="FF6600"/>
                  </a:solidFill>
                  <a:prstDash val="solid"/>
                </a:ln>
                <a:effectLst/>
                <a:scene3d>
                  <a:camera prst="obliqueTopRight"/>
                  <a:lightRig rig="threePt" dir="tl"/>
                </a:scene3d>
                <a:sp3d>
                  <a:bevelT w="25400" h="25400"/>
                </a:sp3d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Round Same Side Corner Rectangle 83">
                  <a:extLst>
                    <a:ext uri="{FF2B5EF4-FFF2-40B4-BE49-F238E27FC236}">
                      <a16:creationId xmlns:a16="http://schemas.microsoft.com/office/drawing/2014/main" id="{2A5DF94F-B9D1-4EE9-A266-B148214A96E1}"/>
                    </a:ext>
                  </a:extLst>
                </p:cNvPr>
                <p:cNvSpPr/>
                <p:nvPr/>
              </p:nvSpPr>
              <p:spPr>
                <a:xfrm flipV="1">
                  <a:off x="7652184" y="5253880"/>
                  <a:ext cx="634971" cy="171917"/>
                </a:xfrm>
                <a:prstGeom prst="round2SameRect">
                  <a:avLst/>
                </a:prstGeom>
                <a:solidFill>
                  <a:srgbClr val="FF6600"/>
                </a:solidFill>
                <a:ln w="12700" cap="flat" cmpd="sng" algn="ctr">
                  <a:solidFill>
                    <a:srgbClr val="FF6600"/>
                  </a:solidFill>
                  <a:prstDash val="solid"/>
                </a:ln>
                <a:effectLst/>
                <a:scene3d>
                  <a:camera prst="obliqueTopRight"/>
                  <a:lightRig rig="threePt" dir="tl"/>
                </a:scene3d>
                <a:sp3d>
                  <a:bevelT w="25400" h="25400"/>
                </a:sp3d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TextBox 143">
                  <a:extLst>
                    <a:ext uri="{FF2B5EF4-FFF2-40B4-BE49-F238E27FC236}">
                      <a16:creationId xmlns:a16="http://schemas.microsoft.com/office/drawing/2014/main" id="{CE52EB7D-0E0A-4101-9F85-A090F3A0F909}"/>
                    </a:ext>
                  </a:extLst>
                </p:cNvPr>
                <p:cNvSpPr txBox="1"/>
                <p:nvPr/>
              </p:nvSpPr>
              <p:spPr>
                <a:xfrm>
                  <a:off x="6371058" y="5208809"/>
                  <a:ext cx="3698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D</a:t>
                  </a:r>
                </a:p>
              </p:txBody>
            </p:sp>
            <p:sp>
              <p:nvSpPr>
                <p:cNvPr id="77" name="TextBox 144">
                  <a:extLst>
                    <a:ext uri="{FF2B5EF4-FFF2-40B4-BE49-F238E27FC236}">
                      <a16:creationId xmlns:a16="http://schemas.microsoft.com/office/drawing/2014/main" id="{ACF889D6-DC14-416A-A04B-9498F1EF8665}"/>
                    </a:ext>
                  </a:extLst>
                </p:cNvPr>
                <p:cNvSpPr txBox="1"/>
                <p:nvPr/>
              </p:nvSpPr>
              <p:spPr>
                <a:xfrm>
                  <a:off x="7829890" y="5183410"/>
                  <a:ext cx="3698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</a:p>
              </p:txBody>
            </p:sp>
            <p:sp>
              <p:nvSpPr>
                <p:cNvPr id="78" name="TextBox 145">
                  <a:extLst>
                    <a:ext uri="{FF2B5EF4-FFF2-40B4-BE49-F238E27FC236}">
                      <a16:creationId xmlns:a16="http://schemas.microsoft.com/office/drawing/2014/main" id="{9F1E42A0-451B-4B59-9C1D-AF8BBA83AD66}"/>
                    </a:ext>
                  </a:extLst>
                </p:cNvPr>
                <p:cNvSpPr txBox="1"/>
                <p:nvPr/>
              </p:nvSpPr>
              <p:spPr>
                <a:xfrm>
                  <a:off x="7055638" y="4665542"/>
                  <a:ext cx="3841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G</a:t>
                  </a:r>
                </a:p>
              </p:txBody>
            </p:sp>
            <p:sp>
              <p:nvSpPr>
                <p:cNvPr id="79" name="TextBox 146">
                  <a:extLst>
                    <a:ext uri="{FF2B5EF4-FFF2-40B4-BE49-F238E27FC236}">
                      <a16:creationId xmlns:a16="http://schemas.microsoft.com/office/drawing/2014/main" id="{B0C0D247-3D46-44DD-8518-236CCAB511DD}"/>
                    </a:ext>
                  </a:extLst>
                </p:cNvPr>
                <p:cNvSpPr txBox="1"/>
                <p:nvPr/>
              </p:nvSpPr>
              <p:spPr>
                <a:xfrm>
                  <a:off x="7177523" y="5715869"/>
                  <a:ext cx="3698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D0BE4D3-A8B0-4D2E-804A-24447D1844AA}"/>
                  </a:ext>
                </a:extLst>
              </p:cNvPr>
              <p:cNvSpPr/>
              <p:nvPr/>
            </p:nvSpPr>
            <p:spPr>
              <a:xfrm>
                <a:off x="6642719" y="5026062"/>
                <a:ext cx="1204103" cy="152400"/>
              </a:xfrm>
              <a:prstGeom prst="rect">
                <a:avLst/>
              </a:prstGeom>
              <a:solidFill>
                <a:srgbClr val="008000"/>
              </a:solidFill>
              <a:ln w="12700" cap="flat" cmpd="sng" algn="ctr">
                <a:solidFill>
                  <a:srgbClr val="FF6600"/>
                </a:solidFill>
                <a:prstDash val="solid"/>
              </a:ln>
              <a:effectLst/>
              <a:scene3d>
                <a:camera prst="obliqueTopRight"/>
                <a:lightRig rig="threePt" dir="tl"/>
              </a:scene3d>
              <a:sp3d>
                <a:bevelT w="25400" h="254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8BFF1D0-1A90-49EF-800E-E7A6108C835C}"/>
                </a:ext>
              </a:extLst>
            </p:cNvPr>
            <p:cNvGrpSpPr/>
            <p:nvPr/>
          </p:nvGrpSpPr>
          <p:grpSpPr>
            <a:xfrm rot="16200000">
              <a:off x="-305333" y="3397237"/>
              <a:ext cx="2051463" cy="1503117"/>
              <a:chOff x="6235692" y="4665542"/>
              <a:chExt cx="2051463" cy="1503117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04D12E0-03C6-4108-BAB8-F9472960C842}"/>
                  </a:ext>
                </a:extLst>
              </p:cNvPr>
              <p:cNvGrpSpPr/>
              <p:nvPr/>
            </p:nvGrpSpPr>
            <p:grpSpPr>
              <a:xfrm>
                <a:off x="6235692" y="4665542"/>
                <a:ext cx="2051463" cy="1503117"/>
                <a:chOff x="6235692" y="4665542"/>
                <a:chExt cx="2051463" cy="1503117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2BC0582-67DC-4325-A089-2E45818D41A2}"/>
                    </a:ext>
                  </a:extLst>
                </p:cNvPr>
                <p:cNvSpPr/>
                <p:nvPr/>
              </p:nvSpPr>
              <p:spPr>
                <a:xfrm>
                  <a:off x="6235692" y="5244761"/>
                  <a:ext cx="2031831" cy="923898"/>
                </a:xfrm>
                <a:prstGeom prst="rect">
                  <a:avLst/>
                </a:prstGeom>
                <a:solidFill>
                  <a:srgbClr val="2C7C9F">
                    <a:shade val="80000"/>
                  </a:srgbClr>
                </a:solidFill>
                <a:ln w="12700" cap="flat" cmpd="sng" algn="ctr">
                  <a:solidFill>
                    <a:srgbClr val="2C7C9F">
                      <a:satMod val="105000"/>
                    </a:srgbClr>
                  </a:solidFill>
                  <a:prstDash val="solid"/>
                </a:ln>
                <a:effectLst/>
                <a:scene3d>
                  <a:camera prst="obliqueTopRight"/>
                  <a:lightRig rig="threePt" dir="tl"/>
                </a:scene3d>
                <a:sp3d>
                  <a:bevelT w="25400" h="25400"/>
                </a:sp3d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75C88224-8CD2-4096-89FB-3B6EE78E5EB1}"/>
                    </a:ext>
                  </a:extLst>
                </p:cNvPr>
                <p:cNvSpPr/>
                <p:nvPr/>
              </p:nvSpPr>
              <p:spPr>
                <a:xfrm>
                  <a:off x="6642725" y="4753599"/>
                  <a:ext cx="1204103" cy="272463"/>
                </a:xfrm>
                <a:prstGeom prst="rect">
                  <a:avLst/>
                </a:prstGeom>
                <a:solidFill>
                  <a:srgbClr val="FF6600"/>
                </a:solidFill>
                <a:ln w="12700" cap="flat" cmpd="sng" algn="ctr">
                  <a:solidFill>
                    <a:srgbClr val="FF6600"/>
                  </a:solidFill>
                  <a:prstDash val="solid"/>
                </a:ln>
                <a:effectLst/>
                <a:scene3d>
                  <a:camera prst="obliqueTopRight"/>
                  <a:lightRig rig="threePt" dir="tl"/>
                </a:scene3d>
                <a:sp3d>
                  <a:bevelT w="25400" h="25400"/>
                </a:sp3d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2060AE8-2C81-41D0-B91C-BDE00EC83B8E}"/>
                    </a:ext>
                  </a:extLst>
                </p:cNvPr>
                <p:cNvSpPr/>
                <p:nvPr/>
              </p:nvSpPr>
              <p:spPr>
                <a:xfrm flipV="1">
                  <a:off x="6642725" y="5188101"/>
                  <a:ext cx="1204103" cy="45719"/>
                </a:xfrm>
                <a:prstGeom prst="rect">
                  <a:avLst/>
                </a:prstGeom>
                <a:solidFill>
                  <a:srgbClr val="FFEF0E"/>
                </a:solidFill>
                <a:ln w="12700" cap="flat" cmpd="sng" algn="ctr">
                  <a:solidFill>
                    <a:srgbClr val="FFFF00"/>
                  </a:solidFill>
                  <a:prstDash val="solid"/>
                </a:ln>
                <a:effectLst/>
                <a:scene3d>
                  <a:camera prst="obliqueTopRight"/>
                  <a:lightRig rig="threePt" dir="tl"/>
                </a:scene3d>
                <a:sp3d>
                  <a:bevelT w="25400" h="25400"/>
                </a:sp3d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Round Same Side Corner Rectangle 95">
                  <a:extLst>
                    <a:ext uri="{FF2B5EF4-FFF2-40B4-BE49-F238E27FC236}">
                      <a16:creationId xmlns:a16="http://schemas.microsoft.com/office/drawing/2014/main" id="{90EC5433-F95E-41D8-9B81-E1D11B405FB7}"/>
                    </a:ext>
                  </a:extLst>
                </p:cNvPr>
                <p:cNvSpPr/>
                <p:nvPr/>
              </p:nvSpPr>
              <p:spPr>
                <a:xfrm flipV="1">
                  <a:off x="6235692" y="5249647"/>
                  <a:ext cx="634971" cy="184617"/>
                </a:xfrm>
                <a:prstGeom prst="round2SameRect">
                  <a:avLst/>
                </a:prstGeom>
                <a:solidFill>
                  <a:srgbClr val="FF6600"/>
                </a:solidFill>
                <a:ln w="12700" cap="flat" cmpd="sng" algn="ctr">
                  <a:solidFill>
                    <a:srgbClr val="FF6600"/>
                  </a:solidFill>
                  <a:prstDash val="solid"/>
                </a:ln>
                <a:effectLst/>
                <a:scene3d>
                  <a:camera prst="obliqueTopRight"/>
                  <a:lightRig rig="threePt" dir="tl"/>
                </a:scene3d>
                <a:sp3d>
                  <a:bevelT w="25400" h="25400"/>
                </a:sp3d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Round Same Side Corner Rectangle 96">
                  <a:extLst>
                    <a:ext uri="{FF2B5EF4-FFF2-40B4-BE49-F238E27FC236}">
                      <a16:creationId xmlns:a16="http://schemas.microsoft.com/office/drawing/2014/main" id="{2BBABF8F-A33D-42A9-8C3B-A78A6FBDFD78}"/>
                    </a:ext>
                  </a:extLst>
                </p:cNvPr>
                <p:cNvSpPr/>
                <p:nvPr/>
              </p:nvSpPr>
              <p:spPr>
                <a:xfrm flipV="1">
                  <a:off x="7652184" y="5253880"/>
                  <a:ext cx="634971" cy="171917"/>
                </a:xfrm>
                <a:prstGeom prst="round2SameRect">
                  <a:avLst/>
                </a:prstGeom>
                <a:solidFill>
                  <a:srgbClr val="FF6600"/>
                </a:solidFill>
                <a:ln w="12700" cap="flat" cmpd="sng" algn="ctr">
                  <a:solidFill>
                    <a:srgbClr val="FF6600"/>
                  </a:solidFill>
                  <a:prstDash val="solid"/>
                </a:ln>
                <a:effectLst/>
                <a:scene3d>
                  <a:camera prst="obliqueTopRight"/>
                  <a:lightRig rig="threePt" dir="tl"/>
                </a:scene3d>
                <a:sp3d>
                  <a:bevelT w="25400" h="25400"/>
                </a:sp3d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TextBox 156">
                  <a:extLst>
                    <a:ext uri="{FF2B5EF4-FFF2-40B4-BE49-F238E27FC236}">
                      <a16:creationId xmlns:a16="http://schemas.microsoft.com/office/drawing/2014/main" id="{EE751527-0A89-4A4D-B457-8AEE990BD18D}"/>
                    </a:ext>
                  </a:extLst>
                </p:cNvPr>
                <p:cNvSpPr txBox="1"/>
                <p:nvPr/>
              </p:nvSpPr>
              <p:spPr>
                <a:xfrm>
                  <a:off x="7787001" y="5175812"/>
                  <a:ext cx="3698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D</a:t>
                  </a:r>
                </a:p>
              </p:txBody>
            </p:sp>
            <p:sp>
              <p:nvSpPr>
                <p:cNvPr id="66" name="TextBox 157">
                  <a:extLst>
                    <a:ext uri="{FF2B5EF4-FFF2-40B4-BE49-F238E27FC236}">
                      <a16:creationId xmlns:a16="http://schemas.microsoft.com/office/drawing/2014/main" id="{BBDBC3EB-624C-4A78-B38C-91CDE9AB1509}"/>
                    </a:ext>
                  </a:extLst>
                </p:cNvPr>
                <p:cNvSpPr txBox="1"/>
                <p:nvPr/>
              </p:nvSpPr>
              <p:spPr>
                <a:xfrm>
                  <a:off x="6343814" y="5185519"/>
                  <a:ext cx="3698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</a:p>
              </p:txBody>
            </p:sp>
            <p:sp>
              <p:nvSpPr>
                <p:cNvPr id="67" name="TextBox 158">
                  <a:extLst>
                    <a:ext uri="{FF2B5EF4-FFF2-40B4-BE49-F238E27FC236}">
                      <a16:creationId xmlns:a16="http://schemas.microsoft.com/office/drawing/2014/main" id="{74D2EF0D-A256-41C3-9359-0F5D5CF9DFF6}"/>
                    </a:ext>
                  </a:extLst>
                </p:cNvPr>
                <p:cNvSpPr txBox="1"/>
                <p:nvPr/>
              </p:nvSpPr>
              <p:spPr>
                <a:xfrm>
                  <a:off x="7055638" y="4665542"/>
                  <a:ext cx="3841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G</a:t>
                  </a:r>
                </a:p>
              </p:txBody>
            </p:sp>
            <p:sp>
              <p:nvSpPr>
                <p:cNvPr id="68" name="TextBox 159">
                  <a:extLst>
                    <a:ext uri="{FF2B5EF4-FFF2-40B4-BE49-F238E27FC236}">
                      <a16:creationId xmlns:a16="http://schemas.microsoft.com/office/drawing/2014/main" id="{197EB602-0DAF-41D0-972C-F748D6130409}"/>
                    </a:ext>
                  </a:extLst>
                </p:cNvPr>
                <p:cNvSpPr txBox="1"/>
                <p:nvPr/>
              </p:nvSpPr>
              <p:spPr>
                <a:xfrm>
                  <a:off x="7177523" y="5715869"/>
                  <a:ext cx="3698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91FE6F2-D47B-48BA-9986-0F9278762B6C}"/>
                  </a:ext>
                </a:extLst>
              </p:cNvPr>
              <p:cNvSpPr/>
              <p:nvPr/>
            </p:nvSpPr>
            <p:spPr>
              <a:xfrm>
                <a:off x="6642719" y="5026062"/>
                <a:ext cx="1204103" cy="152400"/>
              </a:xfrm>
              <a:prstGeom prst="rect">
                <a:avLst/>
              </a:prstGeom>
              <a:solidFill>
                <a:srgbClr val="008000"/>
              </a:solidFill>
              <a:ln w="12700" cap="flat" cmpd="sng" algn="ctr">
                <a:solidFill>
                  <a:srgbClr val="FF6600"/>
                </a:solidFill>
                <a:prstDash val="solid"/>
              </a:ln>
              <a:effectLst/>
              <a:scene3d>
                <a:camera prst="obliqueTopRight"/>
                <a:lightRig rig="threePt" dir="tl"/>
              </a:scene3d>
              <a:sp3d>
                <a:bevelT w="25400" h="254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F8ED89-F5CD-42E8-BA5C-F4E2B7363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666858" y="265071"/>
              <a:ext cx="3200400" cy="1693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0281EC-E9C8-4B9B-8900-3AFD2D739A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720981" y="5428678"/>
              <a:ext cx="3200400" cy="1693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7" name="TextBox 162">
              <a:extLst>
                <a:ext uri="{FF2B5EF4-FFF2-40B4-BE49-F238E27FC236}">
                  <a16:creationId xmlns:a16="http://schemas.microsoft.com/office/drawing/2014/main" id="{78FE2F1F-994A-4958-B15A-F29FFCCFBE5A}"/>
                </a:ext>
              </a:extLst>
            </p:cNvPr>
            <p:cNvSpPr txBox="1"/>
            <p:nvPr/>
          </p:nvSpPr>
          <p:spPr>
            <a:xfrm>
              <a:off x="-1097073" y="4955074"/>
              <a:ext cx="1358360" cy="52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NMOS</a:t>
              </a:r>
            </a:p>
          </p:txBody>
        </p:sp>
        <p:sp>
          <p:nvSpPr>
            <p:cNvPr id="18" name="TextBox 163">
              <a:extLst>
                <a:ext uri="{FF2B5EF4-FFF2-40B4-BE49-F238E27FC236}">
                  <a16:creationId xmlns:a16="http://schemas.microsoft.com/office/drawing/2014/main" id="{D8C9711C-B883-482B-AA1D-9F11582803C6}"/>
                </a:ext>
              </a:extLst>
            </p:cNvPr>
            <p:cNvSpPr txBox="1"/>
            <p:nvPr/>
          </p:nvSpPr>
          <p:spPr>
            <a:xfrm>
              <a:off x="-1048780" y="386842"/>
              <a:ext cx="1358360" cy="52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PMOS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F6FBBF-9045-4792-B4FB-A49668153460}"/>
                </a:ext>
              </a:extLst>
            </p:cNvPr>
            <p:cNvCxnSpPr>
              <a:cxnSpLocks/>
            </p:cNvCxnSpPr>
            <p:nvPr/>
          </p:nvCxnSpPr>
          <p:spPr>
            <a:xfrm>
              <a:off x="251368" y="2888132"/>
              <a:ext cx="186825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10F689-D9C7-49ED-862D-A83F866D9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225" y="264029"/>
              <a:ext cx="0" cy="35364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D12DBF8-0888-4816-86D2-925E0764C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631" y="2446396"/>
              <a:ext cx="0" cy="80693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DAB2FA-71C4-4EEA-91A2-472234B2E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058" y="5075033"/>
              <a:ext cx="0" cy="35364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824303-83E1-429C-AC1A-74C48B8642E1}"/>
                </a:ext>
              </a:extLst>
            </p:cNvPr>
            <p:cNvCxnSpPr>
              <a:cxnSpLocks/>
            </p:cNvCxnSpPr>
            <p:nvPr/>
          </p:nvCxnSpPr>
          <p:spPr>
            <a:xfrm>
              <a:off x="271872" y="5075035"/>
              <a:ext cx="27607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A308BEC-4460-4305-AAB3-4495FE399DBA}"/>
                </a:ext>
              </a:extLst>
            </p:cNvPr>
            <p:cNvCxnSpPr>
              <a:cxnSpLocks/>
            </p:cNvCxnSpPr>
            <p:nvPr/>
          </p:nvCxnSpPr>
          <p:spPr>
            <a:xfrm>
              <a:off x="262445" y="3254227"/>
              <a:ext cx="27607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D9174EC-9E98-4EEF-8330-F1AF0B5F089F}"/>
                </a:ext>
              </a:extLst>
            </p:cNvPr>
            <p:cNvCxnSpPr>
              <a:cxnSpLocks/>
            </p:cNvCxnSpPr>
            <p:nvPr/>
          </p:nvCxnSpPr>
          <p:spPr>
            <a:xfrm>
              <a:off x="262445" y="2446395"/>
              <a:ext cx="27607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64000F2-E84C-4E6F-A4BC-2ACADAE03231}"/>
                </a:ext>
              </a:extLst>
            </p:cNvPr>
            <p:cNvCxnSpPr>
              <a:cxnSpLocks/>
            </p:cNvCxnSpPr>
            <p:nvPr/>
          </p:nvCxnSpPr>
          <p:spPr>
            <a:xfrm>
              <a:off x="273010" y="609208"/>
              <a:ext cx="27607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47C532E-8143-4835-B9E8-463FDE01E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19180" y="1560258"/>
              <a:ext cx="0" cy="26373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D0918A-3692-45C0-974C-FB81AFC70360}"/>
                </a:ext>
              </a:extLst>
            </p:cNvPr>
            <p:cNvCxnSpPr>
              <a:cxnSpLocks/>
            </p:cNvCxnSpPr>
            <p:nvPr/>
          </p:nvCxnSpPr>
          <p:spPr>
            <a:xfrm>
              <a:off x="-219180" y="4177777"/>
              <a:ext cx="27607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BCD3AC1-D641-4C02-9CA8-A08785D78466}"/>
                </a:ext>
              </a:extLst>
            </p:cNvPr>
            <p:cNvCxnSpPr>
              <a:cxnSpLocks/>
            </p:cNvCxnSpPr>
            <p:nvPr/>
          </p:nvCxnSpPr>
          <p:spPr>
            <a:xfrm>
              <a:off x="-232839" y="1587925"/>
              <a:ext cx="27607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45C0411-1C67-4FBD-96EA-9608E48AEF8E}"/>
                </a:ext>
              </a:extLst>
            </p:cNvPr>
            <p:cNvCxnSpPr>
              <a:cxnSpLocks/>
            </p:cNvCxnSpPr>
            <p:nvPr/>
          </p:nvCxnSpPr>
          <p:spPr>
            <a:xfrm>
              <a:off x="-508914" y="2855873"/>
              <a:ext cx="27607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1" name="TextBox 176">
              <a:extLst>
                <a:ext uri="{FF2B5EF4-FFF2-40B4-BE49-F238E27FC236}">
                  <a16:creationId xmlns:a16="http://schemas.microsoft.com/office/drawing/2014/main" id="{47887246-7403-4FD9-82CB-3784C56BDC8F}"/>
                </a:ext>
              </a:extLst>
            </p:cNvPr>
            <p:cNvSpPr txBox="1"/>
            <p:nvPr/>
          </p:nvSpPr>
          <p:spPr>
            <a:xfrm>
              <a:off x="1737675" y="265599"/>
              <a:ext cx="1099504" cy="52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VDD</a:t>
              </a:r>
            </a:p>
          </p:txBody>
        </p:sp>
        <p:sp>
          <p:nvSpPr>
            <p:cNvPr id="32" name="TextBox 177">
              <a:extLst>
                <a:ext uri="{FF2B5EF4-FFF2-40B4-BE49-F238E27FC236}">
                  <a16:creationId xmlns:a16="http://schemas.microsoft.com/office/drawing/2014/main" id="{8DF5430C-E716-47D0-B57E-A9785338443D}"/>
                </a:ext>
              </a:extLst>
            </p:cNvPr>
            <p:cNvSpPr txBox="1"/>
            <p:nvPr/>
          </p:nvSpPr>
          <p:spPr>
            <a:xfrm>
              <a:off x="1737675" y="4955074"/>
              <a:ext cx="1099504" cy="52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</a:p>
          </p:txBody>
        </p:sp>
        <p:sp>
          <p:nvSpPr>
            <p:cNvPr id="33" name="TextBox 178">
              <a:extLst>
                <a:ext uri="{FF2B5EF4-FFF2-40B4-BE49-F238E27FC236}">
                  <a16:creationId xmlns:a16="http://schemas.microsoft.com/office/drawing/2014/main" id="{367FA21D-6BE8-4049-A444-DD818C7EB901}"/>
                </a:ext>
              </a:extLst>
            </p:cNvPr>
            <p:cNvSpPr txBox="1"/>
            <p:nvPr/>
          </p:nvSpPr>
          <p:spPr>
            <a:xfrm>
              <a:off x="1432879" y="2428074"/>
              <a:ext cx="1046539" cy="52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</a:p>
          </p:txBody>
        </p:sp>
        <p:sp>
          <p:nvSpPr>
            <p:cNvPr id="35" name="TextBox 179">
              <a:extLst>
                <a:ext uri="{FF2B5EF4-FFF2-40B4-BE49-F238E27FC236}">
                  <a16:creationId xmlns:a16="http://schemas.microsoft.com/office/drawing/2014/main" id="{E34CC8E6-D34B-4331-8E7D-84B145FB6E2E}"/>
                </a:ext>
              </a:extLst>
            </p:cNvPr>
            <p:cNvSpPr txBox="1"/>
            <p:nvPr/>
          </p:nvSpPr>
          <p:spPr>
            <a:xfrm>
              <a:off x="-737443" y="2422084"/>
              <a:ext cx="587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83E0F-076A-445D-8FE5-61A301572626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57" y="1570993"/>
              <a:ext cx="27607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2F54870-6EFE-4CD0-8505-BD297102B8D8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57" y="4197625"/>
              <a:ext cx="27607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58F15E6-8B9B-4E9D-AA32-1010DDFFAB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7675" y="4177777"/>
              <a:ext cx="0" cy="126783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9966CAE-4D87-4E6A-A03D-9A2B9BA0A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7675" y="284346"/>
              <a:ext cx="0" cy="128053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1C324BC-259B-20E7-4F2B-B5B56BB61818}"/>
              </a:ext>
            </a:extLst>
          </p:cNvPr>
          <p:cNvGrpSpPr/>
          <p:nvPr/>
        </p:nvGrpSpPr>
        <p:grpSpPr>
          <a:xfrm>
            <a:off x="4373965" y="2017425"/>
            <a:ext cx="4419598" cy="1568679"/>
            <a:chOff x="3014164" y="2098644"/>
            <a:chExt cx="6059645" cy="156867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16F21A5-D0AD-454C-B831-E531EA3E0383}"/>
                </a:ext>
              </a:extLst>
            </p:cNvPr>
            <p:cNvGrpSpPr/>
            <p:nvPr/>
          </p:nvGrpSpPr>
          <p:grpSpPr>
            <a:xfrm>
              <a:off x="4168054" y="2318103"/>
              <a:ext cx="4888819" cy="1148579"/>
              <a:chOff x="4126591" y="3517240"/>
              <a:chExt cx="4888819" cy="1148579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15D1E00-0E60-4B27-AA58-F509D5AEA179}"/>
                  </a:ext>
                </a:extLst>
              </p:cNvPr>
              <p:cNvCxnSpPr/>
              <p:nvPr/>
            </p:nvCxnSpPr>
            <p:spPr>
              <a:xfrm>
                <a:off x="5842000" y="3517240"/>
                <a:ext cx="149527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B6DB1A4-35BA-406D-B673-3AF062698B44}"/>
                  </a:ext>
                </a:extLst>
              </p:cNvPr>
              <p:cNvCxnSpPr/>
              <p:nvPr/>
            </p:nvCxnSpPr>
            <p:spPr>
              <a:xfrm>
                <a:off x="4126591" y="4652561"/>
                <a:ext cx="149527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</a:ln>
              <a:effectLst/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8DB466E-C276-4F5B-A5E3-AC049E6EE14E}"/>
                  </a:ext>
                </a:extLst>
              </p:cNvPr>
              <p:cNvCxnSpPr/>
              <p:nvPr/>
            </p:nvCxnSpPr>
            <p:spPr>
              <a:xfrm>
                <a:off x="7520135" y="4665819"/>
                <a:ext cx="149527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</a:ln>
              <a:effectLst/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FA3011B-5CEC-4238-A9D2-7ADFBC8FBD33}"/>
                  </a:ext>
                </a:extLst>
              </p:cNvPr>
              <p:cNvCxnSpPr/>
              <p:nvPr/>
            </p:nvCxnSpPr>
            <p:spPr>
              <a:xfrm flipV="1">
                <a:off x="5621866" y="3517240"/>
                <a:ext cx="220134" cy="1135321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198404A-8E50-497A-96D4-8260029560AB}"/>
                  </a:ext>
                </a:extLst>
              </p:cNvPr>
              <p:cNvCxnSpPr/>
              <p:nvPr/>
            </p:nvCxnSpPr>
            <p:spPr>
              <a:xfrm flipH="1" flipV="1">
                <a:off x="7308470" y="3517240"/>
                <a:ext cx="220134" cy="1135321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</a:ln>
              <a:effectLst/>
            </p:spPr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26FB73-84C8-49A5-B163-23FA5787A08F}"/>
                </a:ext>
              </a:extLst>
            </p:cNvPr>
            <p:cNvGrpSpPr/>
            <p:nvPr/>
          </p:nvGrpSpPr>
          <p:grpSpPr>
            <a:xfrm flipV="1">
              <a:off x="4184990" y="2318106"/>
              <a:ext cx="4888819" cy="1148579"/>
              <a:chOff x="4126591" y="3517240"/>
              <a:chExt cx="4888819" cy="1148579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9EBAFA4-F4CA-46D7-93EA-214EE563DB02}"/>
                  </a:ext>
                </a:extLst>
              </p:cNvPr>
              <p:cNvCxnSpPr/>
              <p:nvPr/>
            </p:nvCxnSpPr>
            <p:spPr>
              <a:xfrm>
                <a:off x="5842000" y="3517240"/>
                <a:ext cx="149527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FB61798-07C9-409F-B9D7-56FA03A734EF}"/>
                  </a:ext>
                </a:extLst>
              </p:cNvPr>
              <p:cNvCxnSpPr/>
              <p:nvPr/>
            </p:nvCxnSpPr>
            <p:spPr>
              <a:xfrm>
                <a:off x="4126591" y="4652561"/>
                <a:ext cx="149527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</a:ln>
              <a:effectLst/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7C64474-AD4E-4B58-828D-31EC6C3F9182}"/>
                  </a:ext>
                </a:extLst>
              </p:cNvPr>
              <p:cNvCxnSpPr/>
              <p:nvPr/>
            </p:nvCxnSpPr>
            <p:spPr>
              <a:xfrm>
                <a:off x="7520135" y="4665819"/>
                <a:ext cx="149527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33C0CEF-6E51-44FE-B07E-5014A01F6E6B}"/>
                  </a:ext>
                </a:extLst>
              </p:cNvPr>
              <p:cNvCxnSpPr/>
              <p:nvPr/>
            </p:nvCxnSpPr>
            <p:spPr>
              <a:xfrm flipV="1">
                <a:off x="5621866" y="3517240"/>
                <a:ext cx="220134" cy="1135321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</a:ln>
              <a:effectLst/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DF72674-013E-434E-9EF0-3CE027971BEB}"/>
                  </a:ext>
                </a:extLst>
              </p:cNvPr>
              <p:cNvCxnSpPr/>
              <p:nvPr/>
            </p:nvCxnSpPr>
            <p:spPr>
              <a:xfrm flipH="1" flipV="1">
                <a:off x="7308470" y="3517240"/>
                <a:ext cx="220134" cy="1135321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</a:ln>
              <a:effectLst/>
            </p:spPr>
          </p:cxnSp>
        </p:grpSp>
        <p:sp>
          <p:nvSpPr>
            <p:cNvPr id="46" name="TextBox 200">
              <a:extLst>
                <a:ext uri="{FF2B5EF4-FFF2-40B4-BE49-F238E27FC236}">
                  <a16:creationId xmlns:a16="http://schemas.microsoft.com/office/drawing/2014/main" id="{E8E07119-1A5F-4A2B-B667-3A88014F2FBD}"/>
                </a:ext>
              </a:extLst>
            </p:cNvPr>
            <p:cNvSpPr txBox="1"/>
            <p:nvPr/>
          </p:nvSpPr>
          <p:spPr>
            <a:xfrm>
              <a:off x="3014164" y="2098644"/>
              <a:ext cx="1345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VDD</a:t>
              </a:r>
            </a:p>
          </p:txBody>
        </p:sp>
        <p:sp>
          <p:nvSpPr>
            <p:cNvPr id="47" name="TextBox 201">
              <a:extLst>
                <a:ext uri="{FF2B5EF4-FFF2-40B4-BE49-F238E27FC236}">
                  <a16:creationId xmlns:a16="http://schemas.microsoft.com/office/drawing/2014/main" id="{ABC70078-5C70-4018-A1A9-6275D6C7931C}"/>
                </a:ext>
              </a:extLst>
            </p:cNvPr>
            <p:cNvSpPr txBox="1"/>
            <p:nvPr/>
          </p:nvSpPr>
          <p:spPr>
            <a:xfrm>
              <a:off x="3014164" y="3205658"/>
              <a:ext cx="1277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CCB7E52-33BB-A397-A49C-D9D13F3A6A0E}"/>
              </a:ext>
            </a:extLst>
          </p:cNvPr>
          <p:cNvSpPr txBox="1"/>
          <p:nvPr/>
        </p:nvSpPr>
        <p:spPr>
          <a:xfrm>
            <a:off x="714302" y="-14988"/>
            <a:ext cx="663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MOSFET Inverter (CMOS Technology)</a:t>
            </a:r>
          </a:p>
        </p:txBody>
      </p:sp>
    </p:spTree>
    <p:extLst>
      <p:ext uri="{BB962C8B-B14F-4D97-AF65-F5344CB8AC3E}">
        <p14:creationId xmlns:p14="http://schemas.microsoft.com/office/powerpoint/2010/main" val="244595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Transistor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32698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D439854-CAC3-9B4A-BDEC-E151FCB27C7F}"/>
              </a:ext>
            </a:extLst>
          </p:cNvPr>
          <p:cNvSpPr>
            <a:spLocks noGrp="1"/>
          </p:cNvSpPr>
          <p:nvPr/>
        </p:nvSpPr>
        <p:spPr>
          <a:xfrm>
            <a:off x="2514600" y="54844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Souvik Mahapatra (EE/IITB)</a:t>
            </a:r>
            <a:endParaRPr lang="en-US" dirty="0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42D5D36E-D1F3-C041-914E-114E6AB907CB}"/>
              </a:ext>
            </a:extLst>
          </p:cNvPr>
          <p:cNvSpPr>
            <a:spLocks noGrp="1"/>
          </p:cNvSpPr>
          <p:nvPr/>
        </p:nvSpPr>
        <p:spPr>
          <a:xfrm>
            <a:off x="7924800" y="54810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EA8601-3CF4-EB40-B842-BC4D937EFA6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CAF5875-82CF-024F-B72D-546720CAFD7C}"/>
              </a:ext>
            </a:extLst>
          </p:cNvPr>
          <p:cNvSpPr>
            <a:spLocks noGrp="1"/>
          </p:cNvSpPr>
          <p:nvPr/>
        </p:nvSpPr>
        <p:spPr>
          <a:xfrm>
            <a:off x="-1524000" y="54844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778F4-0DE7-8C43-9D7E-8710567820FC}" type="datetime3">
              <a:rPr lang="en-IN" smtClean="0"/>
              <a:pPr/>
              <a:t>10 October 2023</a:t>
            </a:fld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CB7E52-33BB-A397-A49C-D9D13F3A6A0E}"/>
              </a:ext>
            </a:extLst>
          </p:cNvPr>
          <p:cNvSpPr txBox="1"/>
          <p:nvPr/>
        </p:nvSpPr>
        <p:spPr>
          <a:xfrm>
            <a:off x="714302" y="-14988"/>
            <a:ext cx="663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MOSFET Inverter (CMOS Technology)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4B2E0B-A5E3-1902-B9D1-89D23BC2B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70" y="737800"/>
            <a:ext cx="41433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DB8A77-4711-23CF-CF63-D95DA7009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345067"/>
            <a:ext cx="3314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35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Vacuum Tube-Diode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16A8779F-2F85-170B-40A7-B3DF014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40" y="3877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84DFE7-8335-3AA0-68EE-27F1F514CD40}"/>
              </a:ext>
            </a:extLst>
          </p:cNvPr>
          <p:cNvSpPr/>
          <p:nvPr/>
        </p:nvSpPr>
        <p:spPr>
          <a:xfrm>
            <a:off x="134007" y="1623848"/>
            <a:ext cx="1749972" cy="1749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998DC-F6E0-D280-C181-34A8F2600CD6}"/>
              </a:ext>
            </a:extLst>
          </p:cNvPr>
          <p:cNvCxnSpPr/>
          <p:nvPr/>
        </p:nvCxnSpPr>
        <p:spPr>
          <a:xfrm>
            <a:off x="1024759" y="961696"/>
            <a:ext cx="0" cy="1158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1FCA19-A1CD-5226-626B-3CC7BFCA15A7}"/>
              </a:ext>
            </a:extLst>
          </p:cNvPr>
          <p:cNvCxnSpPr>
            <a:cxnSpLocks/>
          </p:cNvCxnSpPr>
          <p:nvPr/>
        </p:nvCxnSpPr>
        <p:spPr>
          <a:xfrm>
            <a:off x="566245" y="2120462"/>
            <a:ext cx="9170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A84544-A3DC-2F38-4248-95D7C1013D84}"/>
              </a:ext>
            </a:extLst>
          </p:cNvPr>
          <p:cNvCxnSpPr>
            <a:cxnSpLocks/>
          </p:cNvCxnSpPr>
          <p:nvPr/>
        </p:nvCxnSpPr>
        <p:spPr>
          <a:xfrm>
            <a:off x="1024759" y="961696"/>
            <a:ext cx="17342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509C3A-6DD9-3F2E-1BCE-866D8A3E85D1}"/>
              </a:ext>
            </a:extLst>
          </p:cNvPr>
          <p:cNvCxnSpPr/>
          <p:nvPr/>
        </p:nvCxnSpPr>
        <p:spPr>
          <a:xfrm>
            <a:off x="2758966" y="961696"/>
            <a:ext cx="0" cy="1158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10A2D9-4376-246F-4507-CD221E5EE6AF}"/>
              </a:ext>
            </a:extLst>
          </p:cNvPr>
          <p:cNvCxnSpPr>
            <a:cxnSpLocks/>
          </p:cNvCxnSpPr>
          <p:nvPr/>
        </p:nvCxnSpPr>
        <p:spPr>
          <a:xfrm>
            <a:off x="2300452" y="2120462"/>
            <a:ext cx="9170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E56A4A-3E81-2711-5F60-ACA10FFBE2E8}"/>
              </a:ext>
            </a:extLst>
          </p:cNvPr>
          <p:cNvCxnSpPr>
            <a:cxnSpLocks/>
          </p:cNvCxnSpPr>
          <p:nvPr/>
        </p:nvCxnSpPr>
        <p:spPr>
          <a:xfrm>
            <a:off x="2452852" y="2272862"/>
            <a:ext cx="6056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B50518-DBD1-81C1-BF48-4A0116031A61}"/>
              </a:ext>
            </a:extLst>
          </p:cNvPr>
          <p:cNvCxnSpPr/>
          <p:nvPr/>
        </p:nvCxnSpPr>
        <p:spPr>
          <a:xfrm>
            <a:off x="2755681" y="2272862"/>
            <a:ext cx="0" cy="1158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4826F1-9345-6B2F-D7E7-9A06C395D90D}"/>
              </a:ext>
            </a:extLst>
          </p:cNvPr>
          <p:cNvCxnSpPr>
            <a:cxnSpLocks/>
          </p:cNvCxnSpPr>
          <p:nvPr/>
        </p:nvCxnSpPr>
        <p:spPr>
          <a:xfrm>
            <a:off x="566245" y="2852245"/>
            <a:ext cx="9170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91B960-4C3C-0F0D-1476-EC0D109527EC}"/>
              </a:ext>
            </a:extLst>
          </p:cNvPr>
          <p:cNvCxnSpPr>
            <a:cxnSpLocks/>
          </p:cNvCxnSpPr>
          <p:nvPr/>
        </p:nvCxnSpPr>
        <p:spPr>
          <a:xfrm>
            <a:off x="1483273" y="2852245"/>
            <a:ext cx="613541" cy="5793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13EFC8-714F-646A-0F85-16F7F99EB86D}"/>
              </a:ext>
            </a:extLst>
          </p:cNvPr>
          <p:cNvCxnSpPr>
            <a:cxnSpLocks/>
          </p:cNvCxnSpPr>
          <p:nvPr/>
        </p:nvCxnSpPr>
        <p:spPr>
          <a:xfrm>
            <a:off x="2096814" y="3431628"/>
            <a:ext cx="6588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Vacuum Tubes: The World Before Transistors | Engineering.com">
            <a:extLst>
              <a:ext uri="{FF2B5EF4-FFF2-40B4-BE49-F238E27FC236}">
                <a16:creationId xmlns:a16="http://schemas.microsoft.com/office/drawing/2014/main" id="{AAB883D0-B306-D098-E9CD-5336E2253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411" y="805914"/>
            <a:ext cx="5041710" cy="289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cuum tube - Wikipedia">
            <a:extLst>
              <a:ext uri="{FF2B5EF4-FFF2-40B4-BE49-F238E27FC236}">
                <a16:creationId xmlns:a16="http://schemas.microsoft.com/office/drawing/2014/main" id="{FFBF5108-824F-1FA9-70BF-85A400143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" y="533412"/>
            <a:ext cx="9144000" cy="44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8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Vacuum Tube-Diode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16A8779F-2F85-170B-40A7-B3DF014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40" y="3877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84DFE7-8335-3AA0-68EE-27F1F514CD40}"/>
              </a:ext>
            </a:extLst>
          </p:cNvPr>
          <p:cNvSpPr/>
          <p:nvPr/>
        </p:nvSpPr>
        <p:spPr>
          <a:xfrm>
            <a:off x="134007" y="1623848"/>
            <a:ext cx="1749972" cy="1749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998DC-F6E0-D280-C181-34A8F2600CD6}"/>
              </a:ext>
            </a:extLst>
          </p:cNvPr>
          <p:cNvCxnSpPr/>
          <p:nvPr/>
        </p:nvCxnSpPr>
        <p:spPr>
          <a:xfrm>
            <a:off x="1024759" y="961696"/>
            <a:ext cx="0" cy="1158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1FCA19-A1CD-5226-626B-3CC7BFCA15A7}"/>
              </a:ext>
            </a:extLst>
          </p:cNvPr>
          <p:cNvCxnSpPr>
            <a:cxnSpLocks/>
          </p:cNvCxnSpPr>
          <p:nvPr/>
        </p:nvCxnSpPr>
        <p:spPr>
          <a:xfrm>
            <a:off x="566245" y="2120462"/>
            <a:ext cx="9170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A84544-A3DC-2F38-4248-95D7C1013D84}"/>
              </a:ext>
            </a:extLst>
          </p:cNvPr>
          <p:cNvCxnSpPr>
            <a:cxnSpLocks/>
          </p:cNvCxnSpPr>
          <p:nvPr/>
        </p:nvCxnSpPr>
        <p:spPr>
          <a:xfrm>
            <a:off x="1024759" y="961696"/>
            <a:ext cx="17342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509C3A-6DD9-3F2E-1BCE-866D8A3E85D1}"/>
              </a:ext>
            </a:extLst>
          </p:cNvPr>
          <p:cNvCxnSpPr/>
          <p:nvPr/>
        </p:nvCxnSpPr>
        <p:spPr>
          <a:xfrm>
            <a:off x="2758966" y="961696"/>
            <a:ext cx="0" cy="1158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10A2D9-4376-246F-4507-CD221E5EE6AF}"/>
              </a:ext>
            </a:extLst>
          </p:cNvPr>
          <p:cNvCxnSpPr>
            <a:cxnSpLocks/>
          </p:cNvCxnSpPr>
          <p:nvPr/>
        </p:nvCxnSpPr>
        <p:spPr>
          <a:xfrm>
            <a:off x="2300452" y="2120462"/>
            <a:ext cx="9170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E56A4A-3E81-2711-5F60-ACA10FFBE2E8}"/>
              </a:ext>
            </a:extLst>
          </p:cNvPr>
          <p:cNvCxnSpPr>
            <a:cxnSpLocks/>
          </p:cNvCxnSpPr>
          <p:nvPr/>
        </p:nvCxnSpPr>
        <p:spPr>
          <a:xfrm>
            <a:off x="2452852" y="2272862"/>
            <a:ext cx="6056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B50518-DBD1-81C1-BF48-4A0116031A61}"/>
              </a:ext>
            </a:extLst>
          </p:cNvPr>
          <p:cNvCxnSpPr/>
          <p:nvPr/>
        </p:nvCxnSpPr>
        <p:spPr>
          <a:xfrm>
            <a:off x="2755681" y="2272862"/>
            <a:ext cx="0" cy="1158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4826F1-9345-6B2F-D7E7-9A06C395D90D}"/>
              </a:ext>
            </a:extLst>
          </p:cNvPr>
          <p:cNvCxnSpPr>
            <a:cxnSpLocks/>
          </p:cNvCxnSpPr>
          <p:nvPr/>
        </p:nvCxnSpPr>
        <p:spPr>
          <a:xfrm>
            <a:off x="566245" y="2852245"/>
            <a:ext cx="9170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91B960-4C3C-0F0D-1476-EC0D109527EC}"/>
              </a:ext>
            </a:extLst>
          </p:cNvPr>
          <p:cNvCxnSpPr>
            <a:cxnSpLocks/>
          </p:cNvCxnSpPr>
          <p:nvPr/>
        </p:nvCxnSpPr>
        <p:spPr>
          <a:xfrm>
            <a:off x="1483273" y="2852245"/>
            <a:ext cx="613541" cy="5793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13EFC8-714F-646A-0F85-16F7F99EB86D}"/>
              </a:ext>
            </a:extLst>
          </p:cNvPr>
          <p:cNvCxnSpPr>
            <a:cxnSpLocks/>
          </p:cNvCxnSpPr>
          <p:nvPr/>
        </p:nvCxnSpPr>
        <p:spPr>
          <a:xfrm>
            <a:off x="2096814" y="3431628"/>
            <a:ext cx="6588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Vacuum Tubes: The World Before Transistors | Engineering.com">
            <a:extLst>
              <a:ext uri="{FF2B5EF4-FFF2-40B4-BE49-F238E27FC236}">
                <a16:creationId xmlns:a16="http://schemas.microsoft.com/office/drawing/2014/main" id="{AAB883D0-B306-D098-E9CD-5336E2253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411" y="805914"/>
            <a:ext cx="5041710" cy="289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0AE7B30-52A0-D8B8-9909-280658061823}"/>
              </a:ext>
            </a:extLst>
          </p:cNvPr>
          <p:cNvSpPr txBox="1"/>
          <p:nvPr/>
        </p:nvSpPr>
        <p:spPr>
          <a:xfrm>
            <a:off x="55179" y="4421116"/>
            <a:ext cx="9291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Radio was there and the diode also was there at that time. So what is the new that they have made?</a:t>
            </a:r>
          </a:p>
        </p:txBody>
      </p:sp>
    </p:spTree>
    <p:extLst>
      <p:ext uri="{BB962C8B-B14F-4D97-AF65-F5344CB8AC3E}">
        <p14:creationId xmlns:p14="http://schemas.microsoft.com/office/powerpoint/2010/main" val="68012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2066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Vacuum Tube-Triode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184DFE7-8335-3AA0-68EE-27F1F514CD40}"/>
              </a:ext>
            </a:extLst>
          </p:cNvPr>
          <p:cNvSpPr/>
          <p:nvPr/>
        </p:nvSpPr>
        <p:spPr>
          <a:xfrm>
            <a:off x="1663262" y="1537138"/>
            <a:ext cx="1749972" cy="1749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998DC-F6E0-D280-C181-34A8F2600CD6}"/>
              </a:ext>
            </a:extLst>
          </p:cNvPr>
          <p:cNvCxnSpPr>
            <a:cxnSpLocks/>
          </p:cNvCxnSpPr>
          <p:nvPr/>
        </p:nvCxnSpPr>
        <p:spPr>
          <a:xfrm>
            <a:off x="2546131" y="1363718"/>
            <a:ext cx="7883" cy="6700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1FCA19-A1CD-5226-626B-3CC7BFCA15A7}"/>
              </a:ext>
            </a:extLst>
          </p:cNvPr>
          <p:cNvCxnSpPr>
            <a:cxnSpLocks/>
          </p:cNvCxnSpPr>
          <p:nvPr/>
        </p:nvCxnSpPr>
        <p:spPr>
          <a:xfrm>
            <a:off x="2095500" y="2033752"/>
            <a:ext cx="9170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A84544-A3DC-2F38-4248-95D7C1013D84}"/>
              </a:ext>
            </a:extLst>
          </p:cNvPr>
          <p:cNvCxnSpPr>
            <a:cxnSpLocks/>
          </p:cNvCxnSpPr>
          <p:nvPr/>
        </p:nvCxnSpPr>
        <p:spPr>
          <a:xfrm>
            <a:off x="2546131" y="615096"/>
            <a:ext cx="17342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509C3A-6DD9-3F2E-1BCE-866D8A3E85D1}"/>
              </a:ext>
            </a:extLst>
          </p:cNvPr>
          <p:cNvCxnSpPr>
            <a:cxnSpLocks/>
          </p:cNvCxnSpPr>
          <p:nvPr/>
        </p:nvCxnSpPr>
        <p:spPr>
          <a:xfrm>
            <a:off x="4288221" y="615096"/>
            <a:ext cx="0" cy="14186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10A2D9-4376-246F-4507-CD221E5EE6AF}"/>
              </a:ext>
            </a:extLst>
          </p:cNvPr>
          <p:cNvCxnSpPr>
            <a:cxnSpLocks/>
          </p:cNvCxnSpPr>
          <p:nvPr/>
        </p:nvCxnSpPr>
        <p:spPr>
          <a:xfrm>
            <a:off x="3829707" y="2033752"/>
            <a:ext cx="9170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E56A4A-3E81-2711-5F60-ACA10FFBE2E8}"/>
              </a:ext>
            </a:extLst>
          </p:cNvPr>
          <p:cNvCxnSpPr>
            <a:cxnSpLocks/>
          </p:cNvCxnSpPr>
          <p:nvPr/>
        </p:nvCxnSpPr>
        <p:spPr>
          <a:xfrm>
            <a:off x="3982107" y="2186152"/>
            <a:ext cx="6056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B50518-DBD1-81C1-BF48-4A0116031A61}"/>
              </a:ext>
            </a:extLst>
          </p:cNvPr>
          <p:cNvCxnSpPr/>
          <p:nvPr/>
        </p:nvCxnSpPr>
        <p:spPr>
          <a:xfrm>
            <a:off x="4284936" y="2186152"/>
            <a:ext cx="0" cy="1158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4826F1-9345-6B2F-D7E7-9A06C395D90D}"/>
              </a:ext>
            </a:extLst>
          </p:cNvPr>
          <p:cNvCxnSpPr>
            <a:cxnSpLocks/>
          </p:cNvCxnSpPr>
          <p:nvPr/>
        </p:nvCxnSpPr>
        <p:spPr>
          <a:xfrm>
            <a:off x="2095500" y="2765535"/>
            <a:ext cx="9170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91B960-4C3C-0F0D-1476-EC0D109527EC}"/>
              </a:ext>
            </a:extLst>
          </p:cNvPr>
          <p:cNvCxnSpPr>
            <a:cxnSpLocks/>
          </p:cNvCxnSpPr>
          <p:nvPr/>
        </p:nvCxnSpPr>
        <p:spPr>
          <a:xfrm>
            <a:off x="3012528" y="2765535"/>
            <a:ext cx="613541" cy="5793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13EFC8-714F-646A-0F85-16F7F99EB86D}"/>
              </a:ext>
            </a:extLst>
          </p:cNvPr>
          <p:cNvCxnSpPr>
            <a:cxnSpLocks/>
          </p:cNvCxnSpPr>
          <p:nvPr/>
        </p:nvCxnSpPr>
        <p:spPr>
          <a:xfrm>
            <a:off x="3626069" y="3344918"/>
            <a:ext cx="6588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4D26F3-C5EA-1CCF-4FDE-108BF69117B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663262" y="2412124"/>
            <a:ext cx="1349266" cy="10511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0B503D-74BB-64D2-72C0-31A67472B62E}"/>
              </a:ext>
            </a:extLst>
          </p:cNvPr>
          <p:cNvCxnSpPr>
            <a:cxnSpLocks/>
          </p:cNvCxnSpPr>
          <p:nvPr/>
        </p:nvCxnSpPr>
        <p:spPr>
          <a:xfrm>
            <a:off x="746234" y="2414752"/>
            <a:ext cx="91702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8FC2D2-9ACA-E29C-F4D6-D3CEA42C7B08}"/>
              </a:ext>
            </a:extLst>
          </p:cNvPr>
          <p:cNvCxnSpPr>
            <a:cxnSpLocks/>
          </p:cNvCxnSpPr>
          <p:nvPr/>
        </p:nvCxnSpPr>
        <p:spPr>
          <a:xfrm>
            <a:off x="3626069" y="3344918"/>
            <a:ext cx="0" cy="109570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75AFC8-3730-4AA3-ED54-183183A52220}"/>
              </a:ext>
            </a:extLst>
          </p:cNvPr>
          <p:cNvCxnSpPr>
            <a:cxnSpLocks/>
          </p:cNvCxnSpPr>
          <p:nvPr/>
        </p:nvCxnSpPr>
        <p:spPr>
          <a:xfrm>
            <a:off x="746234" y="3673366"/>
            <a:ext cx="0" cy="77251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F59F6F-5AE0-32A8-01AE-D98FE55D04D0}"/>
              </a:ext>
            </a:extLst>
          </p:cNvPr>
          <p:cNvCxnSpPr>
            <a:cxnSpLocks/>
          </p:cNvCxnSpPr>
          <p:nvPr/>
        </p:nvCxnSpPr>
        <p:spPr>
          <a:xfrm>
            <a:off x="730468" y="4443248"/>
            <a:ext cx="1121980" cy="262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4B519B-D82C-99AA-CFED-1B6085B17DFF}"/>
              </a:ext>
            </a:extLst>
          </p:cNvPr>
          <p:cNvCxnSpPr>
            <a:cxnSpLocks/>
          </p:cNvCxnSpPr>
          <p:nvPr/>
        </p:nvCxnSpPr>
        <p:spPr>
          <a:xfrm>
            <a:off x="1978572" y="4110858"/>
            <a:ext cx="0" cy="66477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1A4B08-362E-BA6F-E03F-F81A82F3B2EB}"/>
              </a:ext>
            </a:extLst>
          </p:cNvPr>
          <p:cNvCxnSpPr>
            <a:cxnSpLocks/>
          </p:cNvCxnSpPr>
          <p:nvPr/>
        </p:nvCxnSpPr>
        <p:spPr>
          <a:xfrm>
            <a:off x="1870840" y="4273875"/>
            <a:ext cx="0" cy="33874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2DD740-A28F-8BA7-35FD-E49AAC59610A}"/>
              </a:ext>
            </a:extLst>
          </p:cNvPr>
          <p:cNvCxnSpPr>
            <a:cxnSpLocks/>
          </p:cNvCxnSpPr>
          <p:nvPr/>
        </p:nvCxnSpPr>
        <p:spPr>
          <a:xfrm>
            <a:off x="1989136" y="4440619"/>
            <a:ext cx="164400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35E6AA-6233-DF22-0A89-986DB4B27FEB}"/>
              </a:ext>
            </a:extLst>
          </p:cNvPr>
          <p:cNvSpPr txBox="1"/>
          <p:nvPr/>
        </p:nvSpPr>
        <p:spPr>
          <a:xfrm>
            <a:off x="2680371" y="819024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200V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13A3865-FBC4-8825-AB3C-F5BB6E32704A}"/>
              </a:ext>
            </a:extLst>
          </p:cNvPr>
          <p:cNvGrpSpPr/>
          <p:nvPr/>
        </p:nvGrpSpPr>
        <p:grpSpPr>
          <a:xfrm rot="5400000">
            <a:off x="2103503" y="974158"/>
            <a:ext cx="932553" cy="214429"/>
            <a:chOff x="4676775" y="1682364"/>
            <a:chExt cx="1619250" cy="69302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1F76F4F-B107-FD66-4322-93AC3DECD3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A7486C1-51BF-9196-EB3C-DCBBA5FD71E2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30C47A-5CEC-CD85-4974-4C6CF4ECC5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633E4B3-4657-40BE-3E0C-B5C2C1B22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C57986-3363-137C-FC22-C1518A8779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94AA829-3FC8-05AB-0F83-82486FFA0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8A937C6-3C2B-A9C1-977F-FAA77CDDD2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FC6F0C-71B7-E419-FF1E-09F6455FC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48AD914-1212-CF7B-E7A0-F8630341E823}"/>
              </a:ext>
            </a:extLst>
          </p:cNvPr>
          <p:cNvSpPr txBox="1"/>
          <p:nvPr/>
        </p:nvSpPr>
        <p:spPr>
          <a:xfrm>
            <a:off x="881978" y="203375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Gride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38FF3B-BE00-47A4-EAF5-EBCCE1E6D087}"/>
              </a:ext>
            </a:extLst>
          </p:cNvPr>
          <p:cNvSpPr txBox="1"/>
          <p:nvPr/>
        </p:nvSpPr>
        <p:spPr>
          <a:xfrm>
            <a:off x="2621434" y="1233613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sym typeface="Wingdings" panose="05000000000000000000" pitchFamily="2" charset="2"/>
              </a:rPr>
              <a:t> 100V</a:t>
            </a:r>
            <a:endParaRPr lang="en-US" sz="2000" b="1" dirty="0">
              <a:solidFill>
                <a:srgbClr val="0000FF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8BFCEBE-8EB5-DFE4-13F4-0AEABCE2BFC3}"/>
              </a:ext>
            </a:extLst>
          </p:cNvPr>
          <p:cNvCxnSpPr>
            <a:cxnSpLocks/>
          </p:cNvCxnSpPr>
          <p:nvPr/>
        </p:nvCxnSpPr>
        <p:spPr>
          <a:xfrm>
            <a:off x="3174631" y="4677104"/>
            <a:ext cx="9170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137922-61ED-DB93-CF84-8AE7B8A7277B}"/>
              </a:ext>
            </a:extLst>
          </p:cNvPr>
          <p:cNvCxnSpPr>
            <a:cxnSpLocks/>
          </p:cNvCxnSpPr>
          <p:nvPr/>
        </p:nvCxnSpPr>
        <p:spPr>
          <a:xfrm>
            <a:off x="3327031" y="4829504"/>
            <a:ext cx="6056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420772-B192-4885-6054-CD1FFFF4E5A9}"/>
              </a:ext>
            </a:extLst>
          </p:cNvPr>
          <p:cNvCxnSpPr>
            <a:cxnSpLocks/>
          </p:cNvCxnSpPr>
          <p:nvPr/>
        </p:nvCxnSpPr>
        <p:spPr>
          <a:xfrm>
            <a:off x="3506514" y="4974022"/>
            <a:ext cx="3034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150B15-5428-6D4D-8AA7-AFF257BD9DF7}"/>
              </a:ext>
            </a:extLst>
          </p:cNvPr>
          <p:cNvCxnSpPr>
            <a:cxnSpLocks/>
          </p:cNvCxnSpPr>
          <p:nvPr/>
        </p:nvCxnSpPr>
        <p:spPr>
          <a:xfrm>
            <a:off x="3628696" y="4440619"/>
            <a:ext cx="0" cy="23385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419A4D4-5FAD-6C0B-14C9-D9656388B906}"/>
              </a:ext>
            </a:extLst>
          </p:cNvPr>
          <p:cNvSpPr/>
          <p:nvPr/>
        </p:nvSpPr>
        <p:spPr>
          <a:xfrm>
            <a:off x="395451" y="2971800"/>
            <a:ext cx="701566" cy="70156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BEF0FB-7207-E9E3-9264-F0AD3CD27006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46234" y="2395046"/>
            <a:ext cx="7882" cy="57675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4178121-0883-8306-3057-6C80C975783F}"/>
              </a:ext>
            </a:extLst>
          </p:cNvPr>
          <p:cNvSpPr/>
          <p:nvPr/>
        </p:nvSpPr>
        <p:spPr>
          <a:xfrm>
            <a:off x="517635" y="3154306"/>
            <a:ext cx="457200" cy="374541"/>
          </a:xfrm>
          <a:custGeom>
            <a:avLst/>
            <a:gdLst>
              <a:gd name="connsiteX0" fmla="*/ 0 w 457200"/>
              <a:gd name="connsiteY0" fmla="*/ 277070 h 374541"/>
              <a:gd name="connsiteX1" fmla="*/ 149772 w 457200"/>
              <a:gd name="connsiteY1" fmla="*/ 1173 h 374541"/>
              <a:gd name="connsiteX2" fmla="*/ 354724 w 457200"/>
              <a:gd name="connsiteY2" fmla="*/ 371663 h 374541"/>
              <a:gd name="connsiteX3" fmla="*/ 457200 w 457200"/>
              <a:gd name="connsiteY3" fmla="*/ 143063 h 374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374541">
                <a:moveTo>
                  <a:pt x="0" y="277070"/>
                </a:moveTo>
                <a:cubicBezTo>
                  <a:pt x="45325" y="131238"/>
                  <a:pt x="90651" y="-14593"/>
                  <a:pt x="149772" y="1173"/>
                </a:cubicBezTo>
                <a:cubicBezTo>
                  <a:pt x="208893" y="16938"/>
                  <a:pt x="303486" y="348015"/>
                  <a:pt x="354724" y="371663"/>
                </a:cubicBezTo>
                <a:cubicBezTo>
                  <a:pt x="405962" y="395311"/>
                  <a:pt x="431581" y="269187"/>
                  <a:pt x="457200" y="1430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FF59DC-05D6-06FB-E811-C4467D6A004E}"/>
              </a:ext>
            </a:extLst>
          </p:cNvPr>
          <p:cNvSpPr txBox="1"/>
          <p:nvPr/>
        </p:nvSpPr>
        <p:spPr>
          <a:xfrm>
            <a:off x="5224657" y="3888720"/>
            <a:ext cx="3421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the vacuum tube was there, then what was the need for Transistor?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197F4E5-8BB6-BF22-117C-01F6149B1378}"/>
              </a:ext>
            </a:extLst>
          </p:cNvPr>
          <p:cNvSpPr txBox="1"/>
          <p:nvPr/>
        </p:nvSpPr>
        <p:spPr>
          <a:xfrm>
            <a:off x="4280338" y="1633723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300V</a:t>
            </a:r>
          </a:p>
        </p:txBody>
      </p:sp>
      <p:pic>
        <p:nvPicPr>
          <p:cNvPr id="1026" name="Picture 2" descr="Triode - Wikipedia">
            <a:extLst>
              <a:ext uri="{FF2B5EF4-FFF2-40B4-BE49-F238E27FC236}">
                <a16:creationId xmlns:a16="http://schemas.microsoft.com/office/drawing/2014/main" id="{0067744B-65D2-A7B7-5025-C8272D7A8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534" y="54451"/>
            <a:ext cx="2299435" cy="378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73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2066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FF"/>
                </a:solidFill>
                <a:latin typeface="Livvic" panose="020B0604020202020204" charset="0"/>
              </a:rPr>
              <a:t>Transistor</a:t>
            </a:r>
            <a:endParaRPr lang="en-US" sz="2800" b="1" dirty="0">
              <a:solidFill>
                <a:srgbClr val="0000FF"/>
              </a:solidFill>
              <a:latin typeface="Livvic" panose="020B0604020202020204" charset="0"/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623985-A330-C4C7-7D69-9650709D2CCE}"/>
              </a:ext>
            </a:extLst>
          </p:cNvPr>
          <p:cNvSpPr txBox="1"/>
          <p:nvPr/>
        </p:nvSpPr>
        <p:spPr>
          <a:xfrm>
            <a:off x="1671145" y="2292569"/>
            <a:ext cx="3846786" cy="20101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7B8AC4-62B8-B71D-C2FC-7808C967C0A5}"/>
              </a:ext>
            </a:extLst>
          </p:cNvPr>
          <p:cNvCxnSpPr/>
          <p:nvPr/>
        </p:nvCxnSpPr>
        <p:spPr>
          <a:xfrm>
            <a:off x="2640724" y="2845676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6B0F52-35A4-8478-A51A-C14234622B10}"/>
              </a:ext>
            </a:extLst>
          </p:cNvPr>
          <p:cNvCxnSpPr/>
          <p:nvPr/>
        </p:nvCxnSpPr>
        <p:spPr>
          <a:xfrm>
            <a:off x="2793124" y="2998076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3FC273-791E-8A22-82AD-B98DD9AAA7C4}"/>
              </a:ext>
            </a:extLst>
          </p:cNvPr>
          <p:cNvCxnSpPr/>
          <p:nvPr/>
        </p:nvCxnSpPr>
        <p:spPr>
          <a:xfrm>
            <a:off x="2945524" y="3150476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55E129-342B-23A4-F9A2-8698EB69C2AB}"/>
              </a:ext>
            </a:extLst>
          </p:cNvPr>
          <p:cNvCxnSpPr/>
          <p:nvPr/>
        </p:nvCxnSpPr>
        <p:spPr>
          <a:xfrm>
            <a:off x="3097924" y="3302876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7FF28D-0CD5-6481-AE46-6B11D28CA151}"/>
              </a:ext>
            </a:extLst>
          </p:cNvPr>
          <p:cNvCxnSpPr/>
          <p:nvPr/>
        </p:nvCxnSpPr>
        <p:spPr>
          <a:xfrm>
            <a:off x="3250324" y="3455276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8B6FDA-8781-5043-26A5-CC9B7748B4C1}"/>
              </a:ext>
            </a:extLst>
          </p:cNvPr>
          <p:cNvCxnSpPr/>
          <p:nvPr/>
        </p:nvCxnSpPr>
        <p:spPr>
          <a:xfrm>
            <a:off x="3402724" y="3607676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5578A4-CF45-B686-33E1-4FDC9876AE05}"/>
              </a:ext>
            </a:extLst>
          </p:cNvPr>
          <p:cNvCxnSpPr/>
          <p:nvPr/>
        </p:nvCxnSpPr>
        <p:spPr>
          <a:xfrm>
            <a:off x="3555124" y="3760076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B4E664-F595-A8A8-C16B-18D3B8C1AF0B}"/>
              </a:ext>
            </a:extLst>
          </p:cNvPr>
          <p:cNvCxnSpPr/>
          <p:nvPr/>
        </p:nvCxnSpPr>
        <p:spPr>
          <a:xfrm>
            <a:off x="3707524" y="3912476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787155-5F39-09C1-8F01-9A53FD9E4140}"/>
              </a:ext>
            </a:extLst>
          </p:cNvPr>
          <p:cNvCxnSpPr/>
          <p:nvPr/>
        </p:nvCxnSpPr>
        <p:spPr>
          <a:xfrm>
            <a:off x="3268716" y="284042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61EA55-4C8E-4D4C-9F83-6CE2E472E86C}"/>
              </a:ext>
            </a:extLst>
          </p:cNvPr>
          <p:cNvCxnSpPr/>
          <p:nvPr/>
        </p:nvCxnSpPr>
        <p:spPr>
          <a:xfrm>
            <a:off x="3421116" y="299282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AFDFF3-C875-8152-A1BD-AEA6EDAD2BE9}"/>
              </a:ext>
            </a:extLst>
          </p:cNvPr>
          <p:cNvCxnSpPr/>
          <p:nvPr/>
        </p:nvCxnSpPr>
        <p:spPr>
          <a:xfrm>
            <a:off x="3573516" y="314522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D8ABC1-EF70-CFA6-D1EE-40B0BBB25F52}"/>
              </a:ext>
            </a:extLst>
          </p:cNvPr>
          <p:cNvCxnSpPr/>
          <p:nvPr/>
        </p:nvCxnSpPr>
        <p:spPr>
          <a:xfrm>
            <a:off x="3725916" y="329762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7C8413-2171-B2F2-F113-22FAEFAB0C4A}"/>
              </a:ext>
            </a:extLst>
          </p:cNvPr>
          <p:cNvCxnSpPr/>
          <p:nvPr/>
        </p:nvCxnSpPr>
        <p:spPr>
          <a:xfrm>
            <a:off x="3878316" y="345002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76562AB-6F23-8F08-C996-F92644E3E09B}"/>
              </a:ext>
            </a:extLst>
          </p:cNvPr>
          <p:cNvCxnSpPr/>
          <p:nvPr/>
        </p:nvCxnSpPr>
        <p:spPr>
          <a:xfrm>
            <a:off x="4030716" y="360242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2C8136-B716-6A07-77E0-E5AD0A8E9A61}"/>
              </a:ext>
            </a:extLst>
          </p:cNvPr>
          <p:cNvCxnSpPr/>
          <p:nvPr/>
        </p:nvCxnSpPr>
        <p:spPr>
          <a:xfrm>
            <a:off x="4183116" y="375482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9C89842-B73C-877E-12AE-56D37126854C}"/>
              </a:ext>
            </a:extLst>
          </p:cNvPr>
          <p:cNvCxnSpPr/>
          <p:nvPr/>
        </p:nvCxnSpPr>
        <p:spPr>
          <a:xfrm>
            <a:off x="4335516" y="390722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A929CF8-2B3E-E89C-1708-74F881004590}"/>
              </a:ext>
            </a:extLst>
          </p:cNvPr>
          <p:cNvCxnSpPr/>
          <p:nvPr/>
        </p:nvCxnSpPr>
        <p:spPr>
          <a:xfrm>
            <a:off x="3920357" y="284042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B36CCD9E-A3B1-676E-AC51-4FD3F9A0E9BE}"/>
              </a:ext>
            </a:extLst>
          </p:cNvPr>
          <p:cNvCxnSpPr/>
          <p:nvPr/>
        </p:nvCxnSpPr>
        <p:spPr>
          <a:xfrm>
            <a:off x="4072757" y="299282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921B4B1C-0FD9-2902-B922-F2EF060B556F}"/>
              </a:ext>
            </a:extLst>
          </p:cNvPr>
          <p:cNvCxnSpPr/>
          <p:nvPr/>
        </p:nvCxnSpPr>
        <p:spPr>
          <a:xfrm>
            <a:off x="4225157" y="314522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ECFAA387-7BE8-4638-7E3B-C761A4248BA8}"/>
              </a:ext>
            </a:extLst>
          </p:cNvPr>
          <p:cNvCxnSpPr/>
          <p:nvPr/>
        </p:nvCxnSpPr>
        <p:spPr>
          <a:xfrm>
            <a:off x="4377557" y="329762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2C915FB6-3E4E-F7DA-2BFA-2B0B66199C23}"/>
              </a:ext>
            </a:extLst>
          </p:cNvPr>
          <p:cNvCxnSpPr/>
          <p:nvPr/>
        </p:nvCxnSpPr>
        <p:spPr>
          <a:xfrm>
            <a:off x="4529957" y="345002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378F665C-790C-00C6-2CCD-E03504D2943B}"/>
              </a:ext>
            </a:extLst>
          </p:cNvPr>
          <p:cNvCxnSpPr/>
          <p:nvPr/>
        </p:nvCxnSpPr>
        <p:spPr>
          <a:xfrm>
            <a:off x="4682357" y="360242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D310B343-D515-F7AC-4B4A-A6D5FED04B8A}"/>
              </a:ext>
            </a:extLst>
          </p:cNvPr>
          <p:cNvCxnSpPr/>
          <p:nvPr/>
        </p:nvCxnSpPr>
        <p:spPr>
          <a:xfrm>
            <a:off x="4834757" y="375482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649884C1-5834-A58C-8DE1-AD69C9C4BE8D}"/>
              </a:ext>
            </a:extLst>
          </p:cNvPr>
          <p:cNvCxnSpPr/>
          <p:nvPr/>
        </p:nvCxnSpPr>
        <p:spPr>
          <a:xfrm>
            <a:off x="4987157" y="390722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F3A0790D-6810-BA6C-24AD-E20D23C76771}"/>
              </a:ext>
            </a:extLst>
          </p:cNvPr>
          <p:cNvCxnSpPr/>
          <p:nvPr/>
        </p:nvCxnSpPr>
        <p:spPr>
          <a:xfrm>
            <a:off x="1962807" y="285093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AD4863BD-F11F-B29F-9549-882D345E5BD9}"/>
              </a:ext>
            </a:extLst>
          </p:cNvPr>
          <p:cNvCxnSpPr/>
          <p:nvPr/>
        </p:nvCxnSpPr>
        <p:spPr>
          <a:xfrm>
            <a:off x="2115207" y="300333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C6B69904-D25E-51C7-3416-E66BBD1D972E}"/>
              </a:ext>
            </a:extLst>
          </p:cNvPr>
          <p:cNvCxnSpPr/>
          <p:nvPr/>
        </p:nvCxnSpPr>
        <p:spPr>
          <a:xfrm>
            <a:off x="2267607" y="315573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2635A20-D49F-E20B-616A-B431777F5829}"/>
              </a:ext>
            </a:extLst>
          </p:cNvPr>
          <p:cNvCxnSpPr/>
          <p:nvPr/>
        </p:nvCxnSpPr>
        <p:spPr>
          <a:xfrm>
            <a:off x="2420007" y="330813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024C69C4-FD9C-5042-F762-C5F8243AF7AB}"/>
              </a:ext>
            </a:extLst>
          </p:cNvPr>
          <p:cNvCxnSpPr/>
          <p:nvPr/>
        </p:nvCxnSpPr>
        <p:spPr>
          <a:xfrm>
            <a:off x="2572407" y="346053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42C8763C-CA14-810A-5760-C775536421EC}"/>
              </a:ext>
            </a:extLst>
          </p:cNvPr>
          <p:cNvCxnSpPr/>
          <p:nvPr/>
        </p:nvCxnSpPr>
        <p:spPr>
          <a:xfrm>
            <a:off x="2724807" y="361293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E25F78A6-0867-F1B8-62CE-614AA14F1FF5}"/>
              </a:ext>
            </a:extLst>
          </p:cNvPr>
          <p:cNvCxnSpPr/>
          <p:nvPr/>
        </p:nvCxnSpPr>
        <p:spPr>
          <a:xfrm>
            <a:off x="2877207" y="376533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256A4706-A195-84C9-72A6-F4AA991B7021}"/>
              </a:ext>
            </a:extLst>
          </p:cNvPr>
          <p:cNvCxnSpPr/>
          <p:nvPr/>
        </p:nvCxnSpPr>
        <p:spPr>
          <a:xfrm>
            <a:off x="3029607" y="3917731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10F804DD-0DB1-AE54-B6C2-7AE307A52201}"/>
              </a:ext>
            </a:extLst>
          </p:cNvPr>
          <p:cNvSpPr txBox="1"/>
          <p:nvPr/>
        </p:nvSpPr>
        <p:spPr>
          <a:xfrm>
            <a:off x="4796142" y="300333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7B1A6B86-0379-4BD1-A500-337809A07D1B}"/>
              </a:ext>
            </a:extLst>
          </p:cNvPr>
          <p:cNvSpPr/>
          <p:nvPr/>
        </p:nvSpPr>
        <p:spPr>
          <a:xfrm>
            <a:off x="1962807" y="2049518"/>
            <a:ext cx="373117" cy="4020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175A36C1-9F28-BFF4-83B0-563FBD536A9B}"/>
              </a:ext>
            </a:extLst>
          </p:cNvPr>
          <p:cNvSpPr/>
          <p:nvPr/>
        </p:nvSpPr>
        <p:spPr>
          <a:xfrm>
            <a:off x="4860833" y="2044922"/>
            <a:ext cx="373117" cy="4020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B89F2B2E-CBB5-1EC0-289B-C451E5323787}"/>
              </a:ext>
            </a:extLst>
          </p:cNvPr>
          <p:cNvCxnSpPr/>
          <p:nvPr/>
        </p:nvCxnSpPr>
        <p:spPr>
          <a:xfrm>
            <a:off x="2806261" y="2117835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EDDC93B8-03E6-CC2C-0AFE-996B3DE64B5F}"/>
              </a:ext>
            </a:extLst>
          </p:cNvPr>
          <p:cNvCxnSpPr/>
          <p:nvPr/>
        </p:nvCxnSpPr>
        <p:spPr>
          <a:xfrm>
            <a:off x="3444765" y="2117835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354868A-2DDD-A4E1-514D-56F35887B0A0}"/>
              </a:ext>
            </a:extLst>
          </p:cNvPr>
          <p:cNvCxnSpPr/>
          <p:nvPr/>
        </p:nvCxnSpPr>
        <p:spPr>
          <a:xfrm>
            <a:off x="4099033" y="2117835"/>
            <a:ext cx="220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5FC6101E-2209-4467-E1B1-4592A8210606}"/>
              </a:ext>
            </a:extLst>
          </p:cNvPr>
          <p:cNvCxnSpPr>
            <a:cxnSpLocks/>
          </p:cNvCxnSpPr>
          <p:nvPr/>
        </p:nvCxnSpPr>
        <p:spPr>
          <a:xfrm>
            <a:off x="737951" y="1335594"/>
            <a:ext cx="0" cy="14186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231D7DC3-F4E1-97EC-258D-D1501F174BEC}"/>
              </a:ext>
            </a:extLst>
          </p:cNvPr>
          <p:cNvCxnSpPr>
            <a:cxnSpLocks/>
          </p:cNvCxnSpPr>
          <p:nvPr/>
        </p:nvCxnSpPr>
        <p:spPr>
          <a:xfrm>
            <a:off x="279437" y="2754250"/>
            <a:ext cx="9170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DB91AA61-D5F4-39A7-3098-89AD4C649D62}"/>
              </a:ext>
            </a:extLst>
          </p:cNvPr>
          <p:cNvCxnSpPr>
            <a:cxnSpLocks/>
          </p:cNvCxnSpPr>
          <p:nvPr/>
        </p:nvCxnSpPr>
        <p:spPr>
          <a:xfrm>
            <a:off x="431837" y="2906650"/>
            <a:ext cx="6056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103C9DB3-BB9D-85BB-096A-C3CCC0DC4E52}"/>
              </a:ext>
            </a:extLst>
          </p:cNvPr>
          <p:cNvCxnSpPr>
            <a:cxnSpLocks/>
          </p:cNvCxnSpPr>
          <p:nvPr/>
        </p:nvCxnSpPr>
        <p:spPr>
          <a:xfrm>
            <a:off x="734666" y="2906650"/>
            <a:ext cx="0" cy="19598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9619DCD9-BF4F-DF67-9A16-EA6A1520A856}"/>
              </a:ext>
            </a:extLst>
          </p:cNvPr>
          <p:cNvCxnSpPr>
            <a:cxnSpLocks/>
            <a:endCxn id="1041" idx="0"/>
          </p:cNvCxnSpPr>
          <p:nvPr/>
        </p:nvCxnSpPr>
        <p:spPr>
          <a:xfrm>
            <a:off x="734666" y="1335594"/>
            <a:ext cx="1414700" cy="713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650FA83D-4641-EC39-85BD-FBB23A179F7C}"/>
              </a:ext>
            </a:extLst>
          </p:cNvPr>
          <p:cNvCxnSpPr>
            <a:cxnSpLocks/>
          </p:cNvCxnSpPr>
          <p:nvPr/>
        </p:nvCxnSpPr>
        <p:spPr>
          <a:xfrm flipH="1">
            <a:off x="5031024" y="1297913"/>
            <a:ext cx="1576550" cy="7470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CAADE11F-6D66-49EA-108F-5FF605A2E820}"/>
              </a:ext>
            </a:extLst>
          </p:cNvPr>
          <p:cNvCxnSpPr>
            <a:cxnSpLocks/>
          </p:cNvCxnSpPr>
          <p:nvPr/>
        </p:nvCxnSpPr>
        <p:spPr>
          <a:xfrm>
            <a:off x="6607574" y="1297913"/>
            <a:ext cx="0" cy="14186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6ABCCC5A-F917-F196-F6C4-8A9508111B5B}"/>
              </a:ext>
            </a:extLst>
          </p:cNvPr>
          <p:cNvCxnSpPr>
            <a:cxnSpLocks/>
          </p:cNvCxnSpPr>
          <p:nvPr/>
        </p:nvCxnSpPr>
        <p:spPr>
          <a:xfrm>
            <a:off x="6145775" y="2868969"/>
            <a:ext cx="9170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C0D8254D-3F29-92B2-8415-EB6FA37AB93D}"/>
              </a:ext>
            </a:extLst>
          </p:cNvPr>
          <p:cNvCxnSpPr>
            <a:cxnSpLocks/>
          </p:cNvCxnSpPr>
          <p:nvPr/>
        </p:nvCxnSpPr>
        <p:spPr>
          <a:xfrm>
            <a:off x="6301460" y="2738484"/>
            <a:ext cx="6056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4E13F9DC-ED01-E26F-5226-97A865C2AA94}"/>
              </a:ext>
            </a:extLst>
          </p:cNvPr>
          <p:cNvCxnSpPr>
            <a:cxnSpLocks/>
          </p:cNvCxnSpPr>
          <p:nvPr/>
        </p:nvCxnSpPr>
        <p:spPr>
          <a:xfrm>
            <a:off x="6604289" y="2868969"/>
            <a:ext cx="0" cy="19975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AF25FED2-37BC-B2C8-B89F-1C4B3693B8C9}"/>
              </a:ext>
            </a:extLst>
          </p:cNvPr>
          <p:cNvCxnSpPr>
            <a:cxnSpLocks/>
          </p:cNvCxnSpPr>
          <p:nvPr/>
        </p:nvCxnSpPr>
        <p:spPr>
          <a:xfrm>
            <a:off x="734666" y="4866501"/>
            <a:ext cx="58696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0745438E-4FC0-357E-72DF-D2739FF1D4F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594538" y="4302673"/>
            <a:ext cx="0" cy="5638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59912A56-8F71-F609-FCD7-010A63EB8A1F}"/>
              </a:ext>
            </a:extLst>
          </p:cNvPr>
          <p:cNvSpPr txBox="1"/>
          <p:nvPr/>
        </p:nvSpPr>
        <p:spPr>
          <a:xfrm>
            <a:off x="1508166" y="1941437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Gold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44BCC7F7-4A6E-C44E-821B-50225B70F425}"/>
              </a:ext>
            </a:extLst>
          </p:cNvPr>
          <p:cNvSpPr txBox="1"/>
          <p:nvPr/>
        </p:nvSpPr>
        <p:spPr>
          <a:xfrm>
            <a:off x="3077993" y="1768839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charged</a:t>
            </a:r>
          </a:p>
        </p:txBody>
      </p:sp>
    </p:spTree>
    <p:extLst>
      <p:ext uri="{BB962C8B-B14F-4D97-AF65-F5344CB8AC3E}">
        <p14:creationId xmlns:p14="http://schemas.microsoft.com/office/powerpoint/2010/main" val="234600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Semiconductor (n-p-n Transistor)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16A8779F-2F85-170B-40A7-B3DF014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40" y="3877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545C0-43EF-F13F-A033-CCF80F9DA006}"/>
              </a:ext>
            </a:extLst>
          </p:cNvPr>
          <p:cNvSpPr txBox="1"/>
          <p:nvPr/>
        </p:nvSpPr>
        <p:spPr>
          <a:xfrm>
            <a:off x="3512590" y="968343"/>
            <a:ext cx="16060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p-Silicon</a:t>
            </a:r>
          </a:p>
        </p:txBody>
      </p:sp>
      <p:pic>
        <p:nvPicPr>
          <p:cNvPr id="5" name="Picture 4" descr="A picture containing text, black, white, close&#10;&#10;Description automatically generated">
            <a:extLst>
              <a:ext uri="{FF2B5EF4-FFF2-40B4-BE49-F238E27FC236}">
                <a16:creationId xmlns:a16="http://schemas.microsoft.com/office/drawing/2014/main" id="{62C12A5A-7560-13B7-6A14-19A1AF8B3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089" y="1430588"/>
            <a:ext cx="2702218" cy="2916549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8F6ABD-1ECB-3D89-87EE-30AF1378E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02" y="1430588"/>
            <a:ext cx="2702218" cy="29177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042AD3-DE5D-AF66-4B19-6D6617F5058F}"/>
              </a:ext>
            </a:extLst>
          </p:cNvPr>
          <p:cNvSpPr txBox="1"/>
          <p:nvPr/>
        </p:nvSpPr>
        <p:spPr>
          <a:xfrm>
            <a:off x="714302" y="994059"/>
            <a:ext cx="16060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n-Silicon</a:t>
            </a:r>
          </a:p>
        </p:txBody>
      </p: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7F6280-A6B2-329B-469E-B5D7BE39A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776" y="1429429"/>
            <a:ext cx="2702218" cy="29177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5F47DC-6B19-41A5-9224-E9CC56F4BEAE}"/>
              </a:ext>
            </a:extLst>
          </p:cNvPr>
          <p:cNvSpPr txBox="1"/>
          <p:nvPr/>
        </p:nvSpPr>
        <p:spPr>
          <a:xfrm>
            <a:off x="6391103" y="969524"/>
            <a:ext cx="16060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n-Silicon</a:t>
            </a:r>
          </a:p>
        </p:txBody>
      </p:sp>
    </p:spTree>
    <p:extLst>
      <p:ext uri="{BB962C8B-B14F-4D97-AF65-F5344CB8AC3E}">
        <p14:creationId xmlns:p14="http://schemas.microsoft.com/office/powerpoint/2010/main" val="107426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F1504AFD-191F-3A55-85DE-F356AED083F5}"/>
              </a:ext>
            </a:extLst>
          </p:cNvPr>
          <p:cNvSpPr/>
          <p:nvPr/>
        </p:nvSpPr>
        <p:spPr>
          <a:xfrm>
            <a:off x="5671973" y="1701439"/>
            <a:ext cx="943506" cy="3054700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Semiconductor (Transistor)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16A8779F-2F85-170B-40A7-B3DF014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40" y="3877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545C0-43EF-F13F-A033-CCF80F9DA006}"/>
              </a:ext>
            </a:extLst>
          </p:cNvPr>
          <p:cNvSpPr txBox="1"/>
          <p:nvPr/>
        </p:nvSpPr>
        <p:spPr>
          <a:xfrm>
            <a:off x="4246679" y="4800754"/>
            <a:ext cx="10624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n-Silicon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42AD3-DE5D-AF66-4B19-6D6617F5058F}"/>
              </a:ext>
            </a:extLst>
          </p:cNvPr>
          <p:cNvSpPr txBox="1"/>
          <p:nvPr/>
        </p:nvSpPr>
        <p:spPr>
          <a:xfrm>
            <a:off x="1190266" y="4800754"/>
            <a:ext cx="98152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p-Silicon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DB4FB3-AFC0-D1CE-3D94-220657B1C39C}"/>
              </a:ext>
            </a:extLst>
          </p:cNvPr>
          <p:cNvSpPr/>
          <p:nvPr/>
        </p:nvSpPr>
        <p:spPr>
          <a:xfrm>
            <a:off x="347589" y="1701439"/>
            <a:ext cx="2453041" cy="3054700"/>
          </a:xfrm>
          <a:prstGeom prst="rect">
            <a:avLst/>
          </a:prstGeom>
          <a:solidFill>
            <a:srgbClr val="00CC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AAFF08-AE2E-C68E-5611-0159CB2F5A0D}"/>
              </a:ext>
            </a:extLst>
          </p:cNvPr>
          <p:cNvSpPr/>
          <p:nvPr/>
        </p:nvSpPr>
        <p:spPr>
          <a:xfrm>
            <a:off x="3744138" y="1701439"/>
            <a:ext cx="1932538" cy="3054700"/>
          </a:xfrm>
          <a:prstGeom prst="rect">
            <a:avLst/>
          </a:prstGeom>
          <a:solidFill>
            <a:srgbClr val="FF99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34192-B4E9-F9D8-F7BA-576310231EED}"/>
              </a:ext>
            </a:extLst>
          </p:cNvPr>
          <p:cNvSpPr/>
          <p:nvPr/>
        </p:nvSpPr>
        <p:spPr>
          <a:xfrm>
            <a:off x="2800631" y="1701439"/>
            <a:ext cx="943506" cy="3054700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AE41F6-7D33-EC8A-B3B2-A03070FE19C9}"/>
              </a:ext>
            </a:extLst>
          </p:cNvPr>
          <p:cNvSpPr/>
          <p:nvPr/>
        </p:nvSpPr>
        <p:spPr>
          <a:xfrm>
            <a:off x="4137600" y="1858725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93C95F-D4AF-31B8-162E-919FE878CFC2}"/>
              </a:ext>
            </a:extLst>
          </p:cNvPr>
          <p:cNvSpPr/>
          <p:nvPr/>
        </p:nvSpPr>
        <p:spPr>
          <a:xfrm>
            <a:off x="5215113" y="1858725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423CE4-68D1-FDF7-72E8-844E25C1FFF3}"/>
              </a:ext>
            </a:extLst>
          </p:cNvPr>
          <p:cNvSpPr/>
          <p:nvPr/>
        </p:nvSpPr>
        <p:spPr>
          <a:xfrm>
            <a:off x="4137600" y="242101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CCF27-0B89-1D95-47E6-20126825A7F8}"/>
              </a:ext>
            </a:extLst>
          </p:cNvPr>
          <p:cNvSpPr/>
          <p:nvPr/>
        </p:nvSpPr>
        <p:spPr>
          <a:xfrm>
            <a:off x="5215113" y="242101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781F02-4A6C-3FBE-936C-A7D5C99EDBDA}"/>
              </a:ext>
            </a:extLst>
          </p:cNvPr>
          <p:cNvSpPr/>
          <p:nvPr/>
        </p:nvSpPr>
        <p:spPr>
          <a:xfrm>
            <a:off x="4137600" y="3067584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22DFC5-C783-56CB-8C4D-964527969F26}"/>
              </a:ext>
            </a:extLst>
          </p:cNvPr>
          <p:cNvSpPr/>
          <p:nvPr/>
        </p:nvSpPr>
        <p:spPr>
          <a:xfrm>
            <a:off x="5215113" y="3067584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EE7B0B-9017-677C-539A-4FF5B3270D81}"/>
              </a:ext>
            </a:extLst>
          </p:cNvPr>
          <p:cNvSpPr/>
          <p:nvPr/>
        </p:nvSpPr>
        <p:spPr>
          <a:xfrm>
            <a:off x="4137600" y="3748307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F9AE4A-B3F6-17D1-708A-5CAC837ECA4C}"/>
              </a:ext>
            </a:extLst>
          </p:cNvPr>
          <p:cNvSpPr/>
          <p:nvPr/>
        </p:nvSpPr>
        <p:spPr>
          <a:xfrm>
            <a:off x="5215113" y="3748307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71582D-1379-0EE9-ADEA-AED75F9DC719}"/>
              </a:ext>
            </a:extLst>
          </p:cNvPr>
          <p:cNvSpPr/>
          <p:nvPr/>
        </p:nvSpPr>
        <p:spPr>
          <a:xfrm>
            <a:off x="4137600" y="431350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32CF60-CFF3-0F6E-7398-498257E16908}"/>
              </a:ext>
            </a:extLst>
          </p:cNvPr>
          <p:cNvSpPr/>
          <p:nvPr/>
        </p:nvSpPr>
        <p:spPr>
          <a:xfrm>
            <a:off x="5215113" y="431350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17B195-B31F-FDB8-FB39-317FD9EE5BD2}"/>
              </a:ext>
            </a:extLst>
          </p:cNvPr>
          <p:cNvSpPr/>
          <p:nvPr/>
        </p:nvSpPr>
        <p:spPr>
          <a:xfrm>
            <a:off x="922252" y="1858725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9EC860-2F78-20BD-8865-21C1B178B8D2}"/>
              </a:ext>
            </a:extLst>
          </p:cNvPr>
          <p:cNvSpPr/>
          <p:nvPr/>
        </p:nvSpPr>
        <p:spPr>
          <a:xfrm>
            <a:off x="1999765" y="1858725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519E5F-3838-8CAB-1104-7F9C2788E813}"/>
              </a:ext>
            </a:extLst>
          </p:cNvPr>
          <p:cNvSpPr/>
          <p:nvPr/>
        </p:nvSpPr>
        <p:spPr>
          <a:xfrm>
            <a:off x="922252" y="242101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6C170C-831A-2C80-74F0-7DC1C0EF2EF0}"/>
              </a:ext>
            </a:extLst>
          </p:cNvPr>
          <p:cNvSpPr/>
          <p:nvPr/>
        </p:nvSpPr>
        <p:spPr>
          <a:xfrm>
            <a:off x="1999765" y="242101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E162D0-1BAE-84D6-8008-046E6C983ECD}"/>
              </a:ext>
            </a:extLst>
          </p:cNvPr>
          <p:cNvSpPr/>
          <p:nvPr/>
        </p:nvSpPr>
        <p:spPr>
          <a:xfrm>
            <a:off x="922252" y="3067584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76E547-A9D3-8D15-3A00-B77CFC2EF5AB}"/>
              </a:ext>
            </a:extLst>
          </p:cNvPr>
          <p:cNvSpPr/>
          <p:nvPr/>
        </p:nvSpPr>
        <p:spPr>
          <a:xfrm>
            <a:off x="1999765" y="3067584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22F230-9FCB-2179-ACFB-969F5F9CA149}"/>
              </a:ext>
            </a:extLst>
          </p:cNvPr>
          <p:cNvSpPr/>
          <p:nvPr/>
        </p:nvSpPr>
        <p:spPr>
          <a:xfrm>
            <a:off x="922252" y="3748307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C2DE103-0216-14A7-0FFD-4373A395718A}"/>
              </a:ext>
            </a:extLst>
          </p:cNvPr>
          <p:cNvSpPr/>
          <p:nvPr/>
        </p:nvSpPr>
        <p:spPr>
          <a:xfrm>
            <a:off x="1999765" y="3748307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6E45B4-BCA1-65BF-F6A2-138E1AA27004}"/>
              </a:ext>
            </a:extLst>
          </p:cNvPr>
          <p:cNvSpPr/>
          <p:nvPr/>
        </p:nvSpPr>
        <p:spPr>
          <a:xfrm>
            <a:off x="922252" y="431350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25DDE31-3F41-986C-3B50-6A24D440372C}"/>
              </a:ext>
            </a:extLst>
          </p:cNvPr>
          <p:cNvSpPr/>
          <p:nvPr/>
        </p:nvSpPr>
        <p:spPr>
          <a:xfrm>
            <a:off x="1999765" y="431350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E0A22C-6C26-CDED-1861-F4E626C419F5}"/>
              </a:ext>
            </a:extLst>
          </p:cNvPr>
          <p:cNvSpPr txBox="1"/>
          <p:nvPr/>
        </p:nvSpPr>
        <p:spPr>
          <a:xfrm>
            <a:off x="389400" y="185872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329954-907F-AD9F-0544-9548CBBF99BA}"/>
              </a:ext>
            </a:extLst>
          </p:cNvPr>
          <p:cNvSpPr txBox="1"/>
          <p:nvPr/>
        </p:nvSpPr>
        <p:spPr>
          <a:xfrm>
            <a:off x="1487761" y="185872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759384-76EA-2A05-0881-05190031DC99}"/>
              </a:ext>
            </a:extLst>
          </p:cNvPr>
          <p:cNvSpPr txBox="1"/>
          <p:nvPr/>
        </p:nvSpPr>
        <p:spPr>
          <a:xfrm>
            <a:off x="389400" y="242101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EB04A-356A-A328-CADB-BBE3224EB862}"/>
              </a:ext>
            </a:extLst>
          </p:cNvPr>
          <p:cNvSpPr txBox="1"/>
          <p:nvPr/>
        </p:nvSpPr>
        <p:spPr>
          <a:xfrm>
            <a:off x="1487761" y="242101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11EA9D-E908-EA70-4FF6-67A7077A8549}"/>
              </a:ext>
            </a:extLst>
          </p:cNvPr>
          <p:cNvSpPr txBox="1"/>
          <p:nvPr/>
        </p:nvSpPr>
        <p:spPr>
          <a:xfrm>
            <a:off x="384358" y="306758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B16FBE-4CD9-3B3D-F97D-6CD1FC3BD698}"/>
              </a:ext>
            </a:extLst>
          </p:cNvPr>
          <p:cNvSpPr txBox="1"/>
          <p:nvPr/>
        </p:nvSpPr>
        <p:spPr>
          <a:xfrm>
            <a:off x="1482719" y="306758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B4A358-369C-2D63-7D73-3B8ADAFDBA36}"/>
              </a:ext>
            </a:extLst>
          </p:cNvPr>
          <p:cNvSpPr txBox="1"/>
          <p:nvPr/>
        </p:nvSpPr>
        <p:spPr>
          <a:xfrm>
            <a:off x="384358" y="374830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4715DC-9277-3C09-D0E3-66541E8131B9}"/>
              </a:ext>
            </a:extLst>
          </p:cNvPr>
          <p:cNvSpPr txBox="1"/>
          <p:nvPr/>
        </p:nvSpPr>
        <p:spPr>
          <a:xfrm>
            <a:off x="1482719" y="374830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D0AAE0-B6E1-E5D2-3393-DE58CB41632B}"/>
              </a:ext>
            </a:extLst>
          </p:cNvPr>
          <p:cNvSpPr txBox="1"/>
          <p:nvPr/>
        </p:nvSpPr>
        <p:spPr>
          <a:xfrm>
            <a:off x="384358" y="431350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A0B55-B48E-8EE2-4232-3E6540324DE6}"/>
              </a:ext>
            </a:extLst>
          </p:cNvPr>
          <p:cNvSpPr txBox="1"/>
          <p:nvPr/>
        </p:nvSpPr>
        <p:spPr>
          <a:xfrm>
            <a:off x="1482719" y="431350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5B66CF-8931-C88D-082F-CA076377CE9E}"/>
              </a:ext>
            </a:extLst>
          </p:cNvPr>
          <p:cNvSpPr txBox="1"/>
          <p:nvPr/>
        </p:nvSpPr>
        <p:spPr>
          <a:xfrm>
            <a:off x="2448149" y="185872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83FDFD-EB4A-0F32-0EF8-2AABDB9F6659}"/>
              </a:ext>
            </a:extLst>
          </p:cNvPr>
          <p:cNvSpPr txBox="1"/>
          <p:nvPr/>
        </p:nvSpPr>
        <p:spPr>
          <a:xfrm>
            <a:off x="2448149" y="242101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ACBD8E-D01A-315C-E939-A6401C54304E}"/>
              </a:ext>
            </a:extLst>
          </p:cNvPr>
          <p:cNvSpPr txBox="1"/>
          <p:nvPr/>
        </p:nvSpPr>
        <p:spPr>
          <a:xfrm>
            <a:off x="2443107" y="306758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2225B5-E147-85D8-B412-B6ABE6563E79}"/>
              </a:ext>
            </a:extLst>
          </p:cNvPr>
          <p:cNvSpPr txBox="1"/>
          <p:nvPr/>
        </p:nvSpPr>
        <p:spPr>
          <a:xfrm>
            <a:off x="2443107" y="374830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ECFE02-AC11-B547-7C0F-C386C2E360B0}"/>
              </a:ext>
            </a:extLst>
          </p:cNvPr>
          <p:cNvSpPr txBox="1"/>
          <p:nvPr/>
        </p:nvSpPr>
        <p:spPr>
          <a:xfrm>
            <a:off x="2443107" y="431350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E190C6F-966C-04AC-A127-6C699C9FE5FF}"/>
              </a:ext>
            </a:extLst>
          </p:cNvPr>
          <p:cNvSpPr/>
          <p:nvPr/>
        </p:nvSpPr>
        <p:spPr>
          <a:xfrm>
            <a:off x="2837996" y="1858725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0E00F4-FCFF-3753-CE21-8D930DE8D396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2384" y="1701439"/>
            <a:ext cx="0" cy="305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BE01055-07D0-5C16-4268-2EED1C1811B0}"/>
              </a:ext>
            </a:extLst>
          </p:cNvPr>
          <p:cNvSpPr/>
          <p:nvPr/>
        </p:nvSpPr>
        <p:spPr>
          <a:xfrm>
            <a:off x="2841391" y="242101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DD4921-441F-CA88-7697-56514F2C6493}"/>
              </a:ext>
            </a:extLst>
          </p:cNvPr>
          <p:cNvSpPr/>
          <p:nvPr/>
        </p:nvSpPr>
        <p:spPr>
          <a:xfrm>
            <a:off x="2827149" y="3067584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A4AF89A-E08E-CD5B-E69C-FF68DD70D6C3}"/>
              </a:ext>
            </a:extLst>
          </p:cNvPr>
          <p:cNvSpPr/>
          <p:nvPr/>
        </p:nvSpPr>
        <p:spPr>
          <a:xfrm>
            <a:off x="2843845" y="3748307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A1E800A-9F84-7B56-55A8-6D1061199885}"/>
              </a:ext>
            </a:extLst>
          </p:cNvPr>
          <p:cNvSpPr/>
          <p:nvPr/>
        </p:nvSpPr>
        <p:spPr>
          <a:xfrm>
            <a:off x="2857796" y="431350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1860CE-3130-D0A4-946E-92DA1D34EB94}"/>
              </a:ext>
            </a:extLst>
          </p:cNvPr>
          <p:cNvSpPr txBox="1"/>
          <p:nvPr/>
        </p:nvSpPr>
        <p:spPr>
          <a:xfrm>
            <a:off x="3757293" y="1858725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15E790-DCF6-4F34-67EF-4788EF761498}"/>
              </a:ext>
            </a:extLst>
          </p:cNvPr>
          <p:cNvSpPr txBox="1"/>
          <p:nvPr/>
        </p:nvSpPr>
        <p:spPr>
          <a:xfrm>
            <a:off x="4717473" y="1858725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637EFE-2C3B-157A-0788-2FA833CAB27B}"/>
              </a:ext>
            </a:extLst>
          </p:cNvPr>
          <p:cNvSpPr txBox="1"/>
          <p:nvPr/>
        </p:nvSpPr>
        <p:spPr>
          <a:xfrm>
            <a:off x="3757293" y="2421011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C98438-6CE4-9790-B0CD-E350CE27FDCA}"/>
              </a:ext>
            </a:extLst>
          </p:cNvPr>
          <p:cNvSpPr txBox="1"/>
          <p:nvPr/>
        </p:nvSpPr>
        <p:spPr>
          <a:xfrm>
            <a:off x="4717473" y="2421011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82DE98-F86C-5A71-037D-9086DE374B55}"/>
              </a:ext>
            </a:extLst>
          </p:cNvPr>
          <p:cNvSpPr txBox="1"/>
          <p:nvPr/>
        </p:nvSpPr>
        <p:spPr>
          <a:xfrm>
            <a:off x="3761973" y="3067584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CD5FC1-E0E2-7DA2-238A-128CC95F53D6}"/>
              </a:ext>
            </a:extLst>
          </p:cNvPr>
          <p:cNvSpPr txBox="1"/>
          <p:nvPr/>
        </p:nvSpPr>
        <p:spPr>
          <a:xfrm>
            <a:off x="4722153" y="3067584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A0E47F-01DB-E427-44AA-B12F7D1A0FE9}"/>
              </a:ext>
            </a:extLst>
          </p:cNvPr>
          <p:cNvSpPr txBox="1"/>
          <p:nvPr/>
        </p:nvSpPr>
        <p:spPr>
          <a:xfrm>
            <a:off x="3780906" y="374830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C5810C-A808-9288-C02D-F825C7E2112F}"/>
              </a:ext>
            </a:extLst>
          </p:cNvPr>
          <p:cNvSpPr txBox="1"/>
          <p:nvPr/>
        </p:nvSpPr>
        <p:spPr>
          <a:xfrm>
            <a:off x="4741086" y="374830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60477B-8EFD-4A9F-31DD-1A889A51F32D}"/>
              </a:ext>
            </a:extLst>
          </p:cNvPr>
          <p:cNvSpPr txBox="1"/>
          <p:nvPr/>
        </p:nvSpPr>
        <p:spPr>
          <a:xfrm>
            <a:off x="3761973" y="4313501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3F01BA-813F-5883-63A5-706AE92DE0CA}"/>
              </a:ext>
            </a:extLst>
          </p:cNvPr>
          <p:cNvSpPr txBox="1"/>
          <p:nvPr/>
        </p:nvSpPr>
        <p:spPr>
          <a:xfrm>
            <a:off x="4722153" y="4313501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D8965A2-C1A9-4A81-5B03-DD7203C68822}"/>
              </a:ext>
            </a:extLst>
          </p:cNvPr>
          <p:cNvSpPr/>
          <p:nvPr/>
        </p:nvSpPr>
        <p:spPr>
          <a:xfrm>
            <a:off x="3424153" y="1858725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03E0FB3-E5BD-6E6E-3506-D9BB9A4F06AC}"/>
              </a:ext>
            </a:extLst>
          </p:cNvPr>
          <p:cNvSpPr/>
          <p:nvPr/>
        </p:nvSpPr>
        <p:spPr>
          <a:xfrm>
            <a:off x="3427548" y="242101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22FBF3A-877F-BC08-287F-43C96186CE93}"/>
              </a:ext>
            </a:extLst>
          </p:cNvPr>
          <p:cNvSpPr/>
          <p:nvPr/>
        </p:nvSpPr>
        <p:spPr>
          <a:xfrm>
            <a:off x="3413306" y="3067584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FDC0923-D789-889A-2CCF-E646B15AB7E9}"/>
              </a:ext>
            </a:extLst>
          </p:cNvPr>
          <p:cNvSpPr/>
          <p:nvPr/>
        </p:nvSpPr>
        <p:spPr>
          <a:xfrm>
            <a:off x="3430002" y="3748307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AC5447C-6399-AAC1-CD8C-27A09325C2A0}"/>
              </a:ext>
            </a:extLst>
          </p:cNvPr>
          <p:cNvSpPr/>
          <p:nvPr/>
        </p:nvSpPr>
        <p:spPr>
          <a:xfrm>
            <a:off x="3443953" y="431350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653787-70B6-FCA8-EE1D-603F98D270B5}"/>
              </a:ext>
            </a:extLst>
          </p:cNvPr>
          <p:cNvCxnSpPr>
            <a:cxnSpLocks/>
            <a:stCxn id="78" idx="2"/>
            <a:endCxn id="23" idx="0"/>
          </p:cNvCxnSpPr>
          <p:nvPr/>
        </p:nvCxnSpPr>
        <p:spPr>
          <a:xfrm flipH="1">
            <a:off x="1056259" y="1003200"/>
            <a:ext cx="726291" cy="85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99B30D7-9976-B30D-430B-836D86A2B792}"/>
              </a:ext>
            </a:extLst>
          </p:cNvPr>
          <p:cNvSpPr txBox="1"/>
          <p:nvPr/>
        </p:nvSpPr>
        <p:spPr>
          <a:xfrm>
            <a:off x="1129650" y="695423"/>
            <a:ext cx="13058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Acceptor 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E57414E-592B-6C6F-D230-418B1C25A8DB}"/>
              </a:ext>
            </a:extLst>
          </p:cNvPr>
          <p:cNvSpPr txBox="1"/>
          <p:nvPr/>
        </p:nvSpPr>
        <p:spPr>
          <a:xfrm>
            <a:off x="2800791" y="1161166"/>
            <a:ext cx="94350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Emitter</a:t>
            </a:r>
          </a:p>
          <a:p>
            <a:r>
              <a:rPr lang="en-US" dirty="0"/>
              <a:t>Junction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BD30A88-8C00-BA6D-78EC-080738E4FB17}"/>
              </a:ext>
            </a:extLst>
          </p:cNvPr>
          <p:cNvCxnSpPr>
            <a:cxnSpLocks/>
            <a:stCxn id="82" idx="2"/>
            <a:endCxn id="33" idx="0"/>
          </p:cNvCxnSpPr>
          <p:nvPr/>
        </p:nvCxnSpPr>
        <p:spPr>
          <a:xfrm>
            <a:off x="468976" y="1410506"/>
            <a:ext cx="64855" cy="44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C891ED2-80EB-0DB0-7307-660D2A1B98AB}"/>
              </a:ext>
            </a:extLst>
          </p:cNvPr>
          <p:cNvSpPr txBox="1"/>
          <p:nvPr/>
        </p:nvSpPr>
        <p:spPr>
          <a:xfrm>
            <a:off x="141104" y="1102729"/>
            <a:ext cx="65574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Hole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24E8058-4822-94B7-AB99-1A55BF1E0A29}"/>
              </a:ext>
            </a:extLst>
          </p:cNvPr>
          <p:cNvCxnSpPr>
            <a:cxnSpLocks/>
            <a:stCxn id="86" idx="2"/>
            <a:endCxn id="57" idx="0"/>
          </p:cNvCxnSpPr>
          <p:nvPr/>
        </p:nvCxnSpPr>
        <p:spPr>
          <a:xfrm flipH="1">
            <a:off x="4839462" y="1449156"/>
            <a:ext cx="377195" cy="40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C12F8A2-1EF2-1891-8F0D-0373D61C4DFF}"/>
              </a:ext>
            </a:extLst>
          </p:cNvPr>
          <p:cNvSpPr txBox="1"/>
          <p:nvPr/>
        </p:nvSpPr>
        <p:spPr>
          <a:xfrm>
            <a:off x="4777899" y="1141379"/>
            <a:ext cx="8775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Electron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DB581B2-A14D-324F-961E-A4539ABBA469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4286790" y="943190"/>
            <a:ext cx="517124" cy="85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6F05682-C3C3-AAAC-107A-CEE1C6BF51F1}"/>
              </a:ext>
            </a:extLst>
          </p:cNvPr>
          <p:cNvSpPr txBox="1"/>
          <p:nvPr/>
        </p:nvSpPr>
        <p:spPr>
          <a:xfrm>
            <a:off x="4278333" y="635413"/>
            <a:ext cx="105116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Donner ion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BF4E776-DBE5-DC62-BA2C-FBB9DA225210}"/>
              </a:ext>
            </a:extLst>
          </p:cNvPr>
          <p:cNvSpPr/>
          <p:nvPr/>
        </p:nvSpPr>
        <p:spPr>
          <a:xfrm>
            <a:off x="6615954" y="1699168"/>
            <a:ext cx="2223280" cy="3054700"/>
          </a:xfrm>
          <a:prstGeom prst="rect">
            <a:avLst/>
          </a:prstGeom>
          <a:solidFill>
            <a:srgbClr val="00CC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6C1E1E1-542A-41D8-C11B-EFAA2B5DADBE}"/>
              </a:ext>
            </a:extLst>
          </p:cNvPr>
          <p:cNvCxnSpPr/>
          <p:nvPr/>
        </p:nvCxnSpPr>
        <p:spPr>
          <a:xfrm>
            <a:off x="6143726" y="1687083"/>
            <a:ext cx="0" cy="305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E5AF722D-5885-D06A-579B-70213CD57731}"/>
              </a:ext>
            </a:extLst>
          </p:cNvPr>
          <p:cNvSpPr/>
          <p:nvPr/>
        </p:nvSpPr>
        <p:spPr>
          <a:xfrm>
            <a:off x="6224254" y="1858725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D1D1AD-27DA-6AB2-8892-EC2C613F4F01}"/>
              </a:ext>
            </a:extLst>
          </p:cNvPr>
          <p:cNvSpPr/>
          <p:nvPr/>
        </p:nvSpPr>
        <p:spPr>
          <a:xfrm>
            <a:off x="6227649" y="242101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587438F-CB4D-7E94-0A73-CBD506A3DFE2}"/>
              </a:ext>
            </a:extLst>
          </p:cNvPr>
          <p:cNvSpPr/>
          <p:nvPr/>
        </p:nvSpPr>
        <p:spPr>
          <a:xfrm>
            <a:off x="6213407" y="3067584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BBE0F38-769D-DDCB-46EE-F0CBE0EBDE3C}"/>
              </a:ext>
            </a:extLst>
          </p:cNvPr>
          <p:cNvSpPr/>
          <p:nvPr/>
        </p:nvSpPr>
        <p:spPr>
          <a:xfrm>
            <a:off x="6230103" y="3748307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676EF00-B7F8-3726-1839-02A0FB5FF22E}"/>
              </a:ext>
            </a:extLst>
          </p:cNvPr>
          <p:cNvSpPr/>
          <p:nvPr/>
        </p:nvSpPr>
        <p:spPr>
          <a:xfrm>
            <a:off x="6244054" y="431350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0B2D41-D7F5-E17C-DADE-E13544E45EF0}"/>
              </a:ext>
            </a:extLst>
          </p:cNvPr>
          <p:cNvSpPr/>
          <p:nvPr/>
        </p:nvSpPr>
        <p:spPr>
          <a:xfrm>
            <a:off x="5783822" y="1858725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29F1861-2112-4A96-2D02-7CA88DEDFD18}"/>
              </a:ext>
            </a:extLst>
          </p:cNvPr>
          <p:cNvSpPr/>
          <p:nvPr/>
        </p:nvSpPr>
        <p:spPr>
          <a:xfrm>
            <a:off x="5787217" y="242101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A50F34F-19E6-8ECF-EBFD-DA645121E0F0}"/>
              </a:ext>
            </a:extLst>
          </p:cNvPr>
          <p:cNvSpPr/>
          <p:nvPr/>
        </p:nvSpPr>
        <p:spPr>
          <a:xfrm>
            <a:off x="5772975" y="3067584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62566D8-AF38-FFE9-9F42-FF80935746E3}"/>
              </a:ext>
            </a:extLst>
          </p:cNvPr>
          <p:cNvSpPr/>
          <p:nvPr/>
        </p:nvSpPr>
        <p:spPr>
          <a:xfrm>
            <a:off x="5789671" y="3748307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E84A069-07C1-4CA2-CC10-8470AA5858B4}"/>
              </a:ext>
            </a:extLst>
          </p:cNvPr>
          <p:cNvSpPr/>
          <p:nvPr/>
        </p:nvSpPr>
        <p:spPr>
          <a:xfrm>
            <a:off x="5803622" y="431350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425D1A2-A279-F008-D385-2B2F6D817C06}"/>
              </a:ext>
            </a:extLst>
          </p:cNvPr>
          <p:cNvSpPr/>
          <p:nvPr/>
        </p:nvSpPr>
        <p:spPr>
          <a:xfrm>
            <a:off x="7209057" y="1858725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AE74C46-B0A1-60F5-0232-0215C7CEFE45}"/>
              </a:ext>
            </a:extLst>
          </p:cNvPr>
          <p:cNvSpPr/>
          <p:nvPr/>
        </p:nvSpPr>
        <p:spPr>
          <a:xfrm>
            <a:off x="8286570" y="1858725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DBF6481-B486-8831-15BC-285CF7571272}"/>
              </a:ext>
            </a:extLst>
          </p:cNvPr>
          <p:cNvSpPr/>
          <p:nvPr/>
        </p:nvSpPr>
        <p:spPr>
          <a:xfrm>
            <a:off x="7209057" y="242101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F868DB0-0765-E6C0-1DDE-36DF35AE8F91}"/>
              </a:ext>
            </a:extLst>
          </p:cNvPr>
          <p:cNvSpPr/>
          <p:nvPr/>
        </p:nvSpPr>
        <p:spPr>
          <a:xfrm>
            <a:off x="8286570" y="242101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60BE2DA-08E1-07F6-59BB-946DB7E57B0F}"/>
              </a:ext>
            </a:extLst>
          </p:cNvPr>
          <p:cNvSpPr/>
          <p:nvPr/>
        </p:nvSpPr>
        <p:spPr>
          <a:xfrm>
            <a:off x="7209057" y="3067584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B8104AB-5418-1E92-63BD-346A2AB85985}"/>
              </a:ext>
            </a:extLst>
          </p:cNvPr>
          <p:cNvSpPr/>
          <p:nvPr/>
        </p:nvSpPr>
        <p:spPr>
          <a:xfrm>
            <a:off x="8286570" y="3067584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6604903-B8B1-34ED-6656-5A8985F41394}"/>
              </a:ext>
            </a:extLst>
          </p:cNvPr>
          <p:cNvSpPr/>
          <p:nvPr/>
        </p:nvSpPr>
        <p:spPr>
          <a:xfrm>
            <a:off x="7209057" y="3748307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383FF39-76AD-1D44-9931-BD97632AD4C4}"/>
              </a:ext>
            </a:extLst>
          </p:cNvPr>
          <p:cNvSpPr/>
          <p:nvPr/>
        </p:nvSpPr>
        <p:spPr>
          <a:xfrm>
            <a:off x="8286570" y="3748307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FB02CD3-7EBC-4045-E015-2A6659DDD08A}"/>
              </a:ext>
            </a:extLst>
          </p:cNvPr>
          <p:cNvSpPr/>
          <p:nvPr/>
        </p:nvSpPr>
        <p:spPr>
          <a:xfrm>
            <a:off x="7209057" y="431350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BE8FE4-BFB3-DEE6-7856-FA8D2B0450DE}"/>
              </a:ext>
            </a:extLst>
          </p:cNvPr>
          <p:cNvSpPr/>
          <p:nvPr/>
        </p:nvSpPr>
        <p:spPr>
          <a:xfrm>
            <a:off x="8286570" y="4313501"/>
            <a:ext cx="268014" cy="2364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DBA9D94-AE4E-19A8-BC78-A3175F284AC0}"/>
              </a:ext>
            </a:extLst>
          </p:cNvPr>
          <p:cNvSpPr txBox="1"/>
          <p:nvPr/>
        </p:nvSpPr>
        <p:spPr>
          <a:xfrm>
            <a:off x="6676205" y="185872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F7B08A9-EFE6-7902-AF12-EE730332DDFC}"/>
              </a:ext>
            </a:extLst>
          </p:cNvPr>
          <p:cNvSpPr txBox="1"/>
          <p:nvPr/>
        </p:nvSpPr>
        <p:spPr>
          <a:xfrm>
            <a:off x="7774566" y="185872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28F5F14-EA1C-4633-E073-A31DD034EEC6}"/>
              </a:ext>
            </a:extLst>
          </p:cNvPr>
          <p:cNvSpPr txBox="1"/>
          <p:nvPr/>
        </p:nvSpPr>
        <p:spPr>
          <a:xfrm>
            <a:off x="6676205" y="242101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F36C8AF-A764-4FC8-17F6-E01A335FEF95}"/>
              </a:ext>
            </a:extLst>
          </p:cNvPr>
          <p:cNvSpPr txBox="1"/>
          <p:nvPr/>
        </p:nvSpPr>
        <p:spPr>
          <a:xfrm>
            <a:off x="7774566" y="242101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4AEE007-93CD-2F79-CA03-BEB711CDFAA5}"/>
              </a:ext>
            </a:extLst>
          </p:cNvPr>
          <p:cNvSpPr txBox="1"/>
          <p:nvPr/>
        </p:nvSpPr>
        <p:spPr>
          <a:xfrm>
            <a:off x="6671163" y="306758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908595-8B13-1895-73D7-8CCD0AA79094}"/>
              </a:ext>
            </a:extLst>
          </p:cNvPr>
          <p:cNvSpPr txBox="1"/>
          <p:nvPr/>
        </p:nvSpPr>
        <p:spPr>
          <a:xfrm>
            <a:off x="7769524" y="306758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01359C7-FBB1-591E-105C-B27CEFA3D5F3}"/>
              </a:ext>
            </a:extLst>
          </p:cNvPr>
          <p:cNvSpPr txBox="1"/>
          <p:nvPr/>
        </p:nvSpPr>
        <p:spPr>
          <a:xfrm>
            <a:off x="6671163" y="374830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EADEDA8-1DF1-3E02-5374-77390A00F9BF}"/>
              </a:ext>
            </a:extLst>
          </p:cNvPr>
          <p:cNvSpPr txBox="1"/>
          <p:nvPr/>
        </p:nvSpPr>
        <p:spPr>
          <a:xfrm>
            <a:off x="7769524" y="374830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5C64310-9CCF-E1C6-47BE-0A72BC21AFFE}"/>
              </a:ext>
            </a:extLst>
          </p:cNvPr>
          <p:cNvSpPr txBox="1"/>
          <p:nvPr/>
        </p:nvSpPr>
        <p:spPr>
          <a:xfrm>
            <a:off x="6671163" y="431350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DAE9A89-87C7-AB5A-AEC1-18589AF67816}"/>
              </a:ext>
            </a:extLst>
          </p:cNvPr>
          <p:cNvSpPr txBox="1"/>
          <p:nvPr/>
        </p:nvSpPr>
        <p:spPr>
          <a:xfrm>
            <a:off x="7769524" y="431350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F0A8A4B-3A75-C989-E1C7-0CE249FC4D2E}"/>
              </a:ext>
            </a:extLst>
          </p:cNvPr>
          <p:cNvSpPr txBox="1"/>
          <p:nvPr/>
        </p:nvSpPr>
        <p:spPr>
          <a:xfrm>
            <a:off x="7305044" y="4804494"/>
            <a:ext cx="98152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p-Silicon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C51B60F-C4DE-8586-B986-D491F0B1C388}"/>
              </a:ext>
            </a:extLst>
          </p:cNvPr>
          <p:cNvSpPr txBox="1"/>
          <p:nvPr/>
        </p:nvSpPr>
        <p:spPr>
          <a:xfrm>
            <a:off x="5711748" y="1141379"/>
            <a:ext cx="94350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Collector</a:t>
            </a:r>
          </a:p>
          <a:p>
            <a:r>
              <a:rPr lang="en-US" dirty="0"/>
              <a:t>Junction</a:t>
            </a:r>
          </a:p>
        </p:txBody>
      </p:sp>
    </p:spTree>
    <p:extLst>
      <p:ext uri="{BB962C8B-B14F-4D97-AF65-F5344CB8AC3E}">
        <p14:creationId xmlns:p14="http://schemas.microsoft.com/office/powerpoint/2010/main" val="128695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10192"/>
            <a:ext cx="754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Semiconductor (Transistor)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16A8779F-2F85-170B-40A7-B3DF014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40" y="3877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What is the Difference Between PNP and NPN? - ShopTransmitter">
            <a:extLst>
              <a:ext uri="{FF2B5EF4-FFF2-40B4-BE49-F238E27FC236}">
                <a16:creationId xmlns:a16="http://schemas.microsoft.com/office/drawing/2014/main" id="{4CBE3093-EA7E-3599-667D-DABA49D3D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59" y="774860"/>
            <a:ext cx="6127969" cy="432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319284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39180</TotalTime>
  <Words>712</Words>
  <Application>Microsoft Office PowerPoint</Application>
  <PresentationFormat>On-screen Show (16:9)</PresentationFormat>
  <Paragraphs>265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Livvic</vt:lpstr>
      <vt:lpstr>Arial</vt:lpstr>
      <vt:lpstr>Fira Sans Extra Condensed Medium</vt:lpstr>
      <vt:lpstr>Catamaran Light</vt:lpstr>
      <vt:lpstr>Calibri-Bold</vt:lpstr>
      <vt:lpstr>Cambria Math</vt:lpstr>
      <vt:lpstr>Engineering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 MEMS Actuation Based on Metal-Insulator Transition</dc:title>
  <dc:creator>黄橙子</dc:creator>
  <cp:lastModifiedBy>Sravan K Suresh</cp:lastModifiedBy>
  <cp:revision>1139</cp:revision>
  <dcterms:modified xsi:type="dcterms:W3CDTF">2023-10-10T14:16:05Z</dcterms:modified>
</cp:coreProperties>
</file>