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599" r:id="rId2"/>
    <p:sldId id="618" r:id="rId3"/>
    <p:sldId id="523" r:id="rId4"/>
    <p:sldId id="524" r:id="rId5"/>
    <p:sldId id="525" r:id="rId6"/>
    <p:sldId id="526" r:id="rId7"/>
    <p:sldId id="527" r:id="rId8"/>
    <p:sldId id="619" r:id="rId9"/>
    <p:sldId id="620" r:id="rId10"/>
    <p:sldId id="621" r:id="rId11"/>
    <p:sldId id="537" r:id="rId12"/>
    <p:sldId id="622" r:id="rId13"/>
    <p:sldId id="539" r:id="rId14"/>
    <p:sldId id="623" r:id="rId15"/>
    <p:sldId id="624" r:id="rId16"/>
    <p:sldId id="625" r:id="rId17"/>
    <p:sldId id="626" r:id="rId18"/>
    <p:sldId id="545" r:id="rId19"/>
    <p:sldId id="627" r:id="rId20"/>
    <p:sldId id="628" r:id="rId21"/>
    <p:sldId id="629" r:id="rId22"/>
    <p:sldId id="548" r:id="rId23"/>
    <p:sldId id="630" r:id="rId24"/>
    <p:sldId id="257" r:id="rId25"/>
    <p:sldId id="259" r:id="rId26"/>
    <p:sldId id="261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atamaran Light" panose="020B0604020202020204" charset="0"/>
      <p:regular r:id="rId31"/>
      <p:bold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Livvic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0082B0"/>
    <a:srgbClr val="3F7141"/>
    <a:srgbClr val="FF9900"/>
    <a:srgbClr val="080808"/>
    <a:srgbClr val="0099CC"/>
    <a:srgbClr val="FFFF00"/>
    <a:srgbClr val="B7B7B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11E8D-04F2-4A0B-A10F-5636D2EED5F3}" v="4" dt="2023-09-05T19:29:00.207"/>
  </p1510:revLst>
</p1510:revInfo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>
        <p:scale>
          <a:sx n="98" d="100"/>
          <a:sy n="98" d="100"/>
        </p:scale>
        <p:origin x="38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 K Suresh" userId="b02a744037a518aa" providerId="LiveId" clId="{0DE11E8D-04F2-4A0B-A10F-5636D2EED5F3}"/>
    <pc:docChg chg="modSld">
      <pc:chgData name="Sravan K Suresh" userId="b02a744037a518aa" providerId="LiveId" clId="{0DE11E8D-04F2-4A0B-A10F-5636D2EED5F3}" dt="2023-09-05T19:29:00.207" v="31"/>
      <pc:docMkLst>
        <pc:docMk/>
      </pc:docMkLst>
      <pc:sldChg chg="addSp delSp modSp mod">
        <pc:chgData name="Sravan K Suresh" userId="b02a744037a518aa" providerId="LiveId" clId="{0DE11E8D-04F2-4A0B-A10F-5636D2EED5F3}" dt="2023-09-05T19:29:00.207" v="31"/>
        <pc:sldMkLst>
          <pc:docMk/>
          <pc:sldMk cId="14452997" sldId="257"/>
        </pc:sldMkLst>
        <pc:grpChg chg="del mod">
          <ac:chgData name="Sravan K Suresh" userId="b02a744037a518aa" providerId="LiveId" clId="{0DE11E8D-04F2-4A0B-A10F-5636D2EED5F3}" dt="2023-09-05T19:25:07.987" v="17"/>
          <ac:grpSpMkLst>
            <pc:docMk/>
            <pc:sldMk cId="14452997" sldId="257"/>
            <ac:grpSpMk id="9" creationId="{0C1AA586-D4F9-055C-067F-6ABECE98A2D0}"/>
          </ac:grpSpMkLst>
        </pc:grpChg>
        <pc:grpChg chg="del mod">
          <ac:chgData name="Sravan K Suresh" userId="b02a744037a518aa" providerId="LiveId" clId="{0DE11E8D-04F2-4A0B-A10F-5636D2EED5F3}" dt="2023-09-05T19:25:27.613" v="19"/>
          <ac:grpSpMkLst>
            <pc:docMk/>
            <pc:sldMk cId="14452997" sldId="257"/>
            <ac:grpSpMk id="22" creationId="{C6E40057-194F-1C4A-D288-362B303C1325}"/>
          </ac:grpSpMkLst>
        </pc:grpChg>
        <pc:grpChg chg="mod">
          <ac:chgData name="Sravan K Suresh" userId="b02a744037a518aa" providerId="LiveId" clId="{0DE11E8D-04F2-4A0B-A10F-5636D2EED5F3}" dt="2023-09-05T19:25:27.613" v="19"/>
          <ac:grpSpMkLst>
            <pc:docMk/>
            <pc:sldMk cId="14452997" sldId="257"/>
            <ac:grpSpMk id="24" creationId="{87EA8B85-3CD2-AFAA-F051-E89139F304AF}"/>
          </ac:grpSpMkLst>
        </pc:grpChg>
        <pc:grpChg chg="mod">
          <ac:chgData name="Sravan K Suresh" userId="b02a744037a518aa" providerId="LiveId" clId="{0DE11E8D-04F2-4A0B-A10F-5636D2EED5F3}" dt="2023-09-05T19:29:00.207" v="31"/>
          <ac:grpSpMkLst>
            <pc:docMk/>
            <pc:sldMk cId="14452997" sldId="257"/>
            <ac:grpSpMk id="36" creationId="{D5260BF2-3E22-84D9-A4F4-1922BBF5714E}"/>
          </ac:grpSpMkLst>
        </pc:grpChg>
        <pc:grpChg chg="mod">
          <ac:chgData name="Sravan K Suresh" userId="b02a744037a518aa" providerId="LiveId" clId="{0DE11E8D-04F2-4A0B-A10F-5636D2EED5F3}" dt="2023-09-05T19:29:00.207" v="31"/>
          <ac:grpSpMkLst>
            <pc:docMk/>
            <pc:sldMk cId="14452997" sldId="257"/>
            <ac:grpSpMk id="37" creationId="{C3145EF2-22C1-824A-D4C4-0C9BE5CD459D}"/>
          </ac:grpSpMkLst>
        </pc:grpChg>
        <pc:inkChg chg="add">
          <ac:chgData name="Sravan K Suresh" userId="b02a744037a518aa" providerId="LiveId" clId="{0DE11E8D-04F2-4A0B-A10F-5636D2EED5F3}" dt="2023-09-05T19:24:39.579" v="1" actId="9405"/>
          <ac:inkMkLst>
            <pc:docMk/>
            <pc:sldMk cId="14452997" sldId="257"/>
            <ac:inkMk id="6" creationId="{384610B7-324E-64CD-F064-8A94DCFED687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7" creationId="{0195A6C6-AB58-B91E-2042-24B93BE06353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8" creationId="{D6F17737-E987-BBE5-97D8-BFB958987237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10" creationId="{C98DE0AB-2FEB-C546-8174-B83A96C18D66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11" creationId="{9C00C6D9-46F6-77CB-7AAD-B09DA816A648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12" creationId="{982DC078-169E-2F2B-AC1E-8FE7D564EEFD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13" creationId="{CC5E5D73-2C54-94A3-D17C-8684559D93EF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14" creationId="{CCFFA660-FE1E-0A6A-D725-57198B67995B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15" creationId="{ED4D9CA0-E93B-DECB-46A0-CBA41877D680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16" creationId="{4D2E447C-FC6D-D1CC-C2EA-6C446AD513D9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17" creationId="{D6F6303A-2A3D-313E-F069-03FE6B38A6F1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18" creationId="{43A898A5-F7B0-7759-4458-CAFE3E07D1EC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19" creationId="{52CA4F40-E367-9738-DD02-06B154A5EAAC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20" creationId="{38D17818-CE0E-0075-850B-B1FA6742BB0B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21" creationId="{F6E158FC-ABA0-51D9-4C8A-5ED532406A4A}"/>
          </ac:inkMkLst>
        </pc:inkChg>
        <pc:inkChg chg="add mod">
          <ac:chgData name="Sravan K Suresh" userId="b02a744037a518aa" providerId="LiveId" clId="{0DE11E8D-04F2-4A0B-A10F-5636D2EED5F3}" dt="2023-09-05T19:25:27.613" v="19"/>
          <ac:inkMkLst>
            <pc:docMk/>
            <pc:sldMk cId="14452997" sldId="257"/>
            <ac:inkMk id="23" creationId="{D4DAB9DC-FF26-F2AC-416B-B4F8EB10CB18}"/>
          </ac:inkMkLst>
        </pc:inkChg>
        <pc:inkChg chg="add">
          <ac:chgData name="Sravan K Suresh" userId="b02a744037a518aa" providerId="LiveId" clId="{0DE11E8D-04F2-4A0B-A10F-5636D2EED5F3}" dt="2023-09-05T19:25:43.097" v="20" actId="9405"/>
          <ac:inkMkLst>
            <pc:docMk/>
            <pc:sldMk cId="14452997" sldId="257"/>
            <ac:inkMk id="25" creationId="{6A0BB13A-3CFA-5F1A-7674-14B715D247E1}"/>
          </ac:inkMkLst>
        </pc:inkChg>
        <pc:inkChg chg="add">
          <ac:chgData name="Sravan K Suresh" userId="b02a744037a518aa" providerId="LiveId" clId="{0DE11E8D-04F2-4A0B-A10F-5636D2EED5F3}" dt="2023-09-05T19:25:47.024" v="21" actId="9405"/>
          <ac:inkMkLst>
            <pc:docMk/>
            <pc:sldMk cId="14452997" sldId="257"/>
            <ac:inkMk id="26" creationId="{9B1AE297-F042-2BCD-F862-58A4CB200A3D}"/>
          </ac:inkMkLst>
        </pc:inkChg>
        <pc:inkChg chg="add">
          <ac:chgData name="Sravan K Suresh" userId="b02a744037a518aa" providerId="LiveId" clId="{0DE11E8D-04F2-4A0B-A10F-5636D2EED5F3}" dt="2023-09-05T19:26:32.982" v="22" actId="9405"/>
          <ac:inkMkLst>
            <pc:docMk/>
            <pc:sldMk cId="14452997" sldId="257"/>
            <ac:inkMk id="27" creationId="{5B6BDF40-E5CB-45A6-B7E3-BFA470501E9B}"/>
          </ac:inkMkLst>
        </pc:inkChg>
        <pc:inkChg chg="add">
          <ac:chgData name="Sravan K Suresh" userId="b02a744037a518aa" providerId="LiveId" clId="{0DE11E8D-04F2-4A0B-A10F-5636D2EED5F3}" dt="2023-09-05T19:27:07.514" v="23" actId="9405"/>
          <ac:inkMkLst>
            <pc:docMk/>
            <pc:sldMk cId="14452997" sldId="257"/>
            <ac:inkMk id="28" creationId="{70A1981D-22A5-52BB-71F0-8FFED28350F8}"/>
          </ac:inkMkLst>
        </pc:inkChg>
        <pc:inkChg chg="add">
          <ac:chgData name="Sravan K Suresh" userId="b02a744037a518aa" providerId="LiveId" clId="{0DE11E8D-04F2-4A0B-A10F-5636D2EED5F3}" dt="2023-09-05T19:28:52.789" v="24" actId="9405"/>
          <ac:inkMkLst>
            <pc:docMk/>
            <pc:sldMk cId="14452997" sldId="257"/>
            <ac:inkMk id="29" creationId="{BE6F8290-7461-4908-6D1C-0BAB84008182}"/>
          </ac:inkMkLst>
        </pc:inkChg>
        <pc:inkChg chg="add mod">
          <ac:chgData name="Sravan K Suresh" userId="b02a744037a518aa" providerId="LiveId" clId="{0DE11E8D-04F2-4A0B-A10F-5636D2EED5F3}" dt="2023-09-05T19:29:00.207" v="31"/>
          <ac:inkMkLst>
            <pc:docMk/>
            <pc:sldMk cId="14452997" sldId="257"/>
            <ac:inkMk id="30" creationId="{E5AF3D3D-6049-EDD6-4E59-56978D0327A8}"/>
          </ac:inkMkLst>
        </pc:inkChg>
        <pc:inkChg chg="add mod">
          <ac:chgData name="Sravan K Suresh" userId="b02a744037a518aa" providerId="LiveId" clId="{0DE11E8D-04F2-4A0B-A10F-5636D2EED5F3}" dt="2023-09-05T19:29:00.207" v="31"/>
          <ac:inkMkLst>
            <pc:docMk/>
            <pc:sldMk cId="14452997" sldId="257"/>
            <ac:inkMk id="31" creationId="{A95C04A0-55C1-9726-047B-7E027BEBED2E}"/>
          </ac:inkMkLst>
        </pc:inkChg>
        <pc:inkChg chg="add mod">
          <ac:chgData name="Sravan K Suresh" userId="b02a744037a518aa" providerId="LiveId" clId="{0DE11E8D-04F2-4A0B-A10F-5636D2EED5F3}" dt="2023-09-05T19:29:00.207" v="31"/>
          <ac:inkMkLst>
            <pc:docMk/>
            <pc:sldMk cId="14452997" sldId="257"/>
            <ac:inkMk id="32" creationId="{7D7BCCBB-656F-E0D0-0396-8CDA0A05F90B}"/>
          </ac:inkMkLst>
        </pc:inkChg>
        <pc:inkChg chg="add mod">
          <ac:chgData name="Sravan K Suresh" userId="b02a744037a518aa" providerId="LiveId" clId="{0DE11E8D-04F2-4A0B-A10F-5636D2EED5F3}" dt="2023-09-05T19:29:00.207" v="31"/>
          <ac:inkMkLst>
            <pc:docMk/>
            <pc:sldMk cId="14452997" sldId="257"/>
            <ac:inkMk id="33" creationId="{EA79D2DD-68FF-5875-D97E-A5BE4ED73988}"/>
          </ac:inkMkLst>
        </pc:inkChg>
        <pc:inkChg chg="add mod">
          <ac:chgData name="Sravan K Suresh" userId="b02a744037a518aa" providerId="LiveId" clId="{0DE11E8D-04F2-4A0B-A10F-5636D2EED5F3}" dt="2023-09-05T19:29:00.207" v="31"/>
          <ac:inkMkLst>
            <pc:docMk/>
            <pc:sldMk cId="14452997" sldId="257"/>
            <ac:inkMk id="34" creationId="{C8987B16-AFF2-06F6-BD6E-1AF6E6E4ED81}"/>
          </ac:inkMkLst>
        </pc:inkChg>
        <pc:inkChg chg="add mod">
          <ac:chgData name="Sravan K Suresh" userId="b02a744037a518aa" providerId="LiveId" clId="{0DE11E8D-04F2-4A0B-A10F-5636D2EED5F3}" dt="2023-09-05T19:29:00.207" v="31"/>
          <ac:inkMkLst>
            <pc:docMk/>
            <pc:sldMk cId="14452997" sldId="257"/>
            <ac:inkMk id="35" creationId="{58DF2B69-A897-CA0E-B030-96C03B315778}"/>
          </ac:inkMkLst>
        </pc:inkChg>
      </pc:sldChg>
      <pc:sldChg chg="addSp mod">
        <pc:chgData name="Sravan K Suresh" userId="b02a744037a518aa" providerId="LiveId" clId="{0DE11E8D-04F2-4A0B-A10F-5636D2EED5F3}" dt="2023-09-05T19:23:56.568" v="0" actId="9405"/>
        <pc:sldMkLst>
          <pc:docMk/>
          <pc:sldMk cId="2520367885" sldId="622"/>
        </pc:sldMkLst>
        <pc:inkChg chg="add">
          <ac:chgData name="Sravan K Suresh" userId="b02a744037a518aa" providerId="LiveId" clId="{0DE11E8D-04F2-4A0B-A10F-5636D2EED5F3}" dt="2023-09-05T19:23:56.568" v="0" actId="9405"/>
          <ac:inkMkLst>
            <pc:docMk/>
            <pc:sldMk cId="2520367885" sldId="622"/>
            <ac:inkMk id="2" creationId="{AC95E16C-F6E6-6049-0D6B-6B42AD6CB666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3:56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68 764 4120 0 0,'-14'-10'29'0'0,"-5"-7"91"0"0,13 9-57 0 0,0 0 0 0 0,0 0 0 0 0,1 0 0 0 0,-6-13 0 0 0,10 20 584 0 0,14 17-550 0 0,-6-4-68 0 0,-1 1 0 0 0,-1 0 0 0 0,0 0 0 0 0,-1 1 1 0 0,0-1-1 0 0,2 15 0 0 0,-3-9-7 0 0,2 0-1 0 0,0 0 1 0 0,13 28-1 0 0,8 6 66 0 0,42 60 0 0 0,-42-79-15 0 0,1-1 1 0 0,39 35-1 0 0,-61-64-52 0 0,1 1 0 0 0,-1-1 0 0 0,1 0 0 0 0,0 0 0 0 0,0-1 1 0 0,0 1-1 0 0,0-1 0 0 0,1-1 0 0 0,-1 1 0 0 0,1-1 0 0 0,11 2 0 0 0,-5-2 47 0 0,0-1-1 0 0,1 0 1 0 0,-1-1 0 0 0,28-3 0 0 0,-36 2-47 0 0,0-1 0 0 0,1 1 0 0 0,-1-1 0 0 0,0 0 0 0 0,0-1 0 0 0,0 1 0 0 0,0-1 1 0 0,-1 0-1 0 0,1 0 0 0 0,-1 0 0 0 0,0-1 0 0 0,1 1 0 0 0,-1-1 0 0 0,-1 0 0 0 0,6-8 0 0 0,5-6 40 0 0,-2-1 0 0 0,15-28 0 0 0,-22 38-41 0 0,134-253 350 0 0,-2-26 18 0 0,-109 231-198 0 0,53-118-62 0 0,19-80 571 0 0,-72 192-22 0 0,-22 57-250 0 0,-8 5 122 0 0,1 1-544 0 0,0 11 405 0 0,1-2-282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3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37 6424 0 0,'0'-1'3'0'0,"0"-3"-146"0"0,0 1 0 0 0,0-1 0 0 0,0 0-1 0 0,0 1 1 0 0,0-1 0 0 0,-1 1-1 0 0,-1-6 1 0 0,1 8-231 0 0,1 3-947 0 0,0 0 1352 0 0,0 0 0 0 0,0 0 1 0 0,0 0-1 0 0,-1 0 0 0 0,1 0 0 0 0,-1 1 1 0 0,1-1-1 0 0,-1 0 0 0 0,0 0 1 0 0,0 0-1 0 0,0-1 0 0 0,0 1 0 0 0,-2 2 1 0 0,-5 11 241 0 0,-1 8 261 0 0,1 0-1 0 0,-8 32 0 0 0,10-31-210 0 0,-2 7-111 0 0,1 1 0 0 0,-4 43 0 0 0,-5 173 1394 0 0,14-163-747 0 0,2 18-179 0 0,0-96-604 0 0,0 6 81 0 0,0 0-1 0 0,1-1 0 0 0,4 20 0 0 0,-5-30-124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4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206 123 4216 0 0,'0'0'16'0'0,"-3"2"1"0"0,-6 2-1 0 0,0 0 0 0 0,0 1 0 0 0,0 1 0 0 0,1-1 0 0 0,0 1 0 0 0,-9 10 0 0 0,1-4-14 0 0,-43 40 12 0 0,6-1 70 0 0,52-51-74 0 0,1 1-1 0 0,-1 0 1 0 0,1-1-1 0 0,-1 1 1 0 0,1 0-1 0 0,0 0 1 0 0,-1-1-1 0 0,1 1 1 0 0,0 0 0 0 0,-1 0-1 0 0,1 0 1 0 0,0 0-1 0 0,0 0 1 0 0,0-1-1 0 0,0 1 1 0 0,0 0-1 0 0,0 0 1 0 0,0 0-1 0 0,0 0 1 0 0,0 0-1 0 0,0-1 1 0 0,0 1-1 0 0,1 0 1 0 0,-1 0 0 0 0,0 0-1 0 0,1 0 1 0 0,-1-1-1 0 0,0 1 1 0 0,1 0-1 0 0,-1 0 1 0 0,1-1-1 0 0,-1 1 1 0 0,1 0-1 0 0,0-1 1 0 0,-1 1-1 0 0,1-1 1 0 0,-1 1-1 0 0,1-1 1 0 0,1 2 0 0 0,1 1 31 0 0,-2-1-30 0 0,0-1 1 0 0,0 0-1 0 0,0 1 0 0 0,0-1 0 0 0,1 0 1 0 0,-1 0-1 0 0,0 0 0 0 0,0 0 1 0 0,1 0-1 0 0,-1 0 0 0 0,1 0 1 0 0,-1-1-1 0 0,1 1 0 0 0,-1-1 0 0 0,1 1 1 0 0,-1-1-1 0 0,1 1 0 0 0,0-1 1 0 0,-1 0-1 0 0,3 1 0 0 0,3-1 60 0 0,0 0 0 0 0,0-1 0 0 0,0 0-1 0 0,0 0 1 0 0,0 0 0 0 0,0-1 0 0 0,-1 0 0 0 0,13-5-1 0 0,34-24 302 0 0,-52 30-356 0 0,1 0 0 0 0,-1 0 0 0 0,1 0 0 0 0,-1 0-1 0 0,1-1 1 0 0,-1 1 0 0 0,0-1 0 0 0,0 1-1 0 0,0-1 1 0 0,0 1 0 0 0,2-3 0 0 0,3-6 51 0 0,-4 6-34 0 0,0 0-1 0 0,1 0 1 0 0,-1 0-1 0 0,-1-1 1 0 0,1 1-1 0 0,-1-1 0 0 0,1 1 1 0 0,-1-1-1 0 0,0-8 1 0 0,2-7 22 0 0,-1 0 0 0 0,-1 0 0 0 0,-1-1 0 0 0,-1 1 0 0 0,-3-21 0 0 0,3 40-49 0 0,1 1-1 0 0,-1-1 0 0 0,1 1 1 0 0,-1-1-1 0 0,1 1 0 0 0,-1-1 1 0 0,0 1-1 0 0,1 0 0 0 0,-1-1 1 0 0,0 1-1 0 0,1 0 0 0 0,-1-1 1 0 0,0 1-1 0 0,1 0 0 0 0,-1 0 1 0 0,0 0-1 0 0,0 0 0 0 0,1 0 1 0 0,-1 0-1 0 0,0 0 0 0 0,0 0 1 0 0,1 0-1 0 0,-1 0 0 0 0,0 0 1 0 0,-1 0-1 0 0,1 0 7 0 0,-12 17 11 0 0,10-13-41 0 0,1-1 0 0 0,-1 1 0 0 0,1 0 0 0 0,0 0 0 0 0,0 0 1 0 0,1 0-1 0 0,-1 0 0 0 0,1 0 0 0 0,0 0 0 0 0,0 1 0 0 0,-1 7 0 0 0,3-9 0 0 0,-1 1 0 0 0,1 0 0 0 0,-1-1 0 0 0,1 1 0 0 0,0-1 0 0 0,0 1-1 0 0,1-1 1 0 0,-1 0 0 0 0,1 1 0 0 0,0-1 0 0 0,0 0 0 0 0,0 0-1 0 0,0 0 1 0 0,3 3 0 0 0,-4-5 8 0 0,0 1 0 0 0,0-1 0 0 0,0 0-1 0 0,1 1 1 0 0,-1-1 0 0 0,1 0 0 0 0,-1 0 0 0 0,1 0-1 0 0,-1 0 1 0 0,1 0 0 0 0,0-1 0 0 0,-1 1 0 0 0,1 0-1 0 0,0-1 1 0 0,-1 1 0 0 0,1-1 0 0 0,0 1 0 0 0,3-1-1 0 0,1 1-23 0 0,16-1-59 0 0,-11-1 67 0 0,-6 1 20 0 0,-1-1 0 0 0,1 1-1 0 0,0-1 1 0 0,-1 0 0 0 0,1-1 0 0 0,-1 1-1 0 0,1-1 1 0 0,-1 0 0 0 0,0 0-1 0 0,6-4 1 0 0,10-7-40 0 0,1-1 0 0 0,-2 0 0 0 0,33-33 0 0 0,-46 41 39 0 0,-2 3-8 0 0,-6 5-3 0 0,-25 42-31 0 0,-25 66 57 0 0,38-83-7 0 0,-18 40 52 0 0,28-59-46 0 0,1 1 0 0 0,0 0 0 0 0,0 0 0 0 0,1 0 0 0 0,-2 15 0 0 0,4-13 6 0 0,1 0 787 0 0,12-36-338 0 0,-9 17-543 0 0,32-63 220 0 0,42-87-20 0 0,-72 145-115 0 0,6-14-1 0 0,-2 4 29 0 0,15-25 1 0 0,-22 42-15 0 0,1 1 0 0 0,-1 0 0 0 0,1 0 0 0 0,0 0 1 0 0,1 0-1 0 0,-1 1 0 0 0,1-1 0 0 0,0 1 0 0 0,9-6 0 0 0,-13 10-12 0 0,0-1 1 0 0,0 0-1 0 0,0 1 0 0 0,0-1 0 0 0,0 1 1 0 0,0 0-1 0 0,0-1 0 0 0,0 1 0 0 0,0 0 1 0 0,0 0-1 0 0,0-1 0 0 0,0 1 0 0 0,0 0 1 0 0,0 0-1 0 0,0 0 0 0 0,0 0 0 0 0,1 0 1 0 0,-1 1-1 0 0,0-1 0 0 0,0 0 0 0 0,0 0 0 0 0,0 1 1 0 0,0-1-1 0 0,1 1 0 0 0,-1 0 0 0 0,1 0 0 0 0,-1 1 0 0 0,0-1 0 0 0,0 0 0 0 0,0 1 0 0 0,0-1 0 0 0,0 1 0 0 0,0-1 1 0 0,0 1-1 0 0,0-1 0 0 0,-1 1 0 0 0,1 0 0 0 0,0 2 0 0 0,2 9 10 0 0,-1-1 1 0 0,-1 0 0 0 0,0 20-1 0 0,0-16 8 0 0,8 95 33 0 0,-8-100-52 0 0,0-2 15 0 0,0 0 1 0 0,0 0-1 0 0,1 0 0 0 0,0 0 0 0 0,0 0 0 0 0,1-1 0 0 0,1 1 1 0 0,8 15-1 0 0,-9-15 14 0 0,-2-5-20 0 0,0-1 0 0 0,1 1 0 0 0,-1 0 0 0 0,1-1 0 0 0,0 1 0 0 0,0-1 1 0 0,0 0-1 0 0,1 1 0 0 0,-1-1 0 0 0,1 0 0 0 0,-1 0 0 0 0,5 2 0 0 0,-6-4 5 0 0,1-1-1 0 0,0 0 1 0 0,-1 0 0 0 0,1 0-1 0 0,0 0 1 0 0,0 0 0 0 0,-1 0-1 0 0,1 0 1 0 0,0 0 0 0 0,-1-1 0 0 0,1 1-1 0 0,0-1 1 0 0,-1 1 0 0 0,4-2-1 0 0,-4 1-3 0 0,19-15 31 0 0,-3-1-30 0 0,31-31 24 0 0,-26 28 5 0 0,27-32 0 0 0,-40 38-18 0 0,0 0 0 0 0,-1 0 0 0 0,-1-1 0 0 0,0 0 0 0 0,-2 0 1 0 0,1-1-1 0 0,-2 1 0 0 0,0-1 0 0 0,0 0 0 0 0,1-29 0 0 0,-5 42-19 0 0,-3-16 27 0 0,2 12-10 0 0,-1 6-17 0 0,1 1-7 0 0,0 0-1 0 0,-1 0 0 0 0,1 0 0 0 0,0 0 1 0 0,0 0-1 0 0,0 1 0 0 0,0-1 0 0 0,-1 0 0 0 0,1 1 1 0 0,0-1-1 0 0,0 1 0 0 0,0-1 0 0 0,0 1 1 0 0,0-1-1 0 0,0 1 0 0 0,0 0 0 0 0,0 0 1 0 0,0-1-1 0 0,0 1 0 0 0,1 0 0 0 0,-1 0 1 0 0,0 0-1 0 0,0 0 0 0 0,1 0 0 0 0,-1 0 0 0 0,0 1 1 0 0,-3 5 0 0 0,-26 25 5 0 0,21-23 0 0 0,0 0 0 0 0,0 1-1 0 0,1 1 1 0 0,0-1 0 0 0,1 1-1 0 0,0 1 1 0 0,1-1 0 0 0,-9 23 0 0 0,7-14 7 0 0,3-10 2 0 0,2 0-1 0 0,-1 0 0 0 0,-3 19 0 0 0,4-20-2 0 0,2-6-8 0 0,1-1-1 0 0,-1 1 1 0 0,0-1 0 0 0,1 1-1 0 0,-1-1 1 0 0,1 1-1 0 0,0-1 1 0 0,0 1-1 0 0,0-1 1 0 0,0 1-1 0 0,0-1 1 0 0,1 1 0 0 0,-1-1-1 0 0,2 5 1 0 0,0 1 14 0 0,1 0 0 0 0,0-1 0 0 0,5 11 0 0 0,-7-15-16 0 0,0-1 1 0 0,1 0-1 0 0,-1 0 1 0 0,1 0-1 0 0,-1 0 1 0 0,1 0-1 0 0,0 0 1 0 0,-1 0-1 0 0,1-1 1 0 0,0 1-1 0 0,0-1 1 0 0,0 1-1 0 0,1-1 1 0 0,-1 0 0 0 0,0 0-1 0 0,1 0 1 0 0,2 2-1 0 0,6-2 10 0 0,0 0 0 0 0,-1-1 1 0 0,1 0-1 0 0,0 0 0 0 0,-1-1 0 0 0,1 0 0 0 0,20-6 0 0 0,52-9 26 0 0,-63 12-8 0 0,0 0 1 0 0,36-14 0 0 0,-47 15-22 0 0,-4 1 3 0 0,-1 1 0 0 0,0-1 0 0 0,1 0 0 0 0,-1 0 0 0 0,0-1 0 0 0,0 1 0 0 0,5-5 0 0 0,-3 2 9 0 0,-2 2 37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5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139 285 5320 0 0,'-5'3'-56'0'0,"3"-1"51"0"0,-3 2-45 0 0,-1 1-1 0 0,1-1 0 0 0,-1 1 0 0 0,2 1 0 0 0,-1-1 1 0 0,-8 12-1 0 0,-42 96-193 0 0,50-104 282 0 0,0-1 0 0 0,1 1 0 0 0,1 0 0 0 0,-1 1 0 0 0,1-1 0 0 0,1 1 0 0 0,-3 16 0 0 0,4-19 78 0 0,1 16 952 0 0,-1-23-1034 0 0,1 1 0 0 0,0-1 0 0 0,0 1 1 0 0,0-1-1 0 0,0 0 0 0 0,0 1 0 0 0,0-1 0 0 0,0 1 1 0 0,0-1-1 0 0,0 0 0 0 0,0 1 0 0 0,0-1 0 0 0,1 0 1 0 0,-1 1-1 0 0,0-1 0 0 0,0 1 0 0 0,0-1 0 0 0,0 0 1 0 0,1 1-1 0 0,-1-1 0 0 0,0 0 0 0 0,0 1 0 0 0,0-1 1 0 0,1 0-1 0 0,-1 0 0 0 0,0 1 0 0 0,1-1 0 0 0,-1 0 1 0 0,0 0-1 0 0,1 1 0 0 0,0-1 0 0 0,-1 0 19 0 0,1 0-1 0 0,0-1 1 0 0,-1 1-1 0 0,1 0 1 0 0,0 0-1 0 0,0-1 1 0 0,-1 1-1 0 0,1-1 1 0 0,-1 1-1 0 0,1 0 1 0 0,0-1-1 0 0,-1 1 1 0 0,1-1-1 0 0,-1 1 1 0 0,1-1-1 0 0,-1 0 1 0 0,0 1-1 0 0,1-2 1 0 0,10-14-2 0 0,-1-1 1 0 0,0 0-1 0 0,-2-1 1 0 0,13-35 0 0 0,16-83 93 0 0,-24 79-15 0 0,27-72 1 0 0,-13 63-91 0 0,-25 61-33 0 0,0 0 0 0 0,0 0 0 0 0,0 0 0 0 0,1 1 0 0 0,0-1 0 0 0,0 1 0 0 0,0-1 0 0 0,0 1 0 0 0,6-6 0 0 0,-6 8-1 0 0,-2 1 0 0 0,-1 1 0 0 0,1-1 0 0 0,0 0 0 0 0,0 1 0 0 0,0-1 0 0 0,0 1-1 0 0,0-1 1 0 0,0 1 0 0 0,0-1 0 0 0,0 1 0 0 0,0 0 0 0 0,0-1 0 0 0,0 1 0 0 0,0 0 0 0 0,0 0 0 0 0,0 0 0 0 0,0 0 0 0 0,0 0 0 0 0,1 0 0 0 0,-1 0 0 0 0,0 0 0 0 0,0 1 0 0 0,0-1 0 0 0,0 0 0 0 0,0 1 0 0 0,0-1 0 0 0,0 0 0 0 0,1 2 0 0 0,21 15 120 0 0,-21-15-120 0 0,1 1-1 0 0,-1-1 0 0 0,0 1-1 0 0,1-1 1 0 0,-1 1 0 0 0,0 0 0 0 0,2 5-1 0 0,2 2 24 0 0,-1 1 0 0 0,0-1 0 0 0,-1 1 0 0 0,0 1 0 0 0,0-1-1 0 0,-1 0 1 0 0,-1 1 0 0 0,2 21 0 0 0,-4-27-7 0 0,12 241 1299 0 0,31-355 24 0 0,-39 101-1332 0 0,7-19 56 0 0,1 1 0 0 0,2 1-1 0 0,0 0 1 0 0,32-40 0 0 0,-43 61-50 0 0,-1 1-1 0 0,1-1 1 0 0,0 1 0 0 0,-1 0-1 0 0,1 0 1 0 0,0 0 0 0 0,1 0 0 0 0,-1 0-1 0 0,0 1 1 0 0,5-2 0 0 0,-8 2-15 0 0,1 1 0 0 0,0 0 0 0 0,0-1 1 0 0,-1 1-1 0 0,1 0 0 0 0,0 0 1 0 0,-1-1-1 0 0,1 1 0 0 0,0 0 1 0 0,0 0-1 0 0,0 0 0 0 0,-1 0 0 0 0,1 0 1 0 0,0 0-1 0 0,0 0 0 0 0,-1 0 1 0 0,1 1-1 0 0,0-1 0 0 0,0 0 0 0 0,-1 0 1 0 0,1 1-1 0 0,0-1 0 0 0,-1 0 1 0 0,1 1-1 0 0,0-1 0 0 0,-1 0 0 0 0,1 1 1 0 0,0-1-1 0 0,-1 1 0 0 0,1-1 1 0 0,-1 1-1 0 0,1 0 0 0 0,-1-1 0 0 0,1 1 1 0 0,-1 0-1 0 0,1 0 0 0 0,0 2 4 0 0,-1-1-1 0 0,1 1 0 0 0,-1-1 0 0 0,1 1 0 0 0,-1-1 1 0 0,0 0-1 0 0,-1 6 0 0 0,1-4 5 0 0,0 24 11 0 0,-2 1-1 0 0,-1-1 1 0 0,-1 0 0 0 0,-10 33-1 0 0,6-18 7 0 0,-6 26-10 0 0,4-43-15 0 0,6-15 0 0 0,0-1-1 0 0,1 1 1 0 0,0 0-1 0 0,-2 17 1 0 0,1 24 45 0 0,17-63-32 0 0,11-14-1668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5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76 6928 0 0,'0'0'728'0'0,"-5"2"-663"0"0,-20 12 36 0 0,0 1 1 0 0,2 1-1 0 0,-1 1 0 0 0,2 1 1 0 0,-40 41-1 0 0,-5 15 190 0 0,63-70-257 0 0,1-1-1 0 0,0 1 1 0 0,1-1 0 0 0,-1 1 0 0 0,1 0-1 0 0,-1 0 1 0 0,1 0 0 0 0,1 1 0 0 0,-1-1 0 0 0,-2 8-1 0 0,2-5 30 0 0,2-6-27 0 0,0 1 0 0 0,-1-1-1 0 0,1 0 1 0 0,0 0 0 0 0,0 0-1 0 0,0 0 1 0 0,0 0 0 0 0,0 0-1 0 0,0 0 1 0 0,0 0 0 0 0,0 0-1 0 0,1 0 1 0 0,-1 0-1 0 0,0 0 1 0 0,1 0 0 0 0,-1 0-1 0 0,0 0 1 0 0,1 0 0 0 0,0 0-1 0 0,-1 0 1 0 0,1 0 0 0 0,-1 0-1 0 0,2 1 1 0 0,0 0 13 0 0,0-1 0 0 0,0 1 0 0 0,0-1-1 0 0,0 0 1 0 0,0 1 0 0 0,0-1 0 0 0,0 0 0 0 0,0 0 0 0 0,1-1 0 0 0,2 2 0 0 0,3 0 30 0 0,-5-1-47 0 0,1 0-1 0 0,-1 0 1 0 0,1 0 0 0 0,-1-1 0 0 0,1 1-1 0 0,-1-1 1 0 0,1 0 0 0 0,0 0-1 0 0,-1-1 1 0 0,1 1 0 0 0,-1-1-1 0 0,1 1 1 0 0,-1-1 0 0 0,5-2-1 0 0,151-58 649 0 0,-153 58-671 0 0,0 0 0 0 0,0 0 0 0 0,-1 0 0 0 0,1-1 0 0 0,-1 0 0 0 0,1 0 0 0 0,-1-1 0 0 0,0 1 0 0 0,-1-1 0 0 0,1 0 0 0 0,5-8 0 0 0,-2 2 18 0 0,-4 5 1 0 0,1-1 0 0 0,-1 0 1 0 0,0 0-1 0 0,-1 0 0 0 0,1 0 1 0 0,-2-1-1 0 0,1 1 0 0 0,-1-1 0 0 0,0 0 1 0 0,0 1-1 0 0,0-11 0 0 0,-1 6 10 0 0,-1 0 1 0 0,0 0-1 0 0,-1 0 0 0 0,0 1 0 0 0,-1-1 0 0 0,-3-12 1 0 0,3 18-25 0 0,1 1-1 0 0,-1 0 1 0 0,0 0 0 0 0,0 0 0 0 0,-1 0 0 0 0,1 0 0 0 0,-1 0 0 0 0,-6-6 0 0 0,8 9-12 0 0,-1 1 1 0 0,1-1-1 0 0,-1 1 0 0 0,0-1 1 0 0,0 1-1 0 0,0 0 1 0 0,0 0-1 0 0,1 0 0 0 0,-2 0 1 0 0,1 0-1 0 0,0 0 1 0 0,0 0-1 0 0,0 1 0 0 0,0-1 1 0 0,0 1-1 0 0,-1 0 1 0 0,1-1-1 0 0,0 1 1 0 0,0 0-1 0 0,0 0 0 0 0,-1 1 1 0 0,1-1-1 0 0,0 0 1 0 0,-3 1-1 0 0,-8 3-16 0 0,0-1 0 0 0,0 2 0 0 0,0 0 0 0 0,0 0 1 0 0,1 1-1 0 0,0 1 0 0 0,0 0 0 0 0,1 0 0 0 0,0 1 0 0 0,0 1 0 0 0,1 0 1 0 0,0 0-1 0 0,0 1 0 0 0,-8 12 0 0 0,-20 27-346 0 0,28-33 223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6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269 632 7136 0 0,'0'0'32'0'0,"-3"-1"-15"0"0,-1 1-5 0 0,0 0 1 0 0,0 0-1 0 0,0 0 0 0 0,0 0 1 0 0,0 1-1 0 0,0-1 1 0 0,0 1-1 0 0,0 0 0 0 0,0 0 1 0 0,0 1-1 0 0,1-1 0 0 0,-1 1 1 0 0,0 0-1 0 0,1 0 0 0 0,0 0 1 0 0,-1 0-1 0 0,-5 6 0 0 0,-8 6 44 0 0,0 1-1 0 0,-14 18 1 0 0,20-20-13 0 0,-1-1 35 0 0,1 1 1 0 0,0 1-1 0 0,1 0 1 0 0,1 0-1 0 0,0 1 0 0 0,1 0 1 0 0,0 0-1 0 0,1 1 1 0 0,-7 28-1 0 0,1-2 77 0 0,12-39-119 0 0,0 0 1 0 0,1-1-1 0 0,-1 1 1 0 0,1 0-1 0 0,0 0 1 0 0,0-1-1 0 0,0 1 1 0 0,0 0-1 0 0,0 0 1 0 0,1-1-1 0 0,-1 1 1 0 0,1 0-1 0 0,0 0 1 0 0,0-1-1 0 0,2 6 1 0 0,0 0 57 0 0,-3-8-90 0 0,0 0 0 0 0,0 0 0 0 0,0 0 0 0 0,0 1 0 0 0,0-1 0 0 0,0 0 0 0 0,0 0 0 0 0,0 0 0 0 0,0 1-1 0 0,1-1 1 0 0,-1 0 0 0 0,0 0 0 0 0,0 0 0 0 0,0 0 0 0 0,0 0 0 0 0,0 1 0 0 0,0-1 0 0 0,0 0 0 0 0,1 0 0 0 0,-1 0-1 0 0,0 0 1 0 0,0 0 0 0 0,0 0 0 0 0,0 0 0 0 0,1 1 0 0 0,-1-1 0 0 0,0 0 0 0 0,0 0 0 0 0,0 0 0 0 0,1 0 0 0 0,-1 0-1 0 0,0 0 1 0 0,0 0 0 0 0,0 0 0 0 0,1 0 0 0 0,-1 0 0 0 0,0 0 0 0 0,0 0 0 0 0,0 0 0 0 0,0 0 0 0 0,1 0 0 0 0,-1 0-1 0 0,0-1 1 0 0,7 2 47 0 0,-3-1-29 0 0,0 0 0 0 0,1-1 0 0 0,-1 1 0 0 0,0-1 0 0 0,0 0 0 0 0,0 0 0 0 0,0 0 0 0 0,0 0 0 0 0,0-1 0 0 0,0 0 0 0 0,6-4 0 0 0,0 2-4 0 0,12-6 8 0 0,0-1 1 0 0,0-1 0 0 0,-1-1-1 0 0,24-19 1 0 0,-30 19 6 0 0,-2 1-1 0 0,1-2 1 0 0,-2 0 0 0 0,0-1 0 0 0,18-28 0 0 0,-15 16 172 0 0,-1 0 1 0 0,18-50-1 0 0,-16 17 32 0 0,18-147 17 0 0,-26 133-22 0 0,-2-98 0 0 0,-6 92-74 0 0,0 73-128 0 0,0 1 0 0 0,-1 0-1 0 0,1 0 1 0 0,-1 0 0 0 0,-4-11-1 0 0,1-8 381 0 0,3 25-399 0 0,-1 1 0 0 0,1-1 1 0 0,-1 0-1 0 0,1 0 0 0 0,-1 1 0 0 0,1-1 0 0 0,0 1 0 0 0,-1 0 0 0 0,1-1 0 0 0,0 1 0 0 0,-1 0 0 0 0,1 0 0 0 0,0-1 1 0 0,0 1-1 0 0,-1 0 0 0 0,1 0 0 0 0,0 1 0 0 0,-1 1 0 0 0,-10 10 3 0 0,1 0 1 0 0,0 1-1 0 0,1 0 1 0 0,0 1-1 0 0,1 0 1 0 0,-10 23-1 0 0,9-9 24 0 0,0 1 1 0 0,-9 53-1 0 0,-1 79 80 0 0,19-142-109 0 0,-10 94 12 0 0,8-84 2 0 0,2-1 0 0 0,3 45-1 0 0,-1-63-11 0 0,1 1-1 0 0,0 0 0 0 0,1-1 1 0 0,1 1-1 0 0,0-1 0 0 0,0 0 0 0 0,9 15 1 0 0,9 3 45 0 0,24 14-22 0 0,-44-41-31 0 0,0 0 0 0 0,0 0 0 0 0,1 0 0 0 0,-1-1 0 0 0,1 1-1 0 0,-1-1 1 0 0,1 1 0 0 0,0-1 0 0 0,-1 0 0 0 0,1 0 0 0 0,0 0 0 0 0,4 0 0 0 0,52 6 42 0 0,-54-7-37 0 0,-1 0 1 0 0,0 0-1 0 0,0 0 1 0 0,0 0-1 0 0,0-1 1 0 0,1 0-1 0 0,6-1 1 0 0,3-4 8 0 0,0 0 1 0 0,0-1-1 0 0,0 0 0 0 0,-1-1 1 0 0,0-1-1 0 0,0 0 0 0 0,-1 0 1 0 0,0-1-1 0 0,-1-1 0 0 0,15-18 1 0 0,2-5 50 0 0,-7 9 55 0 0,31-49 0 0 0,-43 60-18 0 0,0-1-1 0 0,-1 0 1 0 0,-1-1-1 0 0,7-21 1 0 0,-13 29-30 0 0,-1 7-74 0 0,0 1 1 0 0,0 0-1 0 0,0 0 1 0 0,0 0-1 0 0,-1 0 1 0 0,1-1-1 0 0,0 1 1 0 0,0 0-1 0 0,0 0 1 0 0,0 0-1 0 0,0 0 1 0 0,-1 0-1 0 0,1-1 1 0 0,0 1-1 0 0,0 0 1 0 0,0 0-1 0 0,-1 0 1 0 0,1 0-1 0 0,0 0 1 0 0,0 0-1 0 0,0 0 1 0 0,-1 0-1 0 0,1 0 1 0 0,0 0-1 0 0,0 0 1 0 0,0 0-1 0 0,-1 0 1 0 0,1 0-1 0 0,0 0 1 0 0,0 0-1 0 0,0 0 1 0 0,-1 0-1 0 0,1 0 1 0 0,0 0-1 0 0,0 0 1 0 0,0 0-1 0 0,-1 1 1 0 0,1-1-1 0 0,0 0 1 0 0,0 0-1 0 0,0 0 1 0 0,0 0-1 0 0,-1 0 1 0 0,1 0-1 0 0,0 1 1 0 0,0-1-1 0 0,0 0 1 0 0,-11 5 0 0 0,-35 21 14 0 0,1 1-1 0 0,2 2 0 0 0,-44 39 1 0 0,72-54-18 0 0,0 2 0 0 0,1-1 0 0 0,1 2 0 0 0,-16 25 0 0 0,27-37 1 0 0,-1 0 0 0 0,1 0 0 0 0,0 0 0 0 0,0 0 0 0 0,1 0 0 0 0,0 0 0 0 0,0 0 0 0 0,0 1 0 0 0,0-1 0 0 0,1 1 0 0 0,0-1 0 0 0,0 0 0 0 0,0 1 0 0 0,1-1 0 0 0,1 7 0 0 0,-1-10 1 0 0,-1 0-1 0 0,1 1 1 0 0,0-1-1 0 0,-1 0 1 0 0,1 0-1 0 0,0 0 0 0 0,1 0 1 0 0,-1 0-1 0 0,2 2 1 0 0,2 4-1 0 0,-4-5 1 0 0,0 0-1 0 0,1-1 1 0 0,0 1 0 0 0,0-1-1 0 0,0 1 1 0 0,0-1 0 0 0,0 0 0 0 0,0 1-1 0 0,1-1 1 0 0,-1 0 0 0 0,1-1-1 0 0,0 1 1 0 0,-1 0 0 0 0,1-1-1 0 0,0 0 1 0 0,0 1 0 0 0,0-1-1 0 0,0 0 1 0 0,0 0 0 0 0,0-1 0 0 0,0 1-1 0 0,6 0 1 0 0,79 10-4 0 0,-64-9-1 0 0,33-2-1 0 0,81-5 2 0 0,98 0-17 0 0,-117 0-1899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6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0 810 7232 0 0,'0'0'1316'0'0,"6"0"-1214"0"0,-6 0-100 0 0,14 0 63 0 0,-1-1 1 0 0,21-4-1 0 0,93-23 145 0 0,160-55 0 0 0,-33 7 164 0 0,-25 20-183 0 0,-139 35-141 0 0,660-136 99 0 0,255 10 229 0 0,-426 114 10 0 0,4 26 174 0 0,-140 3 86 0 0,429-62 993 0 0,-606 15-475 0 0,-240 45-1093 0 0,96-23 133 0 0,-65 14-74 0 0,-55 14-123 0 0,0 0 0 0 0,0 0 0 0 0,0 1-1 0 0,0-1 1 0 0,0 0 0 0 0,0-1 0 0 0,0 1-1 0 0,-1 0 1 0 0,1 0 0 0 0,0-1 0 0 0,1-2 0 0 0,-3 4-9 0 0,0 0 1 0 0,1 0-1 0 0,-1 0 0 0 0,0 0 1 0 0,0 0-1 0 0,0 0 1 0 0,0 0-1 0 0,0 0 1 0 0,0-1-1 0 0,0 1 1 0 0,0 0-1 0 0,0 0 1 0 0,0 0-1 0 0,0 0 1 0 0,0 0-1 0 0,0 0 1 0 0,0 0-1 0 0,0 0 1 0 0,0-1-1 0 0,0 1 1 0 0,0 0-1 0 0,0 0 1 0 0,0 0-1 0 0,0 0 1 0 0,0 0-1 0 0,0 0 1 0 0,0 0-1 0 0,0 0 1 0 0,0 0-1 0 0,0-1 1 0 0,0 1-1 0 0,0 0 1 0 0,-1 0-1 0 0,1 0 1 0 0,0 0-1 0 0,0 0 1 0 0,0 0-1 0 0,0 0 1 0 0,0 0-1 0 0,0 0 1 0 0,0 0-1 0 0,0 0 1 0 0,0 0-1 0 0,0 0 1 0 0,0 0-1 0 0,-1-1 1 0 0,1 1-1 0 0,0 0 1 0 0,0 0-1 0 0,0 0 0 0 0,0 0 1 0 0,0 0-1 0 0,0 0 1 0 0,0 0-1 0 0,0 0 1 0 0,-1 0-1 0 0,1 0 1 0 0,0 0-1 0 0,0 0 1 0 0,0 0-1 0 0,0 1 1 0 0,-22-3 19 0 0,-61-1-1920 0 0,63 2-7734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7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309 739 9040 0 0,'-228'65'410'0'0,"165"-46"-186"0"0,45-13 56 0 0,19-6-273 0 0,-1 0 0 0 0,0 0 0 0 0,0 0 0 0 0,0 0 0 0 0,0 0 0 0 0,0 0 0 0 0,0 0-1 0 0,0 0 1 0 0,0 0 0 0 0,0 0 0 0 0,0 0 0 0 0,0 0 0 0 0,0 0 0 0 0,0 0 0 0 0,0 0-1 0 0,0 1 1 0 0,0-1 0 0 0,0 0 0 0 0,0 0 0 0 0,0 0 0 0 0,0 0 0 0 0,0 0 0 0 0,0 0-1 0 0,0 0 1 0 0,0 0 0 0 0,0 0 0 0 0,0 0 0 0 0,0 0 0 0 0,0 0 0 0 0,0 0 0 0 0,0 0-1 0 0,0 0 1 0 0,0 0 0 0 0,0 1 0 0 0,0-1 0 0 0,0 0 0 0 0,0 0 0 0 0,0 0 0 0 0,0 0-1 0 0,0 0 1 0 0,0 0 0 0 0,40-3 390 0 0,-33 2-381 0 0,101-12 260 0 0,5-9-18 0 0,279-84-8 0 0,893-189 356 0 0,-1051 261-395 0 0,201-22-74 0 0,-110 25 43 0 0,162-5-18 0 0,-203 13-130 0 0,598-82 529 0 0,-647 73-280 0 0,90-16 178 0 0,-284 42-263 0 0,1 2 0 0 0,73 1 0 0 0,-91 1 115 0 0,-20 0-76 0 0,-14 0-185 0 0,-27-2-51 0 0,-1 2 1 0 0,0 1-1 0 0,0 2 0 0 0,0 2 1 0 0,-57 12-1 0 0,-62 18-664 0 0,136-30 415 0 0,2-4-4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27.0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3517 267 96 0 0,'-11'-15'0'0'0,"-6"-5"0"0"0,10 13 0 0 0,0-1 0 0 0,-1 1 0 0 0,0 1 0 0 0,-14-10 0 0 0,9 9 0 0 0,-2 0 0 0 0,1 0 0 0 0,0 1 0 0 0,-1 1 0 0 0,0 1 0 0 0,-1 0 0 0 0,1 1 0 0 0,-1 0 0 0 0,-28 0 0 0 0,-194-7 0 0 0,163 4 0 0 0,-182-8 0 0 0,21 6 0 0 0,17 27 0 0 0,145-10 0 0 0,17-3 29 0 0,1 3 0 0 0,-94 27 0 0 0,39 4 375 0 0,-122 62 1 0 0,138-54 43 0 0,-1 0-225 0 0,71-34-96 0 0,-1-1 1 0 0,-54 18-1 0 0,-2-4 148 0 0,81-26-269 0 0,-36 12 70 0 0,1 1 1 0 0,-62 36 0 0 0,71-31 67 0 0,1 1 0 0 0,1 1 1 0 0,1 1-1 0 0,1 2 0 0 0,-38 50 0 0 0,51-63-71 0 0,1-1 0 0 0,-18 15-1 0 0,-7 6 249 0 0,-23 23-89 0 0,11-21 32 0 0,-24 13-31 0 0,43-29-164 0 0,-29 26 0 0 0,41-31-33 0 0,4-3 38 0 0,0 1 1 0 0,1 0 0 0 0,0 1-1 0 0,0 0 1 0 0,-11 19 0 0 0,14-20-18 0 0,-3 6 128 0 0,-16 33-1 0 0,4-5 29 0 0,-2 5 123 0 0,15-27-158 0 0,-16 26-1 0 0,-87 135 239 0 0,93-146-367 0 0,0 1-1 0 0,3 0 1 0 0,-17 58 0 0 0,13-37 189 0 0,15-45-128 0 0,0 1-1 0 0,-3 25 0 0 0,5-23-34 0 0,1-9 32 0 0,1 0-1 0 0,0 1 1 0 0,0-1 0 0 0,1 0-1 0 0,2 17 1 0 0,-1-6 146 0 0,2 13-81 0 0,11 50 0 0 0,-4-34 34 0 0,-5-18-81 0 0,18 86 344 0 0,-19-104-388 0 0,0 0 0 0 0,0 1 0 0 0,1-2-1 0 0,7 14 1 0 0,-3-8-19 0 0,-7-14-41 0 0,0 1 1 0 0,0 0 0 0 0,0-1-1 0 0,0 1 1 0 0,1-1-1 0 0,-1 0 1 0 0,1 0 0 0 0,5 5-1 0 0,40 29 175 0 0,-41-33-162 0 0,-1 1-1 0 0,1-1 0 0 0,0 0 1 0 0,0 0-1 0 0,0-1 0 0 0,1 0 1 0 0,14 4-1 0 0,-2-1 19 0 0,186 50 140 0 0,-184-51-188 0 0,89 16 7 0 0,-74-15 19 0 0,0 2 1 0 0,54 18 0 0 0,-29-2-15 0 0,-24-8 15 0 0,1-2 0 0 0,57 13 0 0 0,-46-18 27 0 0,0-1 0 0 0,1-3 0 0 0,53-1 0 0 0,358-49 409 0 0,-150 9-146 0 0,126-13 44 0 0,-279 21-162 0 0,-103 18-154 0 0,107-22 37 0 0,-47 13 15 0 0,45-4 4 0 0,-48 5-18 0 0,44-10-6 0 0,-41 10-19 0 0,-73 11-44 0 0,34-5 1 0 0,75-23 0 0 0,194-47 251 0 0,-38 6-167 0 0,-88 19 16 0 0,141-34-13 0 0,-218 52-88 0 0,-49 11-2 0 0,-59 17-11 0 0,132-48 6 0 0,-108 35-5 0 0,-2-2 1 0 0,-1-2 0 0 0,-1-3 0 0 0,-1-2 0 0 0,92-75 0 0 0,-13 1 41 0 0,-45 36-29 0 0,-80 64-19 0 0,1-1 1 0 0,-1 1 0 0 0,-1-2 0 0 0,11-12 0 0 0,30-55 0 0 0,-42 66 1 0 0,-1-1 0 0 0,0-1 1 0 0,0 1-1 0 0,-2-1 0 0 0,1 0 1 0 0,2-16-1 0 0,2-8 3 0 0,-2 17-4 0 0,-1-1 0 0 0,-1 0 0 0 0,-1 1 0 0 0,-1-1 0 0 0,0-1 0 0 0,-2 1 0 0 0,0 0 0 0 0,-1 0 0 0 0,-7-36 0 0 0,0 17-1 0 0,-22-65 0 0 0,27 96 0 0 0,-8-23 2 0 0,-1 0 1 0 0,-27-47 0 0 0,30 63 0 0 0,-1 2-1 0 0,0-1 1 0 0,-1 2-1 0 0,0-1 0 0 0,-1 1 1 0 0,-1 1-1 0 0,0 0 1 0 0,-19-12-1 0 0,-68-40 29 0 0,25 21 18 0 0,-116-50 1 0 0,-90-34 86 0 0,181 85-68 0 0,-1 5 1 0 0,-194-42 0 0 0,216 63-58 0 0,-72-5 4 0 0,40 7-1 0 0,-45-5-6 0 0,46 8-5 0 0,-44 2 2 0 0,43 2-3 0 0,-44-5-2 0 0,44 9 0 0 0,-43 4-2 0 0,45 1-4 0 0,-40 4-4 0 0,43 2-2 0 0,-42 8 8 0 0,44-1-2 0 0,74-10 3 0 0,-189 45-2 0 0,151-32 2 0 0,-342 113-48 0 0,367-116 43 0 0,-60 13-1 0 0,-29 10-16 0 0,66-15 14 0 0,-35 17-9 0 0,-56 28-5 0 0,143-64 21 0 0,0 0 0 0 0,-24 5 0 0 0,26-8-3 0 0,0 2 0 0 0,-21 7 1 0 0,23-7 0 0 0,6-3 2 0 0,1 0 0 0 0,0 0 1 0 0,-1 0-1 0 0,1 1 0 0 0,0 0 1 0 0,0 0-1 0 0,0 0 1 0 0,-5 4-1 0 0,-3 3-13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43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4720 0 0,'0'0'1760'0'0,"8"-20"632"0"0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47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2504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4:39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0 907 2808 0 0,'20'-14'0'0'0,"-10"7"0"0"0,-9 7 0 0 0,-1 0 0 0 0,1-1 0 0 0,-1 1 0 0 0,0 0 0 0 0,1 0 0 0 0,-1 0 0 0 0,1 0 0 0 0,-1 0 0 0 0,0 0 0 0 0,1 0 0 0 0,-1 0 0 0 0,1 0 0 0 0,-1 0 0 0 0,1 0 0 0 0,-1 0 0 0 0,0 0 0 0 0,1 0 0 0 0,-1 0 0 0 0,1 0 0 0 0,-1 0 0 0 0,1 1 0 0 0,-1-1 0 0 0,0 0 0 0 0,1 0 0 0 0,-1 1 0 0 0,0-1 0 0 0,1 0 0 0 0,-1 0 0 0 0,0 1 0 0 0,1-1 0 0 0,-1 0 0 0 0,0 1 0 0 0,0-1 0 0 0,1 0 0 0 0,-1 1 0 0 0,0-1 0 0 0,0 1 0 0 0,0-1 0 0 0,1 0 0 0 0,-1 1 0 0 0,0-1 0 0 0,0 1 0 0 0,0-1 0 0 0,0 0 0 0 0,0 1 0 0 0,4 9-1 0 0,-1 0 0 0 0,-1 0 1 0 0,1 0-1 0 0,-2 0 0 0 0,1 1 0 0 0,-1-1 1 0 0,-1 0-1 0 0,0 12 0 0 0,0 7 0 0 0,15 135-24 0 0,-14-155 22 0 0,-1-8 3 0 0,0 1-1 0 0,1-1 1 0 0,-1 1 0 0 0,0-1 0 0 0,1 1-1 0 0,-1-1 1 0 0,1 1 0 0 0,0-1 0 0 0,-1 0-1 0 0,1 1 1 0 0,0-1 0 0 0,0 0-1 0 0,0 0 1 0 0,2 2 0 0 0,5 7 0 0 0,5-5 0 0 0,-10-5 0 0 0,0-1 0 0 0,0 0 0 0 0,0 0 0 0 0,0 0 0 0 0,-1 0 0 0 0,1 0 0 0 0,0 0 0 0 0,0-1 0 0 0,-1 1 1 0 0,1-1-1 0 0,-1 0 0 0 0,0 1 0 0 0,1-1 0 0 0,-1-1 0 0 0,0 1 0 0 0,0 0 0 0 0,3-4 0 0 0,2-2 3 0 0,132-153 75 0 0,-6 2 435 0 0,26-14-308 0 0,47-62 707 0 0,-112 134-549 0 0,-33 39 17 0 0,-27 29-159 0 0,48-48-49 0 0,-18 6 297 0 0,-56 64-381 0 0,0-1-1 0 0,-1 1 1 0 0,-1-1 0 0 0,1-1 0 0 0,3-13 0 0 0,-5-5 548 0 0,-5 29-308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6:32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 96 0 0,'-28'19'0'0'0,"23"-16"0"0"0,0 1 0 0 0,0 0 0 0 0,1 0 0 0 0,-1 0 0 0 0,1 0 0 0 0,-6 8 0 0 0,3-3 0 0 0,2-2 0 0 0,-1 0 0 0 0,2 1 0 0 0,-1 0 0 0 0,1-1 0 0 0,0 1 0 0 0,0 1 0 0 0,-4 13 0 0 0,5-13 0 0 0,0 1 0 0 0,-1-1 0 0 0,-10 16 0 0 0,-14 36 8 0 0,25-57-3 0 0,1 1-1 0 0,0 0 1 0 0,0-1-1 0 0,1 1 1 0 0,-2 7 0 0 0,2-9 9 0 0,1 0 1 0 0,-1 0 0 0 0,0 0-1 0 0,0 0 1 0 0,0 0 0 0 0,-1 0 0 0 0,1 0-1 0 0,-1 0 1 0 0,1 0 0 0 0,-1-1-1 0 0,0 1 1 0 0,0 0 0 0 0,0-1-1 0 0,-3 3 1 0 0,-1-1 51 0 0,0 0 0 0 0,1 0 1 0 0,0 0-1 0 0,0 1 0 0 0,0-1 0 0 0,0 1 0 0 0,1 1 0 0 0,-1-1 1 0 0,1 1-1 0 0,-4 7 0 0 0,-2-4 465 0 0,7-6 190 0 0,13-1-461 0 0,-3-3-224 0 0,0 0 0 0 0,0 0-1 0 0,0-1 1 0 0,0 1 0 0 0,0-1 0 0 0,0-1 0 0 0,7-3 0 0 0,5-1 34 0 0,33-12 109 0 0,74-23 484 0 0,-73 22-412 0 0,-42 14-182 0 0,1 2 0 0 0,22-7 0 0 0,-4-1 26 0 0,-26 9-77 0 0,-1 2 0 0 0,1-1 0 0 0,0 0 0 0 0,0 1 0 0 0,0 0 0 0 0,0 0 0 0 0,7-1 0 0 0,-9 2 51 0 0,-2 1-21 0 0,-1 0-1 0 0,1-1 0 0 0,0 1 1 0 0,0 0-1 0 0,0 0 1 0 0,-1 0-1 0 0,1 0 0 0 0,0 0 1 0 0,-1 0-1 0 0,1 0 1 0 0,-1-1-1 0 0,1 1 1 0 0,-1 0-1 0 0,1 0 0 0 0,-1 0 1 0 0,1-1-1 0 0,-1 1 1 0 0,-1 0-1 0 0,-21 30-96 0 0,13-18 112 0 0,-12 17 72 0 0,-35 38 0 0 0,52-63-81 0 0,1 0 0 0 0,1 1-1 0 0,-1 0 1 0 0,1-1-1 0 0,0 1 1 0 0,-4 11-1 0 0,7-16-48 0 0,0 1 1 0 0,-1-1-1 0 0,1 0 0 0 0,0 1 0 0 0,0-1 0 0 0,0 1 0 0 0,0-1 1 0 0,0 0-1 0 0,1 1 0 0 0,-1-1 0 0 0,0 1 0 0 0,1-1 1 0 0,-1 0-1 0 0,1 0 0 0 0,-1 1 0 0 0,1-1 0 0 0,0 0 1 0 0,-1 0-1 0 0,1 1 0 0 0,0-1 0 0 0,0 0 0 0 0,0 0 1 0 0,0 0-1 0 0,0 0 0 0 0,0 0 0 0 0,0 0 0 0 0,0-1 1 0 0,1 1-1 0 0,-1 0 0 0 0,0-1 0 0 0,2 2 0 0 0,1 0 34 0 0,-1-1 0 0 0,1 1 0 0 0,0-1 0 0 0,0 0 0 0 0,-1 0 0 0 0,1 0 0 0 0,0 0 0 0 0,0-1 0 0 0,0 0 0 0 0,6 0 0 0 0,12-5 46 0 0,-1-1 0 0 0,0-1 1 0 0,-1-1-1 0 0,30-16 0 0 0,-44 22-82 0 0,-1-1 0 0 0,0-1 0 0 0,0 1-1 0 0,0-1 1 0 0,0 0 0 0 0,5-6 0 0 0,-4 4-2 0 0,1 0 1 0 0,-1 1-1 0 0,1 0 1 0 0,0 0 0 0 0,0 1-1 0 0,16-8 2712 0 0,-21 12-2699 0 0,-1-1 0 0 0,1 1 1 0 0,0-1-1 0 0,0 0 1 0 0,-1 1-1 0 0,1-1 0 0 0,-1 0 1 0 0,1 0-1 0 0,0 0 1 0 0,-1 0-1 0 0,0-1 0 0 0,1 1 1 0 0,-1 0-1 0 0,2-3 0 0 0,20-14 51 0 0,-22 17 100 0 0,6-9-420 0 0,29-34 50 0 0,-11 18 285 0 0,-22 19-81 0 0,-2 1 2 0 0,-1 4 488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7:07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10248 0 0,'0'0'1704'0'0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8:52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55 96 0 0,'-23'-15'0'0'0,"16"11"0"0"0,0-1 0 0 0,1 1 0 0 0,-1 1 0 0 0,-1 0 0 0 0,1 0 0 0 0,0 0 0 0 0,-1 1 0 0 0,0 0 0 0 0,-9-2 0 0 0,2 2 0 0 0,0 1 0 0 0,2-2 0 0 0,29 7 45 0 0,0-1-1 0 0,27 3 1 0 0,-26-4 2 0 0,55 7 339 0 0,-54-8-302 0 0,0 2 1 0 0,21 5-1 0 0,48 5 833 0 0,-56-10-674 0 0,28 8 1 0 0,24 5 708 0 0,0-2 0 0 0,133 3 0 0 0,28 7 1114 0 0,-197-17-1682 0 0,38 7 334 0 0,-44-6-237 0 0,52 3-1 0 0,-11-2 35 0 0,20 1 33 0 0,254-5 708 0 0,-235 6-856 0 0,10 0-94 0 0,-82-11-185 0 0,24-2 123 0 0,0 5 0 0 0,106 15 1 0 0,-120-9-41 0 0,-28-4 81 0 0,46 11 0 0 0,-48-9 283 0 0,41 5-1 0 0,-11-2 260 0 0,-43-6-371 0 0,-11-2-434 0 0,-1-1 0 0 0,1 0 0 0 0,-1 0 0 0 0,1-1 0 0 0,0 1 0 0 0,0-1 0 0 0,7-1 3913 0 0,-10 1-3896 0 0,1 0 0 0 0,-1 1 1 0 0,1-1-1 0 0,-1 0 1 0 0,0 1-1 0 0,1-1 0 0 0,-1 1 1 0 0,0 0-1 0 0,1 0 0 0 0,-1 0 1 0 0,0 0-1 0 0,4 3 1 0 0,-3-2-37 0 0,0-1 0 0 0,1 1 1 0 0,-1 0-1 0 0,1-1 1 0 0,-1 0-1 0 0,6 1 1 0 0,-3 0 3 0 0,17-2 19 0 0,6 0-5 0 0,15 0 19 0 0,-37 1-23 0 0,0-2-1 0 0,0 1 1 0 0,-1-1-1 0 0,1 0 1 0 0,9-2-1 0 0,-14 2-3 0 0,3 1 6 0 0,-2 0 9 0 0,2 0-4 0 0,-3 0-4 0 0,6 0 291 0 0,-4 0-992 0 0,-2 0-1156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8:56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10448 0 0,'0'0'3184'0'0,"5"1"-3136"0"0,44 6 99 0 0,94 1 0 0 0,-112-3-64 0 0,1-5-1752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8:5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9344 0 0,'1'3'3'0'0,"0"0"0"0"0,0 0 0 0 0,0 0 0 0 0,0 1 0 0 0,-1-1 0 0 0,1 0 0 0 0,-1 0 0 0 0,0 1 0 0 0,0-1 0 0 0,0 0 0 0 0,0 0 0 0 0,-1 5 0 0 0,0 14 22 0 0,11 206 744 0 0,-4-194-1498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8:57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10544 0 0,'0'0'40'0'0,"35"12"-32"0"0,-18-12 0 0 0,49 4 0 0 0,-47-4 24 0 0,25 0 8 0 0,-35 0 48 0 0,9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8:58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9944 0 0,'-30'39'-18'0'0,"9"-13"-43"0"0,2 1 0 0 0,-30 52 1 0 0,37-57 63 0 0,6-11 26 0 0,-1 1 0 0 0,1 0-1 0 0,1-1 1 0 0,0 2 0 0 0,-4 16 0 0 0,8-23-30 0 0,0 1 52 0 0,0 0 1 0 0,0 0 0 0 0,0 1 0 0 0,1-1 0 0 0,0 1 0 0 0,0-1 0 0 0,2 11 0 0 0,-1-16-24 0 0,-1-1 0 0 0,1 1-1 0 0,0-1 1 0 0,0 1 0 0 0,-1-1-1 0 0,1 1 1 0 0,0-1-1 0 0,0 0 1 0 0,0 0 0 0 0,0 1-1 0 0,1-1 1 0 0,-1 0 0 0 0,0 0-1 0 0,0 0 1 0 0,1 0-1 0 0,-1 0 1 0 0,1-1 0 0 0,-1 1-1 0 0,1 0 1 0 0,-1-1 0 0 0,1 1-1 0 0,-1 0 1 0 0,1-1-1 0 0,-1 0 1 0 0,1 0 0 0 0,0 1-1 0 0,-1-1 1 0 0,1 0 0 0 0,-1 0-1 0 0,1 0 1 0 0,0 0-1 0 0,-1-1 1 0 0,1 1 0 0 0,0 0-1 0 0,-1-1 1 0 0,2 0 0 0 0,7-2 49 0 0,-1 0 1 0 0,0-1 0 0 0,0 0 0 0 0,12-7-1 0 0,-20 10-65 0 0,10-7 80 0 0,0 0 0 0 0,-1-1 1 0 0,0 0-1 0 0,-1-1 0 0 0,1 0 0 0 0,-2-1 1 0 0,0 1-1 0 0,0-2 0 0 0,-1 1 0 0 0,9-20 1 0 0,-15 28-89 0 0,1-1 1 0 0,-2 0-1 0 0,1 1 1 0 0,0-1 0 0 0,-1 1-1 0 0,1-1 1 0 0,-1 0 0 0 0,0 1-1 0 0,-1-1 1 0 0,1 0-1 0 0,0 0 1 0 0,-1 1 0 0 0,0-1-1 0 0,0 1 1 0 0,0-1-1 0 0,0 1 1 0 0,-1-1 0 0 0,-2-3-1 0 0,-1-2 34 0 0,-1 0 0 0 0,0 0-1 0 0,0 0 1 0 0,-12-11 0 0 0,7 10 7 0 0,1 0 1 0 0,-1 1 0 0 0,-1 0-1 0 0,0 0 1 0 0,-21-11 0 0 0,29 18-29 0 0,0 0 0 0 0,-1 0 1 0 0,1 0-1 0 0,0 0 0 0 0,-1 1 0 0 0,1-1 0 0 0,-1 1 1 0 0,1 0-1 0 0,-1 1 0 0 0,0-1 0 0 0,1 1 1 0 0,-1 0-1 0 0,0 0 0 0 0,1 0 0 0 0,-1 1 1 0 0,0-1-1 0 0,1 1 0 0 0,-1 0 0 0 0,1 1 0 0 0,-1-1 1 0 0,-5 3-1 0 0,8-2-6 0 0,0 0-1 0 0,0-1 1 0 0,0 1-1 0 0,0 0 1 0 0,0 0 0 0 0,0 0-1 0 0,0 0 1 0 0,1 0-1 0 0,-1 1 1 0 0,1-1-1 0 0,0 0 1 0 0,0 1 0 0 0,0-1-1 0 0,0 1 1 0 0,0-1-1 0 0,-1 5 1 0 0,1 3-369 0 0,-1-1 0 0 0,2 0-1 0 0,-1 12 1 0 0,1-17-38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8:58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0 238 10248 0 0,'0'0'-10'0'0,"2"5"37"0"0,0 3-1 0 0,-2-4 7 0 0,1 0 0 0 0,1 0 0 0 0,-1-1 0 0 0,0 1-1 0 0,1 0 1 0 0,3 4 0 0 0,11 18 203 0 0,-7-11 149 0 0,0 0 0 0 0,8 20 0 0 0,-16-32-217 0 0,1 0 1 0 0,-1-1 0 0 0,0 1 0 0 0,1-1-1 0 0,0 0 1 0 0,-1 1 0 0 0,1-1 0 0 0,0 0-1 0 0,0 0 1 0 0,0 0 0 0 0,1 0 0 0 0,-1 0-1 0 0,4 2 1 0 0,0-6 62 0 0,6-8-169 0 0,0 0 1 0 0,-1-1-1 0 0,0 0 1 0 0,0 0-1 0 0,12-19 1 0 0,-18 23-25 0 0,-1-1 0 0 0,0 0 0 0 0,0 0 1 0 0,-1 0-1 0 0,0-1 0 0 0,0 1 1 0 0,-1-1-1 0 0,2-11 0 0 0,0 0 54 0 0,2-5 140 0 0,-1-1 0 0 0,-2 1 0 0 0,0 0 0 0 0,-2-1 1 0 0,-2-39-1 0 0,0 40 1378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8:59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37 187 5016 0 0,'-2'-9'22'0'0,"1"6"0"0"0,0-1 0 0 0,1 1-1 0 0,-1 0 1 0 0,0-1 0 0 0,1 1 0 0 0,0 0-1 0 0,0 0 1 0 0,0-1 0 0 0,1-5 0 0 0,0 8 215 0 0,4-13 2636 0 0,-10 20-2795 0 0,1-3-22 0 0,0 1 0 0 0,0 0 0 0 0,1 0 0 0 0,-1 0 0 0 0,1 0 0 0 0,-5 9-1 0 0,8-11-38 0 0,-1-1 0 0 0,1 1 0 0 0,0 0-1 0 0,-1-1 1 0 0,1 1 0 0 0,0-1 0 0 0,0 1-1 0 0,0 0 1 0 0,0-1 0 0 0,0 1 0 0 0,0-1-1 0 0,1 1 1 0 0,-1-1 0 0 0,0 1 0 0 0,1 0-1 0 0,-1-1 1 0 0,1 1 0 0 0,0-1 0 0 0,-1 0-1 0 0,1 1 1 0 0,0-1 0 0 0,0 0 0 0 0,0 1-1 0 0,0-1 1 0 0,0 0 0 0 0,0 0 0 0 0,1 0-1 0 0,1 2 1 0 0,15 14 617 0 0,23 31 1 0 0,-31-35-381 0 0,1 0 0 0 0,0-1 0 0 0,1-1 0 0 0,0 0 0 0 0,23 16 0 0 0,-34-26-238 0 0,0 0 0 0 0,0-1 0 0 0,0 1 0 0 0,0 0 0 0 0,0-1 0 0 0,0 1 0 0 0,0 0 0 0 0,0-1 0 0 0,0 1 0 0 0,0-1 0 0 0,0 0 0 0 0,0 1 0 0 0,0-1 0 0 0,1 0 0 0 0,-1 0 0 0 0,0 1 0 0 0,0-1 0 0 0,0 0 0 0 0,1 0 0 0 0,-1-1 0 0 0,0 1 0 0 0,0 0 0 0 0,0 0 0 0 0,1 0 0 0 0,-1-1 0 0 0,0 1 0 0 0,0-1 0 0 0,0 1-1 0 0,0-1 1 0 0,0 1 0 0 0,0-1 0 0 0,0 0 0 0 0,0 1 0 0 0,0-1 0 0 0,0 0 0 0 0,0 0 0 0 0,0 0 0 0 0,-1 1 0 0 0,1-1 0 0 0,0 0 0 0 0,0 0 0 0 0,-1 0 0 0 0,1-1 0 0 0,-1 1 0 0 0,1 0 0 0 0,-1 0 0 0 0,0 0 0 0 0,1-2 0 0 0,3-17 27 0 0,-1-1 1 0 0,-1 0 0 0 0,-1 0-1 0 0,-1 0 1 0 0,-4-34-1 0 0,-24-115 404 0 0,21 151-52 0 0,14 21-379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4:59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0 587 96 0 0,'0'0'33'0'0,"3"-4"-11"0"0,1-6-10 0 0,-1 1 1 0 0,0 0-1 0 0,-1-1 1 0 0,0 1 0 0 0,-1-1-1 0 0,0 0 1 0 0,0 0-1 0 0,-1 0 1 0 0,-1-16-1 0 0,3-50 312 0 0,7 16-110 0 0,-3 18-74 0 0,1-65 1 0 0,5-44 276 0 0,-5 119-53 0 0,-6 30 587 0 0,10 13-487 0 0,-6-2-370 0 0,2 2 59 0 0,0 0 1 0 0,-1 1 0 0 0,0 0-1 0 0,7 20 1 0 0,9 20 563 0 0,-9-23-335 0 0,35 93 206 0 0,-38-97-500 0 0,16 29 0 0 0,-14-32-47 0 0,-3-7 6 0 0,0-1 0 0 0,17 20 0 0 0,-25-33-36 0 0,9 4 68 0 0,-8-2-81 0 0,-1-3 4 0 0,-1 0 0 0 0,0 0-1 0 0,0 0 1 0 0,0 0 0 0 0,1 0-1 0 0,-1 0 1 0 0,0 0 0 0 0,0 0 0 0 0,0 0-1 0 0,1 0 1 0 0,-1 0 0 0 0,0 0 0 0 0,0-1-1 0 0,0 1 1 0 0,1 0 0 0 0,-1 0 0 0 0,0 0-1 0 0,0 0 1 0 0,0 0 0 0 0,0 0 0 0 0,1 0-1 0 0,-1 0 1 0 0,0-1 0 0 0,0 1 0 0 0,0 0-1 0 0,0 0 1 0 0,0 0 0 0 0,0 0-1 0 0,1-1 1 0 0,-1 1 0 0 0,0 0 0 0 0,0 0-1 0 0,0 0 1 0 0,0-1 0 0 0,0 1 0 0 0,0 0-1 0 0,0 0 1 0 0,0 0 0 0 0,0-1 0 0 0,0 1-1 0 0,0 0 1 0 0,0 0 0 0 0,0 0 0 0 0,0-1-1 0 0,0 1 1 0 0,0 0 0 0 0,-2-4 3 0 0,-13-8 44 0 0,12 12-906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4:59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77 1600 0 0,'0'0'-72'0'0,"-2"-15"-192"0"0,-2 14 213 0 0,-1-1-39 0 0,3-13-26 0 0,2 13 135 0 0,-1 1 1 0 0,1 0-1 0 0,0 0 1 0 0,0-1 0 0 0,0 1-1 0 0,1 0 1 0 0,-1 0-1 0 0,0-1 1 0 0,0 1-1 0 0,1 0 1 0 0,-1 0 0 0 0,1 0-1 0 0,-1-1 1 0 0,1 1-1 0 0,-1 0 1 0 0,1 0 0 0 0,0 0-1 0 0,-1 0 1 0 0,2-1-1 0 0,0 1 62 0 0,0 0-1 0 0,-1 1 0 0 0,1-1 0 0 0,0 1 1 0 0,0-1-1 0 0,0 1 0 0 0,-1 0 0 0 0,1-1 1 0 0,0 1-1 0 0,0 0 0 0 0,3 0 0 0 0,4 0-5 0 0,0-2 0 0 0,0 1 0 0 0,15-5 0 0 0,-10 2-379 0 0,-9 3-1381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0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96 0 0,'13'-11'0'0'0,"-7"5"0"0"0,0 0 0 0 0,1 0 0 0 0,0 1 0 0 0,0 0 0 0 0,1 0 0 0 0,0 1 0 0 0,-1 0 0 0 0,15-5 0 0 0,49-18 0 0 0,-29 11 0 0 0,-19 7 0 0 0,-1 5 0 0 0,-7 3-13 0 0,-12 1-54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1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0 696 0 0,'0'0'-15'0'0,"4"5"-106"0"0,6 2 118 0 0,7 9-7 0 0,15 35-32 0 0,-20-33 33 0 0,-9-13 6 0 0,1 0 1 0 0,-1 1-1 0 0,0-1 1 0 0,-1 1-1 0 0,1-1 1 0 0,-1 1-1 0 0,0 0 1 0 0,1 9-1 0 0,0-4 2 0 0,-3-4 2 0 0,0-5 167 0 0,1 5 343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1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6328 0 0,'0'0'-10'0'0,"3"-1"-100"0"0,0 0 109 0 0,0 1-1 0 0,0-1 1 0 0,0 0 0 0 0,0 0 0 0 0,0-1 0 0 0,-1 1 0 0 0,1-1 0 0 0,-1 1-1 0 0,1-1 1 0 0,-1 0 0 0 0,1 0 0 0 0,-1 0 0 0 0,3-4 0 0 0,-4 5 1 0 0,1 0 0 0 0,-1 0 0 0 0,0-1 0 0 0,0 1 0 0 0,0 0 0 0 0,1 0 0 0 0,-1 0 0 0 0,0 1 0 0 0,1-1 0 0 0,1-1 0 0 0,6-3 0 0 0,-6 3 0 0 0,1 0 0 0 0,0 1 0 0 0,0-1 0 0 0,0 1 0 0 0,0-1 0 0 0,0 1 0 0 0,7 0 0 0 0,3-1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2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4512 0 0,'0'0'-576'0'0,"3"11"-1128"0"0,3 3 1710 0 0,-3-7 5 0 0,-1-1 0 0 0,0 1 1 0 0,0 0-1 0 0,0 0 0 0 0,-1 0 0 0 0,0-1 1 0 0,0 9-1 0 0,6 39 309 0 0,5 53 288 0 0,-6-58-176 0 0,-6-48-288 0 0,0 12 2168 0 0,5-88-1523 0 0,-2 0-433 0 0,0 45-213 0 0,-1 14-60 0 0,0 0 1 0 0,-1 1-1 0 0,-1-1 0 0 0,-3-29 0 0 0,1 38-150 0 0,0-11 406 0 0,6 16-155 0 0,5 7-215 0 0,1 2-1062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5T19:25:02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27 205 4720 0 0,'0'0'-528'0'0,"-3"4"-984"0"0,-16 21 1357 0 0,18-17 169 0 0,1-4-14 0 0,-1 0 8 0 0,0 0 0 0 0,1 0 0 0 0,-1 0 1 0 0,1 0-1 0 0,0 0 0 0 0,0 0 1 0 0,0 0-1 0 0,1 0 0 0 0,-1 0 0 0 0,3 5 1 0 0,0 6 6 0 0,23 136 197 0 0,-14-78 6 0 0,3 20 516 0 0,-2 88-318 0 0,-7-100 11 0 0,1 58 1738 0 0,-12-221-1861 0 0,-1-9-43 0 0,-6-90-139 0 0,-13-214 711 0 0,21 361-706 0 0,0 3-7 0 0,0-51 0 0 0,5 78-72 0 0,-1 0 0 0 0,1-1 1 0 0,0 1-1 0 0,0 0 0 0 0,0 0 1 0 0,0 0-1 0 0,1 0 1 0 0,0 0-1 0 0,0 0 0 0 0,0 0 1 0 0,0 0-1 0 0,5-5 0 0 0,1-1 117 0 0,2 0 0 0 0,16-14 0 0 0,-19 18-146 0 0,-4 4 0 0 0,0-1-1 0 0,0 1 1 0 0,0 0-1 0 0,0 0 1 0 0,1 0-1 0 0,-1 0 0 0 0,1 1 1 0 0,-1-1-1 0 0,1 1 1 0 0,0 0-1 0 0,0 0 1 0 0,-1 0-1 0 0,1 1 0 0 0,0-1 1 0 0,0 1-1 0 0,0 0 1 0 0,5 0-1 0 0,-6 1-12 0 0,0-1 0 0 0,0 1 0 0 0,0 0 0 0 0,0 0 0 0 0,0 0 0 0 0,0 1 0 0 0,-1-1 0 0 0,1 0-1 0 0,0 1 1 0 0,-1 0 0 0 0,1 0 0 0 0,-1 0 0 0 0,1 0 0 0 0,-1 0 0 0 0,0 0 0 0 0,0 0 0 0 0,0 1 0 0 0,0-1 0 0 0,-1 1 0 0 0,1-1 0 0 0,0 1-1 0 0,1 5 1 0 0,6 11 16 0 0,-4-9-11 0 0,-1 0 0 0 0,0 1 0 0 0,-1-1 1 0 0,4 18-1 0 0,0 19 11 0 0,1 67 0 0 0,-9-102-20 0 0,0 1 1 0 0,-1-1-1 0 0,-1 0 0 0 0,0 0 1 0 0,-1 0-1 0 0,0 0 1 0 0,-6 13-1 0 0,9-25-1 0 0,0 3-2 0 0,0-1 1 0 0,0 0-1 0 0,0 0 1 0 0,0 1 0 0 0,0-1-1 0 0,-1 0 1 0 0,0 0-1 0 0,1 0 1 0 0,-1-1 0 0 0,0 1-1 0 0,0 0 1 0 0,0-1-1 0 0,0 1 1 0 0,0-1-1 0 0,0 1 1 0 0,0-1 0 0 0,0 0-1 0 0,-1 0 1 0 0,1 0-1 0 0,0 0 1 0 0,-1 0 0 0 0,1-1-1 0 0,-1 1 1 0 0,1-1-1 0 0,-1 1 1 0 0,1-1 0 0 0,-1 0-1 0 0,1 0 1 0 0,-1 0-1 0 0,1-1 1 0 0,-1 1-1 0 0,1 0 1 0 0,-1-1 0 0 0,-3-1-1 0 0,0 0-15 0 0,0 0 1 0 0,1-1-1 0 0,-1 1 0 0 0,1-1 0 0 0,-1 0 0 0 0,1-1 0 0 0,0 1 1 0 0,0-1-1 0 0,1 0 0 0 0,-1 0 0 0 0,1-1 0 0 0,0 1 1 0 0,-5-7-1 0 0,-44-75-719 0 0,47 77 316 0 0,5 8 185 0 0,0-1-1 0 0,-1 0 1 0 0,1 0 0 0 0,0 0-1 0 0,0 0 1 0 0,0 1 0 0 0,1-1-1 0 0,-1-1 1 0 0,0 1 0 0 0,1 0-1 0 0,-1 0 1 0 0,1-3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04534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3077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9059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042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161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289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5582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5584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5682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842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5078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803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5141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9211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61851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9456a1b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9456a1b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027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9456a1b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9456a1b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561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9456a1b7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9456a1b7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78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48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707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7226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958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782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4318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371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5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60.png"/><Relationship Id="rId18" Type="http://schemas.openxmlformats.org/officeDocument/2006/relationships/image" Target="../media/image2014.png"/><Relationship Id="rId26" Type="http://schemas.openxmlformats.org/officeDocument/2006/relationships/image" Target="../media/image2090.png"/><Relationship Id="rId3" Type="http://schemas.openxmlformats.org/officeDocument/2006/relationships/image" Target="../media/image1.png"/><Relationship Id="rId21" Type="http://schemas.openxmlformats.org/officeDocument/2006/relationships/image" Target="../media/image2040.png"/><Relationship Id="rId34" Type="http://schemas.openxmlformats.org/officeDocument/2006/relationships/image" Target="../media/image217.png"/><Relationship Id="rId7" Type="http://schemas.openxmlformats.org/officeDocument/2006/relationships/image" Target="../media/image1900.png"/><Relationship Id="rId12" Type="http://schemas.openxmlformats.org/officeDocument/2006/relationships/image" Target="../media/image1950.png"/><Relationship Id="rId17" Type="http://schemas.openxmlformats.org/officeDocument/2006/relationships/image" Target="../media/image2000.png"/><Relationship Id="rId25" Type="http://schemas.openxmlformats.org/officeDocument/2006/relationships/image" Target="../media/image2080.png"/><Relationship Id="rId33" Type="http://schemas.openxmlformats.org/officeDocument/2006/relationships/image" Target="../media/image21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90.png"/><Relationship Id="rId20" Type="http://schemas.openxmlformats.org/officeDocument/2006/relationships/image" Target="../media/image2030.png"/><Relationship Id="rId29" Type="http://schemas.openxmlformats.org/officeDocument/2006/relationships/image" Target="../media/image2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90.png"/><Relationship Id="rId11" Type="http://schemas.openxmlformats.org/officeDocument/2006/relationships/image" Target="../media/image1940.png"/><Relationship Id="rId24" Type="http://schemas.openxmlformats.org/officeDocument/2006/relationships/image" Target="../media/image2070.png"/><Relationship Id="rId32" Type="http://schemas.openxmlformats.org/officeDocument/2006/relationships/image" Target="../media/image2150.png"/><Relationship Id="rId5" Type="http://schemas.openxmlformats.org/officeDocument/2006/relationships/image" Target="../media/image1880.png"/><Relationship Id="rId15" Type="http://schemas.openxmlformats.org/officeDocument/2006/relationships/image" Target="../media/image1980.png"/><Relationship Id="rId23" Type="http://schemas.openxmlformats.org/officeDocument/2006/relationships/image" Target="../media/image2060.png"/><Relationship Id="rId28" Type="http://schemas.openxmlformats.org/officeDocument/2006/relationships/image" Target="../media/image2113.png"/><Relationship Id="rId10" Type="http://schemas.openxmlformats.org/officeDocument/2006/relationships/image" Target="../media/image1930.png"/><Relationship Id="rId19" Type="http://schemas.openxmlformats.org/officeDocument/2006/relationships/image" Target="../media/image2020.png"/><Relationship Id="rId31" Type="http://schemas.openxmlformats.org/officeDocument/2006/relationships/image" Target="../media/image2140.png"/><Relationship Id="rId4" Type="http://schemas.openxmlformats.org/officeDocument/2006/relationships/image" Target="../media/image1870.png"/><Relationship Id="rId9" Type="http://schemas.openxmlformats.org/officeDocument/2006/relationships/image" Target="../media/image1920.png"/><Relationship Id="rId14" Type="http://schemas.openxmlformats.org/officeDocument/2006/relationships/image" Target="../media/image711.png"/><Relationship Id="rId22" Type="http://schemas.openxmlformats.org/officeDocument/2006/relationships/image" Target="../media/image2050.png"/><Relationship Id="rId27" Type="http://schemas.openxmlformats.org/officeDocument/2006/relationships/image" Target="../media/image2104.png"/><Relationship Id="rId30" Type="http://schemas.openxmlformats.org/officeDocument/2006/relationships/image" Target="../media/image2130.png"/><Relationship Id="rId8" Type="http://schemas.openxmlformats.org/officeDocument/2006/relationships/image" Target="../media/image19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26.png"/><Relationship Id="rId1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17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5" Type="http://schemas.openxmlformats.org/officeDocument/2006/relationships/image" Target="../media/image2180.png"/><Relationship Id="rId15" Type="http://schemas.openxmlformats.org/officeDocument/2006/relationships/image" Target="../media/image2280.png"/><Relationship Id="rId10" Type="http://schemas.openxmlformats.org/officeDocument/2006/relationships/image" Target="../media/image2230.png"/><Relationship Id="rId4" Type="http://schemas.openxmlformats.org/officeDocument/2006/relationships/image" Target="../media/image71.png"/><Relationship Id="rId9" Type="http://schemas.openxmlformats.org/officeDocument/2006/relationships/image" Target="../media/image222.png"/><Relationship Id="rId14" Type="http://schemas.openxmlformats.org/officeDocument/2006/relationships/image" Target="../media/image2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4.png"/><Relationship Id="rId5" Type="http://schemas.openxmlformats.org/officeDocument/2006/relationships/image" Target="../media/image3014.png"/><Relationship Id="rId4" Type="http://schemas.openxmlformats.org/officeDocument/2006/relationships/image" Target="../media/image24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2320.png"/><Relationship Id="rId18" Type="http://schemas.openxmlformats.org/officeDocument/2006/relationships/image" Target="../media/image2370.png"/><Relationship Id="rId3" Type="http://schemas.openxmlformats.org/officeDocument/2006/relationships/image" Target="../media/image1.png"/><Relationship Id="rId7" Type="http://schemas.openxmlformats.org/officeDocument/2006/relationships/image" Target="../media/image811.png"/><Relationship Id="rId12" Type="http://schemas.openxmlformats.org/officeDocument/2006/relationships/image" Target="../media/image2313.png"/><Relationship Id="rId17" Type="http://schemas.openxmlformats.org/officeDocument/2006/relationships/image" Target="../media/image236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350.png"/><Relationship Id="rId20" Type="http://schemas.openxmlformats.org/officeDocument/2006/relationships/image" Target="../media/image2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2.png"/><Relationship Id="rId11" Type="http://schemas.openxmlformats.org/officeDocument/2006/relationships/image" Target="../media/image2300.png"/><Relationship Id="rId5" Type="http://schemas.openxmlformats.org/officeDocument/2006/relationships/image" Target="../media/image612.png"/><Relationship Id="rId15" Type="http://schemas.openxmlformats.org/officeDocument/2006/relationships/image" Target="../media/image2340.png"/><Relationship Id="rId10" Type="http://schemas.openxmlformats.org/officeDocument/2006/relationships/image" Target="../media/image1111.png"/><Relationship Id="rId19" Type="http://schemas.openxmlformats.org/officeDocument/2006/relationships/image" Target="../media/image2380.png"/><Relationship Id="rId4" Type="http://schemas.openxmlformats.org/officeDocument/2006/relationships/image" Target="../media/image516.png"/><Relationship Id="rId9" Type="http://schemas.openxmlformats.org/officeDocument/2006/relationships/image" Target="../media/image1011.png"/><Relationship Id="rId1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0.png"/><Relationship Id="rId3" Type="http://schemas.openxmlformats.org/officeDocument/2006/relationships/image" Target="../media/image1.png"/><Relationship Id="rId7" Type="http://schemas.openxmlformats.org/officeDocument/2006/relationships/image" Target="../media/image24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0.png"/><Relationship Id="rId5" Type="http://schemas.openxmlformats.org/officeDocument/2006/relationships/image" Target="../media/image2413.png"/><Relationship Id="rId4" Type="http://schemas.openxmlformats.org/officeDocument/2006/relationships/image" Target="../media/image24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0.png"/><Relationship Id="rId13" Type="http://schemas.openxmlformats.org/officeDocument/2006/relationships/image" Target="../media/image2550.png"/><Relationship Id="rId18" Type="http://schemas.openxmlformats.org/officeDocument/2006/relationships/image" Target="../media/image2600.png"/><Relationship Id="rId3" Type="http://schemas.openxmlformats.org/officeDocument/2006/relationships/image" Target="../media/image1.png"/><Relationship Id="rId7" Type="http://schemas.openxmlformats.org/officeDocument/2006/relationships/image" Target="../media/image2490.png"/><Relationship Id="rId12" Type="http://schemas.openxmlformats.org/officeDocument/2006/relationships/image" Target="../media/image2540.png"/><Relationship Id="rId17" Type="http://schemas.openxmlformats.org/officeDocument/2006/relationships/image" Target="../media/image259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5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80.png"/><Relationship Id="rId11" Type="http://schemas.openxmlformats.org/officeDocument/2006/relationships/image" Target="../media/image253.png"/><Relationship Id="rId5" Type="http://schemas.openxmlformats.org/officeDocument/2006/relationships/image" Target="../media/image2460.png"/><Relationship Id="rId15" Type="http://schemas.openxmlformats.org/officeDocument/2006/relationships/image" Target="../media/image257.png"/><Relationship Id="rId10" Type="http://schemas.openxmlformats.org/officeDocument/2006/relationships/image" Target="../media/image2520.png"/><Relationship Id="rId19" Type="http://schemas.openxmlformats.org/officeDocument/2006/relationships/image" Target="../media/image2613.png"/><Relationship Id="rId4" Type="http://schemas.openxmlformats.org/officeDocument/2006/relationships/image" Target="../media/image2450.png"/><Relationship Id="rId9" Type="http://schemas.openxmlformats.org/officeDocument/2006/relationships/image" Target="../media/image2513.png"/><Relationship Id="rId14" Type="http://schemas.openxmlformats.org/officeDocument/2006/relationships/image" Target="../media/image25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0.png"/><Relationship Id="rId13" Type="http://schemas.openxmlformats.org/officeDocument/2006/relationships/image" Target="../media/image2660.png"/><Relationship Id="rId18" Type="http://schemas.openxmlformats.org/officeDocument/2006/relationships/image" Target="../media/image270.png"/><Relationship Id="rId3" Type="http://schemas.openxmlformats.org/officeDocument/2006/relationships/image" Target="../media/image1.png"/><Relationship Id="rId7" Type="http://schemas.openxmlformats.org/officeDocument/2006/relationships/image" Target="../media/image2490.png"/><Relationship Id="rId12" Type="http://schemas.openxmlformats.org/officeDocument/2006/relationships/image" Target="../media/image2540.png"/><Relationship Id="rId17" Type="http://schemas.openxmlformats.org/officeDocument/2006/relationships/image" Target="../media/image269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6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60.png"/><Relationship Id="rId11" Type="http://schemas.openxmlformats.org/officeDocument/2006/relationships/image" Target="../media/image2650.png"/><Relationship Id="rId5" Type="http://schemas.openxmlformats.org/officeDocument/2006/relationships/image" Target="../media/image2613.png"/><Relationship Id="rId15" Type="http://schemas.openxmlformats.org/officeDocument/2006/relationships/image" Target="../media/image2580.png"/><Relationship Id="rId10" Type="http://schemas.openxmlformats.org/officeDocument/2006/relationships/image" Target="../media/image264.png"/><Relationship Id="rId19" Type="http://schemas.openxmlformats.org/officeDocument/2006/relationships/image" Target="../media/image271.png"/><Relationship Id="rId4" Type="http://schemas.openxmlformats.org/officeDocument/2006/relationships/image" Target="../media/image2450.png"/><Relationship Id="rId9" Type="http://schemas.openxmlformats.org/officeDocument/2006/relationships/image" Target="../media/image2630.png"/><Relationship Id="rId14" Type="http://schemas.openxmlformats.org/officeDocument/2006/relationships/image" Target="../media/image26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0.png"/><Relationship Id="rId13" Type="http://schemas.openxmlformats.org/officeDocument/2006/relationships/image" Target="../media/image2660.png"/><Relationship Id="rId18" Type="http://schemas.openxmlformats.org/officeDocument/2006/relationships/image" Target="../media/image270.png"/><Relationship Id="rId3" Type="http://schemas.openxmlformats.org/officeDocument/2006/relationships/image" Target="../media/image1.png"/><Relationship Id="rId21" Type="http://schemas.openxmlformats.org/officeDocument/2006/relationships/image" Target="../media/image2730.png"/><Relationship Id="rId7" Type="http://schemas.openxmlformats.org/officeDocument/2006/relationships/image" Target="../media/image2490.png"/><Relationship Id="rId12" Type="http://schemas.openxmlformats.org/officeDocument/2006/relationships/image" Target="../media/image2540.png"/><Relationship Id="rId17" Type="http://schemas.openxmlformats.org/officeDocument/2006/relationships/image" Target="../media/image269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680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60.png"/><Relationship Id="rId11" Type="http://schemas.openxmlformats.org/officeDocument/2006/relationships/image" Target="../media/image2650.png"/><Relationship Id="rId24" Type="http://schemas.openxmlformats.org/officeDocument/2006/relationships/image" Target="../media/image2760.png"/><Relationship Id="rId15" Type="http://schemas.openxmlformats.org/officeDocument/2006/relationships/image" Target="../media/image2580.png"/><Relationship Id="rId23" Type="http://schemas.openxmlformats.org/officeDocument/2006/relationships/image" Target="../media/image2750.png"/><Relationship Id="rId10" Type="http://schemas.openxmlformats.org/officeDocument/2006/relationships/image" Target="../media/image264.png"/><Relationship Id="rId19" Type="http://schemas.openxmlformats.org/officeDocument/2006/relationships/image" Target="../media/image271.png"/><Relationship Id="rId9" Type="http://schemas.openxmlformats.org/officeDocument/2006/relationships/image" Target="../media/image2630.png"/><Relationship Id="rId14" Type="http://schemas.openxmlformats.org/officeDocument/2006/relationships/image" Target="../media/image2670.png"/><Relationship Id="rId2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3.png"/><Relationship Id="rId13" Type="http://schemas.openxmlformats.org/officeDocument/2006/relationships/image" Target="../media/image2860.png"/><Relationship Id="rId18" Type="http://schemas.openxmlformats.org/officeDocument/2006/relationships/image" Target="../media/image2913.png"/><Relationship Id="rId26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openxmlformats.org/officeDocument/2006/relationships/image" Target="../media/image2940.png"/><Relationship Id="rId7" Type="http://schemas.openxmlformats.org/officeDocument/2006/relationships/image" Target="../media/image2800.png"/><Relationship Id="rId12" Type="http://schemas.openxmlformats.org/officeDocument/2006/relationships/image" Target="../media/image2850.png"/><Relationship Id="rId17" Type="http://schemas.openxmlformats.org/officeDocument/2006/relationships/image" Target="../media/image2900.png"/><Relationship Id="rId25" Type="http://schemas.openxmlformats.org/officeDocument/2006/relationships/image" Target="../media/image298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890.png"/><Relationship Id="rId20" Type="http://schemas.openxmlformats.org/officeDocument/2006/relationships/image" Target="../media/image29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90.png"/><Relationship Id="rId11" Type="http://schemas.openxmlformats.org/officeDocument/2006/relationships/image" Target="../media/image2840.png"/><Relationship Id="rId24" Type="http://schemas.openxmlformats.org/officeDocument/2006/relationships/image" Target="../media/image2970.png"/><Relationship Id="rId5" Type="http://schemas.openxmlformats.org/officeDocument/2006/relationships/image" Target="../media/image2780.png"/><Relationship Id="rId15" Type="http://schemas.openxmlformats.org/officeDocument/2006/relationships/image" Target="../media/image2880.png"/><Relationship Id="rId23" Type="http://schemas.openxmlformats.org/officeDocument/2006/relationships/image" Target="../media/image2960.png"/><Relationship Id="rId10" Type="http://schemas.openxmlformats.org/officeDocument/2006/relationships/image" Target="../media/image2830.png"/><Relationship Id="rId19" Type="http://schemas.openxmlformats.org/officeDocument/2006/relationships/image" Target="../media/image2920.png"/><Relationship Id="rId4" Type="http://schemas.openxmlformats.org/officeDocument/2006/relationships/image" Target="../media/image2770.png"/><Relationship Id="rId9" Type="http://schemas.openxmlformats.org/officeDocument/2006/relationships/image" Target="../media/image2820.png"/><Relationship Id="rId14" Type="http://schemas.openxmlformats.org/officeDocument/2006/relationships/image" Target="../media/image2870.png"/><Relationship Id="rId22" Type="http://schemas.openxmlformats.org/officeDocument/2006/relationships/image" Target="../media/image2950.png"/><Relationship Id="rId27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3" Type="http://schemas.openxmlformats.org/officeDocument/2006/relationships/image" Target="../media/image1.png"/><Relationship Id="rId7" Type="http://schemas.openxmlformats.org/officeDocument/2006/relationships/image" Target="../media/image1712.png"/><Relationship Id="rId12" Type="http://schemas.openxmlformats.org/officeDocument/2006/relationships/image" Target="../media/image22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2.png"/><Relationship Id="rId11" Type="http://schemas.openxmlformats.org/officeDocument/2006/relationships/image" Target="../media/image2112.png"/><Relationship Id="rId5" Type="http://schemas.openxmlformats.org/officeDocument/2006/relationships/image" Target="../media/image1511.png"/><Relationship Id="rId10" Type="http://schemas.openxmlformats.org/officeDocument/2006/relationships/image" Target="../media/image2012.png"/><Relationship Id="rId4" Type="http://schemas.openxmlformats.org/officeDocument/2006/relationships/image" Target="../media/image1410.png"/><Relationship Id="rId9" Type="http://schemas.openxmlformats.org/officeDocument/2006/relationships/image" Target="../media/image19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0.png"/><Relationship Id="rId3" Type="http://schemas.openxmlformats.org/officeDocument/2006/relationships/image" Target="../media/image1.png"/><Relationship Id="rId7" Type="http://schemas.openxmlformats.org/officeDocument/2006/relationships/image" Target="../media/image30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50.png"/><Relationship Id="rId5" Type="http://schemas.openxmlformats.org/officeDocument/2006/relationships/image" Target="../media/image3040.png"/><Relationship Id="rId4" Type="http://schemas.openxmlformats.org/officeDocument/2006/relationships/image" Target="../media/image3030.png"/><Relationship Id="rId9" Type="http://schemas.openxmlformats.org/officeDocument/2006/relationships/image" Target="../media/image30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0.png"/><Relationship Id="rId3" Type="http://schemas.openxmlformats.org/officeDocument/2006/relationships/image" Target="../media/image1.png"/><Relationship Id="rId7" Type="http://schemas.openxmlformats.org/officeDocument/2006/relationships/image" Target="../media/image3120.png"/><Relationship Id="rId12" Type="http://schemas.openxmlformats.org/officeDocument/2006/relationships/image" Target="../media/image31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13.png"/><Relationship Id="rId11" Type="http://schemas.openxmlformats.org/officeDocument/2006/relationships/image" Target="../media/image3160.png"/><Relationship Id="rId5" Type="http://schemas.openxmlformats.org/officeDocument/2006/relationships/image" Target="../media/image3100.png"/><Relationship Id="rId10" Type="http://schemas.openxmlformats.org/officeDocument/2006/relationships/image" Target="../media/image3150.png"/><Relationship Id="rId4" Type="http://schemas.openxmlformats.org/officeDocument/2006/relationships/image" Target="../media/image3090.png"/><Relationship Id="rId9" Type="http://schemas.openxmlformats.org/officeDocument/2006/relationships/image" Target="../media/image31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0.png"/><Relationship Id="rId13" Type="http://schemas.openxmlformats.org/officeDocument/2006/relationships/image" Target="../media/image3270.png"/><Relationship Id="rId18" Type="http://schemas.openxmlformats.org/officeDocument/2006/relationships/image" Target="../media/image3320.png"/><Relationship Id="rId3" Type="http://schemas.openxmlformats.org/officeDocument/2006/relationships/image" Target="../media/image1.png"/><Relationship Id="rId7" Type="http://schemas.openxmlformats.org/officeDocument/2006/relationships/image" Target="../media/image3213.png"/><Relationship Id="rId12" Type="http://schemas.openxmlformats.org/officeDocument/2006/relationships/image" Target="../media/image3260.png"/><Relationship Id="rId17" Type="http://schemas.openxmlformats.org/officeDocument/2006/relationships/image" Target="../media/image331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3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0.png"/><Relationship Id="rId11" Type="http://schemas.openxmlformats.org/officeDocument/2006/relationships/image" Target="../media/image3250.png"/><Relationship Id="rId5" Type="http://schemas.openxmlformats.org/officeDocument/2006/relationships/image" Target="../media/image3190.png"/><Relationship Id="rId15" Type="http://schemas.openxmlformats.org/officeDocument/2006/relationships/image" Target="../media/image3290.png"/><Relationship Id="rId10" Type="http://schemas.openxmlformats.org/officeDocument/2006/relationships/image" Target="../media/image3240.png"/><Relationship Id="rId4" Type="http://schemas.openxmlformats.org/officeDocument/2006/relationships/image" Target="../media/image3180.png"/><Relationship Id="rId9" Type="http://schemas.openxmlformats.org/officeDocument/2006/relationships/image" Target="../media/image3230.png"/><Relationship Id="rId14" Type="http://schemas.openxmlformats.org/officeDocument/2006/relationships/image" Target="../media/image328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image" Target="../media/image28.png"/><Relationship Id="rId50" Type="http://schemas.openxmlformats.org/officeDocument/2006/relationships/customXml" Target="../ink/ink25.xml"/><Relationship Id="rId55" Type="http://schemas.openxmlformats.org/officeDocument/2006/relationships/image" Target="../media/image3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image" Target="../media/image9.png"/><Relationship Id="rId51" Type="http://schemas.openxmlformats.org/officeDocument/2006/relationships/image" Target="../media/image30.png"/><Relationship Id="rId3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customXml" Target="../ink/ink23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12" Type="http://schemas.openxmlformats.org/officeDocument/2006/relationships/image" Target="../media/image4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0.png"/><Relationship Id="rId5" Type="http://schemas.openxmlformats.org/officeDocument/2006/relationships/image" Target="../media/image740.png"/><Relationship Id="rId10" Type="http://schemas.openxmlformats.org/officeDocument/2006/relationships/image" Target="../media/image339.png"/><Relationship Id="rId4" Type="http://schemas.openxmlformats.org/officeDocument/2006/relationships/image" Target="../media/image730.png"/><Relationship Id="rId9" Type="http://schemas.openxmlformats.org/officeDocument/2006/relationships/image" Target="../media/image210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4.png"/><Relationship Id="rId20" Type="http://schemas.openxmlformats.org/officeDocument/2006/relationships/image" Target="../media/image20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0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21" Type="http://schemas.openxmlformats.org/officeDocument/2006/relationships/image" Target="../media/image115.png"/><Relationship Id="rId34" Type="http://schemas.openxmlformats.org/officeDocument/2006/relationships/image" Target="../media/image128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1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5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32" Type="http://schemas.openxmlformats.org/officeDocument/2006/relationships/image" Target="../media/image126.png"/><Relationship Id="rId37" Type="http://schemas.openxmlformats.org/officeDocument/2006/relationships/image" Target="../media/image131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36" Type="http://schemas.openxmlformats.org/officeDocument/2006/relationships/image" Target="../media/image130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31" Type="http://schemas.openxmlformats.org/officeDocument/2006/relationships/image" Target="../media/image125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Relationship Id="rId35" Type="http://schemas.openxmlformats.org/officeDocument/2006/relationships/image" Target="../media/image129.png"/><Relationship Id="rId8" Type="http://schemas.openxmlformats.org/officeDocument/2006/relationships/image" Target="../media/image10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1.png"/><Relationship Id="rId18" Type="http://schemas.openxmlformats.org/officeDocument/2006/relationships/image" Target="../media/image1460.png"/><Relationship Id="rId3" Type="http://schemas.openxmlformats.org/officeDocument/2006/relationships/image" Target="../media/image1.png"/><Relationship Id="rId21" Type="http://schemas.openxmlformats.org/officeDocument/2006/relationships/image" Target="../media/image1490.png"/><Relationship Id="rId7" Type="http://schemas.openxmlformats.org/officeDocument/2006/relationships/image" Target="../media/image135.png"/><Relationship Id="rId12" Type="http://schemas.openxmlformats.org/officeDocument/2006/relationships/image" Target="../media/image1401.png"/><Relationship Id="rId17" Type="http://schemas.openxmlformats.org/officeDocument/2006/relationships/image" Target="../media/image145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40.png"/><Relationship Id="rId20" Type="http://schemas.openxmlformats.org/officeDocument/2006/relationships/image" Target="../media/image14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image" Target="../media/image1390.png"/><Relationship Id="rId5" Type="http://schemas.openxmlformats.org/officeDocument/2006/relationships/image" Target="../media/image133.png"/><Relationship Id="rId15" Type="http://schemas.openxmlformats.org/officeDocument/2006/relationships/image" Target="../media/image611.png"/><Relationship Id="rId10" Type="http://schemas.openxmlformats.org/officeDocument/2006/relationships/image" Target="../media/image138.png"/><Relationship Id="rId19" Type="http://schemas.openxmlformats.org/officeDocument/2006/relationships/image" Target="../media/image1470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0.png"/><Relationship Id="rId22" Type="http://schemas.openxmlformats.org/officeDocument/2006/relationships/image" Target="../media/image15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0.png"/><Relationship Id="rId13" Type="http://schemas.openxmlformats.org/officeDocument/2006/relationships/image" Target="../media/image1601.png"/><Relationship Id="rId18" Type="http://schemas.openxmlformats.org/officeDocument/2006/relationships/image" Target="../media/image1651.png"/><Relationship Id="rId3" Type="http://schemas.openxmlformats.org/officeDocument/2006/relationships/image" Target="../media/image1.png"/><Relationship Id="rId7" Type="http://schemas.openxmlformats.org/officeDocument/2006/relationships/image" Target="../media/image1541.png"/><Relationship Id="rId12" Type="http://schemas.openxmlformats.org/officeDocument/2006/relationships/image" Target="../media/image1591.png"/><Relationship Id="rId17" Type="http://schemas.openxmlformats.org/officeDocument/2006/relationships/image" Target="../media/image16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1.png"/><Relationship Id="rId11" Type="http://schemas.openxmlformats.org/officeDocument/2006/relationships/image" Target="../media/image1581.png"/><Relationship Id="rId5" Type="http://schemas.openxmlformats.org/officeDocument/2006/relationships/image" Target="../media/image1520.png"/><Relationship Id="rId15" Type="http://schemas.openxmlformats.org/officeDocument/2006/relationships/image" Target="../media/image1621.png"/><Relationship Id="rId10" Type="http://schemas.openxmlformats.org/officeDocument/2006/relationships/image" Target="../media/image1571.png"/><Relationship Id="rId4" Type="http://schemas.openxmlformats.org/officeDocument/2006/relationships/image" Target="../media/image1512.png"/><Relationship Id="rId9" Type="http://schemas.openxmlformats.org/officeDocument/2006/relationships/image" Target="../media/image1561.png"/><Relationship Id="rId14" Type="http://schemas.openxmlformats.org/officeDocument/2006/relationships/image" Target="../media/image16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1.png"/><Relationship Id="rId13" Type="http://schemas.openxmlformats.org/officeDocument/2006/relationships/image" Target="../media/image1750.png"/><Relationship Id="rId18" Type="http://schemas.openxmlformats.org/officeDocument/2006/relationships/image" Target="../media/image1801.png"/><Relationship Id="rId3" Type="http://schemas.openxmlformats.org/officeDocument/2006/relationships/image" Target="../media/image1.png"/><Relationship Id="rId21" Type="http://schemas.openxmlformats.org/officeDocument/2006/relationships/image" Target="../media/image1830.png"/><Relationship Id="rId7" Type="http://schemas.openxmlformats.org/officeDocument/2006/relationships/image" Target="../media/image1691.png"/><Relationship Id="rId12" Type="http://schemas.openxmlformats.org/officeDocument/2006/relationships/image" Target="../media/image1740.png"/><Relationship Id="rId17" Type="http://schemas.openxmlformats.org/officeDocument/2006/relationships/image" Target="../media/image179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80.png"/><Relationship Id="rId20" Type="http://schemas.openxmlformats.org/officeDocument/2006/relationships/image" Target="../media/image18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1.png"/><Relationship Id="rId11" Type="http://schemas.openxmlformats.org/officeDocument/2006/relationships/image" Target="../media/image1730.png"/><Relationship Id="rId24" Type="http://schemas.openxmlformats.org/officeDocument/2006/relationships/image" Target="../media/image1860.png"/><Relationship Id="rId5" Type="http://schemas.openxmlformats.org/officeDocument/2006/relationships/image" Target="../media/image1671.png"/><Relationship Id="rId15" Type="http://schemas.openxmlformats.org/officeDocument/2006/relationships/image" Target="../media/image1770.png"/><Relationship Id="rId23" Type="http://schemas.openxmlformats.org/officeDocument/2006/relationships/image" Target="../media/image1850.png"/><Relationship Id="rId10" Type="http://schemas.openxmlformats.org/officeDocument/2006/relationships/image" Target="../media/image1721.png"/><Relationship Id="rId19" Type="http://schemas.openxmlformats.org/officeDocument/2006/relationships/image" Target="../media/image1811.png"/><Relationship Id="rId4" Type="http://schemas.openxmlformats.org/officeDocument/2006/relationships/image" Target="../media/image1661.png"/><Relationship Id="rId9" Type="http://schemas.openxmlformats.org/officeDocument/2006/relationships/image" Target="../media/image1713.png"/><Relationship Id="rId14" Type="http://schemas.openxmlformats.org/officeDocument/2006/relationships/image" Target="../media/image1760.png"/><Relationship Id="rId22" Type="http://schemas.openxmlformats.org/officeDocument/2006/relationships/image" Target="../media/image18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5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August 23,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Biasing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AA244C2-F120-8DBA-92EF-64AB972A87D7}"/>
              </a:ext>
            </a:extLst>
          </p:cNvPr>
          <p:cNvCxnSpPr>
            <a:cxnSpLocks/>
          </p:cNvCxnSpPr>
          <p:nvPr/>
        </p:nvCxnSpPr>
        <p:spPr>
          <a:xfrm flipV="1">
            <a:off x="3067948" y="1192532"/>
            <a:ext cx="15204" cy="326489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FD73B7A-E69B-A940-F925-2B82CE13B609}"/>
              </a:ext>
            </a:extLst>
          </p:cNvPr>
          <p:cNvCxnSpPr>
            <a:cxnSpLocks/>
          </p:cNvCxnSpPr>
          <p:nvPr/>
        </p:nvCxnSpPr>
        <p:spPr>
          <a:xfrm>
            <a:off x="3060066" y="4457429"/>
            <a:ext cx="41920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77CFE0D-FD3B-6D64-2346-7E6EE805869F}"/>
              </a:ext>
            </a:extLst>
          </p:cNvPr>
          <p:cNvSpPr/>
          <p:nvPr/>
        </p:nvSpPr>
        <p:spPr>
          <a:xfrm flipH="1" flipV="1">
            <a:off x="3078063" y="4088164"/>
            <a:ext cx="3559997" cy="353132"/>
          </a:xfrm>
          <a:custGeom>
            <a:avLst/>
            <a:gdLst>
              <a:gd name="connsiteX0" fmla="*/ 0 w 1103586"/>
              <a:gd name="connsiteY0" fmla="*/ 2435772 h 2435772"/>
              <a:gd name="connsiteX1" fmla="*/ 717331 w 1103586"/>
              <a:gd name="connsiteY1" fmla="*/ 1868214 h 2435772"/>
              <a:gd name="connsiteX2" fmla="*/ 1103586 w 1103586"/>
              <a:gd name="connsiteY2" fmla="*/ 0 h 24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2435772">
                <a:moveTo>
                  <a:pt x="0" y="2435772"/>
                </a:moveTo>
                <a:cubicBezTo>
                  <a:pt x="266700" y="2354974"/>
                  <a:pt x="533400" y="2274176"/>
                  <a:pt x="717331" y="1868214"/>
                </a:cubicBezTo>
                <a:cubicBezTo>
                  <a:pt x="901262" y="1462252"/>
                  <a:pt x="1002424" y="731126"/>
                  <a:pt x="1103586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ADB616-D63C-248C-360A-0F1BAE02A414}"/>
              </a:ext>
            </a:extLst>
          </p:cNvPr>
          <p:cNvCxnSpPr/>
          <p:nvPr/>
        </p:nvCxnSpPr>
        <p:spPr>
          <a:xfrm>
            <a:off x="3070980" y="3839947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A0F260-C0EA-E241-A3EB-8EAB5B3EB259}"/>
              </a:ext>
            </a:extLst>
          </p:cNvPr>
          <p:cNvCxnSpPr/>
          <p:nvPr/>
        </p:nvCxnSpPr>
        <p:spPr>
          <a:xfrm>
            <a:off x="3070979" y="3180676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28472-06C4-FA9A-8AD7-24D22BD303AC}"/>
              </a:ext>
            </a:extLst>
          </p:cNvPr>
          <p:cNvCxnSpPr/>
          <p:nvPr/>
        </p:nvCxnSpPr>
        <p:spPr>
          <a:xfrm>
            <a:off x="3064209" y="2541920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A006FD-FEFE-5D94-6887-23E3B5B9CE4F}"/>
              </a:ext>
            </a:extLst>
          </p:cNvPr>
          <p:cNvCxnSpPr>
            <a:cxnSpLocks/>
          </p:cNvCxnSpPr>
          <p:nvPr/>
        </p:nvCxnSpPr>
        <p:spPr>
          <a:xfrm flipH="1" flipV="1">
            <a:off x="3820753" y="4378600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03B03C-81A8-E858-AB80-A75C177F142B}"/>
              </a:ext>
            </a:extLst>
          </p:cNvPr>
          <p:cNvCxnSpPr>
            <a:cxnSpLocks/>
          </p:cNvCxnSpPr>
          <p:nvPr/>
        </p:nvCxnSpPr>
        <p:spPr>
          <a:xfrm flipH="1" flipV="1">
            <a:off x="4671285" y="4365461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0D03C9F-7F3E-4352-45F1-0598037F8F6D}"/>
                  </a:ext>
                </a:extLst>
              </p:cNvPr>
              <p:cNvSpPr txBox="1"/>
              <p:nvPr/>
            </p:nvSpPr>
            <p:spPr>
              <a:xfrm rot="16200000">
                <a:off x="1996088" y="1284661"/>
                <a:ext cx="742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800" b="1" dirty="0"/>
                  <a:t>(mA)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0D03C9F-7F3E-4352-45F1-0598037F8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96088" y="1284661"/>
                <a:ext cx="742126" cy="276999"/>
              </a:xfrm>
              <a:prstGeom prst="rect">
                <a:avLst/>
              </a:prstGeom>
              <a:blipFill>
                <a:blip r:embed="rId4"/>
                <a:stretch>
                  <a:fillRect l="-28889" t="-20661" r="-51111" b="-1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6E86A1B-7535-986D-E961-77CA363F6144}"/>
              </a:ext>
            </a:extLst>
          </p:cNvPr>
          <p:cNvCxnSpPr>
            <a:cxnSpLocks/>
          </p:cNvCxnSpPr>
          <p:nvPr/>
        </p:nvCxnSpPr>
        <p:spPr>
          <a:xfrm flipH="1" flipV="1">
            <a:off x="5471875" y="4379915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4879F5-AC3E-FD52-A815-19BE689DDE7E}"/>
                  </a:ext>
                </a:extLst>
              </p:cNvPr>
              <p:cNvSpPr txBox="1"/>
              <p:nvPr/>
            </p:nvSpPr>
            <p:spPr>
              <a:xfrm>
                <a:off x="2865457" y="4269002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4879F5-AC3E-FD52-A815-19BE689D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57" y="4269002"/>
                <a:ext cx="192360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D9809F-7C5B-9EEC-B53F-D79BDC862426}"/>
                  </a:ext>
                </a:extLst>
              </p:cNvPr>
              <p:cNvSpPr txBox="1"/>
              <p:nvPr/>
            </p:nvSpPr>
            <p:spPr>
              <a:xfrm>
                <a:off x="2529162" y="3680553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D9809F-7C5B-9EEC-B53F-D79BDC86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162" y="3680553"/>
                <a:ext cx="493725" cy="276999"/>
              </a:xfrm>
              <a:prstGeom prst="rect">
                <a:avLst/>
              </a:prstGeom>
              <a:blipFill>
                <a:blip r:embed="rId6"/>
                <a:stretch>
                  <a:fillRect l="-1235" r="-98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AC3DF4D-3DB9-C381-CCE6-4EF40ADFA238}"/>
                  </a:ext>
                </a:extLst>
              </p:cNvPr>
              <p:cNvSpPr txBox="1"/>
              <p:nvPr/>
            </p:nvSpPr>
            <p:spPr>
              <a:xfrm>
                <a:off x="2529162" y="3034249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−20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AC3DF4D-3DB9-C381-CCE6-4EF40ADFA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162" y="3034249"/>
                <a:ext cx="493725" cy="276999"/>
              </a:xfrm>
              <a:prstGeom prst="rect">
                <a:avLst/>
              </a:prstGeom>
              <a:blipFill>
                <a:blip r:embed="rId7"/>
                <a:stretch>
                  <a:fillRect l="-1235" r="-98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BF2CE9F-B085-DB13-4EE1-C1B9AF95B592}"/>
              </a:ext>
            </a:extLst>
          </p:cNvPr>
          <p:cNvCxnSpPr/>
          <p:nvPr/>
        </p:nvCxnSpPr>
        <p:spPr>
          <a:xfrm>
            <a:off x="3057860" y="2538261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7463A-26E6-6773-CECE-710358E3C992}"/>
              </a:ext>
            </a:extLst>
          </p:cNvPr>
          <p:cNvCxnSpPr/>
          <p:nvPr/>
        </p:nvCxnSpPr>
        <p:spPr>
          <a:xfrm>
            <a:off x="3057859" y="1878990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FAD4DD8-6481-2618-24C0-EFCFC7EF2382}"/>
                  </a:ext>
                </a:extLst>
              </p:cNvPr>
              <p:cNvSpPr txBox="1"/>
              <p:nvPr/>
            </p:nvSpPr>
            <p:spPr>
              <a:xfrm>
                <a:off x="2516042" y="2378867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−30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FAD4DD8-6481-2618-24C0-EFCFC7EF2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042" y="2378867"/>
                <a:ext cx="493725" cy="276999"/>
              </a:xfrm>
              <a:prstGeom prst="rect">
                <a:avLst/>
              </a:prstGeom>
              <a:blipFill>
                <a:blip r:embed="rId8"/>
                <a:stretch>
                  <a:fillRect l="-1235" r="-987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39F7E8C-5E0C-6CFD-C15A-6BA5ABFD3CD3}"/>
                  </a:ext>
                </a:extLst>
              </p:cNvPr>
              <p:cNvSpPr txBox="1"/>
              <p:nvPr/>
            </p:nvSpPr>
            <p:spPr>
              <a:xfrm>
                <a:off x="2516042" y="1732563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−40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39F7E8C-5E0C-6CFD-C15A-6BA5ABFD3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042" y="1732563"/>
                <a:ext cx="493725" cy="276999"/>
              </a:xfrm>
              <a:prstGeom prst="rect">
                <a:avLst/>
              </a:prstGeom>
              <a:blipFill>
                <a:blip r:embed="rId9"/>
                <a:stretch>
                  <a:fillRect l="-1235" r="-987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C8AC683-09FB-CCB4-A41C-AD5DD15F3D39}"/>
                  </a:ext>
                </a:extLst>
              </p:cNvPr>
              <p:cNvSpPr txBox="1"/>
              <p:nvPr/>
            </p:nvSpPr>
            <p:spPr>
              <a:xfrm>
                <a:off x="3581480" y="4470568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C8AC683-09FB-CCB4-A41C-AD5DD15F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80" y="4470568"/>
                <a:ext cx="365485" cy="276999"/>
              </a:xfrm>
              <a:prstGeom prst="rect">
                <a:avLst/>
              </a:prstGeom>
              <a:blipFill>
                <a:blip r:embed="rId10"/>
                <a:stretch>
                  <a:fillRect l="-3390" r="-1525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0A583A0-654F-474A-81C4-D762EE62DBAF}"/>
                  </a:ext>
                </a:extLst>
              </p:cNvPr>
              <p:cNvSpPr txBox="1"/>
              <p:nvPr/>
            </p:nvSpPr>
            <p:spPr>
              <a:xfrm>
                <a:off x="4414664" y="4463673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0A583A0-654F-474A-81C4-D762EE62D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64" y="4463673"/>
                <a:ext cx="365485" cy="276999"/>
              </a:xfrm>
              <a:prstGeom prst="rect">
                <a:avLst/>
              </a:prstGeom>
              <a:blipFill>
                <a:blip r:embed="rId11"/>
                <a:stretch>
                  <a:fillRect l="-1667" r="-1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CDE9BBD-FFC7-78E1-2E36-FFF8DB2EE7F7}"/>
                  </a:ext>
                </a:extLst>
              </p:cNvPr>
              <p:cNvSpPr txBox="1"/>
              <p:nvPr/>
            </p:nvSpPr>
            <p:spPr>
              <a:xfrm>
                <a:off x="5155480" y="4449544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CDE9BBD-FFC7-78E1-2E36-FFF8DB2E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80" y="4449544"/>
                <a:ext cx="365485" cy="276999"/>
              </a:xfrm>
              <a:prstGeom prst="rect">
                <a:avLst/>
              </a:prstGeom>
              <a:blipFill>
                <a:blip r:embed="rId12"/>
                <a:stretch>
                  <a:fillRect l="-3333" r="-1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BD4D986-DF08-891B-612B-38612426E226}"/>
                  </a:ext>
                </a:extLst>
              </p:cNvPr>
              <p:cNvSpPr txBox="1"/>
              <p:nvPr/>
            </p:nvSpPr>
            <p:spPr>
              <a:xfrm>
                <a:off x="4842174" y="4804247"/>
                <a:ext cx="682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 sz="1800" b="1" dirty="0"/>
                  <a:t>(V)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BD4D986-DF08-891B-612B-38612426E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174" y="4804247"/>
                <a:ext cx="682816" cy="276999"/>
              </a:xfrm>
              <a:prstGeom prst="rect">
                <a:avLst/>
              </a:prstGeom>
              <a:blipFill>
                <a:blip r:embed="rId13"/>
                <a:stretch>
                  <a:fillRect l="-11607" t="-28261" r="-2142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4E64A18-F503-CC0C-ABFC-C6301C808F56}"/>
                  </a:ext>
                </a:extLst>
              </p:cNvPr>
              <p:cNvSpPr txBox="1"/>
              <p:nvPr/>
            </p:nvSpPr>
            <p:spPr>
              <a:xfrm rot="21043692">
                <a:off x="5361568" y="1201075"/>
                <a:ext cx="1387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=−0.5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4E64A18-F503-CC0C-ABFC-C6301C808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3692">
                <a:off x="5361568" y="1201075"/>
                <a:ext cx="1387751" cy="276999"/>
              </a:xfrm>
              <a:prstGeom prst="rect">
                <a:avLst/>
              </a:prstGeom>
              <a:blipFill>
                <a:blip r:embed="rId14"/>
                <a:stretch>
                  <a:fillRect l="-2575" r="-3433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ED4895F-35C1-E362-8AE0-446D62A1BF17}"/>
              </a:ext>
            </a:extLst>
          </p:cNvPr>
          <p:cNvCxnSpPr>
            <a:cxnSpLocks/>
          </p:cNvCxnSpPr>
          <p:nvPr/>
        </p:nvCxnSpPr>
        <p:spPr>
          <a:xfrm flipH="1" flipV="1">
            <a:off x="6329693" y="4359884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0C2366E-8418-88EA-040A-CF49C4F02DBA}"/>
              </a:ext>
            </a:extLst>
          </p:cNvPr>
          <p:cNvCxnSpPr>
            <a:cxnSpLocks/>
          </p:cNvCxnSpPr>
          <p:nvPr/>
        </p:nvCxnSpPr>
        <p:spPr>
          <a:xfrm flipH="1" flipV="1">
            <a:off x="7130283" y="4374338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1FFBD8-19C5-4F5C-2235-FC5044C71671}"/>
                  </a:ext>
                </a:extLst>
              </p:cNvPr>
              <p:cNvSpPr txBox="1"/>
              <p:nvPr/>
            </p:nvSpPr>
            <p:spPr>
              <a:xfrm>
                <a:off x="5992586" y="4458421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1FFBD8-19C5-4F5C-2235-FC5044C71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586" y="4458421"/>
                <a:ext cx="493725" cy="276999"/>
              </a:xfrm>
              <a:prstGeom prst="rect">
                <a:avLst/>
              </a:prstGeom>
              <a:blipFill>
                <a:blip r:embed="rId15"/>
                <a:stretch>
                  <a:fillRect r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B93FB0A-4228-FD71-9CC7-0921B229A2A0}"/>
                  </a:ext>
                </a:extLst>
              </p:cNvPr>
              <p:cNvSpPr txBox="1"/>
              <p:nvPr/>
            </p:nvSpPr>
            <p:spPr>
              <a:xfrm>
                <a:off x="6813888" y="4443967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B93FB0A-4228-FD71-9CC7-0921B229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888" y="4443967"/>
                <a:ext cx="493725" cy="276999"/>
              </a:xfrm>
              <a:prstGeom prst="rect">
                <a:avLst/>
              </a:prstGeom>
              <a:blipFill>
                <a:blip r:embed="rId16"/>
                <a:stretch>
                  <a:fillRect l="-1235" r="-1111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0E9E2CD-6871-03F4-BA9A-95260F42CC00}"/>
                  </a:ext>
                </a:extLst>
              </p:cNvPr>
              <p:cNvSpPr txBox="1"/>
              <p:nvPr/>
            </p:nvSpPr>
            <p:spPr>
              <a:xfrm rot="21336597">
                <a:off x="5740864" y="3231140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0E9E2CD-6871-03F4-BA9A-95260F42C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5740864" y="3231140"/>
                <a:ext cx="829522" cy="276999"/>
              </a:xfrm>
              <a:prstGeom prst="rect">
                <a:avLst/>
              </a:prstGeom>
              <a:blipFill>
                <a:blip r:embed="rId17"/>
                <a:stretch>
                  <a:fillRect l="-3571" t="-24561" r="-16429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1C11AD5-3021-9C9C-97C9-1B75E3313DF4}"/>
                  </a:ext>
                </a:extLst>
              </p:cNvPr>
              <p:cNvSpPr txBox="1"/>
              <p:nvPr/>
            </p:nvSpPr>
            <p:spPr>
              <a:xfrm rot="21336597">
                <a:off x="6116605" y="381904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1C11AD5-3021-9C9C-97C9-1B75E3313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6116605" y="3819041"/>
                <a:ext cx="192360" cy="276999"/>
              </a:xfrm>
              <a:prstGeom prst="rect">
                <a:avLst/>
              </a:prstGeom>
              <a:blipFill>
                <a:blip r:embed="rId18"/>
                <a:stretch>
                  <a:fillRect l="-22222" r="-22222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16390DD-5D9D-31D1-615C-5A3215200272}"/>
                  </a:ext>
                </a:extLst>
              </p:cNvPr>
              <p:cNvSpPr txBox="1"/>
              <p:nvPr/>
            </p:nvSpPr>
            <p:spPr>
              <a:xfrm rot="21336597">
                <a:off x="5722171" y="2657127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16390DD-5D9D-31D1-615C-5A321520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5722171" y="2657127"/>
                <a:ext cx="829522" cy="276999"/>
              </a:xfrm>
              <a:prstGeom prst="rect">
                <a:avLst/>
              </a:prstGeom>
              <a:blipFill>
                <a:blip r:embed="rId19"/>
                <a:stretch>
                  <a:fillRect l="-3571" t="-24561" r="-16429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E7FEDF-FE62-6C10-AC21-27DF526A798C}"/>
                  </a:ext>
                </a:extLst>
              </p:cNvPr>
              <p:cNvSpPr txBox="1"/>
              <p:nvPr/>
            </p:nvSpPr>
            <p:spPr>
              <a:xfrm rot="21336597">
                <a:off x="5733501" y="2159782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E7FEDF-FE62-6C10-AC21-27DF526A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5733501" y="2159782"/>
                <a:ext cx="829522" cy="276999"/>
              </a:xfrm>
              <a:prstGeom prst="rect">
                <a:avLst/>
              </a:prstGeom>
              <a:blipFill>
                <a:blip r:embed="rId20"/>
                <a:stretch>
                  <a:fillRect l="-2837" t="-25000" r="-1631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354642A-5BFE-CF5C-1D3C-431E7E8AE9F7}"/>
                  </a:ext>
                </a:extLst>
              </p:cNvPr>
              <p:cNvSpPr txBox="1"/>
              <p:nvPr/>
            </p:nvSpPr>
            <p:spPr>
              <a:xfrm rot="21336597">
                <a:off x="5706680" y="1648087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354642A-5BFE-CF5C-1D3C-431E7E8AE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5706680" y="1648087"/>
                <a:ext cx="829522" cy="276999"/>
              </a:xfrm>
              <a:prstGeom prst="rect">
                <a:avLst/>
              </a:prstGeom>
              <a:blipFill>
                <a:blip r:embed="rId21"/>
                <a:stretch>
                  <a:fillRect l="-2857" t="-25000" r="-1714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678F51-6CBC-C438-6659-1D68D400DF6A}"/>
                  </a:ext>
                </a:extLst>
              </p:cNvPr>
              <p:cNvSpPr txBox="1"/>
              <p:nvPr/>
            </p:nvSpPr>
            <p:spPr>
              <a:xfrm>
                <a:off x="1709204" y="465648"/>
                <a:ext cx="6085489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𝑶𝒖𝒕𝒑𝒖𝒕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𝒄𝒉𝒂𝒓𝒂𝒄𝒕𝒆𝒓𝒊𝒔𝒕𝒊𝒄𝒔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: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𝑸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−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𝒑𝒐𝒊𝒏𝒕𝒔</m:t>
                      </m:r>
                    </m:oMath>
                  </m:oMathPara>
                </a14:m>
                <a:endParaRPr kumimoji="0" lang="en-US" sz="2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678F51-6CBC-C438-6659-1D68D400D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04" y="465648"/>
                <a:ext cx="6085489" cy="461665"/>
              </a:xfrm>
              <a:prstGeom prst="rect">
                <a:avLst/>
              </a:prstGeom>
              <a:blipFill>
                <a:blip r:embed="rId22"/>
                <a:stretch>
                  <a:fillRect b="-17949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58C08379-284B-2412-5B5A-463065D9D8AD}"/>
              </a:ext>
            </a:extLst>
          </p:cNvPr>
          <p:cNvSpPr/>
          <p:nvPr/>
        </p:nvSpPr>
        <p:spPr>
          <a:xfrm>
            <a:off x="3082159" y="3526897"/>
            <a:ext cx="3540498" cy="914400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96107D81-9A7E-E999-04A5-A46A0ECFC104}"/>
              </a:ext>
            </a:extLst>
          </p:cNvPr>
          <p:cNvSpPr/>
          <p:nvPr/>
        </p:nvSpPr>
        <p:spPr>
          <a:xfrm>
            <a:off x="3117062" y="2913468"/>
            <a:ext cx="3520999" cy="1526879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B6B7F608-A7B8-12E5-B40E-BE00EFF06B74}"/>
              </a:ext>
            </a:extLst>
          </p:cNvPr>
          <p:cNvSpPr/>
          <p:nvPr/>
        </p:nvSpPr>
        <p:spPr>
          <a:xfrm>
            <a:off x="3089723" y="2425662"/>
            <a:ext cx="3520999" cy="2008117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1D8AF56-DEAB-F1C1-C636-950DCACD8670}"/>
              </a:ext>
            </a:extLst>
          </p:cNvPr>
          <p:cNvSpPr/>
          <p:nvPr/>
        </p:nvSpPr>
        <p:spPr>
          <a:xfrm>
            <a:off x="3101658" y="1884463"/>
            <a:ext cx="3520999" cy="2549316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CC663F7C-E064-8074-8768-126E315619CF}"/>
              </a:ext>
            </a:extLst>
          </p:cNvPr>
          <p:cNvSpPr/>
          <p:nvPr/>
        </p:nvSpPr>
        <p:spPr>
          <a:xfrm>
            <a:off x="3103934" y="1407516"/>
            <a:ext cx="3520999" cy="3052583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DEE12-CE9F-158B-23A9-B8D29C1B9D5B}"/>
              </a:ext>
            </a:extLst>
          </p:cNvPr>
          <p:cNvCxnSpPr>
            <a:cxnSpLocks/>
          </p:cNvCxnSpPr>
          <p:nvPr/>
        </p:nvCxnSpPr>
        <p:spPr>
          <a:xfrm flipH="1" flipV="1">
            <a:off x="3101658" y="1876662"/>
            <a:ext cx="3249169" cy="255711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A432D0A-281E-B730-F6D8-2F6FDF1B1E44}"/>
                  </a:ext>
                </a:extLst>
              </p:cNvPr>
              <p:cNvSpPr txBox="1"/>
              <p:nvPr/>
            </p:nvSpPr>
            <p:spPr>
              <a:xfrm>
                <a:off x="3028273" y="1380992"/>
                <a:ext cx="991583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A432D0A-281E-B730-F6D8-2F6FDF1B1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73" y="1380992"/>
                <a:ext cx="991583" cy="57637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0195A0B-417E-B896-F095-D16076757ABD}"/>
                  </a:ext>
                </a:extLst>
              </p:cNvPr>
              <p:cNvSpPr txBox="1"/>
              <p:nvPr/>
            </p:nvSpPr>
            <p:spPr>
              <a:xfrm>
                <a:off x="6227287" y="4088848"/>
                <a:ext cx="10105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,0)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0195A0B-417E-B896-F095-D1607675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287" y="4088848"/>
                <a:ext cx="1010501" cy="369332"/>
              </a:xfrm>
              <a:prstGeom prst="rect">
                <a:avLst/>
              </a:prstGeom>
              <a:blipFill>
                <a:blip r:embed="rId24"/>
                <a:stretch>
                  <a:fillRect l="-1818" r="-1030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1D71AEF-CCA1-2F1C-AD30-19A03FB3E934}"/>
                  </a:ext>
                </a:extLst>
              </p:cNvPr>
              <p:cNvSpPr txBox="1"/>
              <p:nvPr/>
            </p:nvSpPr>
            <p:spPr>
              <a:xfrm rot="2317473">
                <a:off x="4646929" y="3284187"/>
                <a:ext cx="15234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𝐿𝑜𝑎𝑑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1D71AEF-CCA1-2F1C-AD30-19A03FB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17473">
                <a:off x="4646929" y="3284187"/>
                <a:ext cx="1523478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3D29D7B-617A-FF1B-B38D-CC2A1CE98708}"/>
              </a:ext>
            </a:extLst>
          </p:cNvPr>
          <p:cNvCxnSpPr/>
          <p:nvPr/>
        </p:nvCxnSpPr>
        <p:spPr>
          <a:xfrm flipV="1">
            <a:off x="3779594" y="1287906"/>
            <a:ext cx="833184" cy="112220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5EC7BEA-1D81-E052-598B-AA5C8AC23768}"/>
              </a:ext>
            </a:extLst>
          </p:cNvPr>
          <p:cNvCxnSpPr/>
          <p:nvPr/>
        </p:nvCxnSpPr>
        <p:spPr>
          <a:xfrm flipV="1">
            <a:off x="4687781" y="1958722"/>
            <a:ext cx="833184" cy="112220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CA9FD25-AA4D-73EA-0888-09B17B45A6A9}"/>
              </a:ext>
            </a:extLst>
          </p:cNvPr>
          <p:cNvCxnSpPr/>
          <p:nvPr/>
        </p:nvCxnSpPr>
        <p:spPr>
          <a:xfrm flipV="1">
            <a:off x="4249200" y="1614247"/>
            <a:ext cx="833184" cy="112220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FAFA35D-BD17-0C5E-336F-EAD68D0D8E0D}"/>
              </a:ext>
            </a:extLst>
          </p:cNvPr>
          <p:cNvSpPr/>
          <p:nvPr/>
        </p:nvSpPr>
        <p:spPr>
          <a:xfrm>
            <a:off x="3936179" y="1934580"/>
            <a:ext cx="1183274" cy="827690"/>
          </a:xfrm>
          <a:custGeom>
            <a:avLst/>
            <a:gdLst>
              <a:gd name="connsiteX0" fmla="*/ 312628 w 1183274"/>
              <a:gd name="connsiteY0" fmla="*/ 827690 h 827690"/>
              <a:gd name="connsiteX1" fmla="*/ 44614 w 1183274"/>
              <a:gd name="connsiteY1" fmla="*/ 189186 h 827690"/>
              <a:gd name="connsiteX2" fmla="*/ 1132435 w 1183274"/>
              <a:gd name="connsiteY2" fmla="*/ 622738 h 827690"/>
              <a:gd name="connsiteX3" fmla="*/ 903835 w 1183274"/>
              <a:gd name="connsiteY3" fmla="*/ 0 h 82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274" h="827690">
                <a:moveTo>
                  <a:pt x="312628" y="827690"/>
                </a:moveTo>
                <a:cubicBezTo>
                  <a:pt x="110304" y="525517"/>
                  <a:pt x="-92020" y="223345"/>
                  <a:pt x="44614" y="189186"/>
                </a:cubicBezTo>
                <a:cubicBezTo>
                  <a:pt x="181248" y="155027"/>
                  <a:pt x="989231" y="654269"/>
                  <a:pt x="1132435" y="622738"/>
                </a:cubicBezTo>
                <a:cubicBezTo>
                  <a:pt x="1275639" y="591207"/>
                  <a:pt x="1089737" y="295603"/>
                  <a:pt x="903835" y="0"/>
                </a:cubicBezTo>
              </a:path>
            </a:pathLst>
          </a:custGeom>
          <a:noFill/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6346442-1FB4-D00A-9492-8EAB06A97C2E}"/>
              </a:ext>
            </a:extLst>
          </p:cNvPr>
          <p:cNvCxnSpPr>
            <a:cxnSpLocks/>
          </p:cNvCxnSpPr>
          <p:nvPr/>
        </p:nvCxnSpPr>
        <p:spPr>
          <a:xfrm flipH="1" flipV="1">
            <a:off x="3942528" y="2146515"/>
            <a:ext cx="472136" cy="383205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5028A7D-F7BD-07B9-7CC8-A10A02623305}"/>
                  </a:ext>
                </a:extLst>
              </p:cNvPr>
              <p:cNvSpPr txBox="1"/>
              <p:nvPr/>
            </p:nvSpPr>
            <p:spPr>
              <a:xfrm rot="18372771">
                <a:off x="4083845" y="1580751"/>
                <a:ext cx="1043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3F7141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sz="1800" b="0" i="1" smtClean="0">
                        <a:solidFill>
                          <a:srgbClr val="3F714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rgbClr val="3F7141"/>
                    </a:solidFill>
                  </a:rPr>
                  <a:t>A=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3F714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3F714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3F714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3F7141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5028A7D-F7BD-07B9-7CC8-A10A0262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2771">
                <a:off x="4083845" y="1580751"/>
                <a:ext cx="1043940" cy="276999"/>
              </a:xfrm>
              <a:prstGeom prst="rect">
                <a:avLst/>
              </a:prstGeom>
              <a:blipFill>
                <a:blip r:embed="rId26"/>
                <a:stretch>
                  <a:fillRect l="-3597" r="-7194" b="-7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C6CF210-AC16-248D-9020-5193F4381A41}"/>
              </a:ext>
            </a:extLst>
          </p:cNvPr>
          <p:cNvCxnSpPr>
            <a:cxnSpLocks/>
          </p:cNvCxnSpPr>
          <p:nvPr/>
        </p:nvCxnSpPr>
        <p:spPr>
          <a:xfrm flipV="1">
            <a:off x="759172" y="2413331"/>
            <a:ext cx="3037631" cy="336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79819FE-C0B2-223D-CD87-CF18AB0708A3}"/>
              </a:ext>
            </a:extLst>
          </p:cNvPr>
          <p:cNvCxnSpPr>
            <a:cxnSpLocks/>
          </p:cNvCxnSpPr>
          <p:nvPr/>
        </p:nvCxnSpPr>
        <p:spPr>
          <a:xfrm flipV="1">
            <a:off x="759172" y="3093227"/>
            <a:ext cx="3876705" cy="4424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3F8CEEE-ECC5-90FF-1469-F1A2B5E78E2C}"/>
              </a:ext>
            </a:extLst>
          </p:cNvPr>
          <p:cNvCxnSpPr>
            <a:cxnSpLocks/>
          </p:cNvCxnSpPr>
          <p:nvPr/>
        </p:nvCxnSpPr>
        <p:spPr>
          <a:xfrm flipV="1">
            <a:off x="759172" y="2765291"/>
            <a:ext cx="3457167" cy="3946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1EF1F88-88F9-36AF-AA8C-88D16DA1FD58}"/>
              </a:ext>
            </a:extLst>
          </p:cNvPr>
          <p:cNvSpPr/>
          <p:nvPr/>
        </p:nvSpPr>
        <p:spPr>
          <a:xfrm>
            <a:off x="960966" y="2438511"/>
            <a:ext cx="725214" cy="706170"/>
          </a:xfrm>
          <a:custGeom>
            <a:avLst/>
            <a:gdLst>
              <a:gd name="connsiteX0" fmla="*/ 0 w 725214"/>
              <a:gd name="connsiteY0" fmla="*/ 349143 h 706170"/>
              <a:gd name="connsiteX1" fmla="*/ 212834 w 725214"/>
              <a:gd name="connsiteY1" fmla="*/ 10185 h 706170"/>
              <a:gd name="connsiteX2" fmla="*/ 504496 w 725214"/>
              <a:gd name="connsiteY2" fmla="*/ 695985 h 706170"/>
              <a:gd name="connsiteX3" fmla="*/ 725214 w 725214"/>
              <a:gd name="connsiteY3" fmla="*/ 357026 h 70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14" h="706170">
                <a:moveTo>
                  <a:pt x="0" y="349143"/>
                </a:moveTo>
                <a:cubicBezTo>
                  <a:pt x="64375" y="150760"/>
                  <a:pt x="128751" y="-47622"/>
                  <a:pt x="212834" y="10185"/>
                </a:cubicBezTo>
                <a:cubicBezTo>
                  <a:pt x="296917" y="67992"/>
                  <a:pt x="419099" y="638178"/>
                  <a:pt x="504496" y="695985"/>
                </a:cubicBezTo>
                <a:cubicBezTo>
                  <a:pt x="589893" y="753792"/>
                  <a:pt x="657553" y="555409"/>
                  <a:pt x="725214" y="357026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77D4099-6BC3-0BE1-7074-2822556AEDB3}"/>
                  </a:ext>
                </a:extLst>
              </p:cNvPr>
              <p:cNvSpPr txBox="1"/>
              <p:nvPr/>
            </p:nvSpPr>
            <p:spPr>
              <a:xfrm>
                <a:off x="1344612" y="2441125"/>
                <a:ext cx="983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77D4099-6BC3-0BE1-7074-2822556AE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12" y="2441125"/>
                <a:ext cx="983924" cy="276999"/>
              </a:xfrm>
              <a:prstGeom prst="rect">
                <a:avLst/>
              </a:prstGeom>
              <a:blipFill>
                <a:blip r:embed="rId27"/>
                <a:stretch>
                  <a:fillRect l="-8696" t="-28261" r="-1366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E2B7E1B-C36A-2395-AD93-F9C548156EFE}"/>
              </a:ext>
            </a:extLst>
          </p:cNvPr>
          <p:cNvCxnSpPr>
            <a:cxnSpLocks/>
          </p:cNvCxnSpPr>
          <p:nvPr/>
        </p:nvCxnSpPr>
        <p:spPr>
          <a:xfrm flipH="1" flipV="1">
            <a:off x="1134361" y="2449554"/>
            <a:ext cx="7100" cy="315737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FD18A6B-3D37-ED92-CCF8-FEE3683AD041}"/>
                  </a:ext>
                </a:extLst>
              </p:cNvPr>
              <p:cNvSpPr txBox="1"/>
              <p:nvPr/>
            </p:nvSpPr>
            <p:spPr>
              <a:xfrm rot="881294">
                <a:off x="3147043" y="2022859"/>
                <a:ext cx="314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FD18A6B-3D37-ED92-CCF8-FEE3683AD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81294">
                <a:off x="3147043" y="2022859"/>
                <a:ext cx="314317" cy="276999"/>
              </a:xfrm>
              <a:prstGeom prst="rect">
                <a:avLst/>
              </a:prstGeom>
              <a:blipFill>
                <a:blip r:embed="rId28"/>
                <a:stretch>
                  <a:fillRect l="-24194" t="-344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575DD4-E1FA-5A77-2386-48F4AFC09EA0}"/>
                  </a:ext>
                </a:extLst>
              </p:cNvPr>
              <p:cNvSpPr txBox="1"/>
              <p:nvPr/>
            </p:nvSpPr>
            <p:spPr>
              <a:xfrm rot="881294">
                <a:off x="3564409" y="2427078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575DD4-E1FA-5A77-2386-48F4AFC09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81294">
                <a:off x="3564409" y="2427078"/>
                <a:ext cx="319639" cy="276999"/>
              </a:xfrm>
              <a:prstGeom prst="rect">
                <a:avLst/>
              </a:prstGeom>
              <a:blipFill>
                <a:blip r:embed="rId29"/>
                <a:stretch>
                  <a:fillRect l="-21875" t="-1724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E2D7BBA-5F6B-DF4A-FA73-D83CE59F9A45}"/>
                  </a:ext>
                </a:extLst>
              </p:cNvPr>
              <p:cNvSpPr txBox="1"/>
              <p:nvPr/>
            </p:nvSpPr>
            <p:spPr>
              <a:xfrm rot="881294">
                <a:off x="4016267" y="2758597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E2D7BBA-5F6B-DF4A-FA73-D83CE59F9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81294">
                <a:off x="4016267" y="2758597"/>
                <a:ext cx="319639" cy="276999"/>
              </a:xfrm>
              <a:prstGeom prst="rect">
                <a:avLst/>
              </a:prstGeom>
              <a:blipFill>
                <a:blip r:embed="rId30"/>
                <a:stretch>
                  <a:fillRect l="-21875" t="-1724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E2699EB-27BD-D722-6849-533C0C885A40}"/>
                  </a:ext>
                </a:extLst>
              </p:cNvPr>
              <p:cNvSpPr txBox="1"/>
              <p:nvPr/>
            </p:nvSpPr>
            <p:spPr>
              <a:xfrm rot="881294">
                <a:off x="4470978" y="3129058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E2699EB-27BD-D722-6849-533C0C885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81294">
                <a:off x="4470978" y="3129058"/>
                <a:ext cx="319639" cy="276999"/>
              </a:xfrm>
              <a:prstGeom prst="rect">
                <a:avLst/>
              </a:prstGeom>
              <a:blipFill>
                <a:blip r:embed="rId31"/>
                <a:stretch>
                  <a:fillRect l="-23810" t="-1724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64B71AB-1777-5B10-6D95-3E361EF57116}"/>
                  </a:ext>
                </a:extLst>
              </p:cNvPr>
              <p:cNvSpPr txBox="1"/>
              <p:nvPr/>
            </p:nvSpPr>
            <p:spPr>
              <a:xfrm rot="881294">
                <a:off x="5124915" y="3586822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64B71AB-1777-5B10-6D95-3E361EF57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81294">
                <a:off x="5124915" y="3586822"/>
                <a:ext cx="319639" cy="276999"/>
              </a:xfrm>
              <a:prstGeom prst="rect">
                <a:avLst/>
              </a:prstGeom>
              <a:blipFill>
                <a:blip r:embed="rId32"/>
                <a:stretch>
                  <a:fillRect l="-21875" t="-1724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02FBCE3-6EA4-5322-E5FB-F95DBDDA4C58}"/>
                  </a:ext>
                </a:extLst>
              </p:cNvPr>
              <p:cNvSpPr txBox="1"/>
              <p:nvPr/>
            </p:nvSpPr>
            <p:spPr>
              <a:xfrm rot="881294">
                <a:off x="5724616" y="4098542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02FBCE3-6EA4-5322-E5FB-F95DBDDA4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81294">
                <a:off x="5724616" y="4098542"/>
                <a:ext cx="319639" cy="276999"/>
              </a:xfrm>
              <a:prstGeom prst="rect">
                <a:avLst/>
              </a:prstGeom>
              <a:blipFill>
                <a:blip r:embed="rId33"/>
                <a:stretch>
                  <a:fillRect l="-23810" t="-1724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19B9CB6-2A2A-A990-298C-4116A26ECA4E}"/>
                  </a:ext>
                </a:extLst>
              </p:cNvPr>
              <p:cNvSpPr txBox="1"/>
              <p:nvPr/>
            </p:nvSpPr>
            <p:spPr>
              <a:xfrm>
                <a:off x="6927700" y="2495793"/>
                <a:ext cx="182642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𝐿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=300 </m:t>
                      </m:r>
                      <m:r>
                        <m:rPr>
                          <m:sty m:val="p"/>
                        </m:rPr>
                        <a:rPr kumimoji="0" lang="el-G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Ω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,</m:t>
                      </m:r>
                    </m:oMath>
                  </m:oMathPara>
                </a14:m>
                <a:endPara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sym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19B9CB6-2A2A-A990-298C-4116A26EC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700" y="2495793"/>
                <a:ext cx="1826425" cy="707886"/>
              </a:xfrm>
              <a:prstGeom prst="rect">
                <a:avLst/>
              </a:prstGeom>
              <a:blipFill>
                <a:blip r:embed="rId3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3C7AF77B-E8F9-0DD3-AC97-59F01A610D32}"/>
              </a:ext>
            </a:extLst>
          </p:cNvPr>
          <p:cNvSpPr txBox="1"/>
          <p:nvPr/>
        </p:nvSpPr>
        <p:spPr>
          <a:xfrm>
            <a:off x="402021" y="360325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waveform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F7A4009-5BB8-FD9A-1225-DAF1AF1C8619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1175630" y="2965468"/>
            <a:ext cx="147943" cy="637784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9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Biasing </a:t>
            </a: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Q point</a:t>
            </a:r>
            <a:endParaRPr lang="en-US" sz="2800" b="1" dirty="0">
              <a:solidFill>
                <a:srgbClr val="0000FF"/>
              </a:solidFill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C8FFE4-DFC0-C994-20CE-A570A57A92D5}"/>
              </a:ext>
            </a:extLst>
          </p:cNvPr>
          <p:cNvSpPr txBox="1"/>
          <p:nvPr/>
        </p:nvSpPr>
        <p:spPr>
          <a:xfrm>
            <a:off x="191543" y="706474"/>
            <a:ext cx="46554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choice of Q-point is determined by 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The availability of supply voltage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The load resistance of amplifiers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The amplitude of the signal to be amplified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The allowable distortion of the output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4A81A3-7BD3-2569-B9F5-049E307C219D}"/>
                  </a:ext>
                </a:extLst>
              </p:cNvPr>
              <p:cNvSpPr txBox="1"/>
              <p:nvPr/>
            </p:nvSpPr>
            <p:spPr>
              <a:xfrm>
                <a:off x="191543" y="2437743"/>
                <a:ext cx="892652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FF0000"/>
                    </a:solidFill>
                  </a:rPr>
                  <a:t>The operating point can change due to the instability of the collector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. There are three sources for the instability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600" dirty="0"/>
                  <a:t>The reverse saturation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sub>
                    </m:sSub>
                  </m:oMath>
                </a14:m>
                <a:r>
                  <a:rPr lang="en-US" sz="1600" dirty="0"/>
                  <a:t> which doubles for every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rise of temperature.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600" dirty="0"/>
                  <a:t>The base-emitter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1600" dirty="0"/>
                  <a:t> that falls at the rate of 2.5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/>
                          <m:t>mV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for both Ge and Si transistor. </a:t>
                </a:r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which rises with temperature. The value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1600" dirty="0"/>
                  <a:t>with temperature is small and the transistor is assumed to be in the active region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/>
                  <a:t>is practically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1600" dirty="0"/>
                  <a:t> the effect of the change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1600" dirty="0"/>
                  <a:t>is ignored here.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4A81A3-7BD3-2569-B9F5-049E307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43" y="2437743"/>
                <a:ext cx="8926522" cy="1938992"/>
              </a:xfrm>
              <a:prstGeom prst="rect">
                <a:avLst/>
              </a:prstGeom>
              <a:blipFill>
                <a:blip r:embed="rId4"/>
                <a:stretch>
                  <a:fillRect l="-683" t="-1572" r="-683" b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433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Biasing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  <a:sym typeface="Wingdings" panose="05000000000000000000" pitchFamily="2" charset="2"/>
              </a:rPr>
              <a:t>FIXED BIAS (FB)</a:t>
            </a:r>
            <a:endParaRPr lang="en-US" sz="2800" b="1" dirty="0">
              <a:solidFill>
                <a:srgbClr val="0000FF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740C052-4A95-0D9B-29E9-095AE83EAECB}"/>
                  </a:ext>
                </a:extLst>
              </p:cNvPr>
              <p:cNvSpPr txBox="1"/>
              <p:nvPr/>
            </p:nvSpPr>
            <p:spPr>
              <a:xfrm>
                <a:off x="4857435" y="1382108"/>
                <a:ext cx="2121647" cy="626518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740C052-4A95-0D9B-29E9-095AE83EA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435" y="1382108"/>
                <a:ext cx="2121647" cy="626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BF8511C-58CE-3E89-65CB-428881B67E47}"/>
              </a:ext>
            </a:extLst>
          </p:cNvPr>
          <p:cNvGrpSpPr/>
          <p:nvPr/>
        </p:nvGrpSpPr>
        <p:grpSpPr>
          <a:xfrm>
            <a:off x="-76228" y="994776"/>
            <a:ext cx="4957633" cy="3664941"/>
            <a:chOff x="27030" y="1087221"/>
            <a:chExt cx="4957633" cy="366494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AD54B0-501A-35DB-E290-5E38FCEDE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57538" y="1087221"/>
              <a:ext cx="0" cy="17085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1E9701E-EB30-AEB4-4ABB-210A5177CDB7}"/>
                </a:ext>
              </a:extLst>
            </p:cNvPr>
            <p:cNvGrpSpPr/>
            <p:nvPr/>
          </p:nvGrpSpPr>
          <p:grpSpPr>
            <a:xfrm>
              <a:off x="1634572" y="2357742"/>
              <a:ext cx="1513212" cy="2084854"/>
              <a:chOff x="4453759" y="3377936"/>
              <a:chExt cx="1062296" cy="146359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13E378D-1E05-8E1B-6122-76F7377AEDAD}"/>
                  </a:ext>
                </a:extLst>
              </p:cNvPr>
              <p:cNvSpPr/>
              <p:nvPr/>
            </p:nvSpPr>
            <p:spPr>
              <a:xfrm>
                <a:off x="4580992" y="3377936"/>
                <a:ext cx="935063" cy="90309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D5EC677-EF4E-70DA-21B6-5F49C7C3A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4583" y="3503759"/>
                <a:ext cx="0" cy="6514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529F318-8F3B-EE80-B8D8-E57557BB4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4583" y="3421634"/>
                <a:ext cx="380962" cy="2941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FB7D5FC-78AE-D6EB-19D0-2729423A6D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4583" y="3969142"/>
                <a:ext cx="417974" cy="2600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FDE604A-483F-8A23-8D92-9C2742F25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8523" y="4155204"/>
                <a:ext cx="234034" cy="739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585463B-A9C2-D6DA-DA97-42FC09A82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3262" y="4060085"/>
                <a:ext cx="113176" cy="1300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13A6668-BF60-0DEB-58FB-10592C499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348" y="4190087"/>
                <a:ext cx="0" cy="6514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65E08A3-8E9E-8E53-E85C-71D79FB10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3759" y="3854342"/>
                <a:ext cx="40008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2131F2-1996-5BC2-9497-D1605F78B6E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179" y="4452732"/>
              <a:ext cx="106402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6E11B0-E328-E0EB-4783-180DB2977793}"/>
                </a:ext>
              </a:extLst>
            </p:cNvPr>
            <p:cNvCxnSpPr>
              <a:cxnSpLocks/>
            </p:cNvCxnSpPr>
            <p:nvPr/>
          </p:nvCxnSpPr>
          <p:spPr>
            <a:xfrm>
              <a:off x="2471956" y="4613676"/>
              <a:ext cx="599900" cy="5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A056BA-E0ED-8C14-C36A-78C21D1F208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587" y="4752162"/>
              <a:ext cx="30420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441CC3-D03A-5B04-A9D7-7898FD2CB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48" y="4099155"/>
              <a:ext cx="2554866" cy="8391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C611FBF-DECB-12CE-2CF5-CF7A9BFF95B1}"/>
                </a:ext>
              </a:extLst>
            </p:cNvPr>
            <p:cNvCxnSpPr>
              <a:cxnSpLocks/>
            </p:cNvCxnSpPr>
            <p:nvPr/>
          </p:nvCxnSpPr>
          <p:spPr>
            <a:xfrm>
              <a:off x="2751459" y="1103575"/>
              <a:ext cx="1529956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877E7B-1E3B-44A8-2C54-094FF3D25976}"/>
                </a:ext>
              </a:extLst>
            </p:cNvPr>
            <p:cNvGrpSpPr/>
            <p:nvPr/>
          </p:nvGrpSpPr>
          <p:grpSpPr>
            <a:xfrm rot="5400000">
              <a:off x="2124833" y="1597775"/>
              <a:ext cx="1328397" cy="330967"/>
              <a:chOff x="4676775" y="1682364"/>
              <a:chExt cx="1619250" cy="69302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28E83D3-D555-9BF6-FE53-D846992F36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9970F0D-08F0-5F26-77C2-162A8EED8043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9038AC2-EEB2-B006-FC86-FE50754693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0C162E5-4083-7F37-A2C0-2DF474C70B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B48526D-B36D-A135-B3B8-6E7FE3C2B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044D4B9-0E89-39D1-475B-96929B17D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88711C0-91D4-11E7-3D6A-86C2C1645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436D513-E18A-755C-4680-1C25A8703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5B8FF7-5FCC-E7AE-5C84-AAEC38F729A9}"/>
                </a:ext>
              </a:extLst>
            </p:cNvPr>
            <p:cNvCxnSpPr>
              <a:cxnSpLocks/>
            </p:cNvCxnSpPr>
            <p:nvPr/>
          </p:nvCxnSpPr>
          <p:spPr>
            <a:xfrm>
              <a:off x="3906446" y="2807722"/>
              <a:ext cx="6715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382884-4001-17C8-C77E-0519D095083D}"/>
                </a:ext>
              </a:extLst>
            </p:cNvPr>
            <p:cNvCxnSpPr>
              <a:cxnSpLocks/>
            </p:cNvCxnSpPr>
            <p:nvPr/>
          </p:nvCxnSpPr>
          <p:spPr>
            <a:xfrm>
              <a:off x="4035036" y="2981276"/>
              <a:ext cx="414419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AB52893-7983-1421-0B71-DCBAD0BB069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596" y="2978247"/>
              <a:ext cx="0" cy="11125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C11BAA7-3C82-45BF-9B58-0C4D3091C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2887" y="4090765"/>
              <a:ext cx="1463161" cy="83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F147E8-556C-BD7B-7BDF-9505C8B6D537}"/>
                    </a:ext>
                  </a:extLst>
                </p:cNvPr>
                <p:cNvSpPr txBox="1"/>
                <p:nvPr/>
              </p:nvSpPr>
              <p:spPr>
                <a:xfrm>
                  <a:off x="790505" y="2038002"/>
                  <a:ext cx="371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F147E8-556C-BD7B-7BDF-9505C8B6D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05" y="2038002"/>
                  <a:ext cx="3719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754" r="-327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F34E0A-7E91-27C7-FB24-1D1D89A66002}"/>
                    </a:ext>
                  </a:extLst>
                </p:cNvPr>
                <p:cNvSpPr txBox="1"/>
                <p:nvPr/>
              </p:nvSpPr>
              <p:spPr>
                <a:xfrm>
                  <a:off x="4541400" y="2802920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F34E0A-7E91-27C7-FB24-1D1D89A66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2802920"/>
                  <a:ext cx="44326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0959" r="-274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915488D-78C7-92E0-3239-485300A1BF3B}"/>
                    </a:ext>
                  </a:extLst>
                </p:cNvPr>
                <p:cNvSpPr txBox="1"/>
                <p:nvPr/>
              </p:nvSpPr>
              <p:spPr>
                <a:xfrm>
                  <a:off x="3014238" y="1534812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915488D-78C7-92E0-3239-485300A1B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238" y="1534812"/>
                  <a:ext cx="44326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8D606D1-0540-26AA-94B2-B6B287CFFC3C}"/>
                    </a:ext>
                  </a:extLst>
                </p:cNvPr>
                <p:cNvSpPr txBox="1"/>
                <p:nvPr/>
              </p:nvSpPr>
              <p:spPr>
                <a:xfrm>
                  <a:off x="3431309" y="2357742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8D606D1-0540-26AA-94B2-B6B287CFF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309" y="2357742"/>
                  <a:ext cx="443263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CE2D8A2-EDF0-9F7D-EB58-43F577FEB2EA}"/>
                    </a:ext>
                  </a:extLst>
                </p:cNvPr>
                <p:cNvSpPr txBox="1"/>
                <p:nvPr/>
              </p:nvSpPr>
              <p:spPr>
                <a:xfrm>
                  <a:off x="1589659" y="3272415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CE2D8A2-EDF0-9F7D-EB58-43F577FEB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659" y="3272415"/>
                  <a:ext cx="44326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3699" r="-411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7233294-E76C-75DF-36C2-391D26D1F875}"/>
                    </a:ext>
                  </a:extLst>
                </p:cNvPr>
                <p:cNvSpPr txBox="1"/>
                <p:nvPr/>
              </p:nvSpPr>
              <p:spPr>
                <a:xfrm>
                  <a:off x="1430348" y="3056855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7233294-E76C-75DF-36C2-391D26D1F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0348" y="3056855"/>
                  <a:ext cx="443263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0B3B8C4-2AB1-AE75-28C4-3004B0C4FE60}"/>
                    </a:ext>
                  </a:extLst>
                </p:cNvPr>
                <p:cNvSpPr txBox="1"/>
                <p:nvPr/>
              </p:nvSpPr>
              <p:spPr>
                <a:xfrm>
                  <a:off x="1804667" y="3556891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0B3B8C4-2AB1-AE75-28C4-3004B0C4F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667" y="3556891"/>
                  <a:ext cx="44326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5C956AC-D1BE-1C60-9B28-EDF5107894CD}"/>
                    </a:ext>
                  </a:extLst>
                </p:cNvPr>
                <p:cNvSpPr txBox="1"/>
                <p:nvPr/>
              </p:nvSpPr>
              <p:spPr>
                <a:xfrm>
                  <a:off x="2107792" y="1559320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5C956AC-D1BE-1C60-9B28-EDF510789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7792" y="1559320"/>
                  <a:ext cx="443263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74EC3E-80D9-A979-7EA2-CB7844B5828D}"/>
                    </a:ext>
                  </a:extLst>
                </p:cNvPr>
                <p:cNvSpPr txBox="1"/>
                <p:nvPr/>
              </p:nvSpPr>
              <p:spPr>
                <a:xfrm>
                  <a:off x="1424838" y="2578065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74EC3E-80D9-A979-7EA2-CB7844B58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838" y="2578065"/>
                  <a:ext cx="44326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B70BD3-F123-6053-0539-94B9285B5417}"/>
                </a:ext>
              </a:extLst>
            </p:cNvPr>
            <p:cNvCxnSpPr>
              <a:cxnSpLocks/>
            </p:cNvCxnSpPr>
            <p:nvPr/>
          </p:nvCxnSpPr>
          <p:spPr>
            <a:xfrm>
              <a:off x="2525034" y="1545075"/>
              <a:ext cx="0" cy="377516"/>
            </a:xfrm>
            <a:prstGeom prst="straightConnector1">
              <a:avLst/>
            </a:prstGeom>
            <a:ln w="28575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DC9003E-1D2E-A5B5-721D-0CC1F62B291A}"/>
                </a:ext>
              </a:extLst>
            </p:cNvPr>
            <p:cNvCxnSpPr>
              <a:cxnSpLocks/>
            </p:cNvCxnSpPr>
            <p:nvPr/>
          </p:nvCxnSpPr>
          <p:spPr>
            <a:xfrm>
              <a:off x="1451214" y="2807722"/>
              <a:ext cx="191880" cy="194614"/>
            </a:xfrm>
            <a:prstGeom prst="straightConnector1">
              <a:avLst/>
            </a:prstGeom>
            <a:ln w="28575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2D2924F-5CD1-7878-07B5-6552912D918A}"/>
                </a:ext>
              </a:extLst>
            </p:cNvPr>
            <p:cNvGrpSpPr/>
            <p:nvPr/>
          </p:nvGrpSpPr>
          <p:grpSpPr>
            <a:xfrm rot="5400000">
              <a:off x="637992" y="2208482"/>
              <a:ext cx="1328397" cy="350539"/>
              <a:chOff x="4676775" y="1682364"/>
              <a:chExt cx="1619250" cy="693028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E921404-8CA8-4368-A243-441966F5C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F221190-3CD5-5A14-8380-3628C60258B6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C904D4-0337-6031-3870-3105E762EE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E5ECDA6-3D41-EA83-E133-7F5F2BEA75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0B4D1F8-AAE8-D186-613D-EB45653295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4743E09-7B82-9671-FDFE-982BAC415B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714E73-632B-289A-8345-31B263CECC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6EEFAEE-C814-BCE6-855C-4DFCC45B35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8FB98-4522-34FF-FD50-9C1E1593C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372" y="3037909"/>
              <a:ext cx="1310387" cy="97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19B5E43-C122-8201-533C-55928FE47F6E}"/>
                </a:ext>
              </a:extLst>
            </p:cNvPr>
            <p:cNvCxnSpPr>
              <a:cxnSpLocks/>
            </p:cNvCxnSpPr>
            <p:nvPr/>
          </p:nvCxnSpPr>
          <p:spPr>
            <a:xfrm>
              <a:off x="1264746" y="1106390"/>
              <a:ext cx="1529956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0BF288-8140-6C93-19E5-E6B710B865CE}"/>
                </a:ext>
              </a:extLst>
            </p:cNvPr>
            <p:cNvCxnSpPr>
              <a:cxnSpLocks/>
            </p:cNvCxnSpPr>
            <p:nvPr/>
          </p:nvCxnSpPr>
          <p:spPr>
            <a:xfrm>
              <a:off x="1257951" y="1087221"/>
              <a:ext cx="0" cy="845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D8F776-A368-070C-B121-D6693DBEC4D4}"/>
                </a:ext>
              </a:extLst>
            </p:cNvPr>
            <p:cNvCxnSpPr>
              <a:cxnSpLocks/>
            </p:cNvCxnSpPr>
            <p:nvPr/>
          </p:nvCxnSpPr>
          <p:spPr>
            <a:xfrm>
              <a:off x="891497" y="2885842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A50728F-7A3F-BFFA-B6F2-E608D701E6CE}"/>
                </a:ext>
              </a:extLst>
            </p:cNvPr>
            <p:cNvCxnSpPr>
              <a:cxnSpLocks/>
            </p:cNvCxnSpPr>
            <p:nvPr/>
          </p:nvCxnSpPr>
          <p:spPr>
            <a:xfrm>
              <a:off x="815297" y="2885842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3A53CD-A38B-F24F-CF00-0AB3C00B8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48" y="3033046"/>
              <a:ext cx="605078" cy="4491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FD0B183-D7BD-DE5D-29B8-A872BD0129D9}"/>
                </a:ext>
              </a:extLst>
            </p:cNvPr>
            <p:cNvSpPr txBox="1"/>
            <p:nvPr/>
          </p:nvSpPr>
          <p:spPr>
            <a:xfrm>
              <a:off x="27030" y="3272896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Signal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65305CB-3D6F-60FE-0F3D-79675232D6E0}"/>
                    </a:ext>
                  </a:extLst>
                </p:cNvPr>
                <p:cNvSpPr txBox="1"/>
                <p:nvPr/>
              </p:nvSpPr>
              <p:spPr>
                <a:xfrm>
                  <a:off x="595423" y="2489425"/>
                  <a:ext cx="321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65305CB-3D6F-60FE-0F3D-79675232D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23" y="2489425"/>
                  <a:ext cx="32149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7308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552B20C-E127-10C7-8BE2-C0941DCB46C5}"/>
                </a:ext>
              </a:extLst>
            </p:cNvPr>
            <p:cNvCxnSpPr>
              <a:cxnSpLocks/>
            </p:cNvCxnSpPr>
            <p:nvPr/>
          </p:nvCxnSpPr>
          <p:spPr>
            <a:xfrm>
              <a:off x="2751584" y="2276400"/>
              <a:ext cx="4281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FC39FD-0969-1A82-A934-F4C86D5DAD4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978" y="2119563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843FB0E-6220-CD8B-74C3-35E4FA57F20A}"/>
                </a:ext>
              </a:extLst>
            </p:cNvPr>
            <p:cNvCxnSpPr>
              <a:cxnSpLocks/>
            </p:cNvCxnSpPr>
            <p:nvPr/>
          </p:nvCxnSpPr>
          <p:spPr>
            <a:xfrm>
              <a:off x="3204778" y="2119563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6BC6B9E-5D9F-25F9-6227-7703E755F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621" y="2270429"/>
              <a:ext cx="372348" cy="10171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20D10-10E7-CA68-162C-42D16C1F495B}"/>
                  </a:ext>
                </a:extLst>
              </p:cNvPr>
              <p:cNvSpPr txBox="1"/>
              <p:nvPr/>
            </p:nvSpPr>
            <p:spPr>
              <a:xfrm>
                <a:off x="4881405" y="2967011"/>
                <a:ext cx="3315888" cy="461665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20D10-10E7-CA68-162C-42D16C1F4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05" y="2967011"/>
                <a:ext cx="3315888" cy="461665"/>
              </a:xfrm>
              <a:prstGeom prst="rect">
                <a:avLst/>
              </a:prstGeom>
              <a:blipFill>
                <a:blip r:embed="rId15"/>
                <a:stretch>
                  <a:fillRect b="-19481"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CE3F22-71F8-025C-7336-2B6ABF5731F5}"/>
              </a:ext>
            </a:extLst>
          </p:cNvPr>
          <p:cNvSpPr txBox="1"/>
          <p:nvPr/>
        </p:nvSpPr>
        <p:spPr>
          <a:xfrm>
            <a:off x="4758850" y="2284946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collector current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52D4CF-94EA-023B-E1E6-536F6F2A7F80}"/>
              </a:ext>
            </a:extLst>
          </p:cNvPr>
          <p:cNvSpPr txBox="1"/>
          <p:nvPr/>
        </p:nvSpPr>
        <p:spPr>
          <a:xfrm>
            <a:off x="4758850" y="827605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the Kirchhoff law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0EE96-E7E3-966F-6B50-5C8D7A37DFE4}"/>
                  </a:ext>
                </a:extLst>
              </p:cNvPr>
              <p:cNvSpPr txBox="1"/>
              <p:nvPr/>
            </p:nvSpPr>
            <p:spPr>
              <a:xfrm>
                <a:off x="4881405" y="3769471"/>
                <a:ext cx="4224757" cy="844205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0EE96-E7E3-966F-6B50-5C8D7A37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05" y="3769471"/>
                <a:ext cx="4224757" cy="8442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95E16C-F6E6-6049-0D6B-6B42AD6CB666}"/>
                  </a:ext>
                </a:extLst>
              </p14:cNvPr>
              <p14:cNvContentPartPr/>
              <p14:nvPr/>
            </p14:nvContentPartPr>
            <p14:xfrm>
              <a:off x="4152830" y="4449904"/>
              <a:ext cx="406440" cy="45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95E16C-F6E6-6049-0D6B-6B42AD6CB6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46710" y="4443784"/>
                <a:ext cx="41868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36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631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Biasing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  <a:sym typeface="Wingdings" panose="05000000000000000000" pitchFamily="2" charset="2"/>
              </a:rPr>
              <a:t>Stability Factors</a:t>
            </a:r>
            <a:endParaRPr lang="en-US" sz="2800" b="1" dirty="0">
              <a:solidFill>
                <a:srgbClr val="0000FF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740C052-4A95-0D9B-29E9-095AE83EAECB}"/>
                  </a:ext>
                </a:extLst>
              </p:cNvPr>
              <p:cNvSpPr txBox="1"/>
              <p:nvPr/>
            </p:nvSpPr>
            <p:spPr>
              <a:xfrm>
                <a:off x="317737" y="1993445"/>
                <a:ext cx="2370283" cy="637482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𝐶𝑂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740C052-4A95-0D9B-29E9-095AE83EA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7" y="1993445"/>
                <a:ext cx="2370283" cy="6374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A52D4CF-94EA-023B-E1E6-536F6F2A7F80}"/>
              </a:ext>
            </a:extLst>
          </p:cNvPr>
          <p:cNvSpPr txBox="1"/>
          <p:nvPr/>
        </p:nvSpPr>
        <p:spPr>
          <a:xfrm>
            <a:off x="202615" y="1276544"/>
            <a:ext cx="752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Lower the stability factor, the better stability of Q-point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8B7650-0223-FC02-D1C2-A2675B60A598}"/>
                  </a:ext>
                </a:extLst>
              </p:cNvPr>
              <p:cNvSpPr txBox="1"/>
              <p:nvPr/>
            </p:nvSpPr>
            <p:spPr>
              <a:xfrm>
                <a:off x="317737" y="3034909"/>
                <a:ext cx="2386049" cy="635430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8B7650-0223-FC02-D1C2-A2675B60A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7" y="3034909"/>
                <a:ext cx="2386049" cy="635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142032-69A6-643E-8159-BBA7E7DCA61E}"/>
                  </a:ext>
                </a:extLst>
              </p:cNvPr>
              <p:cNvSpPr txBox="1"/>
              <p:nvPr/>
            </p:nvSpPr>
            <p:spPr>
              <a:xfrm>
                <a:off x="301971" y="4074322"/>
                <a:ext cx="4802161" cy="609847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</m:t>
                        </m:r>
                      </m:sub>
                    </m:sSub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142032-69A6-643E-8159-BBA7E7DCA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71" y="4074322"/>
                <a:ext cx="4802161" cy="6098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C75842C-F294-D0D5-3BFB-17D6C7B01665}"/>
              </a:ext>
            </a:extLst>
          </p:cNvPr>
          <p:cNvSpPr txBox="1"/>
          <p:nvPr/>
        </p:nvSpPr>
        <p:spPr>
          <a:xfrm>
            <a:off x="202615" y="630778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  <a:sym typeface="Wingdings" panose="05000000000000000000" pitchFamily="2" charset="2"/>
              </a:rPr>
              <a:t>FIXED BIAS (FB)</a:t>
            </a:r>
            <a:endParaRPr lang="en-US" sz="2800" b="1" dirty="0">
              <a:solidFill>
                <a:srgbClr val="0000FF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4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42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Biasing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  <a:sym typeface="Wingdings" panose="05000000000000000000" pitchFamily="2" charset="2"/>
              </a:rPr>
              <a:t>C to B bias (CB)</a:t>
            </a:r>
            <a:endParaRPr lang="en-US" sz="2800" b="1" dirty="0">
              <a:solidFill>
                <a:srgbClr val="0000FF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740C052-4A95-0D9B-29E9-095AE83EAECB}"/>
                  </a:ext>
                </a:extLst>
              </p:cNvPr>
              <p:cNvSpPr txBox="1"/>
              <p:nvPr/>
            </p:nvSpPr>
            <p:spPr>
              <a:xfrm>
                <a:off x="4674062" y="1209722"/>
                <a:ext cx="21216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CE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BE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740C052-4A95-0D9B-29E9-095AE83EA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062" y="1209722"/>
                <a:ext cx="2121647" cy="307777"/>
              </a:xfrm>
              <a:prstGeom prst="rect">
                <a:avLst/>
              </a:prstGeom>
              <a:blipFill>
                <a:blip r:embed="rId4"/>
                <a:stretch>
                  <a:fillRect l="-1149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20D10-10E7-CA68-162C-42D16C1F495B}"/>
                  </a:ext>
                </a:extLst>
              </p:cNvPr>
              <p:cNvSpPr txBox="1"/>
              <p:nvPr/>
            </p:nvSpPr>
            <p:spPr>
              <a:xfrm>
                <a:off x="4699061" y="3546028"/>
                <a:ext cx="2669498" cy="400110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kumimoji="0" lang="en-US" sz="200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20D10-10E7-CA68-162C-42D16C1F4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61" y="3546028"/>
                <a:ext cx="2669498" cy="400110"/>
              </a:xfrm>
              <a:prstGeom prst="rect">
                <a:avLst/>
              </a:prstGeom>
              <a:blipFill>
                <a:blip r:embed="rId5"/>
                <a:stretch>
                  <a:fillRect b="-16418"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CE3F22-71F8-025C-7336-2B6ABF5731F5}"/>
              </a:ext>
            </a:extLst>
          </p:cNvPr>
          <p:cNvSpPr txBox="1"/>
          <p:nvPr/>
        </p:nvSpPr>
        <p:spPr>
          <a:xfrm>
            <a:off x="4674062" y="197386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Using the above equations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52D4CF-94EA-023B-E1E6-536F6F2A7F80}"/>
              </a:ext>
            </a:extLst>
          </p:cNvPr>
          <p:cNvSpPr txBox="1"/>
          <p:nvPr/>
        </p:nvSpPr>
        <p:spPr>
          <a:xfrm>
            <a:off x="4594955" y="788565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the Kirchhoff law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0EE96-E7E3-966F-6B50-5C8D7A37DFE4}"/>
                  </a:ext>
                </a:extLst>
              </p:cNvPr>
              <p:cNvSpPr txBox="1"/>
              <p:nvPr/>
            </p:nvSpPr>
            <p:spPr>
              <a:xfrm>
                <a:off x="4630392" y="2791617"/>
                <a:ext cx="2669498" cy="718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sub>
                      </m:sSub>
                      <m:r>
                        <a:rPr kumimoji="0" lang="en-US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0EE96-E7E3-966F-6B50-5C8D7A37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92" y="2791617"/>
                <a:ext cx="2669498" cy="7188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4705F13-4F14-6204-6329-43705B342320}"/>
              </a:ext>
            </a:extLst>
          </p:cNvPr>
          <p:cNvSpPr txBox="1"/>
          <p:nvPr/>
        </p:nvSpPr>
        <p:spPr>
          <a:xfrm>
            <a:off x="2523942" y="415022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80808"/>
                </a:solidFill>
                <a:latin typeface="Livvic" panose="020B0604020202020204" charset="0"/>
              </a:rPr>
              <a:t>Collector to Base Bias</a:t>
            </a:r>
            <a:endParaRPr lang="en-US" sz="2400" b="1" u="sng" dirty="0">
              <a:solidFill>
                <a:srgbClr val="080808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5D763CF-EBAE-F2D9-1857-68206157D92E}"/>
              </a:ext>
            </a:extLst>
          </p:cNvPr>
          <p:cNvGrpSpPr/>
          <p:nvPr/>
        </p:nvGrpSpPr>
        <p:grpSpPr>
          <a:xfrm>
            <a:off x="0" y="924338"/>
            <a:ext cx="4015444" cy="3780998"/>
            <a:chOff x="263235" y="992164"/>
            <a:chExt cx="4015444" cy="37809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AD54B0-501A-35DB-E290-5E38FCED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806766" y="992164"/>
              <a:ext cx="20455" cy="19179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1E9701E-EB30-AEB4-4ABB-210A5177CDB7}"/>
                </a:ext>
              </a:extLst>
            </p:cNvPr>
            <p:cNvGrpSpPr/>
            <p:nvPr/>
          </p:nvGrpSpPr>
          <p:grpSpPr>
            <a:xfrm>
              <a:off x="1543217" y="2472081"/>
              <a:ext cx="1513212" cy="2084854"/>
              <a:chOff x="4453759" y="3377936"/>
              <a:chExt cx="1062296" cy="146359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13E378D-1E05-8E1B-6122-76F7377AEDAD}"/>
                  </a:ext>
                </a:extLst>
              </p:cNvPr>
              <p:cNvSpPr/>
              <p:nvPr/>
            </p:nvSpPr>
            <p:spPr>
              <a:xfrm>
                <a:off x="4580992" y="3377936"/>
                <a:ext cx="935063" cy="90309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D5EC677-EF4E-70DA-21B6-5F49C7C3A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4583" y="3503759"/>
                <a:ext cx="0" cy="6514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529F318-8F3B-EE80-B8D8-E57557BB4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4583" y="3421634"/>
                <a:ext cx="380962" cy="2941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FB7D5FC-78AE-D6EB-19D0-2729423A6D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4583" y="3969142"/>
                <a:ext cx="417974" cy="2600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FDE604A-483F-8A23-8D92-9C2742F25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8523" y="4155204"/>
                <a:ext cx="234034" cy="739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585463B-A9C2-D6DA-DA97-42FC09A82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3262" y="4060085"/>
                <a:ext cx="113176" cy="1300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13A6668-BF60-0DEB-58FB-10592C499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348" y="4190087"/>
                <a:ext cx="0" cy="6514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65E08A3-8E9E-8E53-E85C-71D79FB10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3759" y="3854342"/>
                <a:ext cx="40008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2131F2-1996-5BC2-9497-D1605F78B6E4}"/>
                </a:ext>
              </a:extLst>
            </p:cNvPr>
            <p:cNvCxnSpPr>
              <a:cxnSpLocks/>
            </p:cNvCxnSpPr>
            <p:nvPr/>
          </p:nvCxnSpPr>
          <p:spPr>
            <a:xfrm>
              <a:off x="2399760" y="4556713"/>
              <a:ext cx="5716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6E11B0-E328-E0EB-4783-180DB2977793}"/>
                </a:ext>
              </a:extLst>
            </p:cNvPr>
            <p:cNvCxnSpPr>
              <a:cxnSpLocks/>
            </p:cNvCxnSpPr>
            <p:nvPr/>
          </p:nvCxnSpPr>
          <p:spPr>
            <a:xfrm>
              <a:off x="2508151" y="4664953"/>
              <a:ext cx="343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A056BA-E0ED-8C14-C36A-78C21D1F208C}"/>
                </a:ext>
              </a:extLst>
            </p:cNvPr>
            <p:cNvCxnSpPr>
              <a:cxnSpLocks/>
            </p:cNvCxnSpPr>
            <p:nvPr/>
          </p:nvCxnSpPr>
          <p:spPr>
            <a:xfrm>
              <a:off x="2600035" y="4773162"/>
              <a:ext cx="18714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441CC3-D03A-5B04-A9D7-7898FD2CB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37" y="4213494"/>
              <a:ext cx="2242222" cy="4196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C611FBF-DECB-12CE-2CF5-CF7A9BFF95B1}"/>
                </a:ext>
              </a:extLst>
            </p:cNvPr>
            <p:cNvCxnSpPr>
              <a:cxnSpLocks/>
            </p:cNvCxnSpPr>
            <p:nvPr/>
          </p:nvCxnSpPr>
          <p:spPr>
            <a:xfrm>
              <a:off x="2641285" y="995825"/>
              <a:ext cx="1175708" cy="14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877E7B-1E3B-44A8-2C54-094FF3D25976}"/>
                </a:ext>
              </a:extLst>
            </p:cNvPr>
            <p:cNvGrpSpPr/>
            <p:nvPr/>
          </p:nvGrpSpPr>
          <p:grpSpPr>
            <a:xfrm rot="5400000">
              <a:off x="1998741" y="1528069"/>
              <a:ext cx="1402777" cy="330967"/>
              <a:chOff x="4676775" y="1682364"/>
              <a:chExt cx="1619250" cy="69302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28E83D3-D555-9BF6-FE53-D846992F36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9970F0D-08F0-5F26-77C2-162A8EED8043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9038AC2-EEB2-B006-FC86-FE50754693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0C162E5-4083-7F37-A2C0-2DF474C70B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B48526D-B36D-A135-B3B8-6E7FE3C2B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044D4B9-0E89-39D1-475B-96929B17D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88711C0-91D4-11E7-3D6A-86C2C1645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436D513-E18A-755C-4680-1C25A8703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5B8FF7-5FCC-E7AE-5C84-AAEC38F729A9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29" y="2922061"/>
              <a:ext cx="6715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382884-4001-17C8-C77E-0519D095083D}"/>
                </a:ext>
              </a:extLst>
            </p:cNvPr>
            <p:cNvCxnSpPr>
              <a:cxnSpLocks/>
            </p:cNvCxnSpPr>
            <p:nvPr/>
          </p:nvCxnSpPr>
          <p:spPr>
            <a:xfrm>
              <a:off x="3604719" y="3095615"/>
              <a:ext cx="414419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AB52893-7983-1421-0B71-DCBAD0BB06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2279" y="3092586"/>
              <a:ext cx="0" cy="11125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C11BAA7-3C82-45BF-9B58-0C4D3091C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1532" y="4209299"/>
              <a:ext cx="1125689" cy="41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F147E8-556C-BD7B-7BDF-9505C8B6D537}"/>
                    </a:ext>
                  </a:extLst>
                </p:cNvPr>
                <p:cNvSpPr txBox="1"/>
                <p:nvPr/>
              </p:nvSpPr>
              <p:spPr>
                <a:xfrm>
                  <a:off x="1632445" y="1664013"/>
                  <a:ext cx="371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F147E8-556C-BD7B-7BDF-9505C8B6D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445" y="1664013"/>
                  <a:ext cx="37196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754" r="-327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F34E0A-7E91-27C7-FB24-1D1D89A66002}"/>
                    </a:ext>
                  </a:extLst>
                </p:cNvPr>
                <p:cNvSpPr txBox="1"/>
                <p:nvPr/>
              </p:nvSpPr>
              <p:spPr>
                <a:xfrm>
                  <a:off x="3835416" y="2578436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F34E0A-7E91-27C7-FB24-1D1D89A66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416" y="2578436"/>
                  <a:ext cx="44326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2329" r="-137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915488D-78C7-92E0-3239-485300A1BF3B}"/>
                    </a:ext>
                  </a:extLst>
                </p:cNvPr>
                <p:cNvSpPr txBox="1"/>
                <p:nvPr/>
              </p:nvSpPr>
              <p:spPr>
                <a:xfrm>
                  <a:off x="2922883" y="1649151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915488D-78C7-92E0-3239-485300A1B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883" y="1649151"/>
                  <a:ext cx="44326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8D606D1-0540-26AA-94B2-B6B287CFFC3C}"/>
                    </a:ext>
                  </a:extLst>
                </p:cNvPr>
                <p:cNvSpPr txBox="1"/>
                <p:nvPr/>
              </p:nvSpPr>
              <p:spPr>
                <a:xfrm>
                  <a:off x="3220285" y="1887802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8D606D1-0540-26AA-94B2-B6B287CFF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285" y="1887802"/>
                  <a:ext cx="443263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CE2D8A2-EDF0-9F7D-EB58-43F577FEB2EA}"/>
                    </a:ext>
                  </a:extLst>
                </p:cNvPr>
                <p:cNvSpPr txBox="1"/>
                <p:nvPr/>
              </p:nvSpPr>
              <p:spPr>
                <a:xfrm>
                  <a:off x="1498304" y="3386754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CE2D8A2-EDF0-9F7D-EB58-43F577FEB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04" y="3386754"/>
                  <a:ext cx="443263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3889" r="-5556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7233294-E76C-75DF-36C2-391D26D1F875}"/>
                    </a:ext>
                  </a:extLst>
                </p:cNvPr>
                <p:cNvSpPr txBox="1"/>
                <p:nvPr/>
              </p:nvSpPr>
              <p:spPr>
                <a:xfrm>
                  <a:off x="1338993" y="3171194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7233294-E76C-75DF-36C2-391D26D1F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993" y="3171194"/>
                  <a:ext cx="443263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0B3B8C4-2AB1-AE75-28C4-3004B0C4FE60}"/>
                    </a:ext>
                  </a:extLst>
                </p:cNvPr>
                <p:cNvSpPr txBox="1"/>
                <p:nvPr/>
              </p:nvSpPr>
              <p:spPr>
                <a:xfrm>
                  <a:off x="1713312" y="3671230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0B3B8C4-2AB1-AE75-28C4-3004B0C4F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312" y="3671230"/>
                  <a:ext cx="44326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5C956AC-D1BE-1C60-9B28-EDF5107894CD}"/>
                    </a:ext>
                  </a:extLst>
                </p:cNvPr>
                <p:cNvSpPr txBox="1"/>
                <p:nvPr/>
              </p:nvSpPr>
              <p:spPr>
                <a:xfrm>
                  <a:off x="1591322" y="1350162"/>
                  <a:ext cx="84082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5C956AC-D1BE-1C60-9B28-EDF510789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322" y="1350162"/>
                  <a:ext cx="84082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507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74EC3E-80D9-A979-7EA2-CB7844B5828D}"/>
                    </a:ext>
                  </a:extLst>
                </p:cNvPr>
                <p:cNvSpPr txBox="1"/>
                <p:nvPr/>
              </p:nvSpPr>
              <p:spPr>
                <a:xfrm>
                  <a:off x="1333483" y="2692404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74EC3E-80D9-A979-7EA2-CB7844B58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483" y="2692404"/>
                  <a:ext cx="443263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B70BD3-F123-6053-0539-94B9285B5417}"/>
                </a:ext>
              </a:extLst>
            </p:cNvPr>
            <p:cNvCxnSpPr>
              <a:cxnSpLocks/>
            </p:cNvCxnSpPr>
            <p:nvPr/>
          </p:nvCxnSpPr>
          <p:spPr>
            <a:xfrm>
              <a:off x="2409793" y="1353514"/>
              <a:ext cx="0" cy="377516"/>
            </a:xfrm>
            <a:prstGeom prst="straightConnector1">
              <a:avLst/>
            </a:prstGeom>
            <a:ln w="28575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DC9003E-1D2E-A5B5-721D-0CC1F62B291A}"/>
                </a:ext>
              </a:extLst>
            </p:cNvPr>
            <p:cNvCxnSpPr>
              <a:cxnSpLocks/>
            </p:cNvCxnSpPr>
            <p:nvPr/>
          </p:nvCxnSpPr>
          <p:spPr>
            <a:xfrm>
              <a:off x="1359859" y="2922061"/>
              <a:ext cx="191880" cy="194614"/>
            </a:xfrm>
            <a:prstGeom prst="straightConnector1">
              <a:avLst/>
            </a:prstGeom>
            <a:ln w="28575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8FB98-4522-34FF-FD50-9C1E1593C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387" y="3152248"/>
              <a:ext cx="1198017" cy="48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D8F776-A368-070C-B121-D6693DBEC4D4}"/>
                </a:ext>
              </a:extLst>
            </p:cNvPr>
            <p:cNvCxnSpPr>
              <a:cxnSpLocks/>
            </p:cNvCxnSpPr>
            <p:nvPr/>
          </p:nvCxnSpPr>
          <p:spPr>
            <a:xfrm>
              <a:off x="918387" y="3000181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A50728F-7A3F-BFFA-B6F2-E608D701E6CE}"/>
                </a:ext>
              </a:extLst>
            </p:cNvPr>
            <p:cNvCxnSpPr>
              <a:cxnSpLocks/>
            </p:cNvCxnSpPr>
            <p:nvPr/>
          </p:nvCxnSpPr>
          <p:spPr>
            <a:xfrm>
              <a:off x="842187" y="3000181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3A53CD-A38B-F24F-CF00-0AB3C00B8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37" y="3156391"/>
              <a:ext cx="404649" cy="1123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FD0B183-D7BD-DE5D-29B8-A872BD0129D9}"/>
                </a:ext>
              </a:extLst>
            </p:cNvPr>
            <p:cNvSpPr txBox="1"/>
            <p:nvPr/>
          </p:nvSpPr>
          <p:spPr>
            <a:xfrm>
              <a:off x="263235" y="3436965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Signal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65305CB-3D6F-60FE-0F3D-79675232D6E0}"/>
                    </a:ext>
                  </a:extLst>
                </p:cNvPr>
                <p:cNvSpPr txBox="1"/>
                <p:nvPr/>
              </p:nvSpPr>
              <p:spPr>
                <a:xfrm>
                  <a:off x="732401" y="2658276"/>
                  <a:ext cx="321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65305CB-3D6F-60FE-0F3D-79675232D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01" y="2658276"/>
                  <a:ext cx="3214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6981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552B20C-E127-10C7-8BE2-C0941DCB46C5}"/>
                </a:ext>
              </a:extLst>
            </p:cNvPr>
            <p:cNvCxnSpPr>
              <a:cxnSpLocks/>
            </p:cNvCxnSpPr>
            <p:nvPr/>
          </p:nvCxnSpPr>
          <p:spPr>
            <a:xfrm>
              <a:off x="2660229" y="2201550"/>
              <a:ext cx="3743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FC39FD-0969-1A82-A934-F4C86D5DAD4B}"/>
                </a:ext>
              </a:extLst>
            </p:cNvPr>
            <p:cNvCxnSpPr>
              <a:cxnSpLocks/>
            </p:cNvCxnSpPr>
            <p:nvPr/>
          </p:nvCxnSpPr>
          <p:spPr>
            <a:xfrm>
              <a:off x="3110793" y="2044713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843FB0E-6220-CD8B-74C3-35E4FA57F20A}"/>
                </a:ext>
              </a:extLst>
            </p:cNvPr>
            <p:cNvCxnSpPr>
              <a:cxnSpLocks/>
            </p:cNvCxnSpPr>
            <p:nvPr/>
          </p:nvCxnSpPr>
          <p:spPr>
            <a:xfrm>
              <a:off x="3034593" y="2044713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6BC6B9E-5D9F-25F9-6227-7703E755F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48" y="2200664"/>
              <a:ext cx="248286" cy="2543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20726A-DA3C-E117-B4DE-0B98C0E839A0}"/>
                </a:ext>
              </a:extLst>
            </p:cNvPr>
            <p:cNvCxnSpPr>
              <a:cxnSpLocks/>
            </p:cNvCxnSpPr>
            <p:nvPr/>
          </p:nvCxnSpPr>
          <p:spPr>
            <a:xfrm>
              <a:off x="2667378" y="2142077"/>
              <a:ext cx="0" cy="3922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A783152-FE6E-0EEE-3771-5AE56D72C3E7}"/>
                </a:ext>
              </a:extLst>
            </p:cNvPr>
            <p:cNvGrpSpPr/>
            <p:nvPr/>
          </p:nvGrpSpPr>
          <p:grpSpPr>
            <a:xfrm>
              <a:off x="1268318" y="1997695"/>
              <a:ext cx="1402777" cy="330967"/>
              <a:chOff x="4676775" y="1682364"/>
              <a:chExt cx="1619250" cy="69302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A38265E-C100-158C-C4C8-C0CFBB05A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B7E5A92-6FB8-C93B-3890-50D84EC791C4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5FB9930-E8A8-8736-20C4-FC79D8B94E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077765F-AB31-FD07-D841-5123BC528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61207A3-05EB-EF0F-0EFE-15021EF57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09F380B-4CB0-E19F-C648-DE41BCDC1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EF1766A-8078-D1AA-F816-7C8B857E2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C3C174D-BC0C-996B-3D63-88766A0C2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F3D7490-E9F1-0D1E-1835-5947A0AB2B06}"/>
                </a:ext>
              </a:extLst>
            </p:cNvPr>
            <p:cNvCxnSpPr>
              <a:cxnSpLocks/>
            </p:cNvCxnSpPr>
            <p:nvPr/>
          </p:nvCxnSpPr>
          <p:spPr>
            <a:xfrm>
              <a:off x="1268318" y="2195579"/>
              <a:ext cx="0" cy="9518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5E5B4B0-2258-13B6-F11B-B94D1C258FA1}"/>
                  </a:ext>
                </a:extLst>
              </p:cNvPr>
              <p:cNvSpPr txBox="1"/>
              <p:nvPr/>
            </p:nvSpPr>
            <p:spPr>
              <a:xfrm>
                <a:off x="4709627" y="1562274"/>
                <a:ext cx="274249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5E5B4B0-2258-13B6-F11B-B94D1C25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627" y="1562274"/>
                <a:ext cx="2742493" cy="307777"/>
              </a:xfrm>
              <a:prstGeom prst="rect">
                <a:avLst/>
              </a:prstGeom>
              <a:blipFill>
                <a:blip r:embed="rId17"/>
                <a:stretch>
                  <a:fillRect l="-1114" r="-223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1D6680D-4A1A-F046-39CA-5CB831AA2D4B}"/>
                  </a:ext>
                </a:extLst>
              </p:cNvPr>
              <p:cNvSpPr txBox="1"/>
              <p:nvPr/>
            </p:nvSpPr>
            <p:spPr>
              <a:xfrm>
                <a:off x="4709627" y="2368258"/>
                <a:ext cx="35764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BE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1D6680D-4A1A-F046-39CA-5CB831AA2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627" y="2368258"/>
                <a:ext cx="3576441" cy="307777"/>
              </a:xfrm>
              <a:prstGeom prst="rect">
                <a:avLst/>
              </a:prstGeom>
              <a:blipFill>
                <a:blip r:embed="rId18"/>
                <a:stretch>
                  <a:fillRect l="-1706" r="-853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43C77D6-CA96-E1A1-E64D-4F6E3816B5D8}"/>
                  </a:ext>
                </a:extLst>
              </p:cNvPr>
              <p:cNvSpPr txBox="1"/>
              <p:nvPr/>
            </p:nvSpPr>
            <p:spPr>
              <a:xfrm>
                <a:off x="4676957" y="3962062"/>
                <a:ext cx="3798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Substituting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8080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8080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8080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𝐼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8080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 and rearranging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43C77D6-CA96-E1A1-E64D-4F6E3816B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957" y="3962062"/>
                <a:ext cx="3798348" cy="369332"/>
              </a:xfrm>
              <a:prstGeom prst="rect">
                <a:avLst/>
              </a:prstGeom>
              <a:blipFill>
                <a:blip r:embed="rId19"/>
                <a:stretch>
                  <a:fillRect l="-128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8AF9B98-514A-15A4-AB1C-29D8D3C5F323}"/>
                  </a:ext>
                </a:extLst>
              </p:cNvPr>
              <p:cNvSpPr txBox="1"/>
              <p:nvPr/>
            </p:nvSpPr>
            <p:spPr>
              <a:xfrm>
                <a:off x="3145629" y="4331414"/>
                <a:ext cx="5776361" cy="794128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kumimoji="0" lang="en-US" sz="20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kumimoji="0" lang="en-US" sz="200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𝐵𝐸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e>
                        <m:sub/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8AF9B98-514A-15A4-AB1C-29D8D3C5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29" y="4331414"/>
                <a:ext cx="5776361" cy="79412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38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631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Biasing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  <a:sym typeface="Wingdings" panose="05000000000000000000" pitchFamily="2" charset="2"/>
              </a:rPr>
              <a:t>Stability Factors</a:t>
            </a:r>
            <a:endParaRPr lang="en-US" sz="2800" b="1" dirty="0">
              <a:solidFill>
                <a:srgbClr val="0000FF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740C052-4A95-0D9B-29E9-095AE83EAECB}"/>
                  </a:ext>
                </a:extLst>
              </p:cNvPr>
              <p:cNvSpPr txBox="1"/>
              <p:nvPr/>
            </p:nvSpPr>
            <p:spPr>
              <a:xfrm>
                <a:off x="171891" y="1604337"/>
                <a:ext cx="3615760" cy="639727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𝐶𝑂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740C052-4A95-0D9B-29E9-095AE83EA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1" y="1604337"/>
                <a:ext cx="3615760" cy="639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A52D4CF-94EA-023B-E1E6-536F6F2A7F80}"/>
              </a:ext>
            </a:extLst>
          </p:cNvPr>
          <p:cNvSpPr txBox="1"/>
          <p:nvPr/>
        </p:nvSpPr>
        <p:spPr>
          <a:xfrm>
            <a:off x="171891" y="997974"/>
            <a:ext cx="752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Lower the stability factor, the better stability of Q-point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8B7650-0223-FC02-D1C2-A2675B60A598}"/>
                  </a:ext>
                </a:extLst>
              </p:cNvPr>
              <p:cNvSpPr txBox="1"/>
              <p:nvPr/>
            </p:nvSpPr>
            <p:spPr>
              <a:xfrm>
                <a:off x="171892" y="2388762"/>
                <a:ext cx="3615760" cy="635430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8B7650-0223-FC02-D1C2-A2675B60A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2" y="2388762"/>
                <a:ext cx="3615760" cy="635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C75842C-F294-D0D5-3BFB-17D6C7B01665}"/>
              </a:ext>
            </a:extLst>
          </p:cNvPr>
          <p:cNvSpPr txBox="1"/>
          <p:nvPr/>
        </p:nvSpPr>
        <p:spPr>
          <a:xfrm>
            <a:off x="2433436" y="436448"/>
            <a:ext cx="395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80808"/>
                </a:solidFill>
                <a:latin typeface="Livvic" panose="020B0604020202020204" charset="0"/>
              </a:rPr>
              <a:t>Collector to Base Bias</a:t>
            </a:r>
            <a:endParaRPr lang="en-US" sz="2800" b="1" u="sng" dirty="0">
              <a:solidFill>
                <a:srgbClr val="080808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A35765-C7DD-0A86-DFA4-C90ECF44927C}"/>
                  </a:ext>
                </a:extLst>
              </p:cNvPr>
              <p:cNvSpPr txBox="1"/>
              <p:nvPr/>
            </p:nvSpPr>
            <p:spPr>
              <a:xfrm>
                <a:off x="171891" y="3168890"/>
                <a:ext cx="5125323" cy="664990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A35765-C7DD-0A86-DFA4-C90ECF44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1" y="3168890"/>
                <a:ext cx="5125323" cy="6649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688B6B-DD51-A4DD-47C6-3A74EC34DA7A}"/>
                  </a:ext>
                </a:extLst>
              </p:cNvPr>
              <p:cNvSpPr txBox="1"/>
              <p:nvPr/>
            </p:nvSpPr>
            <p:spPr>
              <a:xfrm>
                <a:off x="171891" y="4271778"/>
                <a:ext cx="17138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𝑩𝑬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&lt;&lt;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688B6B-DD51-A4DD-47C6-3A74EC34D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1" y="4271778"/>
                <a:ext cx="1713802" cy="461665"/>
              </a:xfrm>
              <a:prstGeom prst="rect">
                <a:avLst/>
              </a:prstGeom>
              <a:blipFill>
                <a:blip r:embed="rId7"/>
                <a:stretch>
                  <a:fillRect l="-71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C167D2-C5F9-A2D3-86F9-4211262DBF7D}"/>
                  </a:ext>
                </a:extLst>
              </p:cNvPr>
              <p:cNvSpPr txBox="1"/>
              <p:nvPr/>
            </p:nvSpPr>
            <p:spPr>
              <a:xfrm>
                <a:off x="2129442" y="4201511"/>
                <a:ext cx="5125323" cy="664990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C167D2-C5F9-A2D3-86F9-4211262D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442" y="4201511"/>
                <a:ext cx="5125323" cy="6649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87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4525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Self-Bias or Emitter Bias</a:t>
            </a:r>
            <a:endParaRPr lang="en-US" sz="2800" b="1" dirty="0">
              <a:solidFill>
                <a:srgbClr val="0000FF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0EE96-E7E3-966F-6B50-5C8D7A37DFE4}"/>
                  </a:ext>
                </a:extLst>
              </p:cNvPr>
              <p:cNvSpPr txBox="1"/>
              <p:nvPr/>
            </p:nvSpPr>
            <p:spPr>
              <a:xfrm>
                <a:off x="5806748" y="1427321"/>
                <a:ext cx="1939244" cy="844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0EE96-E7E3-966F-6B50-5C8D7A37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8" y="1427321"/>
                <a:ext cx="1939244" cy="844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4705F13-4F14-6204-6329-43705B342320}"/>
              </a:ext>
            </a:extLst>
          </p:cNvPr>
          <p:cNvSpPr txBox="1"/>
          <p:nvPr/>
        </p:nvSpPr>
        <p:spPr>
          <a:xfrm>
            <a:off x="3525407" y="3438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80808"/>
                </a:solidFill>
                <a:latin typeface="Livvic" panose="020B0604020202020204" charset="0"/>
              </a:rPr>
              <a:t>Emitter Bias</a:t>
            </a:r>
            <a:endParaRPr lang="en-US" sz="2400" b="1" u="sng" dirty="0">
              <a:solidFill>
                <a:srgbClr val="080808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8A30584-1B5F-0151-AEF1-4C06BEF86DAB}"/>
              </a:ext>
            </a:extLst>
          </p:cNvPr>
          <p:cNvGrpSpPr/>
          <p:nvPr/>
        </p:nvGrpSpPr>
        <p:grpSpPr>
          <a:xfrm>
            <a:off x="70947" y="988620"/>
            <a:ext cx="4828018" cy="3996020"/>
            <a:chOff x="5688" y="988620"/>
            <a:chExt cx="4828018" cy="399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CD6BAA7-857D-3205-ADFF-D5FAF73AE00F}"/>
                    </a:ext>
                  </a:extLst>
                </p:cNvPr>
                <p:cNvSpPr txBox="1"/>
                <p:nvPr/>
              </p:nvSpPr>
              <p:spPr>
                <a:xfrm>
                  <a:off x="4390443" y="2361450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CD6BAA7-857D-3205-ADFF-D5FAF73AE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443" y="2361450"/>
                  <a:ext cx="44326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329" r="-137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BC0F9E3-21CB-D5AC-6E57-FDB771344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22313" y="988620"/>
              <a:ext cx="0" cy="17085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E3AE09-8828-F5A8-AB1F-8F08D081D1D1}"/>
                </a:ext>
              </a:extLst>
            </p:cNvPr>
            <p:cNvSpPr/>
            <p:nvPr/>
          </p:nvSpPr>
          <p:spPr>
            <a:xfrm>
              <a:off x="1880587" y="2259141"/>
              <a:ext cx="1331972" cy="1286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76955F6-26AA-9D20-8B05-1E41FA816D62}"/>
                </a:ext>
              </a:extLst>
            </p:cNvPr>
            <p:cNvCxnSpPr>
              <a:cxnSpLocks/>
            </p:cNvCxnSpPr>
            <p:nvPr/>
          </p:nvCxnSpPr>
          <p:spPr>
            <a:xfrm>
              <a:off x="2284555" y="2438373"/>
              <a:ext cx="0" cy="9279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22C5C90-01D7-29D7-35E5-14F234E4A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4555" y="2321388"/>
              <a:ext cx="542670" cy="4190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7824794-3F9D-10F9-8A35-4231D78C51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4555" y="3101298"/>
              <a:ext cx="595393" cy="3703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4430D06-1352-29A5-81F8-26A4CA630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2907" y="3413740"/>
              <a:ext cx="257040" cy="579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E267BD7-1BFB-BF2C-EF1A-CC4F738E9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753" y="3266002"/>
              <a:ext cx="142339" cy="2045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FC4989F-D523-5E5F-75A1-B967EE181BEF}"/>
                </a:ext>
              </a:extLst>
            </p:cNvPr>
            <p:cNvCxnSpPr>
              <a:cxnSpLocks/>
            </p:cNvCxnSpPr>
            <p:nvPr/>
          </p:nvCxnSpPr>
          <p:spPr>
            <a:xfrm>
              <a:off x="1339314" y="4486216"/>
              <a:ext cx="0" cy="2243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ABC6ACE-104A-28C2-3115-8438BD01779A}"/>
                </a:ext>
              </a:extLst>
            </p:cNvPr>
            <p:cNvCxnSpPr>
              <a:cxnSpLocks/>
            </p:cNvCxnSpPr>
            <p:nvPr/>
          </p:nvCxnSpPr>
          <p:spPr>
            <a:xfrm>
              <a:off x="1699347" y="2937769"/>
              <a:ext cx="56991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C2C310-0ED0-752E-5167-3CB0A715F3B8}"/>
                </a:ext>
              </a:extLst>
            </p:cNvPr>
            <p:cNvCxnSpPr>
              <a:cxnSpLocks/>
            </p:cNvCxnSpPr>
            <p:nvPr/>
          </p:nvCxnSpPr>
          <p:spPr>
            <a:xfrm>
              <a:off x="2645315" y="4795568"/>
              <a:ext cx="4967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84F64A-90F6-58CB-CB71-2B49B4569525}"/>
                </a:ext>
              </a:extLst>
            </p:cNvPr>
            <p:cNvCxnSpPr>
              <a:cxnSpLocks/>
            </p:cNvCxnSpPr>
            <p:nvPr/>
          </p:nvCxnSpPr>
          <p:spPr>
            <a:xfrm>
              <a:off x="2773650" y="4891197"/>
              <a:ext cx="2566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CB5025-57BD-5075-150B-ABEDE74B2C10}"/>
                </a:ext>
              </a:extLst>
            </p:cNvPr>
            <p:cNvCxnSpPr>
              <a:cxnSpLocks/>
            </p:cNvCxnSpPr>
            <p:nvPr/>
          </p:nvCxnSpPr>
          <p:spPr>
            <a:xfrm>
              <a:off x="2841853" y="4984640"/>
              <a:ext cx="1231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FEE8A7-24B3-B45B-55F3-48C2A0E7917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23" y="4710518"/>
              <a:ext cx="4065167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A61ECF4-D41C-BFC5-A72E-BB87D48F0528}"/>
                </a:ext>
              </a:extLst>
            </p:cNvPr>
            <p:cNvCxnSpPr>
              <a:cxnSpLocks/>
            </p:cNvCxnSpPr>
            <p:nvPr/>
          </p:nvCxnSpPr>
          <p:spPr>
            <a:xfrm>
              <a:off x="2816234" y="1012857"/>
              <a:ext cx="1529956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F9D073-4A57-6401-A0BD-E57DA8E58D46}"/>
                </a:ext>
              </a:extLst>
            </p:cNvPr>
            <p:cNvGrpSpPr/>
            <p:nvPr/>
          </p:nvGrpSpPr>
          <p:grpSpPr>
            <a:xfrm rot="5400000">
              <a:off x="2189608" y="1499174"/>
              <a:ext cx="1328397" cy="330967"/>
              <a:chOff x="4676775" y="1682364"/>
              <a:chExt cx="1619250" cy="6930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74131D7-4933-2B2B-177C-8DBC65D5A0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E4E4182-4321-443F-C559-0F2EBA6A544F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56F6172-8ECC-F15B-F93D-7D4807D39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CDEC16A-91B7-3F37-379C-06D2F105F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0ED2E3C-6382-5B68-F90C-02B5CE561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6B2F0D3-E711-258F-B8B8-53C889A0C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7B0D2F4-1CAA-593D-1FB6-AADF49C867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4311B2-3CF1-432B-78A9-E754B8DD8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AEA54C-C066-593F-DE70-8475FF405054}"/>
                </a:ext>
              </a:extLst>
            </p:cNvPr>
            <p:cNvCxnSpPr>
              <a:cxnSpLocks/>
            </p:cNvCxnSpPr>
            <p:nvPr/>
          </p:nvCxnSpPr>
          <p:spPr>
            <a:xfrm>
              <a:off x="3971221" y="2709121"/>
              <a:ext cx="6715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A4950-B454-BFF0-AC79-8CED68F926B7}"/>
                </a:ext>
              </a:extLst>
            </p:cNvPr>
            <p:cNvCxnSpPr>
              <a:cxnSpLocks/>
            </p:cNvCxnSpPr>
            <p:nvPr/>
          </p:nvCxnSpPr>
          <p:spPr>
            <a:xfrm>
              <a:off x="4123460" y="2803845"/>
              <a:ext cx="414419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CF7664-EF33-5DD7-58C1-AA21010ED8A0}"/>
                </a:ext>
              </a:extLst>
            </p:cNvPr>
            <p:cNvCxnSpPr>
              <a:cxnSpLocks/>
            </p:cNvCxnSpPr>
            <p:nvPr/>
          </p:nvCxnSpPr>
          <p:spPr>
            <a:xfrm>
              <a:off x="4327371" y="2803845"/>
              <a:ext cx="0" cy="19066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3C6637-30E9-3F13-C274-0F2D7C74D81F}"/>
                    </a:ext>
                  </a:extLst>
                </p:cNvPr>
                <p:cNvSpPr txBox="1"/>
                <p:nvPr/>
              </p:nvSpPr>
              <p:spPr>
                <a:xfrm>
                  <a:off x="855280" y="1939401"/>
                  <a:ext cx="3433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3C6637-30E9-3F13-C274-0F2D7C74D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280" y="1939401"/>
                  <a:ext cx="34336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286" r="-535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4F4079-E34D-ED43-29EB-F9C1DCECC276}"/>
                    </a:ext>
                  </a:extLst>
                </p:cNvPr>
                <p:cNvSpPr txBox="1"/>
                <p:nvPr/>
              </p:nvSpPr>
              <p:spPr>
                <a:xfrm>
                  <a:off x="3079013" y="1436211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4F4079-E34D-ED43-29EB-F9C1DCECC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9013" y="1436211"/>
                  <a:ext cx="44326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7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8A4A36-43F2-1D1B-BFCC-0EC733CEB4F4}"/>
                    </a:ext>
                  </a:extLst>
                </p:cNvPr>
                <p:cNvSpPr txBox="1"/>
                <p:nvPr/>
              </p:nvSpPr>
              <p:spPr>
                <a:xfrm>
                  <a:off x="3496084" y="2259141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8A4A36-43F2-1D1B-BFCC-0EC733CEB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084" y="2259141"/>
                  <a:ext cx="443263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845ED9-5AEB-2885-8C44-86B6CE74A9C2}"/>
                    </a:ext>
                  </a:extLst>
                </p:cNvPr>
                <p:cNvSpPr txBox="1"/>
                <p:nvPr/>
              </p:nvSpPr>
              <p:spPr>
                <a:xfrm>
                  <a:off x="1654434" y="3173814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845ED9-5AEB-2885-8C44-86B6CE74A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434" y="3173814"/>
                  <a:ext cx="44326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2329" r="-547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0BC3A26-61F4-E14B-9746-7656E72E9CF9}"/>
                    </a:ext>
                  </a:extLst>
                </p:cNvPr>
                <p:cNvSpPr txBox="1"/>
                <p:nvPr/>
              </p:nvSpPr>
              <p:spPr>
                <a:xfrm>
                  <a:off x="1495123" y="2958254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0BC3A26-61F4-E14B-9746-7656E72E9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5123" y="2958254"/>
                  <a:ext cx="443263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492613-476E-08A8-A724-9C885467BB2C}"/>
                    </a:ext>
                  </a:extLst>
                </p:cNvPr>
                <p:cNvSpPr txBox="1"/>
                <p:nvPr/>
              </p:nvSpPr>
              <p:spPr>
                <a:xfrm>
                  <a:off x="1869442" y="3458290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492613-476E-08A8-A724-9C885467B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442" y="3458290"/>
                  <a:ext cx="44326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70A385F-DEB0-A557-EC2A-949C5A0DCB72}"/>
                    </a:ext>
                  </a:extLst>
                </p:cNvPr>
                <p:cNvSpPr txBox="1"/>
                <p:nvPr/>
              </p:nvSpPr>
              <p:spPr>
                <a:xfrm>
                  <a:off x="2172567" y="1460719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70A385F-DEB0-A557-EC2A-949C5A0DC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567" y="1460719"/>
                  <a:ext cx="443263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6FB8365-B894-A7EE-520E-73BED02F9049}"/>
                    </a:ext>
                  </a:extLst>
                </p:cNvPr>
                <p:cNvSpPr txBox="1"/>
                <p:nvPr/>
              </p:nvSpPr>
              <p:spPr>
                <a:xfrm>
                  <a:off x="1489613" y="2479464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6FB8365-B894-A7EE-520E-73BED02F9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613" y="2479464"/>
                  <a:ext cx="44326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8636D11-715B-D099-3EF0-240C8412376E}"/>
                </a:ext>
              </a:extLst>
            </p:cNvPr>
            <p:cNvCxnSpPr>
              <a:cxnSpLocks/>
            </p:cNvCxnSpPr>
            <p:nvPr/>
          </p:nvCxnSpPr>
          <p:spPr>
            <a:xfrm>
              <a:off x="2589809" y="1446474"/>
              <a:ext cx="0" cy="377516"/>
            </a:xfrm>
            <a:prstGeom prst="straightConnector1">
              <a:avLst/>
            </a:prstGeom>
            <a:ln w="28575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F19C9E4-1B2A-15A9-75DC-CE3197C5D4D6}"/>
                </a:ext>
              </a:extLst>
            </p:cNvPr>
            <p:cNvCxnSpPr>
              <a:cxnSpLocks/>
            </p:cNvCxnSpPr>
            <p:nvPr/>
          </p:nvCxnSpPr>
          <p:spPr>
            <a:xfrm>
              <a:off x="1513514" y="2852105"/>
              <a:ext cx="318941" cy="1687"/>
            </a:xfrm>
            <a:prstGeom prst="straightConnector1">
              <a:avLst/>
            </a:prstGeom>
            <a:ln w="28575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932476C-9CF6-004D-C6A9-333C9D8885A0}"/>
                </a:ext>
              </a:extLst>
            </p:cNvPr>
            <p:cNvGrpSpPr/>
            <p:nvPr/>
          </p:nvGrpSpPr>
          <p:grpSpPr>
            <a:xfrm rot="5400000">
              <a:off x="702767" y="2109881"/>
              <a:ext cx="1328397" cy="350539"/>
              <a:chOff x="4676775" y="1682364"/>
              <a:chExt cx="1619250" cy="693028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3588D9A-4625-3617-05A4-E2ACF43DDB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577DD0-7AA9-1301-E083-6A41CA0B8774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A9C507-743D-5BD5-3A56-B8A4F76626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2C67480-E3A0-77EE-74CD-79A9FC04E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71CE532-636A-3228-14F3-E6558C57B9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2DFCC1B-808F-2F07-B8A0-080E5DAC8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84FD133-5C44-162F-64E4-BA848D57A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FAE1901-FD8B-6A7B-8C9D-88AF5A30F6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8A7EC5-6C86-80D0-E881-C1B384909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147" y="2939308"/>
              <a:ext cx="1310387" cy="97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673DF7-369A-1E28-5BF0-AFC4810994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9521" y="1007789"/>
              <a:ext cx="1529956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D4556E-B7F4-DF26-79D0-97C0D14C4093}"/>
                </a:ext>
              </a:extLst>
            </p:cNvPr>
            <p:cNvCxnSpPr>
              <a:cxnSpLocks/>
            </p:cNvCxnSpPr>
            <p:nvPr/>
          </p:nvCxnSpPr>
          <p:spPr>
            <a:xfrm>
              <a:off x="1330609" y="988620"/>
              <a:ext cx="0" cy="845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20DABB-1304-8834-2784-E8B317CC5DC1}"/>
                </a:ext>
              </a:extLst>
            </p:cNvPr>
            <p:cNvCxnSpPr>
              <a:cxnSpLocks/>
            </p:cNvCxnSpPr>
            <p:nvPr/>
          </p:nvCxnSpPr>
          <p:spPr>
            <a:xfrm>
              <a:off x="956272" y="2787241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6FD8C5F-B9ED-BF00-85AA-7483071EB4D1}"/>
                </a:ext>
              </a:extLst>
            </p:cNvPr>
            <p:cNvCxnSpPr>
              <a:cxnSpLocks/>
            </p:cNvCxnSpPr>
            <p:nvPr/>
          </p:nvCxnSpPr>
          <p:spPr>
            <a:xfrm>
              <a:off x="880072" y="2787241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B09DA57-C6EE-1E40-D357-E37817537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23" y="2934445"/>
              <a:ext cx="605078" cy="4491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69EFF9-68C5-F357-B54F-4E0E92CEDD7A}"/>
                </a:ext>
              </a:extLst>
            </p:cNvPr>
            <p:cNvSpPr txBox="1"/>
            <p:nvPr/>
          </p:nvSpPr>
          <p:spPr>
            <a:xfrm>
              <a:off x="5688" y="3525435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Signal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137E1A-B85C-5742-90C5-A4C232993BF3}"/>
                    </a:ext>
                  </a:extLst>
                </p:cNvPr>
                <p:cNvSpPr txBox="1"/>
                <p:nvPr/>
              </p:nvSpPr>
              <p:spPr>
                <a:xfrm>
                  <a:off x="784434" y="2423670"/>
                  <a:ext cx="321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137E1A-B85C-5742-90C5-A4C232993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434" y="2423670"/>
                  <a:ext cx="32149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09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74A012-FBD6-39BB-CCD3-DBEA4A37893B}"/>
                </a:ext>
              </a:extLst>
            </p:cNvPr>
            <p:cNvCxnSpPr>
              <a:cxnSpLocks/>
            </p:cNvCxnSpPr>
            <p:nvPr/>
          </p:nvCxnSpPr>
          <p:spPr>
            <a:xfrm>
              <a:off x="2816359" y="2177799"/>
              <a:ext cx="4281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E021B9-48C5-DC21-770C-E3BDF36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3345753" y="2020962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9262FE-B8D4-04F1-9629-9F086C45DFB5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3" y="2020962"/>
              <a:ext cx="0" cy="314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60BD05A-A655-58D6-DB4E-CF9289EFA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5396" y="2171828"/>
              <a:ext cx="372348" cy="10171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41572F9-A204-58F5-65AA-D07A5708F5E4}"/>
                </a:ext>
              </a:extLst>
            </p:cNvPr>
            <p:cNvGrpSpPr/>
            <p:nvPr/>
          </p:nvGrpSpPr>
          <p:grpSpPr>
            <a:xfrm rot="5400000">
              <a:off x="706896" y="3664204"/>
              <a:ext cx="1328397" cy="350539"/>
              <a:chOff x="4676775" y="1682364"/>
              <a:chExt cx="1619250" cy="693028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237FB60-3D8A-25D7-7945-9DE6F7A1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464C452-B272-9BBB-B428-82BEE190554D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EF99F5-0ED8-7804-9AB7-86BF57A52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542BFE9-06E9-D876-F64D-FE285A362C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F1F8514-0E11-8603-0C34-0D031A8D23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94D79AC-3D79-5866-1CC8-E069B1423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1A8EFBB-9F05-6CB4-5A4E-14378B2ACD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D4E5C61-F69D-EA66-0B71-6822C16118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4FA98E-3BF0-4C56-4025-C5B0CBE75EB9}"/>
                    </a:ext>
                  </a:extLst>
                </p:cNvPr>
                <p:cNvSpPr txBox="1"/>
                <p:nvPr/>
              </p:nvSpPr>
              <p:spPr>
                <a:xfrm>
                  <a:off x="846740" y="3749173"/>
                  <a:ext cx="3493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4FA98E-3BF0-4C56-4025-C5B0CBE75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40" y="3749173"/>
                  <a:ext cx="349326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5789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F2E1534-588B-AD1F-0F2F-C663ADE45BBE}"/>
                </a:ext>
              </a:extLst>
            </p:cNvPr>
            <p:cNvGrpSpPr/>
            <p:nvPr/>
          </p:nvGrpSpPr>
          <p:grpSpPr>
            <a:xfrm rot="5400000">
              <a:off x="2262498" y="3954642"/>
              <a:ext cx="1328397" cy="350539"/>
              <a:chOff x="4676775" y="1682364"/>
              <a:chExt cx="1619250" cy="693028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9289580-DC7E-E422-C784-9C566CB83F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359E390-0A29-E572-6132-B4FAAEB6874D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AF2BA2F-A653-FC41-4CEE-E4F4DBF3EC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048CF64-5225-9C1B-37E5-BE9DC26DDC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62BC27E-AE61-ACFF-441B-E844CF7F9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ABC4838-86F4-D72F-6D9A-586D5D4C4B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156B7AE-5A4F-D61C-4526-B76800CF8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0AC43-659B-EA78-76F1-2AC9C54895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97AAE17-6A2D-4A55-EFCD-1940284C9AA1}"/>
                </a:ext>
              </a:extLst>
            </p:cNvPr>
            <p:cNvCxnSpPr>
              <a:cxnSpLocks/>
            </p:cNvCxnSpPr>
            <p:nvPr/>
          </p:nvCxnSpPr>
          <p:spPr>
            <a:xfrm>
              <a:off x="1330609" y="2944170"/>
              <a:ext cx="0" cy="3218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1AB5A49-35F2-58CC-4191-EE2C3A3E28BB}"/>
                    </a:ext>
                  </a:extLst>
                </p:cNvPr>
                <p:cNvSpPr txBox="1"/>
                <p:nvPr/>
              </p:nvSpPr>
              <p:spPr>
                <a:xfrm>
                  <a:off x="2334258" y="4047753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1AB5A49-35F2-58CC-4191-EE2C3A3E2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258" y="4047753"/>
                  <a:ext cx="44326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89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128A7BE-F440-A78F-552C-FEC953B318F8}"/>
                </a:ext>
              </a:extLst>
            </p:cNvPr>
            <p:cNvCxnSpPr>
              <a:cxnSpLocks/>
            </p:cNvCxnSpPr>
            <p:nvPr/>
          </p:nvCxnSpPr>
          <p:spPr>
            <a:xfrm>
              <a:off x="2893367" y="3590873"/>
              <a:ext cx="6027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A602-96C1-9325-5E98-7BA3C914A369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84" y="3590873"/>
              <a:ext cx="0" cy="4246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97A9BA2-5F9E-D545-CFA7-8E8FC08A4C87}"/>
                </a:ext>
              </a:extLst>
            </p:cNvPr>
            <p:cNvCxnSpPr>
              <a:cxnSpLocks/>
            </p:cNvCxnSpPr>
            <p:nvPr/>
          </p:nvCxnSpPr>
          <p:spPr>
            <a:xfrm>
              <a:off x="3514393" y="4106468"/>
              <a:ext cx="0" cy="5920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D565111-AB1C-AAFD-8052-4DBF573A9893}"/>
                </a:ext>
              </a:extLst>
            </p:cNvPr>
            <p:cNvCxnSpPr>
              <a:cxnSpLocks/>
            </p:cNvCxnSpPr>
            <p:nvPr/>
          </p:nvCxnSpPr>
          <p:spPr>
            <a:xfrm>
              <a:off x="3339279" y="4027496"/>
              <a:ext cx="34159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DA29038-87A0-4AB8-6503-0B5A1BE0C5EF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92" y="4106468"/>
              <a:ext cx="34159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D5D2755-7B3B-42BF-2A00-1685020C4E96}"/>
                    </a:ext>
                  </a:extLst>
                </p:cNvPr>
                <p:cNvSpPr txBox="1"/>
                <p:nvPr/>
              </p:nvSpPr>
              <p:spPr>
                <a:xfrm>
                  <a:off x="3681621" y="3887322"/>
                  <a:ext cx="3250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D5D2755-7B3B-42BF-2A00-1685020C4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621" y="3887322"/>
                  <a:ext cx="325089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6981" r="-1887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E2458D42-60F7-7533-2002-3E31878E9D37}"/>
                    </a:ext>
                  </a:extLst>
                </p:cNvPr>
                <p:cNvSpPr txBox="1"/>
                <p:nvPr/>
              </p:nvSpPr>
              <p:spPr>
                <a:xfrm>
                  <a:off x="3347953" y="1815788"/>
                  <a:ext cx="3274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E2458D42-60F7-7533-2002-3E31878E9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953" y="1815788"/>
                  <a:ext cx="327462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6667" r="-55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EBFE0B-3E92-19DC-7E0B-9A8D8F830336}"/>
                  </a:ext>
                </a:extLst>
              </p:cNvPr>
              <p:cNvSpPr txBox="1"/>
              <p:nvPr/>
            </p:nvSpPr>
            <p:spPr>
              <a:xfrm>
                <a:off x="5806748" y="3291126"/>
                <a:ext cx="1939246" cy="844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EBFE0B-3E92-19DC-7E0B-9A8D8F830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8" y="3291126"/>
                <a:ext cx="1939246" cy="84420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3398F8E0-4BF7-8565-777D-21F1280FD464}"/>
              </a:ext>
            </a:extLst>
          </p:cNvPr>
          <p:cNvSpPr txBox="1"/>
          <p:nvPr/>
        </p:nvSpPr>
        <p:spPr>
          <a:xfrm>
            <a:off x="5716643" y="866846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Thevenin source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8040BD1-44A0-9F95-C5C4-353FDAE8A1D3}"/>
              </a:ext>
            </a:extLst>
          </p:cNvPr>
          <p:cNvSpPr txBox="1"/>
          <p:nvPr/>
        </p:nvSpPr>
        <p:spPr>
          <a:xfrm>
            <a:off x="5806748" y="2801309"/>
            <a:ext cx="2525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Thevenin resistance</a:t>
            </a:r>
          </a:p>
        </p:txBody>
      </p:sp>
    </p:spTree>
    <p:extLst>
      <p:ext uri="{BB962C8B-B14F-4D97-AF65-F5344CB8AC3E}">
        <p14:creationId xmlns:p14="http://schemas.microsoft.com/office/powerpoint/2010/main" val="296198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4525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Self-Bias or Emitter Bias</a:t>
            </a:r>
            <a:endParaRPr lang="en-US" sz="2800" b="1" dirty="0">
              <a:solidFill>
                <a:srgbClr val="0000FF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0EE96-E7E3-966F-6B50-5C8D7A37DFE4}"/>
                  </a:ext>
                </a:extLst>
              </p:cNvPr>
              <p:cNvSpPr txBox="1"/>
              <p:nvPr/>
            </p:nvSpPr>
            <p:spPr>
              <a:xfrm>
                <a:off x="5806748" y="1427321"/>
                <a:ext cx="1939244" cy="844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0EE96-E7E3-966F-6B50-5C8D7A37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8" y="1427321"/>
                <a:ext cx="1939244" cy="844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4705F13-4F14-6204-6329-43705B342320}"/>
              </a:ext>
            </a:extLst>
          </p:cNvPr>
          <p:cNvSpPr txBox="1"/>
          <p:nvPr/>
        </p:nvSpPr>
        <p:spPr>
          <a:xfrm>
            <a:off x="3525407" y="3438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80808"/>
                </a:solidFill>
                <a:latin typeface="Livvic" panose="020B0604020202020204" charset="0"/>
              </a:rPr>
              <a:t>Emitter Bias</a:t>
            </a:r>
            <a:endParaRPr lang="en-US" sz="2400" b="1" u="sng" dirty="0">
              <a:solidFill>
                <a:srgbClr val="080808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EBFE0B-3E92-19DC-7E0B-9A8D8F830336}"/>
                  </a:ext>
                </a:extLst>
              </p:cNvPr>
              <p:cNvSpPr txBox="1"/>
              <p:nvPr/>
            </p:nvSpPr>
            <p:spPr>
              <a:xfrm>
                <a:off x="5806748" y="3291126"/>
                <a:ext cx="1939246" cy="844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EBFE0B-3E92-19DC-7E0B-9A8D8F830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8" y="3291126"/>
                <a:ext cx="1939246" cy="844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3398F8E0-4BF7-8565-777D-21F1280FD464}"/>
              </a:ext>
            </a:extLst>
          </p:cNvPr>
          <p:cNvSpPr txBox="1"/>
          <p:nvPr/>
        </p:nvSpPr>
        <p:spPr>
          <a:xfrm>
            <a:off x="5716643" y="866846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Thevenin source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8040BD1-44A0-9F95-C5C4-353FDAE8A1D3}"/>
              </a:ext>
            </a:extLst>
          </p:cNvPr>
          <p:cNvSpPr txBox="1"/>
          <p:nvPr/>
        </p:nvSpPr>
        <p:spPr>
          <a:xfrm>
            <a:off x="5806748" y="2801309"/>
            <a:ext cx="2525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Thevenin resistance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446987-3998-2E6E-C402-B4B41A711576}"/>
              </a:ext>
            </a:extLst>
          </p:cNvPr>
          <p:cNvGrpSpPr/>
          <p:nvPr/>
        </p:nvGrpSpPr>
        <p:grpSpPr>
          <a:xfrm>
            <a:off x="60318" y="988620"/>
            <a:ext cx="4838647" cy="3996020"/>
            <a:chOff x="60318" y="988620"/>
            <a:chExt cx="4838647" cy="399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CD6BAA7-857D-3205-ADFF-D5FAF73AE00F}"/>
                    </a:ext>
                  </a:extLst>
                </p:cNvPr>
                <p:cNvSpPr txBox="1"/>
                <p:nvPr/>
              </p:nvSpPr>
              <p:spPr>
                <a:xfrm>
                  <a:off x="4455702" y="2361450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CD6BAA7-857D-3205-ADFF-D5FAF73AE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702" y="2361450"/>
                  <a:ext cx="44326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29" r="-137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BC0F9E3-21CB-D5AC-6E57-FDB771344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87572" y="988620"/>
              <a:ext cx="0" cy="17085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E3AE09-8828-F5A8-AB1F-8F08D081D1D1}"/>
                </a:ext>
              </a:extLst>
            </p:cNvPr>
            <p:cNvSpPr/>
            <p:nvPr/>
          </p:nvSpPr>
          <p:spPr>
            <a:xfrm>
              <a:off x="1945846" y="2259141"/>
              <a:ext cx="1331972" cy="1286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76955F6-26AA-9D20-8B05-1E41FA816D62}"/>
                </a:ext>
              </a:extLst>
            </p:cNvPr>
            <p:cNvCxnSpPr>
              <a:cxnSpLocks/>
            </p:cNvCxnSpPr>
            <p:nvPr/>
          </p:nvCxnSpPr>
          <p:spPr>
            <a:xfrm>
              <a:off x="2349814" y="2438373"/>
              <a:ext cx="0" cy="9279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22C5C90-01D7-29D7-35E5-14F234E4A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9814" y="2321388"/>
              <a:ext cx="542670" cy="4190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7824794-3F9D-10F9-8A35-4231D78C51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9814" y="3101298"/>
              <a:ext cx="595393" cy="3703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4430D06-1352-29A5-81F8-26A4CA630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166" y="3413740"/>
              <a:ext cx="257040" cy="579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E267BD7-1BFB-BF2C-EF1A-CC4F738E9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012" y="3266002"/>
              <a:ext cx="142339" cy="2045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ABC6ACE-104A-28C2-3115-8438BD01779A}"/>
                </a:ext>
              </a:extLst>
            </p:cNvPr>
            <p:cNvCxnSpPr>
              <a:cxnSpLocks/>
            </p:cNvCxnSpPr>
            <p:nvPr/>
          </p:nvCxnSpPr>
          <p:spPr>
            <a:xfrm>
              <a:off x="1764606" y="2937769"/>
              <a:ext cx="56991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C2C310-0ED0-752E-5167-3CB0A715F3B8}"/>
                </a:ext>
              </a:extLst>
            </p:cNvPr>
            <p:cNvCxnSpPr>
              <a:cxnSpLocks/>
            </p:cNvCxnSpPr>
            <p:nvPr/>
          </p:nvCxnSpPr>
          <p:spPr>
            <a:xfrm>
              <a:off x="2710574" y="4795568"/>
              <a:ext cx="4967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84F64A-90F6-58CB-CB71-2B49B4569525}"/>
                </a:ext>
              </a:extLst>
            </p:cNvPr>
            <p:cNvCxnSpPr>
              <a:cxnSpLocks/>
            </p:cNvCxnSpPr>
            <p:nvPr/>
          </p:nvCxnSpPr>
          <p:spPr>
            <a:xfrm>
              <a:off x="2838909" y="4891197"/>
              <a:ext cx="2566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CB5025-57BD-5075-150B-ABEDE74B2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07112" y="4984640"/>
              <a:ext cx="1231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FEE8A7-24B3-B45B-55F3-48C2A0E79173}"/>
                </a:ext>
              </a:extLst>
            </p:cNvPr>
            <p:cNvCxnSpPr>
              <a:cxnSpLocks/>
            </p:cNvCxnSpPr>
            <p:nvPr/>
          </p:nvCxnSpPr>
          <p:spPr>
            <a:xfrm>
              <a:off x="661599" y="4710518"/>
              <a:ext cx="37498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A61ECF4-D41C-BFC5-A72E-BB87D48F0528}"/>
                </a:ext>
              </a:extLst>
            </p:cNvPr>
            <p:cNvCxnSpPr>
              <a:cxnSpLocks/>
            </p:cNvCxnSpPr>
            <p:nvPr/>
          </p:nvCxnSpPr>
          <p:spPr>
            <a:xfrm>
              <a:off x="2881493" y="1012857"/>
              <a:ext cx="1529956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F9D073-4A57-6401-A0BD-E57DA8E58D46}"/>
                </a:ext>
              </a:extLst>
            </p:cNvPr>
            <p:cNvGrpSpPr/>
            <p:nvPr/>
          </p:nvGrpSpPr>
          <p:grpSpPr>
            <a:xfrm rot="5400000">
              <a:off x="2254867" y="1499174"/>
              <a:ext cx="1328397" cy="330967"/>
              <a:chOff x="4676775" y="1682364"/>
              <a:chExt cx="1619250" cy="6930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74131D7-4933-2B2B-177C-8DBC65D5A0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E4E4182-4321-443F-C559-0F2EBA6A544F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56F6172-8ECC-F15B-F93D-7D4807D39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CDEC16A-91B7-3F37-379C-06D2F105F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0ED2E3C-6382-5B68-F90C-02B5CE561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6B2F0D3-E711-258F-B8B8-53C889A0C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7B0D2F4-1CAA-593D-1FB6-AADF49C867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4311B2-3CF1-432B-78A9-E754B8DD8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AEA54C-C066-593F-DE70-8475FF405054}"/>
                </a:ext>
              </a:extLst>
            </p:cNvPr>
            <p:cNvCxnSpPr>
              <a:cxnSpLocks/>
            </p:cNvCxnSpPr>
            <p:nvPr/>
          </p:nvCxnSpPr>
          <p:spPr>
            <a:xfrm>
              <a:off x="4036480" y="2709121"/>
              <a:ext cx="6715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A4950-B454-BFF0-AC79-8CED68F926B7}"/>
                </a:ext>
              </a:extLst>
            </p:cNvPr>
            <p:cNvCxnSpPr>
              <a:cxnSpLocks/>
            </p:cNvCxnSpPr>
            <p:nvPr/>
          </p:nvCxnSpPr>
          <p:spPr>
            <a:xfrm>
              <a:off x="4188719" y="2803845"/>
              <a:ext cx="414419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CF7664-EF33-5DD7-58C1-AA21010ED8A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30" y="2803845"/>
              <a:ext cx="0" cy="19066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4F4079-E34D-ED43-29EB-F9C1DCECC276}"/>
                    </a:ext>
                  </a:extLst>
                </p:cNvPr>
                <p:cNvSpPr txBox="1"/>
                <p:nvPr/>
              </p:nvSpPr>
              <p:spPr>
                <a:xfrm>
                  <a:off x="3144272" y="1436211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4F4079-E34D-ED43-29EB-F9C1DCECC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272" y="1436211"/>
                  <a:ext cx="44326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7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8A4A36-43F2-1D1B-BFCC-0EC733CEB4F4}"/>
                    </a:ext>
                  </a:extLst>
                </p:cNvPr>
                <p:cNvSpPr txBox="1"/>
                <p:nvPr/>
              </p:nvSpPr>
              <p:spPr>
                <a:xfrm>
                  <a:off x="3340573" y="2686477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8A4A36-43F2-1D1B-BFCC-0EC733CEB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573" y="2686477"/>
                  <a:ext cx="44326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2329" r="-274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845ED9-5AEB-2885-8C44-86B6CE74A9C2}"/>
                    </a:ext>
                  </a:extLst>
                </p:cNvPr>
                <p:cNvSpPr txBox="1"/>
                <p:nvPr/>
              </p:nvSpPr>
              <p:spPr>
                <a:xfrm>
                  <a:off x="1823463" y="3415528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845ED9-5AEB-2885-8C44-86B6CE74A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463" y="3415528"/>
                  <a:ext cx="44326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2329" r="-547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0BC3A26-61F4-E14B-9746-7656E72E9CF9}"/>
                    </a:ext>
                  </a:extLst>
                </p:cNvPr>
                <p:cNvSpPr txBox="1"/>
                <p:nvPr/>
              </p:nvSpPr>
              <p:spPr>
                <a:xfrm>
                  <a:off x="1622259" y="3076906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0BC3A26-61F4-E14B-9746-7656E72E9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2259" y="3076906"/>
                  <a:ext cx="443263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492613-476E-08A8-A724-9C885467BB2C}"/>
                    </a:ext>
                  </a:extLst>
                </p:cNvPr>
                <p:cNvSpPr txBox="1"/>
                <p:nvPr/>
              </p:nvSpPr>
              <p:spPr>
                <a:xfrm>
                  <a:off x="2124346" y="3654927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492613-476E-08A8-A724-9C885467B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346" y="3654927"/>
                  <a:ext cx="44326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70A385F-DEB0-A557-EC2A-949C5A0DCB72}"/>
                    </a:ext>
                  </a:extLst>
                </p:cNvPr>
                <p:cNvSpPr txBox="1"/>
                <p:nvPr/>
              </p:nvSpPr>
              <p:spPr>
                <a:xfrm>
                  <a:off x="2237826" y="1460719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70A385F-DEB0-A557-EC2A-949C5A0DC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826" y="1460719"/>
                  <a:ext cx="443263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6FB8365-B894-A7EE-520E-73BED02F9049}"/>
                    </a:ext>
                  </a:extLst>
                </p:cNvPr>
                <p:cNvSpPr txBox="1"/>
                <p:nvPr/>
              </p:nvSpPr>
              <p:spPr>
                <a:xfrm>
                  <a:off x="1010486" y="3248235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6FB8365-B894-A7EE-520E-73BED02F9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486" y="3248235"/>
                  <a:ext cx="44326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8636D11-715B-D099-3EF0-240C8412376E}"/>
                </a:ext>
              </a:extLst>
            </p:cNvPr>
            <p:cNvCxnSpPr>
              <a:cxnSpLocks/>
            </p:cNvCxnSpPr>
            <p:nvPr/>
          </p:nvCxnSpPr>
          <p:spPr>
            <a:xfrm>
              <a:off x="2655068" y="1446474"/>
              <a:ext cx="0" cy="377516"/>
            </a:xfrm>
            <a:prstGeom prst="straightConnector1">
              <a:avLst/>
            </a:prstGeom>
            <a:ln w="28575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F19C9E4-1B2A-15A9-75DC-CE3197C5D4D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46" y="3259107"/>
              <a:ext cx="318941" cy="1687"/>
            </a:xfrm>
            <a:prstGeom prst="straightConnector1">
              <a:avLst/>
            </a:prstGeom>
            <a:ln w="28575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B09DA57-C6EE-1E40-D357-E37817537E81}"/>
                </a:ext>
              </a:extLst>
            </p:cNvPr>
            <p:cNvCxnSpPr>
              <a:cxnSpLocks/>
            </p:cNvCxnSpPr>
            <p:nvPr/>
          </p:nvCxnSpPr>
          <p:spPr>
            <a:xfrm>
              <a:off x="661599" y="2946819"/>
              <a:ext cx="203277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41572F9-A204-58F5-65AA-D07A5708F5E4}"/>
                </a:ext>
              </a:extLst>
            </p:cNvPr>
            <p:cNvGrpSpPr/>
            <p:nvPr/>
          </p:nvGrpSpPr>
          <p:grpSpPr>
            <a:xfrm rot="10800000">
              <a:off x="685741" y="2804145"/>
              <a:ext cx="1328397" cy="350539"/>
              <a:chOff x="4676775" y="1682364"/>
              <a:chExt cx="1619250" cy="693028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237FB60-3D8A-25D7-7945-9DE6F7A1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464C452-B272-9BBB-B428-82BEE190554D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EF99F5-0ED8-7804-9AB7-86BF57A52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542BFE9-06E9-D876-F64D-FE285A362C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F1F8514-0E11-8603-0C34-0D031A8D23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94D79AC-3D79-5866-1CC8-E069B1423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1A8EFBB-9F05-6CB4-5A4E-14378B2ACD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D4E5C61-F69D-EA66-0B71-6822C16118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4FA98E-3BF0-4C56-4025-C5B0CBE75EB9}"/>
                    </a:ext>
                  </a:extLst>
                </p:cNvPr>
                <p:cNvSpPr txBox="1"/>
                <p:nvPr/>
              </p:nvSpPr>
              <p:spPr>
                <a:xfrm>
                  <a:off x="60318" y="3811003"/>
                  <a:ext cx="3376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4FA98E-3BF0-4C56-4025-C5B0CBE75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8" y="3811003"/>
                  <a:ext cx="337657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6364" r="-181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F2E1534-588B-AD1F-0F2F-C663ADE45BBE}"/>
                </a:ext>
              </a:extLst>
            </p:cNvPr>
            <p:cNvGrpSpPr/>
            <p:nvPr/>
          </p:nvGrpSpPr>
          <p:grpSpPr>
            <a:xfrm rot="5400000">
              <a:off x="2327757" y="3954642"/>
              <a:ext cx="1328397" cy="350539"/>
              <a:chOff x="4676775" y="1682364"/>
              <a:chExt cx="1619250" cy="693028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9289580-DC7E-E422-C784-9C566CB83F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359E390-0A29-E572-6132-B4FAAEB6874D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AF2BA2F-A653-FC41-4CEE-E4F4DBF3EC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048CF64-5225-9C1B-37E5-BE9DC26DDC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62BC27E-AE61-ACFF-441B-E844CF7F9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ABC4838-86F4-D72F-6D9A-586D5D4C4B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156B7AE-5A4F-D61C-4526-B76800CF8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0AC43-659B-EA78-76F1-2AC9C54895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1AB5A49-35F2-58CC-4191-EE2C3A3E28BB}"/>
                    </a:ext>
                  </a:extLst>
                </p:cNvPr>
                <p:cNvSpPr txBox="1"/>
                <p:nvPr/>
              </p:nvSpPr>
              <p:spPr>
                <a:xfrm>
                  <a:off x="2399517" y="4047753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1AB5A49-35F2-58CC-4191-EE2C3A3E2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517" y="4047753"/>
                  <a:ext cx="443263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389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E13F8F-8C40-40CD-FB02-07BE93374397}"/>
                </a:ext>
              </a:extLst>
            </p:cNvPr>
            <p:cNvCxnSpPr>
              <a:cxnSpLocks/>
            </p:cNvCxnSpPr>
            <p:nvPr/>
          </p:nvCxnSpPr>
          <p:spPr>
            <a:xfrm>
              <a:off x="644198" y="2958254"/>
              <a:ext cx="0" cy="8408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603D9B-82DE-8B99-750D-899A33191162}"/>
                </a:ext>
              </a:extLst>
            </p:cNvPr>
            <p:cNvCxnSpPr>
              <a:cxnSpLocks/>
            </p:cNvCxnSpPr>
            <p:nvPr/>
          </p:nvCxnSpPr>
          <p:spPr>
            <a:xfrm>
              <a:off x="293106" y="3811003"/>
              <a:ext cx="6715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ECF0AD-DC2F-E283-6690-74594C5B1DB4}"/>
                </a:ext>
              </a:extLst>
            </p:cNvPr>
            <p:cNvCxnSpPr>
              <a:cxnSpLocks/>
            </p:cNvCxnSpPr>
            <p:nvPr/>
          </p:nvCxnSpPr>
          <p:spPr>
            <a:xfrm>
              <a:off x="445345" y="3905727"/>
              <a:ext cx="414419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A2DF9E-1302-B1AE-1B15-A165D21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649256" y="3905727"/>
              <a:ext cx="0" cy="804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730C6B5-0C42-81A5-E18E-EB7F36773A61}"/>
                    </a:ext>
                  </a:extLst>
                </p:cNvPr>
                <p:cNvSpPr txBox="1"/>
                <p:nvPr/>
              </p:nvSpPr>
              <p:spPr>
                <a:xfrm>
                  <a:off x="1034364" y="2425039"/>
                  <a:ext cx="3705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730C6B5-0C42-81A5-E18E-EB7F36773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364" y="2425039"/>
                  <a:ext cx="370550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000" r="-333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A200C9B-07E3-4EF3-2BE4-B0B591393FF3}"/>
                    </a:ext>
                  </a:extLst>
                </p:cNvPr>
                <p:cNvSpPr txBox="1"/>
                <p:nvPr/>
              </p:nvSpPr>
              <p:spPr>
                <a:xfrm>
                  <a:off x="3222024" y="3959388"/>
                  <a:ext cx="893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A200C9B-07E3-4EF3-2BE4-B0B591393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024" y="3959388"/>
                  <a:ext cx="89351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9589" r="-1027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A6F51C1-DEEA-ABD2-A6A5-E339D35ED909}"/>
                    </a:ext>
                  </a:extLst>
                </p:cNvPr>
                <p:cNvSpPr txBox="1"/>
                <p:nvPr/>
              </p:nvSpPr>
              <p:spPr>
                <a:xfrm>
                  <a:off x="3241698" y="2361450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A6F51C1-DEEA-ABD2-A6A5-E339D35ED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698" y="2361450"/>
                  <a:ext cx="443263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5E5739A-A3C5-4013-8DF0-2D7113182FFE}"/>
                    </a:ext>
                  </a:extLst>
                </p:cNvPr>
                <p:cNvSpPr txBox="1"/>
                <p:nvPr/>
              </p:nvSpPr>
              <p:spPr>
                <a:xfrm>
                  <a:off x="3255029" y="3045340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5E5739A-A3C5-4013-8DF0-2D7113182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029" y="3045340"/>
                  <a:ext cx="443263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851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4525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Self-Bias or Emitter Bias</a:t>
            </a:r>
            <a:endParaRPr lang="en-US" sz="2800" b="1" dirty="0">
              <a:solidFill>
                <a:srgbClr val="0000FF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705F13-4F14-6204-6329-43705B342320}"/>
              </a:ext>
            </a:extLst>
          </p:cNvPr>
          <p:cNvSpPr txBox="1"/>
          <p:nvPr/>
        </p:nvSpPr>
        <p:spPr>
          <a:xfrm>
            <a:off x="3525407" y="3438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80808"/>
                </a:solidFill>
                <a:latin typeface="Livvic" panose="020B0604020202020204" charset="0"/>
              </a:rPr>
              <a:t>Emitter Bias</a:t>
            </a:r>
            <a:endParaRPr lang="en-US" sz="2400" b="1" u="sng" dirty="0">
              <a:solidFill>
                <a:srgbClr val="080808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446987-3998-2E6E-C402-B4B41A711576}"/>
              </a:ext>
            </a:extLst>
          </p:cNvPr>
          <p:cNvGrpSpPr/>
          <p:nvPr/>
        </p:nvGrpSpPr>
        <p:grpSpPr>
          <a:xfrm>
            <a:off x="68200" y="1003354"/>
            <a:ext cx="4838647" cy="3996020"/>
            <a:chOff x="60318" y="988620"/>
            <a:chExt cx="4838647" cy="399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CD6BAA7-857D-3205-ADFF-D5FAF73AE00F}"/>
                    </a:ext>
                  </a:extLst>
                </p:cNvPr>
                <p:cNvSpPr txBox="1"/>
                <p:nvPr/>
              </p:nvSpPr>
              <p:spPr>
                <a:xfrm>
                  <a:off x="4455702" y="2361450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CD6BAA7-857D-3205-ADFF-D5FAF73AE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702" y="2361450"/>
                  <a:ext cx="44326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29" r="-137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BC0F9E3-21CB-D5AC-6E57-FDB771344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87572" y="988620"/>
              <a:ext cx="0" cy="17085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E3AE09-8828-F5A8-AB1F-8F08D081D1D1}"/>
                </a:ext>
              </a:extLst>
            </p:cNvPr>
            <p:cNvSpPr/>
            <p:nvPr/>
          </p:nvSpPr>
          <p:spPr>
            <a:xfrm>
              <a:off x="1945846" y="2259141"/>
              <a:ext cx="1331972" cy="1286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76955F6-26AA-9D20-8B05-1E41FA816D62}"/>
                </a:ext>
              </a:extLst>
            </p:cNvPr>
            <p:cNvCxnSpPr>
              <a:cxnSpLocks/>
            </p:cNvCxnSpPr>
            <p:nvPr/>
          </p:nvCxnSpPr>
          <p:spPr>
            <a:xfrm>
              <a:off x="2349814" y="2438373"/>
              <a:ext cx="0" cy="9279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22C5C90-01D7-29D7-35E5-14F234E4A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9814" y="2321388"/>
              <a:ext cx="542670" cy="4190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7824794-3F9D-10F9-8A35-4231D78C51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9814" y="3101298"/>
              <a:ext cx="595393" cy="3703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4430D06-1352-29A5-81F8-26A4CA630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166" y="3413740"/>
              <a:ext cx="257040" cy="579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E267BD7-1BFB-BF2C-EF1A-CC4F738E9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012" y="3266002"/>
              <a:ext cx="142339" cy="2045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ABC6ACE-104A-28C2-3115-8438BD01779A}"/>
                </a:ext>
              </a:extLst>
            </p:cNvPr>
            <p:cNvCxnSpPr>
              <a:cxnSpLocks/>
            </p:cNvCxnSpPr>
            <p:nvPr/>
          </p:nvCxnSpPr>
          <p:spPr>
            <a:xfrm>
              <a:off x="1764606" y="2937769"/>
              <a:ext cx="56991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C2C310-0ED0-752E-5167-3CB0A715F3B8}"/>
                </a:ext>
              </a:extLst>
            </p:cNvPr>
            <p:cNvCxnSpPr>
              <a:cxnSpLocks/>
            </p:cNvCxnSpPr>
            <p:nvPr/>
          </p:nvCxnSpPr>
          <p:spPr>
            <a:xfrm>
              <a:off x="2710574" y="4795568"/>
              <a:ext cx="4967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84F64A-90F6-58CB-CB71-2B49B4569525}"/>
                </a:ext>
              </a:extLst>
            </p:cNvPr>
            <p:cNvCxnSpPr>
              <a:cxnSpLocks/>
            </p:cNvCxnSpPr>
            <p:nvPr/>
          </p:nvCxnSpPr>
          <p:spPr>
            <a:xfrm>
              <a:off x="2838909" y="4891197"/>
              <a:ext cx="2566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CB5025-57BD-5075-150B-ABEDE74B2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07112" y="4984640"/>
              <a:ext cx="1231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FEE8A7-24B3-B45B-55F3-48C2A0E79173}"/>
                </a:ext>
              </a:extLst>
            </p:cNvPr>
            <p:cNvCxnSpPr>
              <a:cxnSpLocks/>
            </p:cNvCxnSpPr>
            <p:nvPr/>
          </p:nvCxnSpPr>
          <p:spPr>
            <a:xfrm>
              <a:off x="661599" y="4710518"/>
              <a:ext cx="37498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A61ECF4-D41C-BFC5-A72E-BB87D48F0528}"/>
                </a:ext>
              </a:extLst>
            </p:cNvPr>
            <p:cNvCxnSpPr>
              <a:cxnSpLocks/>
            </p:cNvCxnSpPr>
            <p:nvPr/>
          </p:nvCxnSpPr>
          <p:spPr>
            <a:xfrm>
              <a:off x="2881493" y="1012857"/>
              <a:ext cx="1529956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F9D073-4A57-6401-A0BD-E57DA8E58D46}"/>
                </a:ext>
              </a:extLst>
            </p:cNvPr>
            <p:cNvGrpSpPr/>
            <p:nvPr/>
          </p:nvGrpSpPr>
          <p:grpSpPr>
            <a:xfrm rot="5400000">
              <a:off x="2254867" y="1499174"/>
              <a:ext cx="1328397" cy="330967"/>
              <a:chOff x="4676775" y="1682364"/>
              <a:chExt cx="1619250" cy="6930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74131D7-4933-2B2B-177C-8DBC65D5A0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E4E4182-4321-443F-C559-0F2EBA6A544F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56F6172-8ECC-F15B-F93D-7D4807D39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CDEC16A-91B7-3F37-379C-06D2F105F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0ED2E3C-6382-5B68-F90C-02B5CE561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6B2F0D3-E711-258F-B8B8-53C889A0C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7B0D2F4-1CAA-593D-1FB6-AADF49C867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4311B2-3CF1-432B-78A9-E754B8DD8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AEA54C-C066-593F-DE70-8475FF405054}"/>
                </a:ext>
              </a:extLst>
            </p:cNvPr>
            <p:cNvCxnSpPr>
              <a:cxnSpLocks/>
            </p:cNvCxnSpPr>
            <p:nvPr/>
          </p:nvCxnSpPr>
          <p:spPr>
            <a:xfrm>
              <a:off x="4036480" y="2709121"/>
              <a:ext cx="6715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A4950-B454-BFF0-AC79-8CED68F926B7}"/>
                </a:ext>
              </a:extLst>
            </p:cNvPr>
            <p:cNvCxnSpPr>
              <a:cxnSpLocks/>
            </p:cNvCxnSpPr>
            <p:nvPr/>
          </p:nvCxnSpPr>
          <p:spPr>
            <a:xfrm>
              <a:off x="4188719" y="2803845"/>
              <a:ext cx="414419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CF7664-EF33-5DD7-58C1-AA21010ED8A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30" y="2803845"/>
              <a:ext cx="0" cy="19066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4F4079-E34D-ED43-29EB-F9C1DCECC276}"/>
                    </a:ext>
                  </a:extLst>
                </p:cNvPr>
                <p:cNvSpPr txBox="1"/>
                <p:nvPr/>
              </p:nvSpPr>
              <p:spPr>
                <a:xfrm>
                  <a:off x="3144272" y="1436211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4F4079-E34D-ED43-29EB-F9C1DCECC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272" y="1436211"/>
                  <a:ext cx="44326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7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8A4A36-43F2-1D1B-BFCC-0EC733CEB4F4}"/>
                    </a:ext>
                  </a:extLst>
                </p:cNvPr>
                <p:cNvSpPr txBox="1"/>
                <p:nvPr/>
              </p:nvSpPr>
              <p:spPr>
                <a:xfrm>
                  <a:off x="3340573" y="2686477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8A4A36-43F2-1D1B-BFCC-0EC733CEB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573" y="2686477"/>
                  <a:ext cx="44326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2329" r="-274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845ED9-5AEB-2885-8C44-86B6CE74A9C2}"/>
                    </a:ext>
                  </a:extLst>
                </p:cNvPr>
                <p:cNvSpPr txBox="1"/>
                <p:nvPr/>
              </p:nvSpPr>
              <p:spPr>
                <a:xfrm>
                  <a:off x="1823463" y="3415528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845ED9-5AEB-2885-8C44-86B6CE74A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463" y="3415528"/>
                  <a:ext cx="44326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2329" r="-547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0BC3A26-61F4-E14B-9746-7656E72E9CF9}"/>
                    </a:ext>
                  </a:extLst>
                </p:cNvPr>
                <p:cNvSpPr txBox="1"/>
                <p:nvPr/>
              </p:nvSpPr>
              <p:spPr>
                <a:xfrm>
                  <a:off x="1622259" y="3076906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0BC3A26-61F4-E14B-9746-7656E72E9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2259" y="3076906"/>
                  <a:ext cx="443263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492613-476E-08A8-A724-9C885467BB2C}"/>
                    </a:ext>
                  </a:extLst>
                </p:cNvPr>
                <p:cNvSpPr txBox="1"/>
                <p:nvPr/>
              </p:nvSpPr>
              <p:spPr>
                <a:xfrm>
                  <a:off x="2124346" y="3654927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492613-476E-08A8-A724-9C885467B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346" y="3654927"/>
                  <a:ext cx="44326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70A385F-DEB0-A557-EC2A-949C5A0DCB72}"/>
                    </a:ext>
                  </a:extLst>
                </p:cNvPr>
                <p:cNvSpPr txBox="1"/>
                <p:nvPr/>
              </p:nvSpPr>
              <p:spPr>
                <a:xfrm>
                  <a:off x="2237826" y="1460719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70A385F-DEB0-A557-EC2A-949C5A0DC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826" y="1460719"/>
                  <a:ext cx="443263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6FB8365-B894-A7EE-520E-73BED02F9049}"/>
                    </a:ext>
                  </a:extLst>
                </p:cNvPr>
                <p:cNvSpPr txBox="1"/>
                <p:nvPr/>
              </p:nvSpPr>
              <p:spPr>
                <a:xfrm>
                  <a:off x="1010486" y="3248235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6FB8365-B894-A7EE-520E-73BED02F9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486" y="3248235"/>
                  <a:ext cx="44326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8636D11-715B-D099-3EF0-240C8412376E}"/>
                </a:ext>
              </a:extLst>
            </p:cNvPr>
            <p:cNvCxnSpPr>
              <a:cxnSpLocks/>
            </p:cNvCxnSpPr>
            <p:nvPr/>
          </p:nvCxnSpPr>
          <p:spPr>
            <a:xfrm>
              <a:off x="2655068" y="1446474"/>
              <a:ext cx="0" cy="377516"/>
            </a:xfrm>
            <a:prstGeom prst="straightConnector1">
              <a:avLst/>
            </a:prstGeom>
            <a:ln w="28575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F19C9E4-1B2A-15A9-75DC-CE3197C5D4D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46" y="3259107"/>
              <a:ext cx="318941" cy="1687"/>
            </a:xfrm>
            <a:prstGeom prst="straightConnector1">
              <a:avLst/>
            </a:prstGeom>
            <a:ln w="28575">
              <a:solidFill>
                <a:srgbClr val="0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B09DA57-C6EE-1E40-D357-E37817537E81}"/>
                </a:ext>
              </a:extLst>
            </p:cNvPr>
            <p:cNvCxnSpPr>
              <a:cxnSpLocks/>
            </p:cNvCxnSpPr>
            <p:nvPr/>
          </p:nvCxnSpPr>
          <p:spPr>
            <a:xfrm>
              <a:off x="661599" y="2946819"/>
              <a:ext cx="203277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41572F9-A204-58F5-65AA-D07A5708F5E4}"/>
                </a:ext>
              </a:extLst>
            </p:cNvPr>
            <p:cNvGrpSpPr/>
            <p:nvPr/>
          </p:nvGrpSpPr>
          <p:grpSpPr>
            <a:xfrm rot="10800000">
              <a:off x="685741" y="2804145"/>
              <a:ext cx="1328397" cy="350539"/>
              <a:chOff x="4676775" y="1682364"/>
              <a:chExt cx="1619250" cy="693028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237FB60-3D8A-25D7-7945-9DE6F7A1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464C452-B272-9BBB-B428-82BEE190554D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EF99F5-0ED8-7804-9AB7-86BF57A52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542BFE9-06E9-D876-F64D-FE285A362C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F1F8514-0E11-8603-0C34-0D031A8D23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94D79AC-3D79-5866-1CC8-E069B1423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1A8EFBB-9F05-6CB4-5A4E-14378B2ACD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D4E5C61-F69D-EA66-0B71-6822C16118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4FA98E-3BF0-4C56-4025-C5B0CBE75EB9}"/>
                    </a:ext>
                  </a:extLst>
                </p:cNvPr>
                <p:cNvSpPr txBox="1"/>
                <p:nvPr/>
              </p:nvSpPr>
              <p:spPr>
                <a:xfrm>
                  <a:off x="60318" y="3811003"/>
                  <a:ext cx="3376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4FA98E-3BF0-4C56-4025-C5B0CBE75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8" y="3811003"/>
                  <a:ext cx="337657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6364" r="-181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F2E1534-588B-AD1F-0F2F-C663ADE45BBE}"/>
                </a:ext>
              </a:extLst>
            </p:cNvPr>
            <p:cNvGrpSpPr/>
            <p:nvPr/>
          </p:nvGrpSpPr>
          <p:grpSpPr>
            <a:xfrm rot="5400000">
              <a:off x="2327757" y="3954642"/>
              <a:ext cx="1328397" cy="350539"/>
              <a:chOff x="4676775" y="1682364"/>
              <a:chExt cx="1619250" cy="693028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9289580-DC7E-E422-C784-9C566CB83F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359E390-0A29-E572-6132-B4FAAEB6874D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AF2BA2F-A653-FC41-4CEE-E4F4DBF3EC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048CF64-5225-9C1B-37E5-BE9DC26DDC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62BC27E-AE61-ACFF-441B-E844CF7F9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ABC4838-86F4-D72F-6D9A-586D5D4C4B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156B7AE-5A4F-D61C-4526-B76800CF8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0AC43-659B-EA78-76F1-2AC9C54895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1AB5A49-35F2-58CC-4191-EE2C3A3E28BB}"/>
                    </a:ext>
                  </a:extLst>
                </p:cNvPr>
                <p:cNvSpPr txBox="1"/>
                <p:nvPr/>
              </p:nvSpPr>
              <p:spPr>
                <a:xfrm>
                  <a:off x="2399517" y="4047753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1AB5A49-35F2-58CC-4191-EE2C3A3E2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517" y="4047753"/>
                  <a:ext cx="443263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389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E13F8F-8C40-40CD-FB02-07BE93374397}"/>
                </a:ext>
              </a:extLst>
            </p:cNvPr>
            <p:cNvCxnSpPr>
              <a:cxnSpLocks/>
            </p:cNvCxnSpPr>
            <p:nvPr/>
          </p:nvCxnSpPr>
          <p:spPr>
            <a:xfrm>
              <a:off x="644198" y="2958254"/>
              <a:ext cx="0" cy="8408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603D9B-82DE-8B99-750D-899A33191162}"/>
                </a:ext>
              </a:extLst>
            </p:cNvPr>
            <p:cNvCxnSpPr>
              <a:cxnSpLocks/>
            </p:cNvCxnSpPr>
            <p:nvPr/>
          </p:nvCxnSpPr>
          <p:spPr>
            <a:xfrm>
              <a:off x="293106" y="3811003"/>
              <a:ext cx="6715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ECF0AD-DC2F-E283-6690-74594C5B1DB4}"/>
                </a:ext>
              </a:extLst>
            </p:cNvPr>
            <p:cNvCxnSpPr>
              <a:cxnSpLocks/>
            </p:cNvCxnSpPr>
            <p:nvPr/>
          </p:nvCxnSpPr>
          <p:spPr>
            <a:xfrm>
              <a:off x="445345" y="3905727"/>
              <a:ext cx="414419" cy="2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A2DF9E-1302-B1AE-1B15-A165D21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649256" y="3905727"/>
              <a:ext cx="0" cy="804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730C6B5-0C42-81A5-E18E-EB7F36773A61}"/>
                    </a:ext>
                  </a:extLst>
                </p:cNvPr>
                <p:cNvSpPr txBox="1"/>
                <p:nvPr/>
              </p:nvSpPr>
              <p:spPr>
                <a:xfrm>
                  <a:off x="1034364" y="2425039"/>
                  <a:ext cx="3705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730C6B5-0C42-81A5-E18E-EB7F36773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364" y="2425039"/>
                  <a:ext cx="370550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000" r="-333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A200C9B-07E3-4EF3-2BE4-B0B591393FF3}"/>
                    </a:ext>
                  </a:extLst>
                </p:cNvPr>
                <p:cNvSpPr txBox="1"/>
                <p:nvPr/>
              </p:nvSpPr>
              <p:spPr>
                <a:xfrm>
                  <a:off x="3222024" y="3959388"/>
                  <a:ext cx="893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A200C9B-07E3-4EF3-2BE4-B0B591393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024" y="3959388"/>
                  <a:ext cx="89351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9589" r="-1027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A6F51C1-DEEA-ABD2-A6A5-E339D35ED909}"/>
                    </a:ext>
                  </a:extLst>
                </p:cNvPr>
                <p:cNvSpPr txBox="1"/>
                <p:nvPr/>
              </p:nvSpPr>
              <p:spPr>
                <a:xfrm>
                  <a:off x="3241698" y="2361450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A6F51C1-DEEA-ABD2-A6A5-E339D35ED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698" y="2361450"/>
                  <a:ext cx="443263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5E5739A-A3C5-4013-8DF0-2D7113182FFE}"/>
                    </a:ext>
                  </a:extLst>
                </p:cNvPr>
                <p:cNvSpPr txBox="1"/>
                <p:nvPr/>
              </p:nvSpPr>
              <p:spPr>
                <a:xfrm>
                  <a:off x="3255029" y="3045340"/>
                  <a:ext cx="443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5E5739A-A3C5-4013-8DF0-2D7113182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029" y="3045340"/>
                  <a:ext cx="443263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C62A8B-97C1-6E55-65B2-C9E93BBC99EE}"/>
                  </a:ext>
                </a:extLst>
              </p:cNvPr>
              <p:cNvSpPr txBox="1"/>
              <p:nvPr/>
            </p:nvSpPr>
            <p:spPr>
              <a:xfrm>
                <a:off x="5456389" y="1286561"/>
                <a:ext cx="34179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C62A8B-97C1-6E55-65B2-C9E93BBC9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389" y="1286561"/>
                <a:ext cx="3417985" cy="307777"/>
              </a:xfrm>
              <a:prstGeom prst="rect">
                <a:avLst/>
              </a:prstGeom>
              <a:blipFill>
                <a:blip r:embed="rId20"/>
                <a:stretch>
                  <a:fillRect l="-1426" r="-178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3F55CA5-9E45-661E-721E-2AAF17C78901}"/>
              </a:ext>
            </a:extLst>
          </p:cNvPr>
          <p:cNvSpPr txBox="1"/>
          <p:nvPr/>
        </p:nvSpPr>
        <p:spPr>
          <a:xfrm>
            <a:off x="4715961" y="896880"/>
            <a:ext cx="4373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the Kirchhoff law around base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D7BF5C-F052-68C2-629C-5581E5663B02}"/>
                  </a:ext>
                </a:extLst>
              </p:cNvPr>
              <p:cNvSpPr txBox="1"/>
              <p:nvPr/>
            </p:nvSpPr>
            <p:spPr>
              <a:xfrm>
                <a:off x="5239900" y="1807131"/>
                <a:ext cx="2669498" cy="718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0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𝑰</m:t>
                          </m:r>
                        </m:e>
                        <m:sub>
                          <m:r>
                            <a:rPr kumimoji="0" lang="en-US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𝑩</m:t>
                          </m:r>
                        </m:sub>
                      </m:sSub>
                      <m:r>
                        <a:rPr kumimoji="0" lang="en-US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𝑩𝑬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b="1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D7BF5C-F052-68C2-629C-5581E5663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00" y="1807131"/>
                <a:ext cx="2669498" cy="7188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1053731-0DC9-7F65-18D9-AC74B6A3946F}"/>
              </a:ext>
            </a:extLst>
          </p:cNvPr>
          <p:cNvSpPr txBox="1"/>
          <p:nvPr/>
        </p:nvSpPr>
        <p:spPr>
          <a:xfrm>
            <a:off x="4769881" y="2759846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Using the Kirchhoff law around Collector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6B4FA3-67BA-4CAD-1618-288B2473ACBB}"/>
                  </a:ext>
                </a:extLst>
              </p:cNvPr>
              <p:cNvSpPr txBox="1"/>
              <p:nvPr/>
            </p:nvSpPr>
            <p:spPr>
              <a:xfrm>
                <a:off x="5456389" y="3126847"/>
                <a:ext cx="34905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CE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6B4FA3-67BA-4CAD-1618-288B2473A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389" y="3126847"/>
                <a:ext cx="3490541" cy="307777"/>
              </a:xfrm>
              <a:prstGeom prst="rect">
                <a:avLst/>
              </a:prstGeom>
              <a:blipFill>
                <a:blip r:embed="rId22"/>
                <a:stretch>
                  <a:fillRect l="-1222" r="-175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9A1DD3-C4A9-482D-9C0C-4EE99348473E}"/>
                  </a:ext>
                </a:extLst>
              </p:cNvPr>
              <p:cNvSpPr txBox="1"/>
              <p:nvPr/>
            </p:nvSpPr>
            <p:spPr>
              <a:xfrm>
                <a:off x="5116924" y="3537984"/>
                <a:ext cx="395887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𝐴𝑠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 </m:t>
                    </m:r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𝑛𝑒𝑔𝑙𝑒𝑐𝑡𝑒𝑑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𝑐𝑜𝑚𝑝𝑎𝑟𝑒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9A1DD3-C4A9-482D-9C0C-4EE99348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24" y="3537984"/>
                <a:ext cx="3958873" cy="707886"/>
              </a:xfrm>
              <a:prstGeom prst="rect">
                <a:avLst/>
              </a:prstGeom>
              <a:blipFill>
                <a:blip r:embed="rId23"/>
                <a:stretch>
                  <a:fillRect t="-3419" r="-462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20A549E-CF46-C377-7A50-93390538EF49}"/>
                  </a:ext>
                </a:extLst>
              </p:cNvPr>
              <p:cNvSpPr txBox="1"/>
              <p:nvPr/>
            </p:nvSpPr>
            <p:spPr>
              <a:xfrm>
                <a:off x="5269824" y="4491910"/>
                <a:ext cx="304297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𝐂𝐄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20A549E-CF46-C377-7A50-93390538E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24" y="4491910"/>
                <a:ext cx="3042974" cy="307777"/>
              </a:xfrm>
              <a:prstGeom prst="rect">
                <a:avLst/>
              </a:prstGeom>
              <a:blipFill>
                <a:blip r:embed="rId24"/>
                <a:stretch>
                  <a:fillRect l="-4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442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AA244C2-F120-8DBA-92EF-64AB972A87D7}"/>
              </a:ext>
            </a:extLst>
          </p:cNvPr>
          <p:cNvCxnSpPr>
            <a:cxnSpLocks/>
          </p:cNvCxnSpPr>
          <p:nvPr/>
        </p:nvCxnSpPr>
        <p:spPr>
          <a:xfrm flipV="1">
            <a:off x="876541" y="1137353"/>
            <a:ext cx="15204" cy="326489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FD73B7A-E69B-A940-F925-2B82CE13B609}"/>
              </a:ext>
            </a:extLst>
          </p:cNvPr>
          <p:cNvCxnSpPr>
            <a:cxnSpLocks/>
          </p:cNvCxnSpPr>
          <p:nvPr/>
        </p:nvCxnSpPr>
        <p:spPr>
          <a:xfrm>
            <a:off x="868659" y="4402250"/>
            <a:ext cx="41920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77CFE0D-FD3B-6D64-2346-7E6EE805869F}"/>
              </a:ext>
            </a:extLst>
          </p:cNvPr>
          <p:cNvSpPr/>
          <p:nvPr/>
        </p:nvSpPr>
        <p:spPr>
          <a:xfrm flipH="1" flipV="1">
            <a:off x="886655" y="3960557"/>
            <a:ext cx="3559997" cy="425560"/>
          </a:xfrm>
          <a:custGeom>
            <a:avLst/>
            <a:gdLst>
              <a:gd name="connsiteX0" fmla="*/ 0 w 1103586"/>
              <a:gd name="connsiteY0" fmla="*/ 2435772 h 2435772"/>
              <a:gd name="connsiteX1" fmla="*/ 717331 w 1103586"/>
              <a:gd name="connsiteY1" fmla="*/ 1868214 h 2435772"/>
              <a:gd name="connsiteX2" fmla="*/ 1103586 w 1103586"/>
              <a:gd name="connsiteY2" fmla="*/ 0 h 24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2435772">
                <a:moveTo>
                  <a:pt x="0" y="2435772"/>
                </a:moveTo>
                <a:cubicBezTo>
                  <a:pt x="266700" y="2354974"/>
                  <a:pt x="533400" y="2274176"/>
                  <a:pt x="717331" y="1868214"/>
                </a:cubicBezTo>
                <a:cubicBezTo>
                  <a:pt x="901262" y="1462252"/>
                  <a:pt x="1002424" y="731126"/>
                  <a:pt x="1103586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ADB616-D63C-248C-360A-0F1BAE02A414}"/>
              </a:ext>
            </a:extLst>
          </p:cNvPr>
          <p:cNvCxnSpPr/>
          <p:nvPr/>
        </p:nvCxnSpPr>
        <p:spPr>
          <a:xfrm>
            <a:off x="879573" y="3784768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A0F260-C0EA-E241-A3EB-8EAB5B3EB259}"/>
              </a:ext>
            </a:extLst>
          </p:cNvPr>
          <p:cNvCxnSpPr/>
          <p:nvPr/>
        </p:nvCxnSpPr>
        <p:spPr>
          <a:xfrm>
            <a:off x="879572" y="3125497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28472-06C4-FA9A-8AD7-24D22BD303AC}"/>
              </a:ext>
            </a:extLst>
          </p:cNvPr>
          <p:cNvCxnSpPr/>
          <p:nvPr/>
        </p:nvCxnSpPr>
        <p:spPr>
          <a:xfrm>
            <a:off x="872802" y="2486741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A006FD-FEFE-5D94-6887-23E3B5B9CE4F}"/>
              </a:ext>
            </a:extLst>
          </p:cNvPr>
          <p:cNvCxnSpPr>
            <a:cxnSpLocks/>
          </p:cNvCxnSpPr>
          <p:nvPr/>
        </p:nvCxnSpPr>
        <p:spPr>
          <a:xfrm flipH="1" flipV="1">
            <a:off x="1629346" y="4323421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03B03C-81A8-E858-AB80-A75C177F142B}"/>
              </a:ext>
            </a:extLst>
          </p:cNvPr>
          <p:cNvCxnSpPr>
            <a:cxnSpLocks/>
          </p:cNvCxnSpPr>
          <p:nvPr/>
        </p:nvCxnSpPr>
        <p:spPr>
          <a:xfrm flipH="1" flipV="1">
            <a:off x="2479878" y="4310282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0D03C9F-7F3E-4352-45F1-0598037F8F6D}"/>
                  </a:ext>
                </a:extLst>
              </p:cNvPr>
              <p:cNvSpPr txBox="1"/>
              <p:nvPr/>
            </p:nvSpPr>
            <p:spPr>
              <a:xfrm rot="16200000">
                <a:off x="-5456" y="2702815"/>
                <a:ext cx="742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800" b="1" dirty="0"/>
                  <a:t>(mA)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0D03C9F-7F3E-4352-45F1-0598037F8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456" y="2702815"/>
                <a:ext cx="742126" cy="276999"/>
              </a:xfrm>
              <a:prstGeom prst="rect">
                <a:avLst/>
              </a:prstGeom>
              <a:blipFill>
                <a:blip r:embed="rId4"/>
                <a:stretch>
                  <a:fillRect l="-28261" t="-20492" r="-50000" b="-10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6E86A1B-7535-986D-E961-77CA363F6144}"/>
              </a:ext>
            </a:extLst>
          </p:cNvPr>
          <p:cNvCxnSpPr>
            <a:cxnSpLocks/>
          </p:cNvCxnSpPr>
          <p:nvPr/>
        </p:nvCxnSpPr>
        <p:spPr>
          <a:xfrm flipH="1" flipV="1">
            <a:off x="3280468" y="4324736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4879F5-AC3E-FD52-A815-19BE689DDE7E}"/>
                  </a:ext>
                </a:extLst>
              </p:cNvPr>
              <p:cNvSpPr txBox="1"/>
              <p:nvPr/>
            </p:nvSpPr>
            <p:spPr>
              <a:xfrm>
                <a:off x="674050" y="4213823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4879F5-AC3E-FD52-A815-19BE689D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0" y="4213823"/>
                <a:ext cx="192360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D9809F-7C5B-9EEC-B53F-D79BDC862426}"/>
                  </a:ext>
                </a:extLst>
              </p:cNvPr>
              <p:cNvSpPr txBox="1"/>
              <p:nvPr/>
            </p:nvSpPr>
            <p:spPr>
              <a:xfrm>
                <a:off x="652639" y="362537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D9809F-7C5B-9EEC-B53F-D79BDC86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9" y="3625374"/>
                <a:ext cx="192360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AC3DF4D-3DB9-C381-CCE6-4EF40ADFA238}"/>
                  </a:ext>
                </a:extLst>
              </p:cNvPr>
              <p:cNvSpPr txBox="1"/>
              <p:nvPr/>
            </p:nvSpPr>
            <p:spPr>
              <a:xfrm>
                <a:off x="638223" y="296154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AC3DF4D-3DB9-C381-CCE6-4EF40ADFA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3" y="2961541"/>
                <a:ext cx="192360" cy="276999"/>
              </a:xfrm>
              <a:prstGeom prst="rect">
                <a:avLst/>
              </a:prstGeom>
              <a:blipFill>
                <a:blip r:embed="rId7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BF2CE9F-B085-DB13-4EE1-C1B9AF95B592}"/>
              </a:ext>
            </a:extLst>
          </p:cNvPr>
          <p:cNvCxnSpPr/>
          <p:nvPr/>
        </p:nvCxnSpPr>
        <p:spPr>
          <a:xfrm>
            <a:off x="866453" y="2483082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7463A-26E6-6773-CECE-710358E3C992}"/>
              </a:ext>
            </a:extLst>
          </p:cNvPr>
          <p:cNvCxnSpPr/>
          <p:nvPr/>
        </p:nvCxnSpPr>
        <p:spPr>
          <a:xfrm>
            <a:off x="866452" y="1823811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FAD4DD8-6481-2618-24C0-EFCFC7EF2382}"/>
                  </a:ext>
                </a:extLst>
              </p:cNvPr>
              <p:cNvSpPr txBox="1"/>
              <p:nvPr/>
            </p:nvSpPr>
            <p:spPr>
              <a:xfrm>
                <a:off x="638575" y="2352639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FAD4DD8-6481-2618-24C0-EFCFC7EF2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75" y="2352639"/>
                <a:ext cx="192360" cy="276999"/>
              </a:xfrm>
              <a:prstGeom prst="rect">
                <a:avLst/>
              </a:prstGeom>
              <a:blipFill>
                <a:blip r:embed="rId8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39F7E8C-5E0C-6CFD-C15A-6BA5ABFD3CD3}"/>
                  </a:ext>
                </a:extLst>
              </p:cNvPr>
              <p:cNvSpPr txBox="1"/>
              <p:nvPr/>
            </p:nvSpPr>
            <p:spPr>
              <a:xfrm>
                <a:off x="638223" y="1652642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39F7E8C-5E0C-6CFD-C15A-6BA5ABFD3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3" y="1652642"/>
                <a:ext cx="192360" cy="276999"/>
              </a:xfrm>
              <a:prstGeom prst="rect">
                <a:avLst/>
              </a:prstGeom>
              <a:blipFill>
                <a:blip r:embed="rId9"/>
                <a:stretch>
                  <a:fillRect l="-29032" r="-2580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C8AC683-09FB-CCB4-A41C-AD5DD15F3D39}"/>
                  </a:ext>
                </a:extLst>
              </p:cNvPr>
              <p:cNvSpPr txBox="1"/>
              <p:nvPr/>
            </p:nvSpPr>
            <p:spPr>
              <a:xfrm>
                <a:off x="1390073" y="4415389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C8AC683-09FB-CCB4-A41C-AD5DD15F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073" y="4415389"/>
                <a:ext cx="192360" cy="276999"/>
              </a:xfrm>
              <a:prstGeom prst="rect">
                <a:avLst/>
              </a:prstGeom>
              <a:blipFill>
                <a:blip r:embed="rId10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0A583A0-654F-474A-81C4-D762EE62DBAF}"/>
                  </a:ext>
                </a:extLst>
              </p:cNvPr>
              <p:cNvSpPr txBox="1"/>
              <p:nvPr/>
            </p:nvSpPr>
            <p:spPr>
              <a:xfrm>
                <a:off x="2223257" y="440849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0A583A0-654F-474A-81C4-D762EE62D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57" y="4408494"/>
                <a:ext cx="192360" cy="276999"/>
              </a:xfrm>
              <a:prstGeom prst="rect">
                <a:avLst/>
              </a:prstGeom>
              <a:blipFill>
                <a:blip r:embed="rId11"/>
                <a:stretch>
                  <a:fillRect l="-29032" r="-2580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CDE9BBD-FFC7-78E1-2E36-FFF8DB2EE7F7}"/>
                  </a:ext>
                </a:extLst>
              </p:cNvPr>
              <p:cNvSpPr txBox="1"/>
              <p:nvPr/>
            </p:nvSpPr>
            <p:spPr>
              <a:xfrm>
                <a:off x="2964073" y="4394365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CDE9BBD-FFC7-78E1-2E36-FFF8DB2E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073" y="4394365"/>
                <a:ext cx="192360" cy="276999"/>
              </a:xfrm>
              <a:prstGeom prst="rect">
                <a:avLst/>
              </a:prstGeom>
              <a:blipFill>
                <a:blip r:embed="rId12"/>
                <a:stretch>
                  <a:fillRect l="-28125" r="-2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BD4D986-DF08-891B-612B-38612426E226}"/>
                  </a:ext>
                </a:extLst>
              </p:cNvPr>
              <p:cNvSpPr txBox="1"/>
              <p:nvPr/>
            </p:nvSpPr>
            <p:spPr>
              <a:xfrm>
                <a:off x="2650767" y="4749068"/>
                <a:ext cx="682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 sz="1800" b="1" dirty="0"/>
                  <a:t>(V)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BD4D986-DF08-891B-612B-38612426E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767" y="4749068"/>
                <a:ext cx="682816" cy="276999"/>
              </a:xfrm>
              <a:prstGeom prst="rect">
                <a:avLst/>
              </a:prstGeom>
              <a:blipFill>
                <a:blip r:embed="rId13"/>
                <a:stretch>
                  <a:fillRect l="-12500" t="-28889" r="-2053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4E64A18-F503-CC0C-ABFC-C6301C808F56}"/>
                  </a:ext>
                </a:extLst>
              </p:cNvPr>
              <p:cNvSpPr txBox="1"/>
              <p:nvPr/>
            </p:nvSpPr>
            <p:spPr>
              <a:xfrm rot="21043692">
                <a:off x="3958931" y="1019985"/>
                <a:ext cx="962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800" dirty="0"/>
                  <a:t>2V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4E64A18-F503-CC0C-ABFC-C6301C808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3692">
                <a:off x="3958931" y="1019985"/>
                <a:ext cx="962315" cy="276999"/>
              </a:xfrm>
              <a:prstGeom prst="rect">
                <a:avLst/>
              </a:prstGeom>
              <a:blipFill>
                <a:blip r:embed="rId14"/>
                <a:stretch>
                  <a:fillRect l="-7317" t="-22222" r="-1585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ED4895F-35C1-E362-8AE0-446D62A1BF17}"/>
              </a:ext>
            </a:extLst>
          </p:cNvPr>
          <p:cNvCxnSpPr>
            <a:cxnSpLocks/>
          </p:cNvCxnSpPr>
          <p:nvPr/>
        </p:nvCxnSpPr>
        <p:spPr>
          <a:xfrm flipH="1" flipV="1">
            <a:off x="4138286" y="4304705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0C2366E-8418-88EA-040A-CF49C4F02DBA}"/>
              </a:ext>
            </a:extLst>
          </p:cNvPr>
          <p:cNvCxnSpPr>
            <a:cxnSpLocks/>
          </p:cNvCxnSpPr>
          <p:nvPr/>
        </p:nvCxnSpPr>
        <p:spPr>
          <a:xfrm flipH="1" flipV="1">
            <a:off x="4938876" y="4319159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1FFBD8-19C5-4F5C-2235-FC5044C71671}"/>
                  </a:ext>
                </a:extLst>
              </p:cNvPr>
              <p:cNvSpPr txBox="1"/>
              <p:nvPr/>
            </p:nvSpPr>
            <p:spPr>
              <a:xfrm>
                <a:off x="3801179" y="4403242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1FFBD8-19C5-4F5C-2235-FC5044C71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79" y="4403242"/>
                <a:ext cx="192360" cy="276999"/>
              </a:xfrm>
              <a:prstGeom prst="rect">
                <a:avLst/>
              </a:prstGeom>
              <a:blipFill>
                <a:blip r:embed="rId15"/>
                <a:stretch>
                  <a:fillRect l="-29032" r="-2580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B93FB0A-4228-FD71-9CC7-0921B229A2A0}"/>
                  </a:ext>
                </a:extLst>
              </p:cNvPr>
              <p:cNvSpPr txBox="1"/>
              <p:nvPr/>
            </p:nvSpPr>
            <p:spPr>
              <a:xfrm>
                <a:off x="4622481" y="4388788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B93FB0A-4228-FD71-9CC7-0921B229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481" y="4388788"/>
                <a:ext cx="192360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1C11AD5-3021-9C9C-97C9-1B75E3313DF4}"/>
                  </a:ext>
                </a:extLst>
              </p:cNvPr>
              <p:cNvSpPr txBox="1"/>
              <p:nvPr/>
            </p:nvSpPr>
            <p:spPr>
              <a:xfrm rot="21336597">
                <a:off x="4268620" y="4019627"/>
                <a:ext cx="1923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1C11AD5-3021-9C9C-97C9-1B75E3313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4268620" y="4019627"/>
                <a:ext cx="192360" cy="276999"/>
              </a:xfrm>
              <a:prstGeom prst="rect">
                <a:avLst/>
              </a:prstGeom>
              <a:blipFill>
                <a:blip r:embed="rId17"/>
                <a:stretch>
                  <a:fillRect l="-36111" t="-2083" r="-163889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16390DD-5D9D-31D1-615C-5A3215200272}"/>
                  </a:ext>
                </a:extLst>
              </p:cNvPr>
              <p:cNvSpPr txBox="1"/>
              <p:nvPr/>
            </p:nvSpPr>
            <p:spPr>
              <a:xfrm rot="21336597">
                <a:off x="4284907" y="2921065"/>
                <a:ext cx="656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16390DD-5D9D-31D1-615C-5A321520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4284907" y="2921065"/>
                <a:ext cx="656398" cy="276999"/>
              </a:xfrm>
              <a:prstGeom prst="rect">
                <a:avLst/>
              </a:prstGeom>
              <a:blipFill>
                <a:blip r:embed="rId18"/>
                <a:stretch>
                  <a:fillRect l="-11607" t="-27778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E7FEDF-FE62-6C10-AC21-27DF526A798C}"/>
                  </a:ext>
                </a:extLst>
              </p:cNvPr>
              <p:cNvSpPr txBox="1"/>
              <p:nvPr/>
            </p:nvSpPr>
            <p:spPr>
              <a:xfrm rot="21336597">
                <a:off x="4146898" y="2089880"/>
                <a:ext cx="835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E7FEDF-FE62-6C10-AC21-27DF526A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4146898" y="2089880"/>
                <a:ext cx="835934" cy="276999"/>
              </a:xfrm>
              <a:prstGeom prst="rect">
                <a:avLst/>
              </a:prstGeom>
              <a:blipFill>
                <a:blip r:embed="rId19"/>
                <a:stretch>
                  <a:fillRect l="-8511" t="-24561" r="-17021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58C08379-284B-2412-5B5A-463065D9D8AD}"/>
              </a:ext>
            </a:extLst>
          </p:cNvPr>
          <p:cNvSpPr/>
          <p:nvPr/>
        </p:nvSpPr>
        <p:spPr>
          <a:xfrm>
            <a:off x="890752" y="3214758"/>
            <a:ext cx="3540498" cy="1171360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B6B7F608-A7B8-12E5-B40E-BE00EFF06B74}"/>
              </a:ext>
            </a:extLst>
          </p:cNvPr>
          <p:cNvSpPr/>
          <p:nvPr/>
        </p:nvSpPr>
        <p:spPr>
          <a:xfrm>
            <a:off x="898316" y="2370483"/>
            <a:ext cx="3520999" cy="2008117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CC663F7C-E064-8074-8768-126E315619CF}"/>
              </a:ext>
            </a:extLst>
          </p:cNvPr>
          <p:cNvSpPr/>
          <p:nvPr/>
        </p:nvSpPr>
        <p:spPr>
          <a:xfrm>
            <a:off x="912527" y="1352337"/>
            <a:ext cx="3520999" cy="3052583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DEE12-CE9F-158B-23A9-B8D29C1B9D5B}"/>
              </a:ext>
            </a:extLst>
          </p:cNvPr>
          <p:cNvCxnSpPr>
            <a:cxnSpLocks/>
          </p:cNvCxnSpPr>
          <p:nvPr/>
        </p:nvCxnSpPr>
        <p:spPr>
          <a:xfrm flipH="1" flipV="1">
            <a:off x="910251" y="1821483"/>
            <a:ext cx="3249169" cy="255711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1D71AEF-CCA1-2F1C-AD30-19A03FB3E934}"/>
                  </a:ext>
                </a:extLst>
              </p:cNvPr>
              <p:cNvSpPr txBox="1"/>
              <p:nvPr/>
            </p:nvSpPr>
            <p:spPr>
              <a:xfrm rot="2317473">
                <a:off x="1176561" y="2259410"/>
                <a:ext cx="15234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𝐿𝑜𝑎𝑑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1D71AEF-CCA1-2F1C-AD30-19A03FB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17473">
                <a:off x="1176561" y="2259410"/>
                <a:ext cx="1523478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02FBCE3-6EA4-5322-E5FB-F95DBDDA4C58}"/>
                  </a:ext>
                </a:extLst>
              </p:cNvPr>
              <p:cNvSpPr txBox="1"/>
              <p:nvPr/>
            </p:nvSpPr>
            <p:spPr>
              <a:xfrm>
                <a:off x="3294679" y="3495725"/>
                <a:ext cx="226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02FBCE3-6EA4-5322-E5FB-F95DBDDA4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679" y="3495725"/>
                <a:ext cx="226344" cy="276999"/>
              </a:xfrm>
              <a:prstGeom prst="rect">
                <a:avLst/>
              </a:prstGeom>
              <a:blipFill>
                <a:blip r:embed="rId21"/>
                <a:stretch>
                  <a:fillRect l="-31579" r="-2631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BB043-2DE4-C096-1262-1041E6714DB3}"/>
              </a:ext>
            </a:extLst>
          </p:cNvPr>
          <p:cNvSpPr txBox="1"/>
          <p:nvPr/>
        </p:nvSpPr>
        <p:spPr>
          <a:xfrm>
            <a:off x="714302" y="-14988"/>
            <a:ext cx="592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Self-Bias or Emitter Bias- 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Livvic" panose="020B0604020202020204" charset="0"/>
              </a:rPr>
              <a:t>Q 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4CF03-0BA6-3E0F-F762-D13D88B9A8CC}"/>
              </a:ext>
            </a:extLst>
          </p:cNvPr>
          <p:cNvSpPr txBox="1"/>
          <p:nvPr/>
        </p:nvSpPr>
        <p:spPr>
          <a:xfrm>
            <a:off x="3525407" y="3438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80808"/>
                </a:solidFill>
                <a:latin typeface="Livvic" panose="020B0604020202020204" charset="0"/>
              </a:rPr>
              <a:t>Emitter Bias</a:t>
            </a:r>
            <a:endParaRPr lang="en-US" sz="2400" b="1" u="sng" dirty="0">
              <a:solidFill>
                <a:srgbClr val="080808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1304E-FF6F-6B10-A9FF-E784A7D03B5C}"/>
                  </a:ext>
                </a:extLst>
              </p:cNvPr>
              <p:cNvSpPr txBox="1"/>
              <p:nvPr/>
            </p:nvSpPr>
            <p:spPr>
              <a:xfrm>
                <a:off x="5333739" y="1135756"/>
                <a:ext cx="304297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𝐂𝐄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1304E-FF6F-6B10-A9FF-E784A7D0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739" y="1135756"/>
                <a:ext cx="3042974" cy="307777"/>
              </a:xfrm>
              <a:prstGeom prst="rect">
                <a:avLst/>
              </a:prstGeom>
              <a:blipFill>
                <a:blip r:embed="rId22"/>
                <a:stretch>
                  <a:fillRect l="-601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93F35-0C89-2010-1DFD-7CE96B9960CF}"/>
                  </a:ext>
                </a:extLst>
              </p:cNvPr>
              <p:cNvSpPr txBox="1"/>
              <p:nvPr/>
            </p:nvSpPr>
            <p:spPr>
              <a:xfrm rot="21336597">
                <a:off x="4232722" y="3637801"/>
                <a:ext cx="784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.05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93F35-0C89-2010-1DFD-7CE96B996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4232722" y="3637801"/>
                <a:ext cx="784638" cy="276999"/>
              </a:xfrm>
              <a:prstGeom prst="rect">
                <a:avLst/>
              </a:prstGeom>
              <a:blipFill>
                <a:blip r:embed="rId23"/>
                <a:stretch>
                  <a:fillRect l="-9023" t="-24561" r="-17293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7C4F2CB-6B54-4048-13A1-7B27F07A826D}"/>
              </a:ext>
            </a:extLst>
          </p:cNvPr>
          <p:cNvSpPr/>
          <p:nvPr/>
        </p:nvSpPr>
        <p:spPr>
          <a:xfrm flipH="1" flipV="1">
            <a:off x="864897" y="4294236"/>
            <a:ext cx="3559997" cy="94552"/>
          </a:xfrm>
          <a:custGeom>
            <a:avLst/>
            <a:gdLst>
              <a:gd name="connsiteX0" fmla="*/ 0 w 1103586"/>
              <a:gd name="connsiteY0" fmla="*/ 2435772 h 2435772"/>
              <a:gd name="connsiteX1" fmla="*/ 717331 w 1103586"/>
              <a:gd name="connsiteY1" fmla="*/ 1868214 h 2435772"/>
              <a:gd name="connsiteX2" fmla="*/ 1103586 w 1103586"/>
              <a:gd name="connsiteY2" fmla="*/ 0 h 24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2435772">
                <a:moveTo>
                  <a:pt x="0" y="2435772"/>
                </a:moveTo>
                <a:cubicBezTo>
                  <a:pt x="266700" y="2354974"/>
                  <a:pt x="533400" y="2274176"/>
                  <a:pt x="717331" y="1868214"/>
                </a:cubicBezTo>
                <a:cubicBezTo>
                  <a:pt x="901262" y="1462252"/>
                  <a:pt x="1002424" y="731126"/>
                  <a:pt x="1103586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086BE8-B44D-9CAD-28B6-0C3F87914AF1}"/>
              </a:ext>
            </a:extLst>
          </p:cNvPr>
          <p:cNvCxnSpPr>
            <a:cxnSpLocks/>
          </p:cNvCxnSpPr>
          <p:nvPr/>
        </p:nvCxnSpPr>
        <p:spPr>
          <a:xfrm flipV="1">
            <a:off x="2992175" y="2398467"/>
            <a:ext cx="1135560" cy="158212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C3286FE-3CC4-2A81-E57A-A1BDE4322789}"/>
              </a:ext>
            </a:extLst>
          </p:cNvPr>
          <p:cNvSpPr/>
          <p:nvPr/>
        </p:nvSpPr>
        <p:spPr>
          <a:xfrm>
            <a:off x="2911787" y="3910948"/>
            <a:ext cx="132354" cy="1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2044AF-4EB7-3B1B-8F8D-E978F9FAADAC}"/>
              </a:ext>
            </a:extLst>
          </p:cNvPr>
          <p:cNvSpPr/>
          <p:nvPr/>
        </p:nvSpPr>
        <p:spPr>
          <a:xfrm>
            <a:off x="3148114" y="3574222"/>
            <a:ext cx="132354" cy="1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F3EA6-DBE0-F82D-7236-FA2C29813334}"/>
              </a:ext>
            </a:extLst>
          </p:cNvPr>
          <p:cNvSpPr/>
          <p:nvPr/>
        </p:nvSpPr>
        <p:spPr>
          <a:xfrm>
            <a:off x="3424505" y="3205333"/>
            <a:ext cx="132354" cy="1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1AD111-086B-3BC9-5B7D-57220C3A39E2}"/>
              </a:ext>
            </a:extLst>
          </p:cNvPr>
          <p:cNvSpPr/>
          <p:nvPr/>
        </p:nvSpPr>
        <p:spPr>
          <a:xfrm>
            <a:off x="4033637" y="2333116"/>
            <a:ext cx="132354" cy="1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DA6A35-456F-A013-FAE8-BA973EEFD9CE}"/>
                  </a:ext>
                </a:extLst>
              </p:cNvPr>
              <p:cNvSpPr txBox="1"/>
              <p:nvPr/>
            </p:nvSpPr>
            <p:spPr>
              <a:xfrm>
                <a:off x="3810261" y="2569888"/>
                <a:ext cx="15234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en-US" sz="2000" b="0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𝑐𝑢𝑟𝑣𝑒</m:t>
                      </m:r>
                    </m:oMath>
                  </m:oMathPara>
                </a14:m>
                <a:endParaRPr lang="en-US" sz="20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DA6A35-456F-A013-FAE8-BA973EEF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261" y="2569888"/>
                <a:ext cx="1523478" cy="307777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CCF921-308C-58AA-1EEB-596E35BCC765}"/>
                  </a:ext>
                </a:extLst>
              </p:cNvPr>
              <p:cNvSpPr txBox="1"/>
              <p:nvPr/>
            </p:nvSpPr>
            <p:spPr>
              <a:xfrm>
                <a:off x="5346116" y="1548948"/>
                <a:ext cx="27150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Load line slope: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99CC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99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99CC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99CC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1600" b="1" i="1">
                        <a:solidFill>
                          <a:srgbClr val="0099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99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99CC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99CC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99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CCF921-308C-58AA-1EEB-596E35BCC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116" y="1548948"/>
                <a:ext cx="2715039" cy="338554"/>
              </a:xfrm>
              <a:prstGeom prst="rect">
                <a:avLst/>
              </a:prstGeom>
              <a:blipFill>
                <a:blip r:embed="rId25"/>
                <a:stretch>
                  <a:fillRect l="-134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DE89803-AE2B-5523-2226-B880FE9D718A}"/>
              </a:ext>
            </a:extLst>
          </p:cNvPr>
          <p:cNvSpPr txBox="1"/>
          <p:nvPr/>
        </p:nvSpPr>
        <p:spPr>
          <a:xfrm>
            <a:off x="5326357" y="794894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CC"/>
                </a:solidFill>
              </a:rPr>
              <a:t>LOADLINE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F63AD1-0497-9BE7-B851-A743E97B9DFC}"/>
              </a:ext>
            </a:extLst>
          </p:cNvPr>
          <p:cNvSpPr txBox="1"/>
          <p:nvPr/>
        </p:nvSpPr>
        <p:spPr>
          <a:xfrm>
            <a:off x="5333739" y="2059087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CC"/>
                </a:solidFill>
              </a:rPr>
              <a:t>BIAS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8810AC-3500-91AF-C91E-12A64410CD78}"/>
                  </a:ext>
                </a:extLst>
              </p:cNvPr>
              <p:cNvSpPr txBox="1"/>
              <p:nvPr/>
            </p:nvSpPr>
            <p:spPr>
              <a:xfrm>
                <a:off x="5437624" y="2366864"/>
                <a:ext cx="34179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8810AC-3500-91AF-C91E-12A64410C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24" y="2366864"/>
                <a:ext cx="3417985" cy="307777"/>
              </a:xfrm>
              <a:prstGeom prst="rect">
                <a:avLst/>
              </a:prstGeom>
              <a:blipFill>
                <a:blip r:embed="rId26"/>
                <a:stretch>
                  <a:fillRect l="-1604" b="-37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92D128-5C50-815D-3885-91A2E298BB90}"/>
                  </a:ext>
                </a:extLst>
              </p:cNvPr>
              <p:cNvSpPr txBox="1"/>
              <p:nvPr/>
            </p:nvSpPr>
            <p:spPr>
              <a:xfrm>
                <a:off x="5295825" y="3141583"/>
                <a:ext cx="364552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A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dirty="0"/>
                  <a:t> to be achieved. For each vale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dirty="0"/>
                  <a:t> marked on the collector curves,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calculated from the relationship. The interaction of the dc </a:t>
                </a:r>
                <a:r>
                  <a:rPr lang="en-US" dirty="0" err="1"/>
                  <a:t>loadline</a:t>
                </a:r>
                <a:r>
                  <a:rPr lang="en-US" dirty="0"/>
                  <a:t> and the bias curve gives the quiescent point Q.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92D128-5C50-815D-3885-91A2E298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25" y="3141583"/>
                <a:ext cx="3645524" cy="1384995"/>
              </a:xfrm>
              <a:prstGeom prst="rect">
                <a:avLst/>
              </a:prstGeom>
              <a:blipFill>
                <a:blip r:embed="rId27"/>
                <a:stretch>
                  <a:fillRect l="-502" t="-439" r="-502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29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–Biasing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1F038-2573-A26E-E1C4-C8B9EEEF448C}"/>
                  </a:ext>
                </a:extLst>
              </p:cNvPr>
              <p:cNvSpPr txBox="1"/>
              <p:nvPr/>
            </p:nvSpPr>
            <p:spPr>
              <a:xfrm>
                <a:off x="220028" y="1028836"/>
                <a:ext cx="7535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𝐸𝑚𝑖𝑡𝑡𝑒𝑟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𝐽𝑢𝑛𝑐𝑡𝑖𝑜𝑛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1F038-2573-A26E-E1C4-C8B9EEEF4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8" y="1028836"/>
                <a:ext cx="7535396" cy="369332"/>
              </a:xfrm>
              <a:prstGeom prst="rect">
                <a:avLst/>
              </a:prstGeom>
              <a:blipFill>
                <a:blip r:embed="rId4"/>
                <a:stretch>
                  <a:fillRect l="-728" r="-89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6CBFF3-64C7-B0D3-4C5F-9FD89E34F1AB}"/>
                  </a:ext>
                </a:extLst>
              </p:cNvPr>
              <p:cNvSpPr txBox="1"/>
              <p:nvPr/>
            </p:nvSpPr>
            <p:spPr>
              <a:xfrm>
                <a:off x="120353" y="1426873"/>
                <a:ext cx="7734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𝐶𝑜𝑙𝑙𝑒𝑐𝑡𝑜𝑟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𝑗𝑢𝑛𝑐𝑡𝑖𝑜𝑛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𝑟𝑒𝑣𝑒𝑟𝑠𝑒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6CBFF3-64C7-B0D3-4C5F-9FD89E34F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3" y="1426873"/>
                <a:ext cx="7734745" cy="369332"/>
              </a:xfrm>
              <a:prstGeom prst="rect">
                <a:avLst/>
              </a:prstGeom>
              <a:blipFill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278B32A-B812-6664-CBB8-50704F499351}"/>
              </a:ext>
            </a:extLst>
          </p:cNvPr>
          <p:cNvSpPr txBox="1"/>
          <p:nvPr/>
        </p:nvSpPr>
        <p:spPr>
          <a:xfrm>
            <a:off x="141489" y="505616"/>
            <a:ext cx="5094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rgbClr val="0000FF"/>
                </a:solidFill>
                <a:latin typeface="Livvic" panose="020B0604020202020204" charset="0"/>
              </a:rPr>
              <a:t>Normal operation of transistor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9BB6-7890-8A3D-7693-F1E439CCB03F}"/>
              </a:ext>
            </a:extLst>
          </p:cNvPr>
          <p:cNvSpPr txBox="1"/>
          <p:nvPr/>
        </p:nvSpPr>
        <p:spPr>
          <a:xfrm>
            <a:off x="120353" y="1982360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rgbClr val="0000FF"/>
                </a:solidFill>
                <a:latin typeface="Livvic" panose="020B0604020202020204" charset="0"/>
              </a:rPr>
              <a:t>Mode of operation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184CD2-9AB4-79EF-B8F0-612E9A57FF07}"/>
              </a:ext>
            </a:extLst>
          </p:cNvPr>
          <p:cNvCxnSpPr>
            <a:cxnSpLocks/>
          </p:cNvCxnSpPr>
          <p:nvPr/>
        </p:nvCxnSpPr>
        <p:spPr>
          <a:xfrm>
            <a:off x="1893561" y="2586021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2139533-6471-57EB-93B9-3B686F553436}"/>
              </a:ext>
            </a:extLst>
          </p:cNvPr>
          <p:cNvGrpSpPr/>
          <p:nvPr/>
        </p:nvGrpSpPr>
        <p:grpSpPr>
          <a:xfrm>
            <a:off x="1104554" y="3185585"/>
            <a:ext cx="1062296" cy="1463596"/>
            <a:chOff x="4453759" y="3377936"/>
            <a:chExt cx="1062296" cy="14635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3BCF028-3349-ACE5-B4AE-246B6F9D0A6E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0BEAC6-9B5A-4E76-1BDB-B8B39F125616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89D2E4-5657-46F2-E575-2D1F2CED5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7B2491B-2090-5ED2-E24C-613CF2778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C6A708-44AB-5D35-EB12-3B8D585027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35CEA76-12C2-F55D-B423-2841137CF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087CF8-7C16-DC92-0E6D-47B44375CF74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2DA511-CA47-708D-BE7D-612CF389EE0E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0315CE-AE09-FEDD-6358-E135C0E39450}"/>
              </a:ext>
            </a:extLst>
          </p:cNvPr>
          <p:cNvGrpSpPr/>
          <p:nvPr/>
        </p:nvGrpSpPr>
        <p:grpSpPr>
          <a:xfrm>
            <a:off x="297867" y="3533312"/>
            <a:ext cx="932553" cy="211528"/>
            <a:chOff x="4676775" y="1682364"/>
            <a:chExt cx="1619250" cy="69302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45F4F4-73A2-81DD-767C-115D67C26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40469-6E4B-5040-F0A3-B4EAF929FE2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375B561-61CD-1B3D-EE3E-24E575DF61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5F46FF-903C-739F-2B70-EFF25B83E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73F5022-8CD1-BDF8-366A-031F368DAE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99CB72-E0AB-991B-D954-CE7A1A901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42A7C28-61E4-E888-2986-2C417460F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AEF545-1B09-29B6-2F80-D937653DE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623D1-7322-AF09-C320-490364EA0692}"/>
              </a:ext>
            </a:extLst>
          </p:cNvPr>
          <p:cNvCxnSpPr>
            <a:cxnSpLocks/>
          </p:cNvCxnSpPr>
          <p:nvPr/>
        </p:nvCxnSpPr>
        <p:spPr>
          <a:xfrm>
            <a:off x="1516360" y="4656297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133105-8D9F-4126-1878-CA307A2C0AA6}"/>
              </a:ext>
            </a:extLst>
          </p:cNvPr>
          <p:cNvCxnSpPr>
            <a:cxnSpLocks/>
          </p:cNvCxnSpPr>
          <p:nvPr/>
        </p:nvCxnSpPr>
        <p:spPr>
          <a:xfrm>
            <a:off x="1692409" y="4769282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011A2-26F4-96F5-DD7C-4205E600CB92}"/>
              </a:ext>
            </a:extLst>
          </p:cNvPr>
          <p:cNvCxnSpPr>
            <a:cxnSpLocks/>
          </p:cNvCxnSpPr>
          <p:nvPr/>
        </p:nvCxnSpPr>
        <p:spPr>
          <a:xfrm>
            <a:off x="1829043" y="4866501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6DEF9F-15A2-3976-489E-94C9F5606139}"/>
              </a:ext>
            </a:extLst>
          </p:cNvPr>
          <p:cNvCxnSpPr>
            <a:cxnSpLocks/>
          </p:cNvCxnSpPr>
          <p:nvPr/>
        </p:nvCxnSpPr>
        <p:spPr>
          <a:xfrm>
            <a:off x="68934" y="4006610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4329B4-E474-4AC8-B24B-37348A88EB0A}"/>
              </a:ext>
            </a:extLst>
          </p:cNvPr>
          <p:cNvCxnSpPr>
            <a:cxnSpLocks/>
          </p:cNvCxnSpPr>
          <p:nvPr/>
        </p:nvCxnSpPr>
        <p:spPr>
          <a:xfrm>
            <a:off x="159206" y="4117380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4CE05E-25E0-EAE0-9AAF-A15C3FEBEB32}"/>
              </a:ext>
            </a:extLst>
          </p:cNvPr>
          <p:cNvCxnSpPr>
            <a:cxnSpLocks/>
          </p:cNvCxnSpPr>
          <p:nvPr/>
        </p:nvCxnSpPr>
        <p:spPr>
          <a:xfrm>
            <a:off x="318956" y="4115253"/>
            <a:ext cx="0" cy="335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CC2FA3-A59E-FB0E-0B1A-401515192351}"/>
              </a:ext>
            </a:extLst>
          </p:cNvPr>
          <p:cNvCxnSpPr>
            <a:cxnSpLocks/>
          </p:cNvCxnSpPr>
          <p:nvPr/>
        </p:nvCxnSpPr>
        <p:spPr>
          <a:xfrm flipV="1">
            <a:off x="314799" y="4408081"/>
            <a:ext cx="1587623" cy="11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0DD44E-3553-7B51-0234-DC5E3F71D841}"/>
              </a:ext>
            </a:extLst>
          </p:cNvPr>
          <p:cNvCxnSpPr>
            <a:cxnSpLocks/>
          </p:cNvCxnSpPr>
          <p:nvPr/>
        </p:nvCxnSpPr>
        <p:spPr>
          <a:xfrm>
            <a:off x="304670" y="3661991"/>
            <a:ext cx="0" cy="349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30DB81-7DE3-5EB7-0136-F11E9C21EC34}"/>
              </a:ext>
            </a:extLst>
          </p:cNvPr>
          <p:cNvCxnSpPr>
            <a:cxnSpLocks/>
          </p:cNvCxnSpPr>
          <p:nvPr/>
        </p:nvCxnSpPr>
        <p:spPr>
          <a:xfrm>
            <a:off x="1870816" y="2576929"/>
            <a:ext cx="1074050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C3B26-2470-3E42-4FBD-E55B93974CEB}"/>
              </a:ext>
            </a:extLst>
          </p:cNvPr>
          <p:cNvGrpSpPr/>
          <p:nvPr/>
        </p:nvGrpSpPr>
        <p:grpSpPr>
          <a:xfrm rot="5400000">
            <a:off x="2504531" y="2929414"/>
            <a:ext cx="932553" cy="214429"/>
            <a:chOff x="4676775" y="1682364"/>
            <a:chExt cx="1619250" cy="69302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9ADFDC-B544-4577-A014-A67D77425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7E9126-FE20-8D6B-518E-B71FE46CCA95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545889-CA58-28DC-6E7E-186555D503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70A748-A3CC-233E-516C-8A139EA64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7374B2-232C-F1F5-14B3-A1833E2A75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E908BD-9DC7-FD6F-63D7-9F2BCECD2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EC1792-7132-5266-31F9-EC0C7525CC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FC9367-E2F6-6D72-0298-58F4E725B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B58B4F-B819-741F-62B4-CCA30AA0CCAB}"/>
              </a:ext>
            </a:extLst>
          </p:cNvPr>
          <p:cNvCxnSpPr>
            <a:cxnSpLocks/>
          </p:cNvCxnSpPr>
          <p:nvPr/>
        </p:nvCxnSpPr>
        <p:spPr>
          <a:xfrm>
            <a:off x="2699441" y="351254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546F6F-4F41-3F30-C190-51274B393E36}"/>
              </a:ext>
            </a:extLst>
          </p:cNvPr>
          <p:cNvCxnSpPr>
            <a:cxnSpLocks/>
          </p:cNvCxnSpPr>
          <p:nvPr/>
        </p:nvCxnSpPr>
        <p:spPr>
          <a:xfrm>
            <a:off x="2789713" y="3623315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211C5B-246A-5381-1930-A8B6302D675E}"/>
              </a:ext>
            </a:extLst>
          </p:cNvPr>
          <p:cNvCxnSpPr>
            <a:cxnSpLocks/>
          </p:cNvCxnSpPr>
          <p:nvPr/>
        </p:nvCxnSpPr>
        <p:spPr>
          <a:xfrm>
            <a:off x="2949463" y="3621188"/>
            <a:ext cx="0" cy="7810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345781-C6CB-8169-D28F-A58AD5171B34}"/>
              </a:ext>
            </a:extLst>
          </p:cNvPr>
          <p:cNvCxnSpPr>
            <a:cxnSpLocks/>
          </p:cNvCxnSpPr>
          <p:nvPr/>
        </p:nvCxnSpPr>
        <p:spPr>
          <a:xfrm flipV="1">
            <a:off x="1917707" y="4402191"/>
            <a:ext cx="1027159" cy="58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82145F-DD5F-4E28-5A97-D995A611C324}"/>
              </a:ext>
            </a:extLst>
          </p:cNvPr>
          <p:cNvSpPr txBox="1"/>
          <p:nvPr/>
        </p:nvSpPr>
        <p:spPr>
          <a:xfrm>
            <a:off x="101983" y="251340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Livvic" panose="020B0604020202020204" charset="0"/>
              </a:rPr>
              <a:t>CE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48CF1F-9547-90A9-4B00-4D76C9267746}"/>
              </a:ext>
            </a:extLst>
          </p:cNvPr>
          <p:cNvCxnSpPr>
            <a:cxnSpLocks/>
          </p:cNvCxnSpPr>
          <p:nvPr/>
        </p:nvCxnSpPr>
        <p:spPr>
          <a:xfrm>
            <a:off x="4755279" y="4292240"/>
            <a:ext cx="0" cy="313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CB5A62-057B-7EE6-EC84-5D34B059495E}"/>
              </a:ext>
            </a:extLst>
          </p:cNvPr>
          <p:cNvGrpSpPr/>
          <p:nvPr/>
        </p:nvGrpSpPr>
        <p:grpSpPr>
          <a:xfrm rot="16200000">
            <a:off x="4503723" y="3136872"/>
            <a:ext cx="1013894" cy="1463596"/>
            <a:chOff x="4502161" y="3377936"/>
            <a:chExt cx="1013894" cy="1463596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3DA37C5-D610-8CAF-AF15-F0D284D4CAC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7722B3-C8CF-5E00-5B54-2B3E26FE798B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5D9AF1F-4B00-F659-5A90-5CC2A2EC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B692B66-4168-E0CF-BAF1-2C871788A6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991C73-2754-681E-65FB-503A59A198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37C4E1E-D981-90E4-82B1-DD2FA8EC1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D912B0E-FDC7-F48E-64AA-4A0CE887775E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37C55CC-54E0-51FC-1B2E-918ED7C7C4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678004" y="3678500"/>
              <a:ext cx="0" cy="3516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D1184C-D7EE-7B96-1CA8-DB4B3F38E364}"/>
              </a:ext>
            </a:extLst>
          </p:cNvPr>
          <p:cNvCxnSpPr>
            <a:cxnSpLocks/>
          </p:cNvCxnSpPr>
          <p:nvPr/>
        </p:nvCxnSpPr>
        <p:spPr>
          <a:xfrm>
            <a:off x="4363715" y="4607369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AF972F-0345-5D8E-422F-91EEE097AFE2}"/>
              </a:ext>
            </a:extLst>
          </p:cNvPr>
          <p:cNvCxnSpPr>
            <a:cxnSpLocks/>
          </p:cNvCxnSpPr>
          <p:nvPr/>
        </p:nvCxnSpPr>
        <p:spPr>
          <a:xfrm>
            <a:off x="4539764" y="4720354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B49863-C6DF-6233-F138-E5B48E0AD6BE}"/>
              </a:ext>
            </a:extLst>
          </p:cNvPr>
          <p:cNvCxnSpPr>
            <a:cxnSpLocks/>
          </p:cNvCxnSpPr>
          <p:nvPr/>
        </p:nvCxnSpPr>
        <p:spPr>
          <a:xfrm>
            <a:off x="4676398" y="4817573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F185D1-EF2C-B40C-9BD8-377E0801D8A3}"/>
              </a:ext>
            </a:extLst>
          </p:cNvPr>
          <p:cNvCxnSpPr>
            <a:cxnSpLocks/>
          </p:cNvCxnSpPr>
          <p:nvPr/>
        </p:nvCxnSpPr>
        <p:spPr>
          <a:xfrm>
            <a:off x="3162983" y="4075536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26402C-AEF8-56BB-84CB-C064ED18754D}"/>
              </a:ext>
            </a:extLst>
          </p:cNvPr>
          <p:cNvCxnSpPr>
            <a:cxnSpLocks/>
          </p:cNvCxnSpPr>
          <p:nvPr/>
        </p:nvCxnSpPr>
        <p:spPr>
          <a:xfrm>
            <a:off x="3254875" y="4006122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57FC4B9-9096-F9ED-A735-CC3B44003BDD}"/>
              </a:ext>
            </a:extLst>
          </p:cNvPr>
          <p:cNvCxnSpPr>
            <a:cxnSpLocks/>
          </p:cNvCxnSpPr>
          <p:nvPr/>
        </p:nvCxnSpPr>
        <p:spPr>
          <a:xfrm>
            <a:off x="3400339" y="4088678"/>
            <a:ext cx="0" cy="298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24F2F5B-30F1-8E7E-E6A9-FE64A3DFBE6D}"/>
              </a:ext>
            </a:extLst>
          </p:cNvPr>
          <p:cNvCxnSpPr>
            <a:cxnSpLocks/>
          </p:cNvCxnSpPr>
          <p:nvPr/>
        </p:nvCxnSpPr>
        <p:spPr>
          <a:xfrm flipV="1">
            <a:off x="3396182" y="4381506"/>
            <a:ext cx="1587623" cy="11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C78EAB-D973-1EC5-551C-EB5BF47B510D}"/>
              </a:ext>
            </a:extLst>
          </p:cNvPr>
          <p:cNvCxnSpPr>
            <a:cxnSpLocks/>
          </p:cNvCxnSpPr>
          <p:nvPr/>
        </p:nvCxnSpPr>
        <p:spPr>
          <a:xfrm>
            <a:off x="3386053" y="3635416"/>
            <a:ext cx="0" cy="349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22036CD-C761-CC03-374E-18B6B468C278}"/>
              </a:ext>
            </a:extLst>
          </p:cNvPr>
          <p:cNvGrpSpPr/>
          <p:nvPr/>
        </p:nvGrpSpPr>
        <p:grpSpPr>
          <a:xfrm rot="5400000">
            <a:off x="5500245" y="3761232"/>
            <a:ext cx="513325" cy="197071"/>
            <a:chOff x="4676775" y="1682364"/>
            <a:chExt cx="1619250" cy="69302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C7209E-279C-C25A-CE72-2F18673DE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4A501E1-85E5-5693-13D7-2998F1A1F3D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0439C92-454D-EF09-A55A-16E7873823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72EB48-1065-8EC5-B341-29C2DD9DB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DF3FE0A-1ED6-11DA-7B23-269FDA1D04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8638B4-749C-12A4-DB8E-CCDDF0947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4A2C65C-6BB9-A6AD-B3E2-7211064A17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625FED-010D-116B-61FE-0A5C47E68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9D1D91-F37E-4870-8F3F-E4C698B3F18D}"/>
              </a:ext>
            </a:extLst>
          </p:cNvPr>
          <p:cNvCxnSpPr>
            <a:cxnSpLocks/>
          </p:cNvCxnSpPr>
          <p:nvPr/>
        </p:nvCxnSpPr>
        <p:spPr>
          <a:xfrm>
            <a:off x="5519896" y="4116430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6106ABB-A10B-4D28-91A9-C66A0A28F7AA}"/>
              </a:ext>
            </a:extLst>
          </p:cNvPr>
          <p:cNvCxnSpPr>
            <a:cxnSpLocks/>
          </p:cNvCxnSpPr>
          <p:nvPr/>
        </p:nvCxnSpPr>
        <p:spPr>
          <a:xfrm>
            <a:off x="5610168" y="4195450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EEF9EE-66E6-8CBD-0E73-BCFDDA187EEC}"/>
              </a:ext>
            </a:extLst>
          </p:cNvPr>
          <p:cNvCxnSpPr>
            <a:cxnSpLocks/>
          </p:cNvCxnSpPr>
          <p:nvPr/>
        </p:nvCxnSpPr>
        <p:spPr>
          <a:xfrm>
            <a:off x="5742469" y="4195450"/>
            <a:ext cx="0" cy="191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8F1A524-0E21-8CA1-D974-E82CB3C6E335}"/>
              </a:ext>
            </a:extLst>
          </p:cNvPr>
          <p:cNvCxnSpPr>
            <a:cxnSpLocks/>
          </p:cNvCxnSpPr>
          <p:nvPr/>
        </p:nvCxnSpPr>
        <p:spPr>
          <a:xfrm flipV="1">
            <a:off x="4955237" y="4375616"/>
            <a:ext cx="1027159" cy="58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42C0C0A-402C-8EA1-6F01-BC3A77076DA1}"/>
              </a:ext>
            </a:extLst>
          </p:cNvPr>
          <p:cNvSpPr txBox="1"/>
          <p:nvPr/>
        </p:nvSpPr>
        <p:spPr>
          <a:xfrm>
            <a:off x="3275239" y="2478338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Livvic" panose="020B0604020202020204" charset="0"/>
              </a:rPr>
              <a:t>CB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E0D8C6-7C2B-9A04-3E95-3D3ED9AC03DF}"/>
              </a:ext>
            </a:extLst>
          </p:cNvPr>
          <p:cNvCxnSpPr>
            <a:cxnSpLocks/>
          </p:cNvCxnSpPr>
          <p:nvPr/>
        </p:nvCxnSpPr>
        <p:spPr>
          <a:xfrm>
            <a:off x="7863053" y="2595113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C3EDE66-0882-B7D9-D4EA-9BE5E2696ABC}"/>
              </a:ext>
            </a:extLst>
          </p:cNvPr>
          <p:cNvGrpSpPr/>
          <p:nvPr/>
        </p:nvGrpSpPr>
        <p:grpSpPr>
          <a:xfrm flipV="1">
            <a:off x="7182410" y="3156487"/>
            <a:ext cx="935063" cy="909700"/>
            <a:chOff x="7201279" y="3194677"/>
            <a:chExt cx="935063" cy="903093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598A3B-8E60-FA4F-54F3-13427BD6FA8C}"/>
                </a:ext>
              </a:extLst>
            </p:cNvPr>
            <p:cNvSpPr/>
            <p:nvPr/>
          </p:nvSpPr>
          <p:spPr>
            <a:xfrm>
              <a:off x="7201279" y="319467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A794E15-1A0B-54AF-35FB-D81563E8F1ED}"/>
                </a:ext>
              </a:extLst>
            </p:cNvPr>
            <p:cNvCxnSpPr>
              <a:cxnSpLocks/>
            </p:cNvCxnSpPr>
            <p:nvPr/>
          </p:nvCxnSpPr>
          <p:spPr>
            <a:xfrm>
              <a:off x="7484870" y="332050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B450FD0-1EB5-BE68-1D88-0D0BD42DC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4870" y="323837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3ABDC00-1F25-5CE3-8455-FB55934A9D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4870" y="378588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6E6B2D3-0285-4572-CA5A-40C7FC52C5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8810" y="397194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35C8750-10A2-C48D-7BF1-7F798DB4FC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3549" y="387682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797ED-E465-F857-BC01-690F88ADCBB6}"/>
              </a:ext>
            </a:extLst>
          </p:cNvPr>
          <p:cNvCxnSpPr>
            <a:cxnSpLocks/>
          </p:cNvCxnSpPr>
          <p:nvPr/>
        </p:nvCxnSpPr>
        <p:spPr>
          <a:xfrm>
            <a:off x="7881635" y="400682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9F1276-4378-FB40-21D2-501995F626CC}"/>
              </a:ext>
            </a:extLst>
          </p:cNvPr>
          <p:cNvCxnSpPr>
            <a:cxnSpLocks/>
          </p:cNvCxnSpPr>
          <p:nvPr/>
        </p:nvCxnSpPr>
        <p:spPr>
          <a:xfrm>
            <a:off x="7065913" y="3641339"/>
            <a:ext cx="400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B32573E-5073-9A73-E95C-7084A9DD369D}"/>
              </a:ext>
            </a:extLst>
          </p:cNvPr>
          <p:cNvGrpSpPr/>
          <p:nvPr/>
        </p:nvGrpSpPr>
        <p:grpSpPr>
          <a:xfrm>
            <a:off x="6279754" y="3505573"/>
            <a:ext cx="932553" cy="211528"/>
            <a:chOff x="4676775" y="1682364"/>
            <a:chExt cx="1619250" cy="693028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923FEF4-C79A-B062-FC71-BC0171170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25E06B7-56C4-7D0E-2D7D-5296AE7F71F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21F2CE2-D808-F4B2-D209-358DFE1083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6BC77A-F83B-B538-03F1-50CCE4479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4F9D436-9C4F-F2DA-6CFB-237EB87512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177719-7FF7-1252-445B-0A435A4DE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82A110B-46C8-8018-6B03-ED7122223A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40FA85E-1369-0E0E-0E5B-48BB2968F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C3C4A25-F0A6-5951-CEFC-FF3D8C526510}"/>
              </a:ext>
            </a:extLst>
          </p:cNvPr>
          <p:cNvCxnSpPr>
            <a:cxnSpLocks/>
          </p:cNvCxnSpPr>
          <p:nvPr/>
        </p:nvCxnSpPr>
        <p:spPr>
          <a:xfrm>
            <a:off x="7485852" y="4665389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7CF38E4-B1B1-1004-E0DF-7D02DA1A556E}"/>
              </a:ext>
            </a:extLst>
          </p:cNvPr>
          <p:cNvCxnSpPr>
            <a:cxnSpLocks/>
          </p:cNvCxnSpPr>
          <p:nvPr/>
        </p:nvCxnSpPr>
        <p:spPr>
          <a:xfrm>
            <a:off x="7661901" y="4778374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2488A00-6237-AB40-EAD2-52AF62C7A0D6}"/>
              </a:ext>
            </a:extLst>
          </p:cNvPr>
          <p:cNvCxnSpPr>
            <a:cxnSpLocks/>
          </p:cNvCxnSpPr>
          <p:nvPr/>
        </p:nvCxnSpPr>
        <p:spPr>
          <a:xfrm>
            <a:off x="7798535" y="4875593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F99872E-CEE9-F190-F9B3-C29DFF9DA427}"/>
              </a:ext>
            </a:extLst>
          </p:cNvPr>
          <p:cNvCxnSpPr>
            <a:cxnSpLocks/>
          </p:cNvCxnSpPr>
          <p:nvPr/>
        </p:nvCxnSpPr>
        <p:spPr>
          <a:xfrm>
            <a:off x="6048555" y="4023757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19E9AF-7A24-4B88-95BB-979D772EF126}"/>
              </a:ext>
            </a:extLst>
          </p:cNvPr>
          <p:cNvCxnSpPr>
            <a:cxnSpLocks/>
          </p:cNvCxnSpPr>
          <p:nvPr/>
        </p:nvCxnSpPr>
        <p:spPr>
          <a:xfrm>
            <a:off x="6127018" y="4117641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4496313-1C21-DFF3-FDD7-6BC9A475ACA3}"/>
              </a:ext>
            </a:extLst>
          </p:cNvPr>
          <p:cNvCxnSpPr>
            <a:cxnSpLocks/>
          </p:cNvCxnSpPr>
          <p:nvPr/>
        </p:nvCxnSpPr>
        <p:spPr>
          <a:xfrm>
            <a:off x="6288448" y="4124345"/>
            <a:ext cx="0" cy="335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6A94D10-F550-E4E2-17AA-2A55E68EC679}"/>
              </a:ext>
            </a:extLst>
          </p:cNvPr>
          <p:cNvCxnSpPr>
            <a:cxnSpLocks/>
          </p:cNvCxnSpPr>
          <p:nvPr/>
        </p:nvCxnSpPr>
        <p:spPr>
          <a:xfrm flipV="1">
            <a:off x="6284291" y="4417173"/>
            <a:ext cx="1587623" cy="11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EA1D1B7-E288-3A97-FEC0-0A2ED7A059BA}"/>
              </a:ext>
            </a:extLst>
          </p:cNvPr>
          <p:cNvCxnSpPr>
            <a:cxnSpLocks/>
          </p:cNvCxnSpPr>
          <p:nvPr/>
        </p:nvCxnSpPr>
        <p:spPr>
          <a:xfrm>
            <a:off x="6288448" y="3621188"/>
            <a:ext cx="0" cy="3974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69F70F0-FF44-1D90-8FC6-8BE238E98C9D}"/>
              </a:ext>
            </a:extLst>
          </p:cNvPr>
          <p:cNvCxnSpPr>
            <a:cxnSpLocks/>
          </p:cNvCxnSpPr>
          <p:nvPr/>
        </p:nvCxnSpPr>
        <p:spPr>
          <a:xfrm>
            <a:off x="7840308" y="2586021"/>
            <a:ext cx="1074050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A8A9771-C791-893A-B934-4EC975651BD6}"/>
              </a:ext>
            </a:extLst>
          </p:cNvPr>
          <p:cNvGrpSpPr/>
          <p:nvPr/>
        </p:nvGrpSpPr>
        <p:grpSpPr>
          <a:xfrm rot="5400000">
            <a:off x="8474023" y="2938506"/>
            <a:ext cx="932553" cy="214429"/>
            <a:chOff x="4676775" y="1682364"/>
            <a:chExt cx="1619250" cy="693028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0DBBA9D-67C0-A33A-8A34-75C4169DF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ED756C1-B689-E436-3064-EC009ED46A9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4AE0490-6899-56D9-7DA8-0C0E7B706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C110C9E-DD7A-1F5C-530A-F14504A89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9320CAE-386C-999B-9DCA-7B78E3B95F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0437312-B6CC-BA10-A646-AC5885C7A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3716913-9911-8C8B-C1A0-E3D3307E57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71608D-438F-5503-21A6-8D836038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D933C88-F3EC-DCB3-07B1-3AE4FC910525}"/>
              </a:ext>
            </a:extLst>
          </p:cNvPr>
          <p:cNvCxnSpPr>
            <a:cxnSpLocks/>
          </p:cNvCxnSpPr>
          <p:nvPr/>
        </p:nvCxnSpPr>
        <p:spPr>
          <a:xfrm>
            <a:off x="8670948" y="3623315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B2518E1-D2E3-2C6A-39C5-570162354F4C}"/>
              </a:ext>
            </a:extLst>
          </p:cNvPr>
          <p:cNvCxnSpPr>
            <a:cxnSpLocks/>
          </p:cNvCxnSpPr>
          <p:nvPr/>
        </p:nvCxnSpPr>
        <p:spPr>
          <a:xfrm>
            <a:off x="8785535" y="3517973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4720825-BB67-3DF0-6AE3-57C58295866C}"/>
              </a:ext>
            </a:extLst>
          </p:cNvPr>
          <p:cNvCxnSpPr>
            <a:cxnSpLocks/>
          </p:cNvCxnSpPr>
          <p:nvPr/>
        </p:nvCxnSpPr>
        <p:spPr>
          <a:xfrm>
            <a:off x="8918955" y="3630280"/>
            <a:ext cx="0" cy="7810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9317539-1AF4-6C15-E94A-05472F71B0F6}"/>
              </a:ext>
            </a:extLst>
          </p:cNvPr>
          <p:cNvCxnSpPr>
            <a:cxnSpLocks/>
          </p:cNvCxnSpPr>
          <p:nvPr/>
        </p:nvCxnSpPr>
        <p:spPr>
          <a:xfrm flipV="1">
            <a:off x="7887199" y="4411283"/>
            <a:ext cx="1027159" cy="58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37C9997-50F5-1532-981B-132D2F265D1D}"/>
              </a:ext>
            </a:extLst>
          </p:cNvPr>
          <p:cNvSpPr txBox="1"/>
          <p:nvPr/>
        </p:nvSpPr>
        <p:spPr>
          <a:xfrm>
            <a:off x="6071475" y="2522501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Livvic" panose="020B0604020202020204" charset="0"/>
              </a:rPr>
              <a:t>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802CAFB-6156-98E7-8F27-0328FB55A9CA}"/>
                  </a:ext>
                </a:extLst>
              </p:cNvPr>
              <p:cNvSpPr txBox="1"/>
              <p:nvPr/>
            </p:nvSpPr>
            <p:spPr>
              <a:xfrm>
                <a:off x="3142525" y="2968503"/>
                <a:ext cx="2435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802CAFB-6156-98E7-8F27-0328FB55A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25" y="2968503"/>
                <a:ext cx="243528" cy="215444"/>
              </a:xfrm>
              <a:prstGeom prst="rect">
                <a:avLst/>
              </a:prstGeom>
              <a:blipFill>
                <a:blip r:embed="rId6"/>
                <a:stretch>
                  <a:fillRect l="-15385" r="-256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506BB41-7FE0-78A2-8451-0DAF58D52458}"/>
                  </a:ext>
                </a:extLst>
              </p:cNvPr>
              <p:cNvSpPr txBox="1"/>
              <p:nvPr/>
            </p:nvSpPr>
            <p:spPr>
              <a:xfrm>
                <a:off x="5854150" y="3737322"/>
                <a:ext cx="2435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506BB41-7FE0-78A2-8451-0DAF58D5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150" y="3737322"/>
                <a:ext cx="243528" cy="215444"/>
              </a:xfrm>
              <a:prstGeom prst="rect">
                <a:avLst/>
              </a:prstGeom>
              <a:blipFill>
                <a:blip r:embed="rId6"/>
                <a:stretch>
                  <a:fillRect l="-15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A85AA74-A1AB-36C4-8652-103440186874}"/>
                  </a:ext>
                </a:extLst>
              </p:cNvPr>
              <p:cNvSpPr txBox="1"/>
              <p:nvPr/>
            </p:nvSpPr>
            <p:spPr>
              <a:xfrm>
                <a:off x="8581765" y="2911743"/>
                <a:ext cx="2435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A85AA74-A1AB-36C4-8652-103440186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765" y="2911743"/>
                <a:ext cx="243528" cy="215444"/>
              </a:xfrm>
              <a:prstGeom prst="rect">
                <a:avLst/>
              </a:prstGeom>
              <a:blipFill>
                <a:blip r:embed="rId6"/>
                <a:stretch>
                  <a:fillRect l="-15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5D78154-F0AD-65E0-D9F9-32F7BBA021F7}"/>
                  </a:ext>
                </a:extLst>
              </p:cNvPr>
              <p:cNvSpPr txBox="1"/>
              <p:nvPr/>
            </p:nvSpPr>
            <p:spPr>
              <a:xfrm>
                <a:off x="3130983" y="3310280"/>
                <a:ext cx="3115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5D78154-F0AD-65E0-D9F9-32F7BBA02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983" y="3310280"/>
                <a:ext cx="311560" cy="215444"/>
              </a:xfrm>
              <a:prstGeom prst="rect">
                <a:avLst/>
              </a:prstGeom>
              <a:blipFill>
                <a:blip r:embed="rId7"/>
                <a:stretch>
                  <a:fillRect l="-1176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A4AF998-8826-7046-2AF3-8F3FD1661303}"/>
                  </a:ext>
                </a:extLst>
              </p:cNvPr>
              <p:cNvSpPr txBox="1"/>
              <p:nvPr/>
            </p:nvSpPr>
            <p:spPr>
              <a:xfrm>
                <a:off x="5346812" y="4117106"/>
                <a:ext cx="3115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A4AF998-8826-7046-2AF3-8F3FD16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812" y="4117106"/>
                <a:ext cx="311560" cy="215444"/>
              </a:xfrm>
              <a:prstGeom prst="rect">
                <a:avLst/>
              </a:prstGeom>
              <a:blipFill>
                <a:blip r:embed="rId8"/>
                <a:stretch>
                  <a:fillRect l="-11765" r="-19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3FCFF4D-6C31-016F-36A4-8B10C6B75317}"/>
                  </a:ext>
                </a:extLst>
              </p:cNvPr>
              <p:cNvSpPr txBox="1"/>
              <p:nvPr/>
            </p:nvSpPr>
            <p:spPr>
              <a:xfrm>
                <a:off x="8619439" y="3654566"/>
                <a:ext cx="3173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3FCFF4D-6C31-016F-36A4-8B10C6B7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439" y="3654566"/>
                <a:ext cx="317331" cy="215444"/>
              </a:xfrm>
              <a:prstGeom prst="rect">
                <a:avLst/>
              </a:prstGeom>
              <a:blipFill>
                <a:blip r:embed="rId9"/>
                <a:stretch>
                  <a:fillRect l="-11538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D3AF847-A050-1045-5733-2113A63E277E}"/>
                  </a:ext>
                </a:extLst>
              </p:cNvPr>
              <p:cNvSpPr txBox="1"/>
              <p:nvPr/>
            </p:nvSpPr>
            <p:spPr>
              <a:xfrm>
                <a:off x="494842" y="4016623"/>
                <a:ext cx="3253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D3AF847-A050-1045-5733-2113A63E2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" y="4016623"/>
                <a:ext cx="325345" cy="215444"/>
              </a:xfrm>
              <a:prstGeom prst="rect">
                <a:avLst/>
              </a:prstGeom>
              <a:blipFill>
                <a:blip r:embed="rId10"/>
                <a:stretch>
                  <a:fillRect l="-1111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E4049AD-A7B4-1B52-98DF-E46F9EA476D2}"/>
                  </a:ext>
                </a:extLst>
              </p:cNvPr>
              <p:cNvSpPr txBox="1"/>
              <p:nvPr/>
            </p:nvSpPr>
            <p:spPr>
              <a:xfrm>
                <a:off x="6534102" y="3984156"/>
                <a:ext cx="3253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E4049AD-A7B4-1B52-98DF-E46F9EA4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02" y="3984156"/>
                <a:ext cx="325345" cy="215444"/>
              </a:xfrm>
              <a:prstGeom prst="rect">
                <a:avLst/>
              </a:prstGeom>
              <a:blipFill>
                <a:blip r:embed="rId11"/>
                <a:stretch>
                  <a:fillRect l="-1132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645383D-9B48-F258-1917-7FCD4E51DE1C}"/>
                  </a:ext>
                </a:extLst>
              </p:cNvPr>
              <p:cNvSpPr txBox="1"/>
              <p:nvPr/>
            </p:nvSpPr>
            <p:spPr>
              <a:xfrm>
                <a:off x="3632592" y="3962961"/>
                <a:ext cx="3141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645383D-9B48-F258-1917-7FCD4E51D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92" y="3962961"/>
                <a:ext cx="314125" cy="215444"/>
              </a:xfrm>
              <a:prstGeom prst="rect">
                <a:avLst/>
              </a:prstGeom>
              <a:blipFill>
                <a:blip r:embed="rId12"/>
                <a:stretch>
                  <a:fillRect l="-1176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BE082CA-677D-AC32-28F8-5FCDA156FC64}"/>
              </a:ext>
            </a:extLst>
          </p:cNvPr>
          <p:cNvCxnSpPr>
            <a:cxnSpLocks/>
          </p:cNvCxnSpPr>
          <p:nvPr/>
        </p:nvCxnSpPr>
        <p:spPr>
          <a:xfrm flipV="1">
            <a:off x="3365081" y="3617072"/>
            <a:ext cx="971324" cy="72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9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BB043-2DE4-C096-1262-1041E6714DB3}"/>
              </a:ext>
            </a:extLst>
          </p:cNvPr>
          <p:cNvSpPr txBox="1"/>
          <p:nvPr/>
        </p:nvSpPr>
        <p:spPr>
          <a:xfrm>
            <a:off x="714302" y="-14988"/>
            <a:ext cx="7457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Self-Bias or Emitter Bias- 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Livvic" panose="020B0604020202020204" charset="0"/>
              </a:rPr>
              <a:t>Stability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4CF03-0BA6-3E0F-F762-D13D88B9A8CC}"/>
              </a:ext>
            </a:extLst>
          </p:cNvPr>
          <p:cNvSpPr txBox="1"/>
          <p:nvPr/>
        </p:nvSpPr>
        <p:spPr>
          <a:xfrm>
            <a:off x="3525407" y="3438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80808"/>
                </a:solidFill>
                <a:latin typeface="Livvic" panose="020B0604020202020204" charset="0"/>
              </a:rPr>
              <a:t>Emitter Bias</a:t>
            </a:r>
            <a:endParaRPr lang="en-US" sz="2400" b="1" u="sng" dirty="0">
              <a:solidFill>
                <a:srgbClr val="080808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BCFCCB-95F8-7609-D00D-7CEBA4A61081}"/>
                  </a:ext>
                </a:extLst>
              </p:cNvPr>
              <p:cNvSpPr txBox="1"/>
              <p:nvPr/>
            </p:nvSpPr>
            <p:spPr>
              <a:xfrm>
                <a:off x="5074614" y="794894"/>
                <a:ext cx="26694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kumimoji="0" lang="en-US" sz="200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BCFCCB-95F8-7609-D00D-7CEBA4A61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14" y="794894"/>
                <a:ext cx="2669498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09D929D-5D04-784D-A99A-3707E78CAD89}"/>
              </a:ext>
            </a:extLst>
          </p:cNvPr>
          <p:cNvSpPr txBox="1"/>
          <p:nvPr/>
        </p:nvSpPr>
        <p:spPr>
          <a:xfrm>
            <a:off x="288391" y="794894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collector current can be represented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2A11AC-2FBD-60F3-A05F-F307E9A17990}"/>
                  </a:ext>
                </a:extLst>
              </p:cNvPr>
              <p:cNvSpPr txBox="1"/>
              <p:nvPr/>
            </p:nvSpPr>
            <p:spPr>
              <a:xfrm>
                <a:off x="357151" y="2879787"/>
                <a:ext cx="6390490" cy="639727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𝐶𝑂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2A11AC-2FBD-60F3-A05F-F307E9A1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1" y="2879787"/>
                <a:ext cx="6390490" cy="639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25E488-03E0-2AE7-46CE-AA4BFAD5F19E}"/>
                  </a:ext>
                </a:extLst>
              </p:cNvPr>
              <p:cNvSpPr txBox="1"/>
              <p:nvPr/>
            </p:nvSpPr>
            <p:spPr>
              <a:xfrm>
                <a:off x="357151" y="3642741"/>
                <a:ext cx="3615760" cy="635430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25E488-03E0-2AE7-46CE-AA4BFAD5F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1" y="3642741"/>
                <a:ext cx="3615760" cy="635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FA53B-E7F0-BAC7-03D0-AB1CCEE9837F}"/>
                  </a:ext>
                </a:extLst>
              </p:cNvPr>
              <p:cNvSpPr txBox="1"/>
              <p:nvPr/>
            </p:nvSpPr>
            <p:spPr>
              <a:xfrm>
                <a:off x="288391" y="4412011"/>
                <a:ext cx="6561726" cy="684931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FA53B-E7F0-BAC7-03D0-AB1CCEE98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1" y="4412011"/>
                <a:ext cx="6561726" cy="684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E03062-B7DE-F55B-7522-03F831503369}"/>
                  </a:ext>
                </a:extLst>
              </p:cNvPr>
              <p:cNvSpPr txBox="1"/>
              <p:nvPr/>
            </p:nvSpPr>
            <p:spPr>
              <a:xfrm>
                <a:off x="4980501" y="1317175"/>
                <a:ext cx="2669498" cy="718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808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sub>
                      </m:sSub>
                      <m:r>
                        <a:rPr kumimoji="0" lang="en-US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E03062-B7DE-F55B-7522-03F83150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01" y="1317175"/>
                <a:ext cx="2669498" cy="7188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543525B-6D04-B52F-663F-AB3A0C822698}"/>
              </a:ext>
            </a:extLst>
          </p:cNvPr>
          <p:cNvSpPr txBox="1"/>
          <p:nvPr/>
        </p:nvSpPr>
        <p:spPr>
          <a:xfrm>
            <a:off x="288391" y="1441973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base current can be represented 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5DFBA0-618C-57A2-B060-9A59E41F46D7}"/>
              </a:ext>
            </a:extLst>
          </p:cNvPr>
          <p:cNvSpPr txBox="1"/>
          <p:nvPr/>
        </p:nvSpPr>
        <p:spPr>
          <a:xfrm>
            <a:off x="288391" y="218239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Using above 2 </a:t>
            </a:r>
            <a:r>
              <a:rPr lang="en-US" sz="1800" dirty="0" err="1"/>
              <a:t>eqn</a:t>
            </a:r>
            <a:r>
              <a:rPr lang="en-US" sz="1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50621-4D61-E167-1D8F-59305C1018B3}"/>
                  </a:ext>
                </a:extLst>
              </p:cNvPr>
              <p:cNvSpPr txBox="1"/>
              <p:nvPr/>
            </p:nvSpPr>
            <p:spPr>
              <a:xfrm>
                <a:off x="2782614" y="2002474"/>
                <a:ext cx="6172200" cy="783869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kumimoji="0" lang="en-US" sz="20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80808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50621-4D61-E167-1D8F-59305C101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614" y="2002474"/>
                <a:ext cx="6172200" cy="7838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8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BB043-2DE4-C096-1262-1041E6714DB3}"/>
              </a:ext>
            </a:extLst>
          </p:cNvPr>
          <p:cNvSpPr txBox="1"/>
          <p:nvPr/>
        </p:nvSpPr>
        <p:spPr>
          <a:xfrm>
            <a:off x="714302" y="-14988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Comparison of biasing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F5564B-3FB7-1F3A-A18C-C0266690C728}"/>
              </a:ext>
            </a:extLst>
          </p:cNvPr>
          <p:cNvSpPr txBox="1"/>
          <p:nvPr/>
        </p:nvSpPr>
        <p:spPr>
          <a:xfrm>
            <a:off x="260539" y="966726"/>
            <a:ext cx="8218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is the best biasing condition?</a:t>
            </a:r>
          </a:p>
          <a:p>
            <a:r>
              <a:rPr lang="en-US" sz="2800" dirty="0">
                <a:solidFill>
                  <a:srgbClr val="0000FF"/>
                </a:solidFill>
              </a:rPr>
              <a:t>Fixed bias, Collector to Base bias and Emitter bias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2A7982-E824-299E-455E-A045B96A2824}"/>
              </a:ext>
            </a:extLst>
          </p:cNvPr>
          <p:cNvSpPr txBox="1"/>
          <p:nvPr/>
        </p:nvSpPr>
        <p:spPr>
          <a:xfrm>
            <a:off x="260539" y="204853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Advantages?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5A2642D-89F7-D7B4-83DA-5E0BD7B4BDB3}"/>
              </a:ext>
            </a:extLst>
          </p:cNvPr>
          <p:cNvSpPr txBox="1"/>
          <p:nvPr/>
        </p:nvSpPr>
        <p:spPr>
          <a:xfrm>
            <a:off x="260539" y="2961058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Disadvantages?</a:t>
            </a:r>
          </a:p>
        </p:txBody>
      </p:sp>
    </p:spTree>
    <p:extLst>
      <p:ext uri="{BB962C8B-B14F-4D97-AF65-F5344CB8AC3E}">
        <p14:creationId xmlns:p14="http://schemas.microsoft.com/office/powerpoint/2010/main" val="725009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BB043-2DE4-C096-1262-1041E6714DB3}"/>
              </a:ext>
            </a:extLst>
          </p:cNvPr>
          <p:cNvSpPr txBox="1"/>
          <p:nvPr/>
        </p:nvSpPr>
        <p:spPr>
          <a:xfrm>
            <a:off x="714302" y="-14988"/>
            <a:ext cx="5389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Bias compensation with diode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9EC29D-9632-0E05-8DE5-A07975ACC1EF}"/>
              </a:ext>
            </a:extLst>
          </p:cNvPr>
          <p:cNvSpPr/>
          <p:nvPr/>
        </p:nvSpPr>
        <p:spPr>
          <a:xfrm>
            <a:off x="2145339" y="2077837"/>
            <a:ext cx="1331972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C8470F-0A25-C14E-7D61-5A95CD95B27C}"/>
              </a:ext>
            </a:extLst>
          </p:cNvPr>
          <p:cNvCxnSpPr>
            <a:cxnSpLocks/>
          </p:cNvCxnSpPr>
          <p:nvPr/>
        </p:nvCxnSpPr>
        <p:spPr>
          <a:xfrm>
            <a:off x="2549307" y="225706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3193F1-A918-C6CE-5147-440F9B7B82E5}"/>
              </a:ext>
            </a:extLst>
          </p:cNvPr>
          <p:cNvCxnSpPr>
            <a:cxnSpLocks/>
          </p:cNvCxnSpPr>
          <p:nvPr/>
        </p:nvCxnSpPr>
        <p:spPr>
          <a:xfrm flipH="1">
            <a:off x="2549307" y="2140084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475EC2-518F-5F56-D6A7-745A433E0172}"/>
              </a:ext>
            </a:extLst>
          </p:cNvPr>
          <p:cNvCxnSpPr>
            <a:cxnSpLocks/>
          </p:cNvCxnSpPr>
          <p:nvPr/>
        </p:nvCxnSpPr>
        <p:spPr>
          <a:xfrm flipH="1" flipV="1">
            <a:off x="2549307" y="2919994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3622ED-161D-E6A8-BB8E-E25295824813}"/>
              </a:ext>
            </a:extLst>
          </p:cNvPr>
          <p:cNvCxnSpPr>
            <a:cxnSpLocks/>
          </p:cNvCxnSpPr>
          <p:nvPr/>
        </p:nvCxnSpPr>
        <p:spPr>
          <a:xfrm flipH="1" flipV="1">
            <a:off x="2887659" y="3232436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C9DF9C-B38C-4A08-80D7-1ADE39CCE937}"/>
              </a:ext>
            </a:extLst>
          </p:cNvPr>
          <p:cNvCxnSpPr>
            <a:cxnSpLocks/>
          </p:cNvCxnSpPr>
          <p:nvPr/>
        </p:nvCxnSpPr>
        <p:spPr>
          <a:xfrm flipH="1" flipV="1">
            <a:off x="3013505" y="3084698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3E3F50-389C-1667-42B4-86510FFE183E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1594445" y="3816350"/>
            <a:ext cx="9621" cy="7128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C6A67C-89BE-8628-7B0B-4E3BAA7F7F37}"/>
              </a:ext>
            </a:extLst>
          </p:cNvPr>
          <p:cNvCxnSpPr>
            <a:cxnSpLocks/>
          </p:cNvCxnSpPr>
          <p:nvPr/>
        </p:nvCxnSpPr>
        <p:spPr>
          <a:xfrm>
            <a:off x="1964099" y="2756465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088C7C-51CB-5831-5D4F-24680685BA2E}"/>
              </a:ext>
            </a:extLst>
          </p:cNvPr>
          <p:cNvCxnSpPr>
            <a:cxnSpLocks/>
          </p:cNvCxnSpPr>
          <p:nvPr/>
        </p:nvCxnSpPr>
        <p:spPr>
          <a:xfrm>
            <a:off x="545775" y="4529214"/>
            <a:ext cx="2605728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F9A495-3670-402C-9A98-8E6EBF3C2019}"/>
              </a:ext>
            </a:extLst>
          </p:cNvPr>
          <p:cNvGrpSpPr/>
          <p:nvPr/>
        </p:nvGrpSpPr>
        <p:grpSpPr>
          <a:xfrm rot="5400000">
            <a:off x="2454360" y="1317870"/>
            <a:ext cx="1328397" cy="330967"/>
            <a:chOff x="4676775" y="1682364"/>
            <a:chExt cx="1619250" cy="69302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F8BCBB2-B1E0-9339-0EE2-122E70602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828CE8-257F-6DB7-A032-9BC8F47E8D3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654598-62CD-90B4-0470-772625C652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E356041-7307-B72B-C012-E44FC84AD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C7C1900-7B89-F2D2-6B6B-4F769F7BFE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5DB679-7E6B-E5B8-0EEE-59213C3AA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2FA08DB-ED78-18A6-D025-8BCA6533D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29EB6BD-E979-69F9-0E32-DC1BD8EB2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FFD7FF-88F1-4C16-3636-3DFA06D6E3E0}"/>
                  </a:ext>
                </a:extLst>
              </p:cNvPr>
              <p:cNvSpPr txBox="1"/>
              <p:nvPr/>
            </p:nvSpPr>
            <p:spPr>
              <a:xfrm>
                <a:off x="1038867" y="1758235"/>
                <a:ext cx="3719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FFD7FF-88F1-4C16-3636-3DFA06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67" y="1758235"/>
                <a:ext cx="371961" cy="307777"/>
              </a:xfrm>
              <a:prstGeom prst="rect">
                <a:avLst/>
              </a:prstGeom>
              <a:blipFill>
                <a:blip r:embed="rId4"/>
                <a:stretch>
                  <a:fillRect l="-13115" r="-491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AD5581-7F9F-8576-D873-96EBB1ED1DC1}"/>
                  </a:ext>
                </a:extLst>
              </p:cNvPr>
              <p:cNvSpPr txBox="1"/>
              <p:nvPr/>
            </p:nvSpPr>
            <p:spPr>
              <a:xfrm>
                <a:off x="3280798" y="1246531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AD5581-7F9F-8576-D873-96EBB1ED1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98" y="1246531"/>
                <a:ext cx="443263" cy="307777"/>
              </a:xfrm>
              <a:prstGeom prst="rect">
                <a:avLst/>
              </a:prstGeom>
              <a:blipFill>
                <a:blip r:embed="rId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A376A8-D399-E998-9986-F70743059961}"/>
                  </a:ext>
                </a:extLst>
              </p:cNvPr>
              <p:cNvSpPr txBox="1"/>
              <p:nvPr/>
            </p:nvSpPr>
            <p:spPr>
              <a:xfrm>
                <a:off x="3760836" y="2077837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A376A8-D399-E998-9986-F70743059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836" y="2077837"/>
                <a:ext cx="443263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6CD352-84F1-8726-888D-30B148FB7ABF}"/>
                  </a:ext>
                </a:extLst>
              </p:cNvPr>
              <p:cNvSpPr txBox="1"/>
              <p:nvPr/>
            </p:nvSpPr>
            <p:spPr>
              <a:xfrm>
                <a:off x="2437319" y="1279415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6CD352-84F1-8726-888D-30B148FB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319" y="1279415"/>
                <a:ext cx="443263" cy="307777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91BA81-8B79-8C91-A158-1FB65A8F8675}"/>
                  </a:ext>
                </a:extLst>
              </p:cNvPr>
              <p:cNvSpPr txBox="1"/>
              <p:nvPr/>
            </p:nvSpPr>
            <p:spPr>
              <a:xfrm>
                <a:off x="1754365" y="2298160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91BA81-8B79-8C91-A158-1FB65A8F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65" y="2298160"/>
                <a:ext cx="443263" cy="307777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B89D7-CBDB-EB4F-F2F4-8A33984AB0C7}"/>
              </a:ext>
            </a:extLst>
          </p:cNvPr>
          <p:cNvCxnSpPr>
            <a:cxnSpLocks/>
          </p:cNvCxnSpPr>
          <p:nvPr/>
        </p:nvCxnSpPr>
        <p:spPr>
          <a:xfrm>
            <a:off x="2854561" y="1265170"/>
            <a:ext cx="0" cy="37751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8F7E13-8600-5B1C-12FF-7595DD7D6270}"/>
              </a:ext>
            </a:extLst>
          </p:cNvPr>
          <p:cNvCxnSpPr>
            <a:cxnSpLocks/>
          </p:cNvCxnSpPr>
          <p:nvPr/>
        </p:nvCxnSpPr>
        <p:spPr>
          <a:xfrm>
            <a:off x="1778266" y="2670801"/>
            <a:ext cx="318941" cy="1687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45DF5B-19AA-377C-9100-F9E6E6DE61B6}"/>
              </a:ext>
            </a:extLst>
          </p:cNvPr>
          <p:cNvGrpSpPr/>
          <p:nvPr/>
        </p:nvGrpSpPr>
        <p:grpSpPr>
          <a:xfrm rot="5400000">
            <a:off x="967519" y="1928577"/>
            <a:ext cx="1328397" cy="350539"/>
            <a:chOff x="4676775" y="1682364"/>
            <a:chExt cx="1619250" cy="69302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A37D60-2F62-4E3A-3FAA-0DA7EBE96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C30075B-BE58-DDEA-BA81-22BB31381AD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6D3AB9-07C5-0684-00C4-B39D483A0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FFB0F0D-9075-9A7F-AF4D-7B282F5F8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717BF7B-4E72-A733-976D-D1BE6286A6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7E0CDC-5CB2-1284-8839-359E22E56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6881AE-0CE8-4EB3-709E-0CEF7D34FC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ACE1826-D584-3292-CC45-2FFF3B98E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0AE91E-36A5-D380-9D9E-CC2F01320719}"/>
              </a:ext>
            </a:extLst>
          </p:cNvPr>
          <p:cNvCxnSpPr>
            <a:cxnSpLocks/>
          </p:cNvCxnSpPr>
          <p:nvPr/>
        </p:nvCxnSpPr>
        <p:spPr>
          <a:xfrm flipV="1">
            <a:off x="1226899" y="2758004"/>
            <a:ext cx="1310387" cy="97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3D9E85-4B2F-12BB-6DDC-FF134FBCE09A}"/>
              </a:ext>
            </a:extLst>
          </p:cNvPr>
          <p:cNvCxnSpPr>
            <a:cxnSpLocks/>
          </p:cNvCxnSpPr>
          <p:nvPr/>
        </p:nvCxnSpPr>
        <p:spPr>
          <a:xfrm>
            <a:off x="1594273" y="826485"/>
            <a:ext cx="1489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CD87BA-37A5-6A4C-7962-6D5B012DE0D2}"/>
              </a:ext>
            </a:extLst>
          </p:cNvPr>
          <p:cNvCxnSpPr>
            <a:cxnSpLocks/>
          </p:cNvCxnSpPr>
          <p:nvPr/>
        </p:nvCxnSpPr>
        <p:spPr>
          <a:xfrm>
            <a:off x="1595361" y="807316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500355-020A-B719-2782-4F70042E480C}"/>
              </a:ext>
            </a:extLst>
          </p:cNvPr>
          <p:cNvCxnSpPr>
            <a:cxnSpLocks/>
          </p:cNvCxnSpPr>
          <p:nvPr/>
        </p:nvCxnSpPr>
        <p:spPr>
          <a:xfrm>
            <a:off x="545775" y="2765515"/>
            <a:ext cx="720988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7D2580-DBFB-0B83-51B9-D55E3C145283}"/>
              </a:ext>
            </a:extLst>
          </p:cNvPr>
          <p:cNvSpPr txBox="1"/>
          <p:nvPr/>
        </p:nvSpPr>
        <p:spPr>
          <a:xfrm>
            <a:off x="270440" y="3344131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Signal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4E4CF9-B99D-9126-B0FE-91C27149A48A}"/>
              </a:ext>
            </a:extLst>
          </p:cNvPr>
          <p:cNvCxnSpPr>
            <a:cxnSpLocks/>
          </p:cNvCxnSpPr>
          <p:nvPr/>
        </p:nvCxnSpPr>
        <p:spPr>
          <a:xfrm>
            <a:off x="3081111" y="1996495"/>
            <a:ext cx="428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DBF498-8C1C-BEE7-9E69-4844BE55E1D5}"/>
              </a:ext>
            </a:extLst>
          </p:cNvPr>
          <p:cNvCxnSpPr>
            <a:cxnSpLocks/>
          </p:cNvCxnSpPr>
          <p:nvPr/>
        </p:nvCxnSpPr>
        <p:spPr>
          <a:xfrm>
            <a:off x="3610505" y="183965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07281B-82B7-F7C0-166E-E4BE7BC19545}"/>
              </a:ext>
            </a:extLst>
          </p:cNvPr>
          <p:cNvCxnSpPr>
            <a:cxnSpLocks/>
          </p:cNvCxnSpPr>
          <p:nvPr/>
        </p:nvCxnSpPr>
        <p:spPr>
          <a:xfrm>
            <a:off x="3534305" y="183965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CAADB3-74FD-1B0C-2F1C-7E23872A8B3D}"/>
              </a:ext>
            </a:extLst>
          </p:cNvPr>
          <p:cNvCxnSpPr>
            <a:cxnSpLocks/>
          </p:cNvCxnSpPr>
          <p:nvPr/>
        </p:nvCxnSpPr>
        <p:spPr>
          <a:xfrm flipH="1">
            <a:off x="3610148" y="1990524"/>
            <a:ext cx="372348" cy="1017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2156B7-1BF0-5833-9711-D6947DE9B22B}"/>
                  </a:ext>
                </a:extLst>
              </p:cNvPr>
              <p:cNvSpPr txBox="1"/>
              <p:nvPr/>
            </p:nvSpPr>
            <p:spPr>
              <a:xfrm>
                <a:off x="1111492" y="3567869"/>
                <a:ext cx="3031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2156B7-1BF0-5833-9711-D6947DE9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92" y="3567869"/>
                <a:ext cx="303160" cy="307777"/>
              </a:xfrm>
              <a:prstGeom prst="rect">
                <a:avLst/>
              </a:prstGeom>
              <a:blipFill>
                <a:blip r:embed="rId9"/>
                <a:stretch>
                  <a:fillRect l="-16000" r="-600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7760E5-7CE6-AB94-B605-9998238E1009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1594445" y="2762866"/>
            <a:ext cx="916" cy="751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C2F3A-441D-7161-C319-6B7B1D1FF499}"/>
                  </a:ext>
                </a:extLst>
              </p:cNvPr>
              <p:cNvSpPr txBox="1"/>
              <p:nvPr/>
            </p:nvSpPr>
            <p:spPr>
              <a:xfrm>
                <a:off x="3612705" y="1634484"/>
                <a:ext cx="3274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C2F3A-441D-7161-C319-6B7B1D1F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05" y="1634484"/>
                <a:ext cx="327462" cy="307777"/>
              </a:xfrm>
              <a:prstGeom prst="rect">
                <a:avLst/>
              </a:prstGeom>
              <a:blipFill>
                <a:blip r:embed="rId10"/>
                <a:stretch>
                  <a:fillRect l="-16981" r="-754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C088AE32-69B1-232F-D6B8-AA272ED6A564}"/>
              </a:ext>
            </a:extLst>
          </p:cNvPr>
          <p:cNvSpPr/>
          <p:nvPr/>
        </p:nvSpPr>
        <p:spPr>
          <a:xfrm>
            <a:off x="3013150" y="699213"/>
            <a:ext cx="110358" cy="110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73D4283-D53A-4BC0-E835-27FA9BEB28E8}"/>
                  </a:ext>
                </a:extLst>
              </p:cNvPr>
              <p:cNvSpPr txBox="1"/>
              <p:nvPr/>
            </p:nvSpPr>
            <p:spPr>
              <a:xfrm>
                <a:off x="3163810" y="571987"/>
                <a:ext cx="5602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73D4283-D53A-4BC0-E835-27FA9BEB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10" y="571987"/>
                <a:ext cx="560251" cy="307777"/>
              </a:xfrm>
              <a:prstGeom prst="rect">
                <a:avLst/>
              </a:prstGeom>
              <a:blipFill>
                <a:blip r:embed="rId11"/>
                <a:stretch>
                  <a:fillRect l="-15217" r="-76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47A1D51-C6BB-B252-AACE-6F18BC6977B1}"/>
                  </a:ext>
                </a:extLst>
              </p:cNvPr>
              <p:cNvSpPr txBox="1"/>
              <p:nvPr/>
            </p:nvSpPr>
            <p:spPr>
              <a:xfrm>
                <a:off x="1855374" y="1835125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47A1D51-C6BB-B252-AACE-6F18BC697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74" y="1835125"/>
                <a:ext cx="443263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9BFE25-A34A-CBED-4ECA-F5DAB0BD111C}"/>
              </a:ext>
            </a:extLst>
          </p:cNvPr>
          <p:cNvCxnSpPr>
            <a:cxnSpLocks/>
          </p:cNvCxnSpPr>
          <p:nvPr/>
        </p:nvCxnSpPr>
        <p:spPr>
          <a:xfrm>
            <a:off x="1938704" y="1839658"/>
            <a:ext cx="0" cy="37751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14C01A55-1AD8-1EA4-F4FE-4F83E1ACCB04}"/>
              </a:ext>
            </a:extLst>
          </p:cNvPr>
          <p:cNvSpPr/>
          <p:nvPr/>
        </p:nvSpPr>
        <p:spPr>
          <a:xfrm>
            <a:off x="1419518" y="3514752"/>
            <a:ext cx="349854" cy="3015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C569CD5-8307-CA21-1EEE-ACEB513C45CE}"/>
              </a:ext>
            </a:extLst>
          </p:cNvPr>
          <p:cNvCxnSpPr>
            <a:cxnSpLocks/>
          </p:cNvCxnSpPr>
          <p:nvPr/>
        </p:nvCxnSpPr>
        <p:spPr>
          <a:xfrm flipV="1">
            <a:off x="1381911" y="3501179"/>
            <a:ext cx="425077" cy="31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A43F74E-E043-4545-75CA-1250B917767C}"/>
              </a:ext>
            </a:extLst>
          </p:cNvPr>
          <p:cNvCxnSpPr>
            <a:cxnSpLocks/>
          </p:cNvCxnSpPr>
          <p:nvPr/>
        </p:nvCxnSpPr>
        <p:spPr>
          <a:xfrm>
            <a:off x="3142733" y="3283867"/>
            <a:ext cx="0" cy="12453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7F5564B-3FB7-1F3A-A18C-C0266690C728}"/>
              </a:ext>
            </a:extLst>
          </p:cNvPr>
          <p:cNvSpPr txBox="1"/>
          <p:nvPr/>
        </p:nvSpPr>
        <p:spPr>
          <a:xfrm>
            <a:off x="4619705" y="1124382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Working mechanism ?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2A7982-E824-299E-455E-A045B96A2824}"/>
              </a:ext>
            </a:extLst>
          </p:cNvPr>
          <p:cNvSpPr txBox="1"/>
          <p:nvPr/>
        </p:nvSpPr>
        <p:spPr>
          <a:xfrm>
            <a:off x="4632807" y="182639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Advantages?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5A2642D-89F7-D7B4-83DA-5E0BD7B4BDB3}"/>
              </a:ext>
            </a:extLst>
          </p:cNvPr>
          <p:cNvSpPr txBox="1"/>
          <p:nvPr/>
        </p:nvSpPr>
        <p:spPr>
          <a:xfrm>
            <a:off x="4619705" y="2559151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Disadvantages?</a:t>
            </a:r>
          </a:p>
        </p:txBody>
      </p:sp>
    </p:spTree>
    <p:extLst>
      <p:ext uri="{BB962C8B-B14F-4D97-AF65-F5344CB8AC3E}">
        <p14:creationId xmlns:p14="http://schemas.microsoft.com/office/powerpoint/2010/main" val="201173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82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Bias compensation using a </a:t>
            </a:r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Thermistor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135038" y="2259141"/>
            <a:ext cx="1331972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539006" y="2438373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539006" y="2321388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539006" y="3101298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2877358" y="3413740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003204" y="3266002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081378" y="4486216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1953798" y="2937769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899766" y="4795568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028101" y="4891197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096304" y="4984640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35474" y="4710518"/>
            <a:ext cx="339439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444059" y="1499174"/>
            <a:ext cx="1328397" cy="330967"/>
            <a:chOff x="4676775" y="1682364"/>
            <a:chExt cx="1619250" cy="69302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3C6637-30E9-3F13-C274-0F2D7C74D81F}"/>
                  </a:ext>
                </a:extLst>
              </p:cNvPr>
              <p:cNvSpPr txBox="1"/>
              <p:nvPr/>
            </p:nvSpPr>
            <p:spPr>
              <a:xfrm>
                <a:off x="597344" y="1939401"/>
                <a:ext cx="3433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3C6637-30E9-3F13-C274-0F2D7C74D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44" y="1939401"/>
                <a:ext cx="343363" cy="307777"/>
              </a:xfrm>
              <a:prstGeom prst="rect">
                <a:avLst/>
              </a:prstGeom>
              <a:blipFill>
                <a:blip r:embed="rId4"/>
                <a:stretch>
                  <a:fillRect l="-16071" r="-535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333464" y="1436211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464" y="1436211"/>
                <a:ext cx="443263" cy="307777"/>
              </a:xfrm>
              <a:prstGeom prst="rect">
                <a:avLst/>
              </a:prstGeom>
              <a:blipFill>
                <a:blip r:embed="rId5"/>
                <a:stretch>
                  <a:fillRect l="-137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8A4A36-43F2-1D1B-BFCC-0EC733CEB4F4}"/>
                  </a:ext>
                </a:extLst>
              </p:cNvPr>
              <p:cNvSpPr txBox="1"/>
              <p:nvPr/>
            </p:nvSpPr>
            <p:spPr>
              <a:xfrm>
                <a:off x="3750535" y="2259141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8A4A36-43F2-1D1B-BFCC-0EC733CE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35" y="2259141"/>
                <a:ext cx="443263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845ED9-5AEB-2885-8C44-86B6CE74A9C2}"/>
                  </a:ext>
                </a:extLst>
              </p:cNvPr>
              <p:cNvSpPr txBox="1"/>
              <p:nvPr/>
            </p:nvSpPr>
            <p:spPr>
              <a:xfrm>
                <a:off x="1908885" y="3173814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845ED9-5AEB-2885-8C44-86B6CE74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85" y="3173814"/>
                <a:ext cx="443263" cy="307777"/>
              </a:xfrm>
              <a:prstGeom prst="rect">
                <a:avLst/>
              </a:prstGeom>
              <a:blipFill>
                <a:blip r:embed="rId7"/>
                <a:stretch>
                  <a:fillRect l="-12329" r="-547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BC3A26-61F4-E14B-9746-7656E72E9CF9}"/>
                  </a:ext>
                </a:extLst>
              </p:cNvPr>
              <p:cNvSpPr txBox="1"/>
              <p:nvPr/>
            </p:nvSpPr>
            <p:spPr>
              <a:xfrm>
                <a:off x="1749574" y="2958254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BC3A26-61F4-E14B-9746-7656E72E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574" y="2958254"/>
                <a:ext cx="443263" cy="307777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492613-476E-08A8-A724-9C885467BB2C}"/>
                  </a:ext>
                </a:extLst>
              </p:cNvPr>
              <p:cNvSpPr txBox="1"/>
              <p:nvPr/>
            </p:nvSpPr>
            <p:spPr>
              <a:xfrm>
                <a:off x="2123893" y="3458290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492613-476E-08A8-A724-9C885467B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893" y="3458290"/>
                <a:ext cx="4432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0A385F-DEB0-A557-EC2A-949C5A0DCB72}"/>
                  </a:ext>
                </a:extLst>
              </p:cNvPr>
              <p:cNvSpPr txBox="1"/>
              <p:nvPr/>
            </p:nvSpPr>
            <p:spPr>
              <a:xfrm>
                <a:off x="2427018" y="1460719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0A385F-DEB0-A557-EC2A-949C5A0D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018" y="1460719"/>
                <a:ext cx="443263" cy="307777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FB8365-B894-A7EE-520E-73BED02F9049}"/>
                  </a:ext>
                </a:extLst>
              </p:cNvPr>
              <p:cNvSpPr txBox="1"/>
              <p:nvPr/>
            </p:nvSpPr>
            <p:spPr>
              <a:xfrm>
                <a:off x="1744064" y="2479464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FB8365-B894-A7EE-520E-73BED02F9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64" y="2479464"/>
                <a:ext cx="443263" cy="307777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636D11-715B-D099-3EF0-240C8412376E}"/>
              </a:ext>
            </a:extLst>
          </p:cNvPr>
          <p:cNvCxnSpPr>
            <a:cxnSpLocks/>
          </p:cNvCxnSpPr>
          <p:nvPr/>
        </p:nvCxnSpPr>
        <p:spPr>
          <a:xfrm>
            <a:off x="2844260" y="1446474"/>
            <a:ext cx="0" cy="37751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19C9E4-1B2A-15A9-75DC-CE3197C5D4D6}"/>
              </a:ext>
            </a:extLst>
          </p:cNvPr>
          <p:cNvCxnSpPr>
            <a:cxnSpLocks/>
          </p:cNvCxnSpPr>
          <p:nvPr/>
        </p:nvCxnSpPr>
        <p:spPr>
          <a:xfrm>
            <a:off x="1767965" y="2852105"/>
            <a:ext cx="318941" cy="1687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444831" y="2109881"/>
            <a:ext cx="1328397" cy="350539"/>
            <a:chOff x="4676775" y="1682364"/>
            <a:chExt cx="1619250" cy="69302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101191" y="2939308"/>
            <a:ext cx="1425794" cy="10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065612" y="1010604"/>
            <a:ext cx="20083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072673" y="988620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09DA57-C6EE-1E40-D357-E37817537E81}"/>
              </a:ext>
            </a:extLst>
          </p:cNvPr>
          <p:cNvCxnSpPr>
            <a:cxnSpLocks/>
          </p:cNvCxnSpPr>
          <p:nvPr/>
        </p:nvCxnSpPr>
        <p:spPr>
          <a:xfrm flipV="1">
            <a:off x="503942" y="2950211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69EFF9-68C5-F357-B54F-4E0E92CEDD7A}"/>
              </a:ext>
            </a:extLst>
          </p:cNvPr>
          <p:cNvSpPr txBox="1"/>
          <p:nvPr/>
        </p:nvSpPr>
        <p:spPr>
          <a:xfrm>
            <a:off x="119643" y="3186347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Signal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070810" y="2177799"/>
            <a:ext cx="428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3600204" y="2020962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3524004" y="2020962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3599847" y="2171828"/>
            <a:ext cx="372348" cy="1017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448960" y="3664204"/>
            <a:ext cx="1328397" cy="350539"/>
            <a:chOff x="4676775" y="1682364"/>
            <a:chExt cx="1619250" cy="69302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C4FA98E-3BF0-4C56-4025-C5B0CBE75EB9}"/>
                  </a:ext>
                </a:extLst>
              </p:cNvPr>
              <p:cNvSpPr txBox="1"/>
              <p:nvPr/>
            </p:nvSpPr>
            <p:spPr>
              <a:xfrm>
                <a:off x="588804" y="3749173"/>
                <a:ext cx="3493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C4FA98E-3BF0-4C56-4025-C5B0CBE75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4" y="3749173"/>
                <a:ext cx="349326" cy="307777"/>
              </a:xfrm>
              <a:prstGeom prst="rect">
                <a:avLst/>
              </a:prstGeom>
              <a:blipFill>
                <a:blip r:embed="rId12"/>
                <a:stretch>
                  <a:fillRect l="-15789" r="-5263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516949" y="3954642"/>
            <a:ext cx="1328397" cy="350539"/>
            <a:chOff x="4676775" y="1682364"/>
            <a:chExt cx="1619250" cy="69302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072673" y="2944170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1AB5A49-35F2-58CC-4191-EE2C3A3E28BB}"/>
                  </a:ext>
                </a:extLst>
              </p:cNvPr>
              <p:cNvSpPr txBox="1"/>
              <p:nvPr/>
            </p:nvSpPr>
            <p:spPr>
              <a:xfrm>
                <a:off x="2588709" y="4047753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1AB5A49-35F2-58CC-4191-EE2C3A3E2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09" y="4047753"/>
                <a:ext cx="443263" cy="307777"/>
              </a:xfrm>
              <a:prstGeom prst="rect">
                <a:avLst/>
              </a:prstGeom>
              <a:blipFill>
                <a:blip r:embed="rId13"/>
                <a:stretch>
                  <a:fillRect l="-138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128A7BE-F440-A78F-552C-FEC953B318F8}"/>
              </a:ext>
            </a:extLst>
          </p:cNvPr>
          <p:cNvCxnSpPr>
            <a:cxnSpLocks/>
          </p:cNvCxnSpPr>
          <p:nvPr/>
        </p:nvCxnSpPr>
        <p:spPr>
          <a:xfrm>
            <a:off x="3147818" y="3590873"/>
            <a:ext cx="602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B1A602-96C1-9325-5E98-7BA3C914A369}"/>
              </a:ext>
            </a:extLst>
          </p:cNvPr>
          <p:cNvCxnSpPr>
            <a:cxnSpLocks/>
          </p:cNvCxnSpPr>
          <p:nvPr/>
        </p:nvCxnSpPr>
        <p:spPr>
          <a:xfrm>
            <a:off x="3750535" y="3590873"/>
            <a:ext cx="0" cy="4246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7A9BA2-5F9E-D545-CFA7-8E8FC08A4C87}"/>
              </a:ext>
            </a:extLst>
          </p:cNvPr>
          <p:cNvCxnSpPr>
            <a:cxnSpLocks/>
          </p:cNvCxnSpPr>
          <p:nvPr/>
        </p:nvCxnSpPr>
        <p:spPr>
          <a:xfrm>
            <a:off x="3768844" y="4106468"/>
            <a:ext cx="0" cy="592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D565111-AB1C-AAFD-8052-4DBF573A9893}"/>
              </a:ext>
            </a:extLst>
          </p:cNvPr>
          <p:cNvCxnSpPr>
            <a:cxnSpLocks/>
          </p:cNvCxnSpPr>
          <p:nvPr/>
        </p:nvCxnSpPr>
        <p:spPr>
          <a:xfrm>
            <a:off x="3593730" y="4027496"/>
            <a:ext cx="3415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DA29038-87A0-4AB8-6503-0B5A1BE0C5EF}"/>
              </a:ext>
            </a:extLst>
          </p:cNvPr>
          <p:cNvCxnSpPr>
            <a:cxnSpLocks/>
          </p:cNvCxnSpPr>
          <p:nvPr/>
        </p:nvCxnSpPr>
        <p:spPr>
          <a:xfrm>
            <a:off x="3607343" y="4106468"/>
            <a:ext cx="3415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D5D2755-7B3B-42BF-2A00-1685020C4E96}"/>
                  </a:ext>
                </a:extLst>
              </p:cNvPr>
              <p:cNvSpPr txBox="1"/>
              <p:nvPr/>
            </p:nvSpPr>
            <p:spPr>
              <a:xfrm>
                <a:off x="3936072" y="3887322"/>
                <a:ext cx="3250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D5D2755-7B3B-42BF-2A00-1685020C4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2" y="3887322"/>
                <a:ext cx="325089" cy="307777"/>
              </a:xfrm>
              <a:prstGeom prst="rect">
                <a:avLst/>
              </a:prstGeom>
              <a:blipFill>
                <a:blip r:embed="rId14"/>
                <a:stretch>
                  <a:fillRect l="-16981" r="-188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3602404" y="1815788"/>
                <a:ext cx="3274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04" y="1815788"/>
                <a:ext cx="327462" cy="307777"/>
              </a:xfrm>
              <a:prstGeom prst="rect">
                <a:avLst/>
              </a:prstGeom>
              <a:blipFill>
                <a:blip r:embed="rId15"/>
                <a:stretch>
                  <a:fillRect l="-16667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D83738-3B28-0B0F-1484-D84B0B42AD4B}"/>
              </a:ext>
            </a:extLst>
          </p:cNvPr>
          <p:cNvCxnSpPr>
            <a:cxnSpLocks/>
          </p:cNvCxnSpPr>
          <p:nvPr/>
        </p:nvCxnSpPr>
        <p:spPr>
          <a:xfrm>
            <a:off x="1644175" y="4305953"/>
            <a:ext cx="0" cy="4220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8F7298-9A42-1140-0D64-086F181ADE68}"/>
              </a:ext>
            </a:extLst>
          </p:cNvPr>
          <p:cNvGrpSpPr/>
          <p:nvPr/>
        </p:nvGrpSpPr>
        <p:grpSpPr>
          <a:xfrm rot="5400000">
            <a:off x="1185295" y="3734634"/>
            <a:ext cx="964974" cy="211320"/>
            <a:chOff x="4676775" y="1682364"/>
            <a:chExt cx="1619250" cy="6930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F07D1E-E0A5-4598-8A21-CDC2E1E06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9D25A2-D10E-2AC0-F29B-AFDB215B9ED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D03326-F9DE-63FD-B0D6-7EBC4AB52F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97EE147-B298-6503-C74C-142981B4C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7F93FB7-B6FB-4C6D-E165-9528BDE81B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82A1078-E289-3892-BA95-E47887827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581238-B15B-D167-7631-8368F59E6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37F7867-678E-DC39-B6D8-5F14F96C6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A61A01-BDEE-05A5-7A0D-68D226CD86BC}"/>
              </a:ext>
            </a:extLst>
          </p:cNvPr>
          <p:cNvCxnSpPr>
            <a:cxnSpLocks/>
          </p:cNvCxnSpPr>
          <p:nvPr/>
        </p:nvCxnSpPr>
        <p:spPr>
          <a:xfrm>
            <a:off x="1651236" y="2961626"/>
            <a:ext cx="0" cy="462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207E8A1-F72B-62BA-92DB-EBBE598F99D7}"/>
              </a:ext>
            </a:extLst>
          </p:cNvPr>
          <p:cNvSpPr/>
          <p:nvPr/>
        </p:nvSpPr>
        <p:spPr>
          <a:xfrm>
            <a:off x="1412545" y="3314366"/>
            <a:ext cx="478031" cy="991621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DBDE510-364D-3DA7-80AE-5230B42D872D}"/>
                  </a:ext>
                </a:extLst>
              </p:cNvPr>
              <p:cNvSpPr txBox="1"/>
              <p:nvPr/>
            </p:nvSpPr>
            <p:spPr>
              <a:xfrm>
                <a:off x="1876986" y="3893636"/>
                <a:ext cx="3705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DBDE510-364D-3DA7-80AE-5230B42D8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86" y="3893636"/>
                <a:ext cx="370550" cy="307777"/>
              </a:xfrm>
              <a:prstGeom prst="rect">
                <a:avLst/>
              </a:prstGeom>
              <a:blipFill>
                <a:blip r:embed="rId16"/>
                <a:stretch>
                  <a:fillRect l="-14754" r="-16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D85CE88-33F3-6D47-C071-B2DB393C7F77}"/>
              </a:ext>
            </a:extLst>
          </p:cNvPr>
          <p:cNvCxnSpPr>
            <a:cxnSpLocks/>
          </p:cNvCxnSpPr>
          <p:nvPr/>
        </p:nvCxnSpPr>
        <p:spPr>
          <a:xfrm>
            <a:off x="3075814" y="763333"/>
            <a:ext cx="0" cy="4246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8131F6F-8FB2-87D0-9EFE-6D42C270CFE3}"/>
              </a:ext>
            </a:extLst>
          </p:cNvPr>
          <p:cNvSpPr/>
          <p:nvPr/>
        </p:nvSpPr>
        <p:spPr>
          <a:xfrm>
            <a:off x="3021034" y="699213"/>
            <a:ext cx="110358" cy="110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5253C52-9AE3-81EF-12F4-5F78D8E238DA}"/>
                  </a:ext>
                </a:extLst>
              </p:cNvPr>
              <p:cNvSpPr txBox="1"/>
              <p:nvPr/>
            </p:nvSpPr>
            <p:spPr>
              <a:xfrm>
                <a:off x="2988272" y="591958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5253C52-9AE3-81EF-12F4-5F78D8E23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72" y="591958"/>
                <a:ext cx="443263" cy="307777"/>
              </a:xfrm>
              <a:prstGeom prst="rect">
                <a:avLst/>
              </a:prstGeom>
              <a:blipFill>
                <a:blip r:embed="rId17"/>
                <a:stretch>
                  <a:fillRect l="-19178" r="-3698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74F13580-FF7C-AC4E-CDD6-58F0E0B0EDC1}"/>
              </a:ext>
            </a:extLst>
          </p:cNvPr>
          <p:cNvSpPr txBox="1"/>
          <p:nvPr/>
        </p:nvSpPr>
        <p:spPr>
          <a:xfrm>
            <a:off x="4716202" y="2319398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Working mechanism ?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3D3E6A-AF57-12DA-0831-C05DFB4BF957}"/>
              </a:ext>
            </a:extLst>
          </p:cNvPr>
          <p:cNvSpPr txBox="1"/>
          <p:nvPr/>
        </p:nvSpPr>
        <p:spPr>
          <a:xfrm>
            <a:off x="4729304" y="3021413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Advantages?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191499-FB57-AF0C-B60F-A62DA8BF317B}"/>
              </a:ext>
            </a:extLst>
          </p:cNvPr>
          <p:cNvSpPr txBox="1"/>
          <p:nvPr/>
        </p:nvSpPr>
        <p:spPr>
          <a:xfrm>
            <a:off x="4716202" y="3754167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Disadvantages?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D86CD17-FB5C-016D-547F-DF0DCBFEB516}"/>
                  </a:ext>
                </a:extLst>
              </p:cNvPr>
              <p:cNvSpPr txBox="1"/>
              <p:nvPr/>
            </p:nvSpPr>
            <p:spPr>
              <a:xfrm>
                <a:off x="4843524" y="968276"/>
                <a:ext cx="4139669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coefficient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D86CD17-FB5C-016D-547F-DF0DCBFE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524" y="968276"/>
                <a:ext cx="4139669" cy="984885"/>
              </a:xfrm>
              <a:prstGeom prst="rect">
                <a:avLst/>
              </a:prstGeom>
              <a:blipFill>
                <a:blip r:embed="rId18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303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Calculate the values of three currents in the circuit shown in Figure below.(</a:t>
            </a:r>
            <a:r>
              <a:rPr lang="en" sz="1800" b="1" dirty="0">
                <a:solidFill>
                  <a:srgbClr val="000000"/>
                </a:solidFill>
              </a:rPr>
              <a:t>Take base-emitter voltage V</a:t>
            </a:r>
            <a:r>
              <a:rPr lang="en" sz="1800" b="1" baseline="-25000" dirty="0">
                <a:solidFill>
                  <a:srgbClr val="000000"/>
                </a:solidFill>
              </a:rPr>
              <a:t>BE</a:t>
            </a:r>
            <a:r>
              <a:rPr lang="en" sz="1800" b="1" dirty="0">
                <a:solidFill>
                  <a:srgbClr val="000000"/>
                </a:solidFill>
              </a:rPr>
              <a:t> = 0.)		</a:t>
            </a:r>
            <a:endParaRPr sz="18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417000"/>
            <a:ext cx="5349925" cy="35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33">
            <a:extLst>
              <a:ext uri="{FF2B5EF4-FFF2-40B4-BE49-F238E27FC236}">
                <a16:creationId xmlns:a16="http://schemas.microsoft.com/office/drawing/2014/main" id="{225AC724-73D1-C6DD-D3D7-23D7828AC82E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DA6CF-8346-14CD-94C8-5F3ABBCFA886}"/>
              </a:ext>
            </a:extLst>
          </p:cNvPr>
          <p:cNvSpPr txBox="1"/>
          <p:nvPr/>
        </p:nvSpPr>
        <p:spPr>
          <a:xfrm>
            <a:off x="714302" y="-14988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Concept Question-4</a:t>
            </a:r>
          </a:p>
        </p:txBody>
      </p:sp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68467E1D-1D30-088A-3B27-2B74C55117F1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53765F0-B11D-BD0D-FA4E-03A37E419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4610B7-324E-64CD-F064-8A94DCFED687}"/>
                  </a:ext>
                </a:extLst>
              </p14:cNvPr>
              <p14:cNvContentPartPr/>
              <p14:nvPr/>
            </p14:nvContentPartPr>
            <p14:xfrm>
              <a:off x="5254790" y="2861224"/>
              <a:ext cx="428040" cy="44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4610B7-324E-64CD-F064-8A94DCFED6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8670" y="2855104"/>
                <a:ext cx="440280" cy="45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7EA8B85-3CD2-AFAA-F051-E89139F304AF}"/>
              </a:ext>
            </a:extLst>
          </p:cNvPr>
          <p:cNvGrpSpPr/>
          <p:nvPr/>
        </p:nvGrpSpPr>
        <p:grpSpPr>
          <a:xfrm>
            <a:off x="5817110" y="2793544"/>
            <a:ext cx="2255400" cy="980280"/>
            <a:chOff x="5817110" y="2793544"/>
            <a:chExt cx="2255400" cy="9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95A6C6-AB58-B91E-2042-24B93BE06353}"/>
                    </a:ext>
                  </a:extLst>
                </p14:cNvPr>
                <p14:cNvContentPartPr/>
                <p14:nvPr/>
              </p14:nvContentPartPr>
              <p14:xfrm>
                <a:off x="6059750" y="3220144"/>
                <a:ext cx="112680" cy="211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95A6C6-AB58-B91E-2042-24B93BE063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53630" y="3214024"/>
                  <a:ext cx="124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F17737-E987-BBE5-97D8-BFB958987237}"/>
                    </a:ext>
                  </a:extLst>
                </p14:cNvPr>
                <p14:cNvContentPartPr/>
                <p14:nvPr/>
              </p14:nvContentPartPr>
              <p14:xfrm>
                <a:off x="6114470" y="3340384"/>
                <a:ext cx="37080" cy="2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F17737-E987-BBE5-97D8-BFB95898723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08350" y="3334264"/>
                  <a:ext cx="49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8DE0AB-2FEB-C546-8174-B83A96C18D66}"/>
                    </a:ext>
                  </a:extLst>
                </p14:cNvPr>
                <p14:cNvContentPartPr/>
                <p14:nvPr/>
              </p14:nvContentPartPr>
              <p14:xfrm>
                <a:off x="6062270" y="3330304"/>
                <a:ext cx="96480" cy="42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8DE0AB-2FEB-C546-8174-B83A96C18D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56150" y="3324184"/>
                  <a:ext cx="108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00C6D9-46F6-77CB-7AAD-B09DA816A648}"/>
                    </a:ext>
                  </a:extLst>
                </p14:cNvPr>
                <p14:cNvContentPartPr/>
                <p14:nvPr/>
              </p14:nvContentPartPr>
              <p14:xfrm>
                <a:off x="6200510" y="3328144"/>
                <a:ext cx="37800" cy="6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00C6D9-46F6-77CB-7AAD-B09DA816A6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94390" y="3322024"/>
                  <a:ext cx="50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82DC078-169E-2F2B-AC1E-8FE7D564EEFD}"/>
                    </a:ext>
                  </a:extLst>
                </p14:cNvPr>
                <p14:cNvContentPartPr/>
                <p14:nvPr/>
              </p14:nvContentPartPr>
              <p14:xfrm>
                <a:off x="6216710" y="3259744"/>
                <a:ext cx="43560" cy="2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82DC078-169E-2F2B-AC1E-8FE7D564EE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0590" y="3253624"/>
                  <a:ext cx="55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5E5D73-2C54-94A3-D17C-8684559D93EF}"/>
                    </a:ext>
                  </a:extLst>
                </p14:cNvPr>
                <p14:cNvContentPartPr/>
                <p14:nvPr/>
              </p14:nvContentPartPr>
              <p14:xfrm>
                <a:off x="6323270" y="3275944"/>
                <a:ext cx="29160" cy="113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5E5D73-2C54-94A3-D17C-8684559D93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17150" y="3269824"/>
                  <a:ext cx="41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FFA660-FE1E-0A6A-D725-57198B67995B}"/>
                    </a:ext>
                  </a:extLst>
                </p14:cNvPr>
                <p14:cNvContentPartPr/>
                <p14:nvPr/>
              </p14:nvContentPartPr>
              <p14:xfrm>
                <a:off x="6420110" y="3240664"/>
                <a:ext cx="98640" cy="37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FFA660-FE1E-0A6A-D725-57198B6799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13990" y="3234544"/>
                  <a:ext cx="1108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4D9CA0-E93B-DECB-46A0-CBA41877D680}"/>
                    </a:ext>
                  </a:extLst>
                </p14:cNvPr>
                <p14:cNvContentPartPr/>
                <p14:nvPr/>
              </p14:nvContentPartPr>
              <p14:xfrm>
                <a:off x="6532790" y="3072184"/>
                <a:ext cx="38160" cy="297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4D9CA0-E93B-DECB-46A0-CBA41877D6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26670" y="3066064"/>
                  <a:ext cx="50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2E447C-FC6D-D1CC-C2EA-6C446AD513D9}"/>
                    </a:ext>
                  </a:extLst>
                </p14:cNvPr>
                <p14:cNvContentPartPr/>
                <p14:nvPr/>
              </p14:nvContentPartPr>
              <p14:xfrm>
                <a:off x="6579950" y="3225544"/>
                <a:ext cx="399960" cy="15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2E447C-FC6D-D1CC-C2EA-6C446AD513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73830" y="3219424"/>
                  <a:ext cx="412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F6303A-2A3D-313E-F069-03FE6B38A6F1}"/>
                    </a:ext>
                  </a:extLst>
                </p14:cNvPr>
                <p14:cNvContentPartPr/>
                <p14:nvPr/>
              </p14:nvContentPartPr>
              <p14:xfrm>
                <a:off x="7101950" y="3134104"/>
                <a:ext cx="201960" cy="212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F6303A-2A3D-313E-F069-03FE6B38A6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95830" y="3127984"/>
                  <a:ext cx="214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A898A5-F7B0-7759-4458-CAFE3E07D1EC}"/>
                    </a:ext>
                  </a:extLst>
                </p14:cNvPr>
                <p14:cNvContentPartPr/>
                <p14:nvPr/>
              </p14:nvContentPartPr>
              <p14:xfrm>
                <a:off x="7374110" y="3198544"/>
                <a:ext cx="134280" cy="142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A898A5-F7B0-7759-4458-CAFE3E07D1E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67990" y="3192424"/>
                  <a:ext cx="146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CA4F40-E367-9738-DD02-06B154A5EAAC}"/>
                    </a:ext>
                  </a:extLst>
                </p14:cNvPr>
                <p14:cNvContentPartPr/>
                <p14:nvPr/>
              </p14:nvContentPartPr>
              <p14:xfrm>
                <a:off x="7559510" y="2970664"/>
                <a:ext cx="429840" cy="362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CA4F40-E367-9738-DD02-06B154A5EAA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53390" y="2964544"/>
                  <a:ext cx="4420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D17818-CE0E-0075-850B-B1FA6742BB0B}"/>
                    </a:ext>
                  </a:extLst>
                </p14:cNvPr>
                <p14:cNvContentPartPr/>
                <p14:nvPr/>
              </p14:nvContentPartPr>
              <p14:xfrm>
                <a:off x="5965070" y="3334624"/>
                <a:ext cx="2081880" cy="291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D17818-CE0E-0075-850B-B1FA6742BB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58950" y="3328504"/>
                  <a:ext cx="2094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E158FC-ABA0-51D9-4C8A-5ED532406A4A}"/>
                    </a:ext>
                  </a:extLst>
                </p14:cNvPr>
                <p14:cNvContentPartPr/>
                <p14:nvPr/>
              </p14:nvContentPartPr>
              <p14:xfrm>
                <a:off x="6029870" y="3409144"/>
                <a:ext cx="1936800" cy="299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E158FC-ABA0-51D9-4C8A-5ED532406A4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23750" y="3403024"/>
                  <a:ext cx="1949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DAB9DC-FF26-F2AC-416B-B4F8EB10CB18}"/>
                    </a:ext>
                  </a:extLst>
                </p14:cNvPr>
                <p14:cNvContentPartPr/>
                <p14:nvPr/>
              </p14:nvContentPartPr>
              <p14:xfrm>
                <a:off x="5817110" y="2793544"/>
                <a:ext cx="2255400" cy="980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DAB9DC-FF26-F2AC-416B-B4F8EB10CB1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10990" y="2787424"/>
                  <a:ext cx="2267640" cy="9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0BB13A-3CFA-5F1A-7674-14B715D247E1}"/>
                  </a:ext>
                </a:extLst>
              </p14:cNvPr>
              <p14:cNvContentPartPr/>
              <p14:nvPr/>
            </p14:nvContentPartPr>
            <p14:xfrm>
              <a:off x="6128870" y="2482144"/>
              <a:ext cx="2880" cy="7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0BB13A-3CFA-5F1A-7674-14B715D247E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22750" y="2476024"/>
                <a:ext cx="151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1AE297-F042-2BCD-F862-58A4CB200A3D}"/>
                  </a:ext>
                </a:extLst>
              </p14:cNvPr>
              <p14:cNvContentPartPr/>
              <p14:nvPr/>
            </p14:nvContentPartPr>
            <p14:xfrm>
              <a:off x="5829710" y="4284664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1AE297-F042-2BCD-F862-58A4CB200A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23590" y="427854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B6BDF40-E5CB-45A6-B7E3-BFA470501E9B}"/>
                  </a:ext>
                </a:extLst>
              </p14:cNvPr>
              <p14:cNvContentPartPr/>
              <p14:nvPr/>
            </p14:nvContentPartPr>
            <p14:xfrm>
              <a:off x="5709470" y="2061304"/>
              <a:ext cx="262080" cy="184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B6BDF40-E5CB-45A6-B7E3-BFA470501E9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703350" y="2055184"/>
                <a:ext cx="274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A1981D-22A5-52BB-71F0-8FFED28350F8}"/>
                  </a:ext>
                </a:extLst>
              </p14:cNvPr>
              <p14:cNvContentPartPr/>
              <p14:nvPr/>
            </p14:nvContentPartPr>
            <p14:xfrm>
              <a:off x="8112830" y="4573024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A1981D-22A5-52BB-71F0-8FFED28350F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06710" y="456690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E6F8290-7461-4908-6D1C-0BAB84008182}"/>
                  </a:ext>
                </a:extLst>
              </p14:cNvPr>
              <p14:cNvContentPartPr/>
              <p14:nvPr/>
            </p14:nvContentPartPr>
            <p14:xfrm>
              <a:off x="4605710" y="1116237"/>
              <a:ext cx="1118520" cy="119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6F8290-7461-4908-6D1C-0BAB8400818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99590" y="1110117"/>
                <a:ext cx="113076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3145EF2-22C1-824A-D4C4-0C9BE5CD459D}"/>
              </a:ext>
            </a:extLst>
          </p:cNvPr>
          <p:cNvGrpSpPr/>
          <p:nvPr/>
        </p:nvGrpSpPr>
        <p:grpSpPr>
          <a:xfrm>
            <a:off x="2958710" y="3613557"/>
            <a:ext cx="93600" cy="119160"/>
            <a:chOff x="2958710" y="3613557"/>
            <a:chExt cx="93600" cy="1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AF3D3D-6049-EDD6-4E59-56978D0327A8}"/>
                    </a:ext>
                  </a:extLst>
                </p14:cNvPr>
                <p14:cNvContentPartPr/>
                <p14:nvPr/>
              </p14:nvContentPartPr>
              <p14:xfrm>
                <a:off x="2958710" y="3633357"/>
                <a:ext cx="93600" cy="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AF3D3D-6049-EDD6-4E59-56978D0327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52590" y="3627237"/>
                  <a:ext cx="105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5C04A0-55C1-9726-047B-7E027BEBED2E}"/>
                    </a:ext>
                  </a:extLst>
                </p14:cNvPr>
                <p14:cNvContentPartPr/>
                <p14:nvPr/>
              </p14:nvContentPartPr>
              <p14:xfrm>
                <a:off x="3013430" y="3613557"/>
                <a:ext cx="7560" cy="119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5C04A0-55C1-9726-047B-7E027BEBED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07310" y="3607437"/>
                  <a:ext cx="198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260BF2-3E22-84D9-A4F4-1922BBF5714E}"/>
              </a:ext>
            </a:extLst>
          </p:cNvPr>
          <p:cNvGrpSpPr/>
          <p:nvPr/>
        </p:nvGrpSpPr>
        <p:grpSpPr>
          <a:xfrm>
            <a:off x="2821550" y="3827037"/>
            <a:ext cx="536760" cy="186120"/>
            <a:chOff x="2821550" y="3827037"/>
            <a:chExt cx="53676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7BCCBB-656F-E0D0-0396-8CDA0A05F90B}"/>
                    </a:ext>
                  </a:extLst>
                </p14:cNvPr>
                <p14:cNvContentPartPr/>
                <p14:nvPr/>
              </p14:nvContentPartPr>
              <p14:xfrm>
                <a:off x="3283070" y="3953757"/>
                <a:ext cx="75240" cy="6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7BCCBB-656F-E0D0-0396-8CDA0A05F9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76950" y="3947637"/>
                  <a:ext cx="87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79D2DD-68FF-5875-D97E-A5BE4ED73988}"/>
                    </a:ext>
                  </a:extLst>
                </p14:cNvPr>
                <p14:cNvContentPartPr/>
                <p14:nvPr/>
              </p14:nvContentPartPr>
              <p14:xfrm>
                <a:off x="2821550" y="3874917"/>
                <a:ext cx="100080" cy="138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79D2DD-68FF-5875-D97E-A5BE4ED739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15430" y="3868797"/>
                  <a:ext cx="112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8987B16-AFF2-06F6-BD6E-1AF6E6E4ED81}"/>
                    </a:ext>
                  </a:extLst>
                </p14:cNvPr>
                <p14:cNvContentPartPr/>
                <p14:nvPr/>
              </p14:nvContentPartPr>
              <p14:xfrm>
                <a:off x="3020990" y="3827037"/>
                <a:ext cx="85320" cy="146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8987B16-AFF2-06F6-BD6E-1AF6E6E4ED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14870" y="3820917"/>
                  <a:ext cx="97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DF2B69-A897-CA0E-B030-96C03B315778}"/>
                    </a:ext>
                  </a:extLst>
                </p14:cNvPr>
                <p14:cNvContentPartPr/>
                <p14:nvPr/>
              </p14:nvContentPartPr>
              <p14:xfrm>
                <a:off x="2975990" y="3830637"/>
                <a:ext cx="80640" cy="133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DF2B69-A897-CA0E-B030-96C03B3157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9870" y="3824517"/>
                  <a:ext cx="92880" cy="14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52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77521" y="630779"/>
            <a:ext cx="8520600" cy="1498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Livvic" pitchFamily="2" charset="0"/>
              </a:rPr>
              <a:t>2. For a given CE amplifier, operating point is V</a:t>
            </a:r>
            <a:r>
              <a:rPr lang="en" sz="1800" b="1" baseline="-25000" dirty="0">
                <a:solidFill>
                  <a:schemeClr val="dk1"/>
                </a:solidFill>
                <a:latin typeface="Livvic" pitchFamily="2" charset="0"/>
              </a:rPr>
              <a:t>CE</a:t>
            </a:r>
            <a:r>
              <a:rPr lang="en" sz="1800" b="1" dirty="0">
                <a:solidFill>
                  <a:schemeClr val="dk1"/>
                </a:solidFill>
                <a:latin typeface="Livvic" pitchFamily="2" charset="0"/>
              </a:rPr>
              <a:t> = 8V and I</a:t>
            </a:r>
            <a:r>
              <a:rPr lang="en" sz="1800" b="1" baseline="-25000" dirty="0">
                <a:solidFill>
                  <a:schemeClr val="dk1"/>
                </a:solidFill>
                <a:latin typeface="Livvic" pitchFamily="2" charset="0"/>
              </a:rPr>
              <a:t>C</a:t>
            </a:r>
            <a:r>
              <a:rPr lang="en" sz="1800" b="1" dirty="0">
                <a:solidFill>
                  <a:schemeClr val="dk1"/>
                </a:solidFill>
                <a:latin typeface="Livvic" pitchFamily="2" charset="0"/>
              </a:rPr>
              <a:t> = 2 mA. You are supplied with a fixed 15V d.c. supply and a silicon transistor with β = 100. Take base-emitter voltage V</a:t>
            </a:r>
            <a:r>
              <a:rPr lang="en" sz="1800" b="1" baseline="-25000" dirty="0">
                <a:solidFill>
                  <a:schemeClr val="dk1"/>
                </a:solidFill>
                <a:latin typeface="Livvic" pitchFamily="2" charset="0"/>
              </a:rPr>
              <a:t>BE</a:t>
            </a:r>
            <a:r>
              <a:rPr lang="en" sz="1800" b="1" dirty="0">
                <a:solidFill>
                  <a:schemeClr val="dk1"/>
                </a:solidFill>
                <a:latin typeface="Livvic" pitchFamily="2" charset="0"/>
              </a:rPr>
              <a:t> = 0.6V. Calculate the value of load resistances that would be employed.</a:t>
            </a:r>
            <a:endParaRPr sz="1800" b="1" dirty="0">
              <a:solidFill>
                <a:schemeClr val="dk1"/>
              </a:solidFill>
              <a:latin typeface="Livvic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Livvic" pitchFamily="2" charset="0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961" y="2104354"/>
            <a:ext cx="2632750" cy="2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33">
            <a:extLst>
              <a:ext uri="{FF2B5EF4-FFF2-40B4-BE49-F238E27FC236}">
                <a16:creationId xmlns:a16="http://schemas.microsoft.com/office/drawing/2014/main" id="{2EDC02D7-9880-5668-74D7-10D26535A85C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DB136-AE15-E778-715A-6A5CA0992128}"/>
              </a:ext>
            </a:extLst>
          </p:cNvPr>
          <p:cNvSpPr txBox="1"/>
          <p:nvPr/>
        </p:nvSpPr>
        <p:spPr>
          <a:xfrm>
            <a:off x="714302" y="-14988"/>
            <a:ext cx="399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Concept Questions - 5</a:t>
            </a: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886252EC-1F14-EA2B-07F6-95E854EF585F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4DA5E6D8-A21E-271A-086E-B2923B20D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1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48575" y="692882"/>
            <a:ext cx="8520600" cy="523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Livvic" pitchFamily="2" charset="0"/>
              </a:rPr>
              <a:t>3. For the given base bias circuit, determine V</a:t>
            </a:r>
            <a:r>
              <a:rPr lang="en" sz="1800" b="1" baseline="-25000" dirty="0">
                <a:solidFill>
                  <a:schemeClr val="dk1"/>
                </a:solidFill>
                <a:latin typeface="Livvic" pitchFamily="2" charset="0"/>
              </a:rPr>
              <a:t>CE</a:t>
            </a:r>
            <a:r>
              <a:rPr lang="en" sz="1800" b="1" dirty="0">
                <a:solidFill>
                  <a:schemeClr val="dk1"/>
                </a:solidFill>
                <a:latin typeface="Livvic" pitchFamily="2" charset="0"/>
              </a:rPr>
              <a:t> and IC.(Take base-emitter voltage V</a:t>
            </a:r>
            <a:r>
              <a:rPr lang="en" sz="1800" b="1" baseline="-25000" dirty="0">
                <a:solidFill>
                  <a:schemeClr val="dk1"/>
                </a:solidFill>
                <a:latin typeface="Livvic" pitchFamily="2" charset="0"/>
              </a:rPr>
              <a:t>BE</a:t>
            </a:r>
            <a:r>
              <a:rPr lang="en" sz="1800" b="1" dirty="0">
                <a:solidFill>
                  <a:schemeClr val="dk1"/>
                </a:solidFill>
                <a:latin typeface="Livvic" pitchFamily="2" charset="0"/>
              </a:rPr>
              <a:t> = 0.7V.)</a:t>
            </a:r>
            <a:endParaRPr sz="1800" b="1" dirty="0">
              <a:solidFill>
                <a:schemeClr val="dk1"/>
              </a:solidFill>
              <a:latin typeface="Livvic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b="1" dirty="0">
              <a:solidFill>
                <a:schemeClr val="dk1"/>
              </a:solidFill>
              <a:latin typeface="Livvic" pitchFamily="2" charset="0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055" y="1956941"/>
            <a:ext cx="30480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33">
            <a:extLst>
              <a:ext uri="{FF2B5EF4-FFF2-40B4-BE49-F238E27FC236}">
                <a16:creationId xmlns:a16="http://schemas.microsoft.com/office/drawing/2014/main" id="{E704FB57-231D-FA85-EA6E-33B50E7DC36D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9E369-EB79-BC8D-8F57-3B0745D6B08E}"/>
              </a:ext>
            </a:extLst>
          </p:cNvPr>
          <p:cNvSpPr txBox="1"/>
          <p:nvPr/>
        </p:nvSpPr>
        <p:spPr>
          <a:xfrm>
            <a:off x="714302" y="-14988"/>
            <a:ext cx="399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Concept Questions - 6</a:t>
            </a:r>
          </a:p>
        </p:txBody>
      </p:sp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21E8EA0B-F486-09F9-1246-F335AAEB2186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80A22820-B8CC-E8AF-7886-07D1CF73B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452E33-591C-4571-935F-0A3BFEFE23C2}"/>
              </a:ext>
            </a:extLst>
          </p:cNvPr>
          <p:cNvSpPr txBox="1"/>
          <p:nvPr/>
        </p:nvSpPr>
        <p:spPr>
          <a:xfrm>
            <a:off x="7475096" y="1133911"/>
            <a:ext cx="1003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  <a:ea typeface="Cambria Math" panose="02040503050406030204" pitchFamily="18" charset="0"/>
              </a:rPr>
              <a:t>Transistor Characteristics</a:t>
            </a:r>
            <a:endParaRPr lang="en-US" sz="2800" dirty="0">
              <a:solidFill>
                <a:srgbClr val="0000FF"/>
              </a:solidFill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E078C5-0E3C-5BDB-D3A4-654877658314}"/>
                  </a:ext>
                </a:extLst>
              </p:cNvPr>
              <p:cNvSpPr txBox="1"/>
              <p:nvPr/>
            </p:nvSpPr>
            <p:spPr>
              <a:xfrm>
                <a:off x="2408767" y="740845"/>
                <a:ext cx="4326466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𝑻𝒓𝒂𝒏𝒔𝒊𝒔𝒕𝒐𝒓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𝑪𝒉𝒂𝒓𝒂𝒄𝒕𝒆𝒓𝒊𝒔𝒕𝒊𝒄𝒔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E078C5-0E3C-5BDB-D3A4-654877658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67" y="740845"/>
                <a:ext cx="432646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89C860-CC16-5F22-CC3F-50413B954331}"/>
              </a:ext>
            </a:extLst>
          </p:cNvPr>
          <p:cNvCxnSpPr>
            <a:stCxn id="4" idx="2"/>
          </p:cNvCxnSpPr>
          <p:nvPr/>
        </p:nvCxnSpPr>
        <p:spPr>
          <a:xfrm>
            <a:off x="4572000" y="1202510"/>
            <a:ext cx="0" cy="592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C096B9-B232-C7C3-A862-249FFD6E1AB5}"/>
                  </a:ext>
                </a:extLst>
              </p:cNvPr>
              <p:cNvSpPr txBox="1"/>
              <p:nvPr/>
            </p:nvSpPr>
            <p:spPr>
              <a:xfrm>
                <a:off x="1030817" y="2836894"/>
                <a:ext cx="2349497" cy="49475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𝑰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𝒊𝒏𝒑𝒖𝒕</m:t>
                        </m:r>
                      </m:sub>
                    </m:sSub>
                  </m:oMath>
                </a14:m>
                <a:r>
                  <a:rPr kumimoji="0" lang="en-US" sz="2400" b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Arial"/>
                  </a:rPr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𝒊𝒏𝒑𝒖𝒕</m:t>
                        </m:r>
                      </m:sub>
                    </m:sSub>
                  </m:oMath>
                </a14:m>
                <a:r>
                  <a:rPr kumimoji="0" lang="en-US" sz="2400" b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C096B9-B232-C7C3-A862-249FFD6E1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17" y="2836894"/>
                <a:ext cx="2349497" cy="494751"/>
              </a:xfrm>
              <a:prstGeom prst="rect">
                <a:avLst/>
              </a:prstGeom>
              <a:blipFill>
                <a:blip r:embed="rId5"/>
                <a:stretch>
                  <a:fillRect l="-258" t="-8333" b="-17857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A8D54D-8D31-EC1C-D470-6D9BFFEDC51E}"/>
              </a:ext>
            </a:extLst>
          </p:cNvPr>
          <p:cNvCxnSpPr/>
          <p:nvPr/>
        </p:nvCxnSpPr>
        <p:spPr>
          <a:xfrm>
            <a:off x="2264833" y="1794933"/>
            <a:ext cx="46143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88AF57-988B-2A62-3A51-E9B916214390}"/>
              </a:ext>
            </a:extLst>
          </p:cNvPr>
          <p:cNvCxnSpPr/>
          <p:nvPr/>
        </p:nvCxnSpPr>
        <p:spPr>
          <a:xfrm>
            <a:off x="2264833" y="1794933"/>
            <a:ext cx="0" cy="592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545064-3DB0-D6A4-7AFD-CB39971AF44C}"/>
              </a:ext>
            </a:extLst>
          </p:cNvPr>
          <p:cNvCxnSpPr/>
          <p:nvPr/>
        </p:nvCxnSpPr>
        <p:spPr>
          <a:xfrm>
            <a:off x="6879166" y="1794933"/>
            <a:ext cx="0" cy="592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7B3DB5-E948-8205-B1C8-81668663113E}"/>
                  </a:ext>
                </a:extLst>
              </p:cNvPr>
              <p:cNvSpPr txBox="1"/>
              <p:nvPr/>
            </p:nvSpPr>
            <p:spPr>
              <a:xfrm>
                <a:off x="1617133" y="2364750"/>
                <a:ext cx="1261532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𝑰𝒏𝒑𝒖𝒕</m:t>
                      </m:r>
                    </m:oMath>
                  </m:oMathPara>
                </a14:m>
                <a:endParaRPr kumimoji="0" lang="en-US" sz="2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7B3DB5-E948-8205-B1C8-81668663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33" y="2364750"/>
                <a:ext cx="1261532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CB097C-7199-17CF-3194-B4F058816025}"/>
                  </a:ext>
                </a:extLst>
              </p:cNvPr>
              <p:cNvSpPr txBox="1"/>
              <p:nvPr/>
            </p:nvSpPr>
            <p:spPr>
              <a:xfrm>
                <a:off x="5543554" y="2853816"/>
                <a:ext cx="2728379" cy="49475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𝑰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𝒐𝒖𝒕𝒑𝒖𝒕</m:t>
                        </m:r>
                      </m:sub>
                    </m:sSub>
                  </m:oMath>
                </a14:m>
                <a:r>
                  <a:rPr kumimoji="0" lang="en-US" sz="2400" b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Arial"/>
                  </a:rPr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𝒑𝒖𝒕</m:t>
                        </m:r>
                      </m:sub>
                    </m:sSub>
                  </m:oMath>
                </a14:m>
                <a:r>
                  <a:rPr kumimoji="0" lang="en-US" sz="2400" b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CB097C-7199-17CF-3194-B4F058816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54" y="2853816"/>
                <a:ext cx="2728379" cy="494751"/>
              </a:xfrm>
              <a:prstGeom prst="rect">
                <a:avLst/>
              </a:prstGeom>
              <a:blipFill>
                <a:blip r:embed="rId7"/>
                <a:stretch>
                  <a:fillRect l="-222" t="-8434" b="-19277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E300AA-6BBA-C14A-F8B0-6CFD4AA5EA14}"/>
                  </a:ext>
                </a:extLst>
              </p:cNvPr>
              <p:cNvSpPr txBox="1"/>
              <p:nvPr/>
            </p:nvSpPr>
            <p:spPr>
              <a:xfrm>
                <a:off x="6265337" y="2387356"/>
                <a:ext cx="1261532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𝑶𝒖𝒕𝒑𝒖𝒕</m:t>
                      </m:r>
                    </m:oMath>
                  </m:oMathPara>
                </a14:m>
                <a:endParaRPr kumimoji="0" lang="en-US" sz="2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E300AA-6BBA-C14A-F8B0-6CFD4AA5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337" y="2387356"/>
                <a:ext cx="1261532" cy="461665"/>
              </a:xfrm>
              <a:prstGeom prst="rect">
                <a:avLst/>
              </a:prstGeom>
              <a:blipFill>
                <a:blip r:embed="rId8"/>
                <a:stretch>
                  <a:fillRect l="-2871" r="-2392" b="-18182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B6BD9C-9706-D2E2-CEBE-93E89C4F0F53}"/>
              </a:ext>
            </a:extLst>
          </p:cNvPr>
          <p:cNvSpPr txBox="1"/>
          <p:nvPr/>
        </p:nvSpPr>
        <p:spPr>
          <a:xfrm>
            <a:off x="575806" y="3362694"/>
            <a:ext cx="334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voltage is parameter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1CCEA-9294-A130-B523-616F52B16D49}"/>
              </a:ext>
            </a:extLst>
          </p:cNvPr>
          <p:cNvSpPr txBox="1"/>
          <p:nvPr/>
        </p:nvSpPr>
        <p:spPr>
          <a:xfrm>
            <a:off x="5453239" y="3331645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current is parameter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6E52ED-6ECC-1150-275F-D17C0A803291}"/>
              </a:ext>
            </a:extLst>
          </p:cNvPr>
          <p:cNvSpPr txBox="1"/>
          <p:nvPr/>
        </p:nvSpPr>
        <p:spPr>
          <a:xfrm>
            <a:off x="1065523" y="3793853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CE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4E1F38-3D67-BF09-94F0-2CE233E09B82}"/>
                  </a:ext>
                </a:extLst>
              </p:cNvPr>
              <p:cNvSpPr txBox="1"/>
              <p:nvPr/>
            </p:nvSpPr>
            <p:spPr>
              <a:xfrm>
                <a:off x="1079059" y="4188939"/>
                <a:ext cx="2379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(mA)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2400" dirty="0"/>
                  <a:t>(V)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4E1F38-3D67-BF09-94F0-2CE233E09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59" y="4188939"/>
                <a:ext cx="2379562" cy="369332"/>
              </a:xfrm>
              <a:prstGeom prst="rect">
                <a:avLst/>
              </a:prstGeom>
              <a:blipFill>
                <a:blip r:embed="rId9"/>
                <a:stretch>
                  <a:fillRect l="-4359" t="-22951" r="-6923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67C8AF-F1A9-C731-E9C4-C0216FEFF32C}"/>
                  </a:ext>
                </a:extLst>
              </p:cNvPr>
              <p:cNvSpPr txBox="1"/>
              <p:nvPr/>
            </p:nvSpPr>
            <p:spPr>
              <a:xfrm>
                <a:off x="950354" y="4682933"/>
                <a:ext cx="2739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sz="2400" dirty="0"/>
                  <a:t>(V)</a:t>
                </a:r>
                <a:r>
                  <a:rPr lang="en-US" sz="2400" dirty="0">
                    <a:sym typeface="Wingdings" panose="05000000000000000000" pitchFamily="2" charset="2"/>
                  </a:rPr>
                  <a:t> parameter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67C8AF-F1A9-C731-E9C4-C0216FEF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54" y="4682933"/>
                <a:ext cx="2739468" cy="369332"/>
              </a:xfrm>
              <a:prstGeom prst="rect">
                <a:avLst/>
              </a:prstGeom>
              <a:blipFill>
                <a:blip r:embed="rId10"/>
                <a:stretch>
                  <a:fillRect l="-4009" t="-22951" r="-2673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D39CB06-6AC0-7E26-CA59-D0C6537E5564}"/>
              </a:ext>
            </a:extLst>
          </p:cNvPr>
          <p:cNvSpPr txBox="1"/>
          <p:nvPr/>
        </p:nvSpPr>
        <p:spPr>
          <a:xfrm>
            <a:off x="5808565" y="3793853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CE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75184-50FB-277A-66EA-65D328561E21}"/>
                  </a:ext>
                </a:extLst>
              </p:cNvPr>
              <p:cNvSpPr txBox="1"/>
              <p:nvPr/>
            </p:nvSpPr>
            <p:spPr>
              <a:xfrm>
                <a:off x="5822101" y="4188939"/>
                <a:ext cx="2356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(mA)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</m:oMath>
                </a14:m>
                <a:r>
                  <a:rPr lang="en-US" sz="2400" dirty="0"/>
                  <a:t>(V)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75184-50FB-277A-66EA-65D328561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01" y="4188939"/>
                <a:ext cx="2356607" cy="369332"/>
              </a:xfrm>
              <a:prstGeom prst="rect">
                <a:avLst/>
              </a:prstGeom>
              <a:blipFill>
                <a:blip r:embed="rId11"/>
                <a:stretch>
                  <a:fillRect l="-4393" t="-22951" r="-6977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5B3031-F631-1EAF-91BA-B4DF08EEB8C5}"/>
                  </a:ext>
                </a:extLst>
              </p:cNvPr>
              <p:cNvSpPr txBox="1"/>
              <p:nvPr/>
            </p:nvSpPr>
            <p:spPr>
              <a:xfrm>
                <a:off x="5693396" y="4682933"/>
                <a:ext cx="2878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(mA)</a:t>
                </a:r>
                <a:r>
                  <a:rPr lang="en-US" sz="2400" dirty="0">
                    <a:sym typeface="Wingdings" panose="05000000000000000000" pitchFamily="2" charset="2"/>
                  </a:rPr>
                  <a:t> parameter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5B3031-F631-1EAF-91BA-B4DF08EE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96" y="4682933"/>
                <a:ext cx="2878930" cy="369332"/>
              </a:xfrm>
              <a:prstGeom prst="rect">
                <a:avLst/>
              </a:prstGeom>
              <a:blipFill>
                <a:blip r:embed="rId12"/>
                <a:stretch>
                  <a:fillRect l="-3814" t="-22951" r="-212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73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42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  <a:latin typeface="Livvic" panose="020B0604020202020204" charset="0"/>
              </a:rPr>
              <a:t>Transistor characteristics PNP</a:t>
            </a:r>
            <a:endParaRPr lang="en-US" sz="2800" b="1" dirty="0">
              <a:solidFill>
                <a:srgbClr val="0000FF"/>
              </a:solidFill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9E523-AA68-E71C-7CE4-B64AE1444EB2}"/>
              </a:ext>
            </a:extLst>
          </p:cNvPr>
          <p:cNvCxnSpPr>
            <a:cxnSpLocks/>
          </p:cNvCxnSpPr>
          <p:nvPr/>
        </p:nvCxnSpPr>
        <p:spPr>
          <a:xfrm>
            <a:off x="4860768" y="1584768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FC0BED-B010-C158-2B6A-2CBCFB5929FE}"/>
              </a:ext>
            </a:extLst>
          </p:cNvPr>
          <p:cNvGrpSpPr/>
          <p:nvPr/>
        </p:nvGrpSpPr>
        <p:grpSpPr>
          <a:xfrm>
            <a:off x="2794001" y="2184332"/>
            <a:ext cx="2340056" cy="1463596"/>
            <a:chOff x="3175999" y="3377936"/>
            <a:chExt cx="2340056" cy="146359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74EA54-185E-38C0-2594-DF30724B9744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4FFE541-E8D6-566E-A6AF-8DA094A27E91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CC9EF19-8B51-EF4C-CDB5-F2DB100B9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80E856B-2B67-5B7E-171E-DEEC4F7839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06C3E2F-9338-7AE8-5BB9-D68EDFE966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488" y="4001064"/>
              <a:ext cx="66182" cy="1488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0DE76F2-AFCC-1BA0-60D2-EDBA22CE2988}"/>
                </a:ext>
              </a:extLst>
            </p:cNvPr>
            <p:cNvCxnSpPr>
              <a:cxnSpLocks/>
            </p:cNvCxnSpPr>
            <p:nvPr/>
          </p:nvCxnSpPr>
          <p:spPr>
            <a:xfrm>
              <a:off x="4901127" y="3976899"/>
              <a:ext cx="16787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9F3DA0-5855-FF7D-ABED-50B1ABE63CD0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3D5D664-E311-106E-0CF5-A5D3E61C8DA5}"/>
                </a:ext>
              </a:extLst>
            </p:cNvPr>
            <p:cNvCxnSpPr>
              <a:cxnSpLocks/>
            </p:cNvCxnSpPr>
            <p:nvPr/>
          </p:nvCxnSpPr>
          <p:spPr>
            <a:xfrm>
              <a:off x="3175999" y="3854342"/>
              <a:ext cx="167784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29ACBD-57A8-63FA-9B5E-69703E6C2985}"/>
              </a:ext>
            </a:extLst>
          </p:cNvPr>
          <p:cNvCxnSpPr>
            <a:cxnSpLocks/>
          </p:cNvCxnSpPr>
          <p:nvPr/>
        </p:nvCxnSpPr>
        <p:spPr>
          <a:xfrm>
            <a:off x="4483567" y="3655044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6F293A-91C1-EDF4-2078-EA1935DADF61}"/>
              </a:ext>
            </a:extLst>
          </p:cNvPr>
          <p:cNvCxnSpPr>
            <a:cxnSpLocks/>
          </p:cNvCxnSpPr>
          <p:nvPr/>
        </p:nvCxnSpPr>
        <p:spPr>
          <a:xfrm>
            <a:off x="4659616" y="3768029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B395352-4E5E-E8A2-7518-967E6746D04F}"/>
              </a:ext>
            </a:extLst>
          </p:cNvPr>
          <p:cNvCxnSpPr>
            <a:cxnSpLocks/>
          </p:cNvCxnSpPr>
          <p:nvPr/>
        </p:nvCxnSpPr>
        <p:spPr>
          <a:xfrm>
            <a:off x="4796250" y="3865248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8E7482-1850-32E4-088C-B3782A2BCA04}"/>
              </a:ext>
            </a:extLst>
          </p:cNvPr>
          <p:cNvCxnSpPr>
            <a:cxnSpLocks/>
          </p:cNvCxnSpPr>
          <p:nvPr/>
        </p:nvCxnSpPr>
        <p:spPr>
          <a:xfrm>
            <a:off x="1835326" y="2660738"/>
            <a:ext cx="471472" cy="0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1ED1072-E117-9ABB-B4C3-11B2C875267D}"/>
              </a:ext>
            </a:extLst>
          </p:cNvPr>
          <p:cNvCxnSpPr>
            <a:cxnSpLocks/>
          </p:cNvCxnSpPr>
          <p:nvPr/>
        </p:nvCxnSpPr>
        <p:spPr>
          <a:xfrm flipV="1">
            <a:off x="3282006" y="3406828"/>
            <a:ext cx="1587623" cy="11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B88E09-88F8-2710-2011-D5C0D492921D}"/>
              </a:ext>
            </a:extLst>
          </p:cNvPr>
          <p:cNvCxnSpPr>
            <a:cxnSpLocks/>
          </p:cNvCxnSpPr>
          <p:nvPr/>
        </p:nvCxnSpPr>
        <p:spPr>
          <a:xfrm>
            <a:off x="4838023" y="1575676"/>
            <a:ext cx="1765978" cy="4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AD9DBC6-CCE4-56FD-ABD7-C5690D186729}"/>
              </a:ext>
            </a:extLst>
          </p:cNvPr>
          <p:cNvGrpSpPr/>
          <p:nvPr/>
        </p:nvGrpSpPr>
        <p:grpSpPr>
          <a:xfrm rot="5400000">
            <a:off x="7323974" y="2758156"/>
            <a:ext cx="988305" cy="297260"/>
            <a:chOff x="5068614" y="1682364"/>
            <a:chExt cx="1227411" cy="69302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E8A9F54-2B49-39D6-5ED8-D4E2F82937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63D3797-7C7A-C331-FDD6-A3328621D8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37D5FF-61DD-7498-AEC3-759EA5038D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3E810F-05E1-6F96-DF5A-06D1EB5A6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26AA07-4B47-7760-0EE4-2CA1711F4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82A109F-5260-1FD3-2C1C-A7AF3FBC8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AFC69A-C55E-0989-6AB4-B248A22102A3}"/>
              </a:ext>
            </a:extLst>
          </p:cNvPr>
          <p:cNvCxnSpPr>
            <a:cxnSpLocks/>
          </p:cNvCxnSpPr>
          <p:nvPr/>
        </p:nvCxnSpPr>
        <p:spPr>
          <a:xfrm>
            <a:off x="8240520" y="2511292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855069-20F7-4DB3-D91E-A3E3A7662038}"/>
              </a:ext>
            </a:extLst>
          </p:cNvPr>
          <p:cNvCxnSpPr>
            <a:cxnSpLocks/>
          </p:cNvCxnSpPr>
          <p:nvPr/>
        </p:nvCxnSpPr>
        <p:spPr>
          <a:xfrm>
            <a:off x="8325701" y="2407906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BEE69F-CA77-7829-C7CD-C44ADF326243}"/>
              </a:ext>
            </a:extLst>
          </p:cNvPr>
          <p:cNvCxnSpPr>
            <a:cxnSpLocks/>
          </p:cNvCxnSpPr>
          <p:nvPr/>
        </p:nvCxnSpPr>
        <p:spPr>
          <a:xfrm>
            <a:off x="8476256" y="2515038"/>
            <a:ext cx="0" cy="88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B53DB0-7DD9-9598-2D00-487AC776E235}"/>
              </a:ext>
            </a:extLst>
          </p:cNvPr>
          <p:cNvCxnSpPr>
            <a:cxnSpLocks/>
          </p:cNvCxnSpPr>
          <p:nvPr/>
        </p:nvCxnSpPr>
        <p:spPr>
          <a:xfrm flipV="1">
            <a:off x="4884914" y="3403883"/>
            <a:ext cx="2912887" cy="29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C57844E-0349-2804-A111-567198D12905}"/>
              </a:ext>
            </a:extLst>
          </p:cNvPr>
          <p:cNvSpPr/>
          <p:nvPr/>
        </p:nvSpPr>
        <p:spPr>
          <a:xfrm>
            <a:off x="5826853" y="2310155"/>
            <a:ext cx="469359" cy="453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1ADB13-E024-6F3F-9AA9-A6DA75F97813}"/>
              </a:ext>
            </a:extLst>
          </p:cNvPr>
          <p:cNvCxnSpPr>
            <a:cxnSpLocks/>
          </p:cNvCxnSpPr>
          <p:nvPr/>
        </p:nvCxnSpPr>
        <p:spPr>
          <a:xfrm>
            <a:off x="6085406" y="2763467"/>
            <a:ext cx="0" cy="637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686B22-F37A-47E1-1567-0F5A474EF363}"/>
              </a:ext>
            </a:extLst>
          </p:cNvPr>
          <p:cNvCxnSpPr>
            <a:cxnSpLocks/>
          </p:cNvCxnSpPr>
          <p:nvPr/>
        </p:nvCxnSpPr>
        <p:spPr>
          <a:xfrm>
            <a:off x="6059404" y="1575676"/>
            <a:ext cx="0" cy="7344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FF805C8-2C76-822F-D213-B707AE7CCDE8}"/>
              </a:ext>
            </a:extLst>
          </p:cNvPr>
          <p:cNvSpPr/>
          <p:nvPr/>
        </p:nvSpPr>
        <p:spPr>
          <a:xfrm>
            <a:off x="6601872" y="1358112"/>
            <a:ext cx="469359" cy="453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3B38F4-CCFE-6170-4532-407A5E41732E}"/>
              </a:ext>
            </a:extLst>
          </p:cNvPr>
          <p:cNvGrpSpPr/>
          <p:nvPr/>
        </p:nvGrpSpPr>
        <p:grpSpPr>
          <a:xfrm rot="5400000">
            <a:off x="7482486" y="1912380"/>
            <a:ext cx="702947" cy="295310"/>
            <a:chOff x="4974021" y="1686910"/>
            <a:chExt cx="873015" cy="68848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22F55B-8BDA-3A40-B40B-9724C89CA1A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4FA8A0-A336-C33E-0B18-F65CEB56CA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696296-97AD-167B-45CD-037A13C72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FA77D39-808B-2562-BCE1-0256DD80F6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1328E5-2B81-252E-E38F-A8B2A47E7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70FE1B-1189-6E0D-E2ED-2DF2F0CAD2C0}"/>
              </a:ext>
            </a:extLst>
          </p:cNvPr>
          <p:cNvCxnSpPr>
            <a:cxnSpLocks/>
          </p:cNvCxnSpPr>
          <p:nvPr/>
        </p:nvCxnSpPr>
        <p:spPr>
          <a:xfrm>
            <a:off x="7797801" y="1584470"/>
            <a:ext cx="0" cy="138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D730B9-F831-74B2-F011-58B6B42E4A0E}"/>
              </a:ext>
            </a:extLst>
          </p:cNvPr>
          <p:cNvCxnSpPr>
            <a:cxnSpLocks/>
          </p:cNvCxnSpPr>
          <p:nvPr/>
        </p:nvCxnSpPr>
        <p:spPr>
          <a:xfrm>
            <a:off x="7786399" y="1584470"/>
            <a:ext cx="689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ACF6BA-73C7-C6DC-3ABB-27C26F501617}"/>
              </a:ext>
            </a:extLst>
          </p:cNvPr>
          <p:cNvCxnSpPr>
            <a:cxnSpLocks/>
          </p:cNvCxnSpPr>
          <p:nvPr/>
        </p:nvCxnSpPr>
        <p:spPr>
          <a:xfrm>
            <a:off x="8476256" y="1594122"/>
            <a:ext cx="0" cy="8173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6C2C16-3FF2-6CE3-3D59-7E65FF0B0471}"/>
              </a:ext>
            </a:extLst>
          </p:cNvPr>
          <p:cNvCxnSpPr>
            <a:cxnSpLocks/>
          </p:cNvCxnSpPr>
          <p:nvPr/>
        </p:nvCxnSpPr>
        <p:spPr>
          <a:xfrm>
            <a:off x="7781308" y="3400938"/>
            <a:ext cx="689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907EED0-194C-2030-473E-EEAF8B546D46}"/>
              </a:ext>
            </a:extLst>
          </p:cNvPr>
          <p:cNvCxnSpPr>
            <a:cxnSpLocks/>
          </p:cNvCxnSpPr>
          <p:nvPr/>
        </p:nvCxnSpPr>
        <p:spPr>
          <a:xfrm>
            <a:off x="7071231" y="1594122"/>
            <a:ext cx="3455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AF4837-8614-D017-4D99-04E1CE01D5DB}"/>
              </a:ext>
            </a:extLst>
          </p:cNvPr>
          <p:cNvCxnSpPr>
            <a:cxnSpLocks/>
          </p:cNvCxnSpPr>
          <p:nvPr/>
        </p:nvCxnSpPr>
        <p:spPr>
          <a:xfrm>
            <a:off x="7430283" y="1575676"/>
            <a:ext cx="0" cy="7344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8ACDC69-780C-6A28-9E79-440879884225}"/>
              </a:ext>
            </a:extLst>
          </p:cNvPr>
          <p:cNvCxnSpPr>
            <a:cxnSpLocks/>
          </p:cNvCxnSpPr>
          <p:nvPr/>
        </p:nvCxnSpPr>
        <p:spPr>
          <a:xfrm>
            <a:off x="7443417" y="2310155"/>
            <a:ext cx="22607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9565469-E6A9-3017-CE60-C1B0773C609A}"/>
              </a:ext>
            </a:extLst>
          </p:cNvPr>
          <p:cNvGrpSpPr/>
          <p:nvPr/>
        </p:nvGrpSpPr>
        <p:grpSpPr>
          <a:xfrm>
            <a:off x="1450313" y="1735061"/>
            <a:ext cx="312118" cy="1665874"/>
            <a:chOff x="1709244" y="1728422"/>
            <a:chExt cx="312118" cy="166587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F1F2DB7-EB3F-3E2E-9E6F-8DD52223A888}"/>
                </a:ext>
              </a:extLst>
            </p:cNvPr>
            <p:cNvGrpSpPr/>
            <p:nvPr/>
          </p:nvGrpSpPr>
          <p:grpSpPr>
            <a:xfrm rot="5400000">
              <a:off x="1439017" y="2826810"/>
              <a:ext cx="837713" cy="297260"/>
              <a:chOff x="5068614" y="1682364"/>
              <a:chExt cx="1040386" cy="69302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C02EBB0-A6F1-4FE3-EB70-FA607EC76D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980A58F-1545-CCD2-29BF-ACEEB2644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EA19240F-9639-37CB-C245-F80071B662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09F9B0C-C315-23F0-47CC-D4FA51238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33DB502-DE63-19A4-BCA0-B2DF4FD00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64901A7-8D9F-7D11-3CEE-444A830F86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1699" y="2047395"/>
                <a:ext cx="0" cy="1146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8E365D2-EBA1-CDAC-676F-AA3DFAAB966E}"/>
                </a:ext>
              </a:extLst>
            </p:cNvPr>
            <p:cNvGrpSpPr/>
            <p:nvPr/>
          </p:nvGrpSpPr>
          <p:grpSpPr>
            <a:xfrm rot="5400000">
              <a:off x="1522233" y="2056332"/>
              <a:ext cx="702947" cy="295310"/>
              <a:chOff x="4974021" y="1686910"/>
              <a:chExt cx="873015" cy="68848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7B1E098-E287-B7D1-540B-7413EB472368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06B967A-70D8-FD7E-0ED7-97A995BE13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3507A0C-A8D5-4398-2497-443D1E10E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8BEFE65-CFC0-492D-6FA6-F4F14D48F3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67CC898-4169-8911-501A-617EB30F0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69D650F-0375-F2EF-431A-AF35A643395F}"/>
                </a:ext>
              </a:extLst>
            </p:cNvPr>
            <p:cNvCxnSpPr>
              <a:cxnSpLocks/>
            </p:cNvCxnSpPr>
            <p:nvPr/>
          </p:nvCxnSpPr>
          <p:spPr>
            <a:xfrm>
              <a:off x="1837548" y="1728422"/>
              <a:ext cx="0" cy="1387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AC85A78A-020C-10D1-1A05-7566B30CA569}"/>
              </a:ext>
            </a:extLst>
          </p:cNvPr>
          <p:cNvSpPr/>
          <p:nvPr/>
        </p:nvSpPr>
        <p:spPr>
          <a:xfrm>
            <a:off x="3253960" y="2793815"/>
            <a:ext cx="469359" cy="453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B49B4E7-759F-C0FF-8F60-15F7F2B0FE0C}"/>
              </a:ext>
            </a:extLst>
          </p:cNvPr>
          <p:cNvCxnSpPr>
            <a:cxnSpLocks/>
          </p:cNvCxnSpPr>
          <p:nvPr/>
        </p:nvCxnSpPr>
        <p:spPr>
          <a:xfrm>
            <a:off x="3486511" y="3247127"/>
            <a:ext cx="0" cy="1714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F5BE401-5F22-3154-724F-BB0C7C35F812}"/>
              </a:ext>
            </a:extLst>
          </p:cNvPr>
          <p:cNvCxnSpPr>
            <a:cxnSpLocks/>
          </p:cNvCxnSpPr>
          <p:nvPr/>
        </p:nvCxnSpPr>
        <p:spPr>
          <a:xfrm>
            <a:off x="3486511" y="2660738"/>
            <a:ext cx="0" cy="133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D06F930E-B672-486E-A154-4596F34330FF}"/>
              </a:ext>
            </a:extLst>
          </p:cNvPr>
          <p:cNvSpPr/>
          <p:nvPr/>
        </p:nvSpPr>
        <p:spPr>
          <a:xfrm>
            <a:off x="2306798" y="2450221"/>
            <a:ext cx="469359" cy="453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AB6A6A6-9A38-8880-0A9F-A77137628C9A}"/>
              </a:ext>
            </a:extLst>
          </p:cNvPr>
          <p:cNvCxnSpPr>
            <a:cxnSpLocks/>
          </p:cNvCxnSpPr>
          <p:nvPr/>
        </p:nvCxnSpPr>
        <p:spPr>
          <a:xfrm>
            <a:off x="1568629" y="3409536"/>
            <a:ext cx="17368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178D7E0-EA6C-96F6-DF91-FE2C3037E3F8}"/>
              </a:ext>
            </a:extLst>
          </p:cNvPr>
          <p:cNvCxnSpPr>
            <a:cxnSpLocks/>
          </p:cNvCxnSpPr>
          <p:nvPr/>
        </p:nvCxnSpPr>
        <p:spPr>
          <a:xfrm>
            <a:off x="729680" y="2528963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72652A2-842F-E037-56AB-62973AE6590A}"/>
              </a:ext>
            </a:extLst>
          </p:cNvPr>
          <p:cNvCxnSpPr>
            <a:cxnSpLocks/>
          </p:cNvCxnSpPr>
          <p:nvPr/>
        </p:nvCxnSpPr>
        <p:spPr>
          <a:xfrm>
            <a:off x="819952" y="2437772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1538960-8772-241E-D19B-CEB3E33F5CEE}"/>
              </a:ext>
            </a:extLst>
          </p:cNvPr>
          <p:cNvCxnSpPr>
            <a:cxnSpLocks/>
          </p:cNvCxnSpPr>
          <p:nvPr/>
        </p:nvCxnSpPr>
        <p:spPr>
          <a:xfrm>
            <a:off x="965416" y="2532709"/>
            <a:ext cx="0" cy="88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D90AF37-D99F-BEAD-71BA-7E8B234D3A41}"/>
              </a:ext>
            </a:extLst>
          </p:cNvPr>
          <p:cNvCxnSpPr>
            <a:cxnSpLocks/>
          </p:cNvCxnSpPr>
          <p:nvPr/>
        </p:nvCxnSpPr>
        <p:spPr>
          <a:xfrm>
            <a:off x="1578617" y="1639190"/>
            <a:ext cx="0" cy="138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60F0C99-3E37-EF03-0333-D9E82FFADF6F}"/>
              </a:ext>
            </a:extLst>
          </p:cNvPr>
          <p:cNvCxnSpPr>
            <a:cxnSpLocks/>
          </p:cNvCxnSpPr>
          <p:nvPr/>
        </p:nvCxnSpPr>
        <p:spPr>
          <a:xfrm>
            <a:off x="971572" y="1622201"/>
            <a:ext cx="6070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895A106-7FE0-5306-8FE4-74AC59287BDE}"/>
              </a:ext>
            </a:extLst>
          </p:cNvPr>
          <p:cNvCxnSpPr>
            <a:cxnSpLocks/>
          </p:cNvCxnSpPr>
          <p:nvPr/>
        </p:nvCxnSpPr>
        <p:spPr>
          <a:xfrm>
            <a:off x="965416" y="1611793"/>
            <a:ext cx="0" cy="8173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31C07BE-A2A7-3428-BEDD-51AED803B43E}"/>
              </a:ext>
            </a:extLst>
          </p:cNvPr>
          <p:cNvCxnSpPr>
            <a:cxnSpLocks/>
          </p:cNvCxnSpPr>
          <p:nvPr/>
        </p:nvCxnSpPr>
        <p:spPr>
          <a:xfrm>
            <a:off x="975880" y="3409403"/>
            <a:ext cx="689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457BD0-F4E0-A339-AAEC-6F41C55D993B}"/>
              </a:ext>
            </a:extLst>
          </p:cNvPr>
          <p:cNvCxnSpPr>
            <a:cxnSpLocks/>
          </p:cNvCxnSpPr>
          <p:nvPr/>
        </p:nvCxnSpPr>
        <p:spPr>
          <a:xfrm flipV="1">
            <a:off x="2399407" y="2515743"/>
            <a:ext cx="331887" cy="32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68181AB-65EC-91A7-9087-6BB609C217FF}"/>
              </a:ext>
            </a:extLst>
          </p:cNvPr>
          <p:cNvCxnSpPr/>
          <p:nvPr/>
        </p:nvCxnSpPr>
        <p:spPr>
          <a:xfrm flipV="1">
            <a:off x="3325200" y="2878026"/>
            <a:ext cx="331887" cy="32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D8FEEC0-B161-2828-1222-C67DD5233FFB}"/>
              </a:ext>
            </a:extLst>
          </p:cNvPr>
          <p:cNvCxnSpPr/>
          <p:nvPr/>
        </p:nvCxnSpPr>
        <p:spPr>
          <a:xfrm flipV="1">
            <a:off x="5913159" y="2386347"/>
            <a:ext cx="331887" cy="32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6E11AE2-D91B-21A5-15B0-609C2AEA7AC0}"/>
              </a:ext>
            </a:extLst>
          </p:cNvPr>
          <p:cNvCxnSpPr/>
          <p:nvPr/>
        </p:nvCxnSpPr>
        <p:spPr>
          <a:xfrm flipV="1">
            <a:off x="6703714" y="1424200"/>
            <a:ext cx="331887" cy="32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54C7178-ECC0-C134-A2BB-7C80EE435BA1}"/>
                  </a:ext>
                </a:extLst>
              </p:cNvPr>
              <p:cNvSpPr txBox="1"/>
              <p:nvPr/>
            </p:nvSpPr>
            <p:spPr>
              <a:xfrm>
                <a:off x="337346" y="2298395"/>
                <a:ext cx="4088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54C7178-ECC0-C134-A2BB-7C80EE43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6" y="2298395"/>
                <a:ext cx="408893" cy="369332"/>
              </a:xfrm>
              <a:prstGeom prst="rect">
                <a:avLst/>
              </a:prstGeom>
              <a:blipFill>
                <a:blip r:embed="rId4"/>
                <a:stretch>
                  <a:fillRect l="-14925" r="-447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A4CC4AF-53BE-A863-FED2-17D0B77A6D84}"/>
                  </a:ext>
                </a:extLst>
              </p:cNvPr>
              <p:cNvSpPr txBox="1"/>
              <p:nvPr/>
            </p:nvSpPr>
            <p:spPr>
              <a:xfrm>
                <a:off x="1735059" y="2797410"/>
                <a:ext cx="410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A4CC4AF-53BE-A863-FED2-17D0B77A6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059" y="2797410"/>
                <a:ext cx="410753" cy="369332"/>
              </a:xfrm>
              <a:prstGeom prst="rect">
                <a:avLst/>
              </a:prstGeom>
              <a:blipFill>
                <a:blip r:embed="rId5"/>
                <a:stretch>
                  <a:fillRect l="-16418" r="-4478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90E4839-A924-CC8D-47A6-B0C77243B44E}"/>
                  </a:ext>
                </a:extLst>
              </p:cNvPr>
              <p:cNvSpPr txBox="1"/>
              <p:nvPr/>
            </p:nvSpPr>
            <p:spPr>
              <a:xfrm>
                <a:off x="2401156" y="2036388"/>
                <a:ext cx="416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90E4839-A924-CC8D-47A6-B0C77243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56" y="2036388"/>
                <a:ext cx="416011" cy="369332"/>
              </a:xfrm>
              <a:prstGeom prst="rect">
                <a:avLst/>
              </a:prstGeom>
              <a:blipFill>
                <a:blip r:embed="rId6"/>
                <a:stretch>
                  <a:fillRect l="-16176" r="-441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817FA35-A8D5-C098-AE73-B684B5455514}"/>
                  </a:ext>
                </a:extLst>
              </p:cNvPr>
              <p:cNvSpPr txBox="1"/>
              <p:nvPr/>
            </p:nvSpPr>
            <p:spPr>
              <a:xfrm>
                <a:off x="2940181" y="2956292"/>
                <a:ext cx="371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817FA35-A8D5-C098-AE73-B684B5455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81" y="2956292"/>
                <a:ext cx="371961" cy="369332"/>
              </a:xfrm>
              <a:prstGeom prst="rect">
                <a:avLst/>
              </a:prstGeom>
              <a:blipFill>
                <a:blip r:embed="rId7"/>
                <a:stretch>
                  <a:fillRect l="-16393" r="-327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4067A76-0048-41BC-6462-2329EA0C1D57}"/>
                  </a:ext>
                </a:extLst>
              </p:cNvPr>
              <p:cNvSpPr txBox="1"/>
              <p:nvPr/>
            </p:nvSpPr>
            <p:spPr>
              <a:xfrm>
                <a:off x="6328571" y="2337555"/>
                <a:ext cx="3790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4067A76-0048-41BC-6462-2329EA0C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71" y="2337555"/>
                <a:ext cx="379078" cy="369332"/>
              </a:xfrm>
              <a:prstGeom prst="rect">
                <a:avLst/>
              </a:prstGeom>
              <a:blipFill>
                <a:blip r:embed="rId8"/>
                <a:stretch>
                  <a:fillRect l="-16129" r="-322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FC024CF-9DF3-E720-E016-B3530171AE39}"/>
                  </a:ext>
                </a:extLst>
              </p:cNvPr>
              <p:cNvSpPr txBox="1"/>
              <p:nvPr/>
            </p:nvSpPr>
            <p:spPr>
              <a:xfrm>
                <a:off x="6548968" y="940715"/>
                <a:ext cx="4231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FC024CF-9DF3-E720-E016-B3530171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968" y="940715"/>
                <a:ext cx="423128" cy="369332"/>
              </a:xfrm>
              <a:prstGeom prst="rect">
                <a:avLst/>
              </a:prstGeom>
              <a:blipFill>
                <a:blip r:embed="rId9"/>
                <a:stretch>
                  <a:fillRect l="-14286" r="-285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0B4F6C5-D03D-64DC-7E34-49CD1F5D72A1}"/>
                  </a:ext>
                </a:extLst>
              </p:cNvPr>
              <p:cNvSpPr txBox="1"/>
              <p:nvPr/>
            </p:nvSpPr>
            <p:spPr>
              <a:xfrm>
                <a:off x="7305851" y="2562099"/>
                <a:ext cx="4178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0B4F6C5-D03D-64DC-7E34-49CD1F5D7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851" y="2562099"/>
                <a:ext cx="417870" cy="369332"/>
              </a:xfrm>
              <a:prstGeom prst="rect">
                <a:avLst/>
              </a:prstGeom>
              <a:blipFill>
                <a:blip r:embed="rId10"/>
                <a:stretch>
                  <a:fillRect l="-14493" r="-289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FD7B067-139C-D67E-55AE-D00C29645394}"/>
                  </a:ext>
                </a:extLst>
              </p:cNvPr>
              <p:cNvSpPr txBox="1"/>
              <p:nvPr/>
            </p:nvSpPr>
            <p:spPr>
              <a:xfrm>
                <a:off x="4137570" y="1806104"/>
                <a:ext cx="2744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FD7B067-139C-D67E-55AE-D00C296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570" y="1806104"/>
                <a:ext cx="274434" cy="369332"/>
              </a:xfrm>
              <a:prstGeom prst="rect">
                <a:avLst/>
              </a:prstGeom>
              <a:blipFill>
                <a:blip r:embed="rId11"/>
                <a:stretch>
                  <a:fillRect l="-24444" r="-2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14B6227-7A47-A18C-4447-4D803B64F7E9}"/>
                  </a:ext>
                </a:extLst>
              </p:cNvPr>
              <p:cNvSpPr txBox="1"/>
              <p:nvPr/>
            </p:nvSpPr>
            <p:spPr>
              <a:xfrm>
                <a:off x="2774278" y="234081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14B6227-7A47-A18C-4447-4D803B64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278" y="2340819"/>
                <a:ext cx="314189" cy="369332"/>
              </a:xfrm>
              <a:prstGeom prst="rect">
                <a:avLst/>
              </a:prstGeom>
              <a:blipFill>
                <a:blip r:embed="rId12"/>
                <a:stretch>
                  <a:fillRect l="-17308" r="-15385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88303F6-BE6D-7C76-5FD8-814726330335}"/>
                  </a:ext>
                </a:extLst>
              </p:cNvPr>
              <p:cNvSpPr txBox="1"/>
              <p:nvPr/>
            </p:nvSpPr>
            <p:spPr>
              <a:xfrm>
                <a:off x="1996740" y="2306681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88303F6-BE6D-7C76-5FD8-81472633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740" y="2306681"/>
                <a:ext cx="314189" cy="369332"/>
              </a:xfrm>
              <a:prstGeom prst="rect">
                <a:avLst/>
              </a:prstGeom>
              <a:blipFill>
                <a:blip r:embed="rId13"/>
                <a:stretch>
                  <a:fillRect l="-3922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71EBD2E-4476-D5A5-3FC6-AAC5EE9A733D}"/>
                  </a:ext>
                </a:extLst>
              </p:cNvPr>
              <p:cNvSpPr txBox="1"/>
              <p:nvPr/>
            </p:nvSpPr>
            <p:spPr>
              <a:xfrm>
                <a:off x="3714043" y="258696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71EBD2E-4476-D5A5-3FC6-AAC5EE9A7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043" y="2586960"/>
                <a:ext cx="314189" cy="369332"/>
              </a:xfrm>
              <a:prstGeom prst="rect">
                <a:avLst/>
              </a:prstGeom>
              <a:blipFill>
                <a:blip r:embed="rId14"/>
                <a:stretch>
                  <a:fillRect l="-1923"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D3CEDC0-D2CF-9B39-4502-B99D397BA0E3}"/>
                  </a:ext>
                </a:extLst>
              </p:cNvPr>
              <p:cNvSpPr txBox="1"/>
              <p:nvPr/>
            </p:nvSpPr>
            <p:spPr>
              <a:xfrm>
                <a:off x="3749016" y="3037417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D3CEDC0-D2CF-9B39-4502-B99D397BA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16" y="3037417"/>
                <a:ext cx="314189" cy="369332"/>
              </a:xfrm>
              <a:prstGeom prst="rect">
                <a:avLst/>
              </a:prstGeom>
              <a:blipFill>
                <a:blip r:embed="rId15"/>
                <a:stretch>
                  <a:fillRect l="-17308" r="-15385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C1466FF-31F2-2AF1-D33A-85BEF4056A70}"/>
                  </a:ext>
                </a:extLst>
              </p:cNvPr>
              <p:cNvSpPr txBox="1"/>
              <p:nvPr/>
            </p:nvSpPr>
            <p:spPr>
              <a:xfrm>
                <a:off x="6125478" y="2686053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C1466FF-31F2-2AF1-D33A-85BEF4056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478" y="2686053"/>
                <a:ext cx="314189" cy="369332"/>
              </a:xfrm>
              <a:prstGeom prst="rect">
                <a:avLst/>
              </a:prstGeom>
              <a:blipFill>
                <a:blip r:embed="rId16"/>
                <a:stretch>
                  <a:fillRect l="-17647" r="-1764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87C2281-F4B7-9B26-25B1-1331E1BAB53F}"/>
                  </a:ext>
                </a:extLst>
              </p:cNvPr>
              <p:cNvSpPr txBox="1"/>
              <p:nvPr/>
            </p:nvSpPr>
            <p:spPr>
              <a:xfrm>
                <a:off x="6093767" y="1977272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87C2281-F4B7-9B26-25B1-1331E1BAB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67" y="1977272"/>
                <a:ext cx="314189" cy="369332"/>
              </a:xfrm>
              <a:prstGeom prst="rect">
                <a:avLst/>
              </a:prstGeom>
              <a:blipFill>
                <a:blip r:embed="rId17"/>
                <a:stretch>
                  <a:fillRect l="-3922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001AEE24-E17D-46EE-8029-6686AB671B6C}"/>
                  </a:ext>
                </a:extLst>
              </p:cNvPr>
              <p:cNvSpPr txBox="1"/>
              <p:nvPr/>
            </p:nvSpPr>
            <p:spPr>
              <a:xfrm>
                <a:off x="6269362" y="1254903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001AEE24-E17D-46EE-8029-6686AB671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362" y="1254903"/>
                <a:ext cx="314189" cy="369332"/>
              </a:xfrm>
              <a:prstGeom prst="rect">
                <a:avLst/>
              </a:prstGeom>
              <a:blipFill>
                <a:blip r:embed="rId18"/>
                <a:stretch>
                  <a:fillRect l="-17308" r="-1538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0E4A1D2-D956-16D4-F13F-19D19FC6A453}"/>
                  </a:ext>
                </a:extLst>
              </p:cNvPr>
              <p:cNvSpPr txBox="1"/>
              <p:nvPr/>
            </p:nvSpPr>
            <p:spPr>
              <a:xfrm>
                <a:off x="7038913" y="122901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0E4A1D2-D956-16D4-F13F-19D19FC6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13" y="1229010"/>
                <a:ext cx="314189" cy="369332"/>
              </a:xfrm>
              <a:prstGeom prst="rect">
                <a:avLst/>
              </a:prstGeom>
              <a:blipFill>
                <a:blip r:embed="rId19"/>
                <a:stretch>
                  <a:fillRect l="-3922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F283C425-7ECB-58EB-5B11-1138F311C8BE}"/>
              </a:ext>
            </a:extLst>
          </p:cNvPr>
          <p:cNvSpPr txBox="1"/>
          <p:nvPr/>
        </p:nvSpPr>
        <p:spPr>
          <a:xfrm>
            <a:off x="389680" y="4317933"/>
            <a:ext cx="875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circuit arrangement to study transistor characteristics for CE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EFBE77-8BFE-C0DF-993B-A43D5A3F2A8B}"/>
                  </a:ext>
                </a:extLst>
              </p:cNvPr>
              <p:cNvSpPr txBox="1"/>
              <p:nvPr/>
            </p:nvSpPr>
            <p:spPr>
              <a:xfrm>
                <a:off x="8726504" y="2282984"/>
                <a:ext cx="416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EFBE77-8BFE-C0DF-993B-A43D5A3F2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504" y="2282984"/>
                <a:ext cx="416011" cy="369332"/>
              </a:xfrm>
              <a:prstGeom prst="rect">
                <a:avLst/>
              </a:prstGeom>
              <a:blipFill>
                <a:blip r:embed="rId20"/>
                <a:stretch>
                  <a:fillRect l="-16176" r="-4412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8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42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characteristics PNP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E732D8-2ECC-21D8-940E-7B97306D9913}"/>
              </a:ext>
            </a:extLst>
          </p:cNvPr>
          <p:cNvCxnSpPr>
            <a:cxnSpLocks/>
          </p:cNvCxnSpPr>
          <p:nvPr/>
        </p:nvCxnSpPr>
        <p:spPr>
          <a:xfrm flipH="1" flipV="1">
            <a:off x="864071" y="1566411"/>
            <a:ext cx="7882" cy="287983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372723-625D-0290-A0FC-A4C03D520C26}"/>
              </a:ext>
            </a:extLst>
          </p:cNvPr>
          <p:cNvCxnSpPr>
            <a:cxnSpLocks/>
          </p:cNvCxnSpPr>
          <p:nvPr/>
        </p:nvCxnSpPr>
        <p:spPr>
          <a:xfrm>
            <a:off x="864071" y="4446245"/>
            <a:ext cx="280889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44D6C4-9CEF-666F-307D-C0E9517297FC}"/>
              </a:ext>
            </a:extLst>
          </p:cNvPr>
          <p:cNvSpPr/>
          <p:nvPr/>
        </p:nvSpPr>
        <p:spPr>
          <a:xfrm>
            <a:off x="874982" y="2105571"/>
            <a:ext cx="1103586" cy="2345929"/>
          </a:xfrm>
          <a:custGeom>
            <a:avLst/>
            <a:gdLst>
              <a:gd name="connsiteX0" fmla="*/ 0 w 1103586"/>
              <a:gd name="connsiteY0" fmla="*/ 2435772 h 2435772"/>
              <a:gd name="connsiteX1" fmla="*/ 717331 w 1103586"/>
              <a:gd name="connsiteY1" fmla="*/ 1868214 h 2435772"/>
              <a:gd name="connsiteX2" fmla="*/ 1103586 w 1103586"/>
              <a:gd name="connsiteY2" fmla="*/ 0 h 24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2435772">
                <a:moveTo>
                  <a:pt x="0" y="2435772"/>
                </a:moveTo>
                <a:cubicBezTo>
                  <a:pt x="266700" y="2354974"/>
                  <a:pt x="533400" y="2274176"/>
                  <a:pt x="717331" y="1868214"/>
                </a:cubicBezTo>
                <a:cubicBezTo>
                  <a:pt x="901262" y="1462252"/>
                  <a:pt x="1002424" y="731126"/>
                  <a:pt x="1103586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82002AC-BF75-10D7-FA3C-39AC0A694957}"/>
              </a:ext>
            </a:extLst>
          </p:cNvPr>
          <p:cNvSpPr/>
          <p:nvPr/>
        </p:nvSpPr>
        <p:spPr>
          <a:xfrm>
            <a:off x="882865" y="2105572"/>
            <a:ext cx="1639614" cy="2338046"/>
          </a:xfrm>
          <a:custGeom>
            <a:avLst/>
            <a:gdLst>
              <a:gd name="connsiteX0" fmla="*/ 0 w 1639614"/>
              <a:gd name="connsiteY0" fmla="*/ 2443655 h 2443655"/>
              <a:gd name="connsiteX1" fmla="*/ 1032641 w 1639614"/>
              <a:gd name="connsiteY1" fmla="*/ 2017986 h 2443655"/>
              <a:gd name="connsiteX2" fmla="*/ 1639614 w 1639614"/>
              <a:gd name="connsiteY2" fmla="*/ 0 h 244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9614" h="2443655">
                <a:moveTo>
                  <a:pt x="0" y="2443655"/>
                </a:moveTo>
                <a:cubicBezTo>
                  <a:pt x="379686" y="2434458"/>
                  <a:pt x="759372" y="2425262"/>
                  <a:pt x="1032641" y="2017986"/>
                </a:cubicBezTo>
                <a:cubicBezTo>
                  <a:pt x="1305910" y="1610710"/>
                  <a:pt x="1472762" y="805355"/>
                  <a:pt x="1639614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CB4650-D906-C0ED-8976-E67248934F90}"/>
              </a:ext>
            </a:extLst>
          </p:cNvPr>
          <p:cNvSpPr/>
          <p:nvPr/>
        </p:nvSpPr>
        <p:spPr>
          <a:xfrm>
            <a:off x="938044" y="2105572"/>
            <a:ext cx="2144110" cy="2338046"/>
          </a:xfrm>
          <a:custGeom>
            <a:avLst/>
            <a:gdLst>
              <a:gd name="connsiteX0" fmla="*/ 0 w 2144110"/>
              <a:gd name="connsiteY0" fmla="*/ 2333296 h 2338046"/>
              <a:gd name="connsiteX1" fmla="*/ 1481959 w 2144110"/>
              <a:gd name="connsiteY1" fmla="*/ 1970689 h 2338046"/>
              <a:gd name="connsiteX2" fmla="*/ 2144110 w 2144110"/>
              <a:gd name="connsiteY2" fmla="*/ 0 h 233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4110" h="2338046">
                <a:moveTo>
                  <a:pt x="0" y="2333296"/>
                </a:moveTo>
                <a:cubicBezTo>
                  <a:pt x="562303" y="2346434"/>
                  <a:pt x="1124607" y="2359572"/>
                  <a:pt x="1481959" y="1970689"/>
                </a:cubicBezTo>
                <a:cubicBezTo>
                  <a:pt x="1839311" y="1581806"/>
                  <a:pt x="1991710" y="790903"/>
                  <a:pt x="2144110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3519635-6517-95EF-86EE-6EB4729A6F92}"/>
              </a:ext>
            </a:extLst>
          </p:cNvPr>
          <p:cNvSpPr/>
          <p:nvPr/>
        </p:nvSpPr>
        <p:spPr>
          <a:xfrm>
            <a:off x="1201917" y="2100317"/>
            <a:ext cx="2144110" cy="2338046"/>
          </a:xfrm>
          <a:custGeom>
            <a:avLst/>
            <a:gdLst>
              <a:gd name="connsiteX0" fmla="*/ 0 w 2144110"/>
              <a:gd name="connsiteY0" fmla="*/ 2333296 h 2338046"/>
              <a:gd name="connsiteX1" fmla="*/ 1481959 w 2144110"/>
              <a:gd name="connsiteY1" fmla="*/ 1970689 h 2338046"/>
              <a:gd name="connsiteX2" fmla="*/ 2144110 w 2144110"/>
              <a:gd name="connsiteY2" fmla="*/ 0 h 233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4110" h="2338046">
                <a:moveTo>
                  <a:pt x="0" y="2333296"/>
                </a:moveTo>
                <a:cubicBezTo>
                  <a:pt x="562303" y="2346434"/>
                  <a:pt x="1124607" y="2359572"/>
                  <a:pt x="1481959" y="1970689"/>
                </a:cubicBezTo>
                <a:cubicBezTo>
                  <a:pt x="1839311" y="1581806"/>
                  <a:pt x="1991710" y="790903"/>
                  <a:pt x="2144110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F8FD57-5DC4-2F83-EB56-3D8144C09D4A}"/>
              </a:ext>
            </a:extLst>
          </p:cNvPr>
          <p:cNvCxnSpPr/>
          <p:nvPr/>
        </p:nvCxnSpPr>
        <p:spPr>
          <a:xfrm>
            <a:off x="874985" y="3828763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F8FD98-7226-E05E-0046-94191163BF60}"/>
              </a:ext>
            </a:extLst>
          </p:cNvPr>
          <p:cNvCxnSpPr/>
          <p:nvPr/>
        </p:nvCxnSpPr>
        <p:spPr>
          <a:xfrm>
            <a:off x="874984" y="3169492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698226-9369-CAD8-1C42-CBE650A8B27C}"/>
              </a:ext>
            </a:extLst>
          </p:cNvPr>
          <p:cNvCxnSpPr/>
          <p:nvPr/>
        </p:nvCxnSpPr>
        <p:spPr>
          <a:xfrm>
            <a:off x="868214" y="2530736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FA9835-F938-9C0E-7257-32B27211DD03}"/>
              </a:ext>
            </a:extLst>
          </p:cNvPr>
          <p:cNvCxnSpPr>
            <a:cxnSpLocks/>
          </p:cNvCxnSpPr>
          <p:nvPr/>
        </p:nvCxnSpPr>
        <p:spPr>
          <a:xfrm flipH="1" flipV="1">
            <a:off x="1624758" y="4367416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694148-4E64-BC66-F044-6569A23CB524}"/>
              </a:ext>
            </a:extLst>
          </p:cNvPr>
          <p:cNvCxnSpPr>
            <a:cxnSpLocks/>
          </p:cNvCxnSpPr>
          <p:nvPr/>
        </p:nvCxnSpPr>
        <p:spPr>
          <a:xfrm flipH="1" flipV="1">
            <a:off x="2475290" y="4354277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99A66B-C55A-433F-8459-93C7D35B64F2}"/>
                  </a:ext>
                </a:extLst>
              </p:cNvPr>
              <p:cNvSpPr txBox="1"/>
              <p:nvPr/>
            </p:nvSpPr>
            <p:spPr>
              <a:xfrm rot="16200000">
                <a:off x="-209544" y="2884566"/>
                <a:ext cx="758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1800" b="1" dirty="0"/>
                  <a:t>(mA)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99A66B-C55A-433F-8459-93C7D35B6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09544" y="2884566"/>
                <a:ext cx="758156" cy="276999"/>
              </a:xfrm>
              <a:prstGeom prst="rect">
                <a:avLst/>
              </a:prstGeom>
              <a:blipFill>
                <a:blip r:embed="rId4"/>
                <a:stretch>
                  <a:fillRect l="-28261" t="-20161" r="-50000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DFD483-E65B-ACCD-AFFE-1E39F9AF5EB8}"/>
              </a:ext>
            </a:extLst>
          </p:cNvPr>
          <p:cNvCxnSpPr>
            <a:cxnSpLocks/>
          </p:cNvCxnSpPr>
          <p:nvPr/>
        </p:nvCxnSpPr>
        <p:spPr>
          <a:xfrm flipH="1" flipV="1">
            <a:off x="3275880" y="4368731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67A09F-92B1-E481-FB76-A6EBD68F1F24}"/>
                  </a:ext>
                </a:extLst>
              </p:cNvPr>
              <p:cNvSpPr txBox="1"/>
              <p:nvPr/>
            </p:nvSpPr>
            <p:spPr>
              <a:xfrm>
                <a:off x="669462" y="4257818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67A09F-92B1-E481-FB76-A6EBD68F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62" y="4257818"/>
                <a:ext cx="192360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C97D6A-C85D-7198-2F4C-766B8B9C301C}"/>
                  </a:ext>
                </a:extLst>
              </p:cNvPr>
              <p:cNvSpPr txBox="1"/>
              <p:nvPr/>
            </p:nvSpPr>
            <p:spPr>
              <a:xfrm>
                <a:off x="333167" y="3669369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C97D6A-C85D-7198-2F4C-766B8B9C3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7" y="3669369"/>
                <a:ext cx="541815" cy="276999"/>
              </a:xfrm>
              <a:prstGeom prst="rect">
                <a:avLst/>
              </a:prstGeom>
              <a:blipFill>
                <a:blip r:embed="rId6"/>
                <a:stretch>
                  <a:fillRect l="-1124" r="-8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037223-8A6F-2A22-68A0-12BAB3B6CE66}"/>
                  </a:ext>
                </a:extLst>
              </p:cNvPr>
              <p:cNvSpPr txBox="1"/>
              <p:nvPr/>
            </p:nvSpPr>
            <p:spPr>
              <a:xfrm>
                <a:off x="333167" y="3023065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037223-8A6F-2A22-68A0-12BAB3B6C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7" y="3023065"/>
                <a:ext cx="541815" cy="276999"/>
              </a:xfrm>
              <a:prstGeom prst="rect">
                <a:avLst/>
              </a:prstGeom>
              <a:blipFill>
                <a:blip r:embed="rId7"/>
                <a:stretch>
                  <a:fillRect l="-1124" r="-8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0BA8F0-B1FF-E718-36E5-83B77256C975}"/>
              </a:ext>
            </a:extLst>
          </p:cNvPr>
          <p:cNvCxnSpPr/>
          <p:nvPr/>
        </p:nvCxnSpPr>
        <p:spPr>
          <a:xfrm>
            <a:off x="861865" y="2527077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2D5649-4CDC-DB51-3709-58F82170FF7D}"/>
              </a:ext>
            </a:extLst>
          </p:cNvPr>
          <p:cNvCxnSpPr/>
          <p:nvPr/>
        </p:nvCxnSpPr>
        <p:spPr>
          <a:xfrm>
            <a:off x="861864" y="1867806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22F4BF4-A627-5A8D-EAE9-BB87C82E40C9}"/>
                  </a:ext>
                </a:extLst>
              </p:cNvPr>
              <p:cNvSpPr txBox="1"/>
              <p:nvPr/>
            </p:nvSpPr>
            <p:spPr>
              <a:xfrm>
                <a:off x="320047" y="2367683"/>
                <a:ext cx="477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−0.</m:t>
                    </m:r>
                  </m:oMath>
                </a14:m>
                <a:r>
                  <a:rPr lang="en-US" sz="1800" dirty="0"/>
                  <a:t>3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22F4BF4-A627-5A8D-EAE9-BB87C82E4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7" y="2367683"/>
                <a:ext cx="477695" cy="276999"/>
              </a:xfrm>
              <a:prstGeom prst="rect">
                <a:avLst/>
              </a:prstGeom>
              <a:blipFill>
                <a:blip r:embed="rId8"/>
                <a:stretch>
                  <a:fillRect l="-8974" t="-28261" r="-294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A5348C-9689-25C3-8D9E-9A2F9B42A7C2}"/>
                  </a:ext>
                </a:extLst>
              </p:cNvPr>
              <p:cNvSpPr txBox="1"/>
              <p:nvPr/>
            </p:nvSpPr>
            <p:spPr>
              <a:xfrm>
                <a:off x="320047" y="1721379"/>
                <a:ext cx="477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−0.</m:t>
                    </m:r>
                  </m:oMath>
                </a14:m>
                <a:r>
                  <a:rPr lang="en-US" sz="1800" dirty="0"/>
                  <a:t>4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A5348C-9689-25C3-8D9E-9A2F9B42A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7" y="1721379"/>
                <a:ext cx="477695" cy="276999"/>
              </a:xfrm>
              <a:prstGeom prst="rect">
                <a:avLst/>
              </a:prstGeom>
              <a:blipFill>
                <a:blip r:embed="rId9"/>
                <a:stretch>
                  <a:fillRect l="-8974" t="-28261" r="-294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05F1D7-2F0A-3B2A-7797-88D161F521FC}"/>
                  </a:ext>
                </a:extLst>
              </p:cNvPr>
              <p:cNvSpPr txBox="1"/>
              <p:nvPr/>
            </p:nvSpPr>
            <p:spPr>
              <a:xfrm>
                <a:off x="1315748" y="4459381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05F1D7-2F0A-3B2A-7797-88D161F5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48" y="4459381"/>
                <a:ext cx="541815" cy="276999"/>
              </a:xfrm>
              <a:prstGeom prst="rect">
                <a:avLst/>
              </a:prstGeom>
              <a:blipFill>
                <a:blip r:embed="rId10"/>
                <a:stretch>
                  <a:fillRect l="-1124" r="-8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F4BCA0C-A8D4-935E-2F0B-39D46AF9E7A0}"/>
                  </a:ext>
                </a:extLst>
              </p:cNvPr>
              <p:cNvSpPr txBox="1"/>
              <p:nvPr/>
            </p:nvSpPr>
            <p:spPr>
              <a:xfrm>
                <a:off x="2138183" y="4452814"/>
                <a:ext cx="477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−0.</m:t>
                    </m:r>
                  </m:oMath>
                </a14:m>
                <a:r>
                  <a:rPr lang="en-US" sz="1800" dirty="0"/>
                  <a:t>4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F4BCA0C-A8D4-935E-2F0B-39D46AF9E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83" y="4452814"/>
                <a:ext cx="477695" cy="276999"/>
              </a:xfrm>
              <a:prstGeom prst="rect">
                <a:avLst/>
              </a:prstGeom>
              <a:blipFill>
                <a:blip r:embed="rId11"/>
                <a:stretch>
                  <a:fillRect l="-8974" t="-28261" r="-294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FDF97CD-2768-7C13-982F-211EC80F8F19}"/>
                  </a:ext>
                </a:extLst>
              </p:cNvPr>
              <p:cNvSpPr txBox="1"/>
              <p:nvPr/>
            </p:nvSpPr>
            <p:spPr>
              <a:xfrm>
                <a:off x="2959485" y="4438360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FDF97CD-2768-7C13-982F-211EC80F8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85" y="4438360"/>
                <a:ext cx="541815" cy="276999"/>
              </a:xfrm>
              <a:prstGeom prst="rect">
                <a:avLst/>
              </a:prstGeom>
              <a:blipFill>
                <a:blip r:embed="rId12"/>
                <a:stretch>
                  <a:fillRect r="-101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BFD06D-1268-E6DD-D890-DCE58C37E85B}"/>
                  </a:ext>
                </a:extLst>
              </p:cNvPr>
              <p:cNvSpPr txBox="1"/>
              <p:nvPr/>
            </p:nvSpPr>
            <p:spPr>
              <a:xfrm>
                <a:off x="1978568" y="4807623"/>
                <a:ext cx="698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r>
                  <a:rPr lang="en-US" sz="1800" b="1" dirty="0"/>
                  <a:t>(V)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BFD06D-1268-E6DD-D890-DCE58C37E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68" y="4807623"/>
                <a:ext cx="698846" cy="276999"/>
              </a:xfrm>
              <a:prstGeom prst="rect">
                <a:avLst/>
              </a:prstGeom>
              <a:blipFill>
                <a:blip r:embed="rId13"/>
                <a:stretch>
                  <a:fillRect l="-12281" t="-28889" r="-2105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C3B6F4A-1B98-EBAA-C15A-7AFAC5A87E42}"/>
                  </a:ext>
                </a:extLst>
              </p:cNvPr>
              <p:cNvSpPr txBox="1"/>
              <p:nvPr/>
            </p:nvSpPr>
            <p:spPr>
              <a:xfrm rot="16661992">
                <a:off x="1213842" y="2505488"/>
                <a:ext cx="923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V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C3B6F4A-1B98-EBAA-C15A-7AFAC5A87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661992">
                <a:off x="1213842" y="2505488"/>
                <a:ext cx="923201" cy="276999"/>
              </a:xfrm>
              <a:prstGeom prst="rect">
                <a:avLst/>
              </a:prstGeom>
              <a:blipFill>
                <a:blip r:embed="rId14"/>
                <a:stretch>
                  <a:fillRect t="-14650" r="-37879" b="-8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AF63B96-F706-C5DD-A3E8-DA0B924ADE76}"/>
                  </a:ext>
                </a:extLst>
              </p:cNvPr>
              <p:cNvSpPr txBox="1"/>
              <p:nvPr/>
            </p:nvSpPr>
            <p:spPr>
              <a:xfrm rot="17058856">
                <a:off x="1946759" y="2388284"/>
                <a:ext cx="631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−0.1</m:t>
                    </m:r>
                  </m:oMath>
                </a14:m>
                <a:r>
                  <a:rPr lang="en-US" sz="1800" dirty="0"/>
                  <a:t>V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AF63B96-F706-C5DD-A3E8-DA0B924AD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058856">
                <a:off x="1946759" y="2388284"/>
                <a:ext cx="631583" cy="276999"/>
              </a:xfrm>
              <a:prstGeom prst="rect">
                <a:avLst/>
              </a:prstGeom>
              <a:blipFill>
                <a:blip r:embed="rId15"/>
                <a:stretch>
                  <a:fillRect t="-22124" r="-40000"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FAF8A3A-C8F9-7A9A-960C-A59456942643}"/>
                  </a:ext>
                </a:extLst>
              </p:cNvPr>
              <p:cNvSpPr txBox="1"/>
              <p:nvPr/>
            </p:nvSpPr>
            <p:spPr>
              <a:xfrm rot="17058856">
                <a:off x="2554086" y="2262858"/>
                <a:ext cx="631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−0.2</m:t>
                    </m:r>
                  </m:oMath>
                </a14:m>
                <a:r>
                  <a:rPr lang="en-US" sz="1800" dirty="0"/>
                  <a:t>V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FAF8A3A-C8F9-7A9A-960C-A59456942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058856">
                <a:off x="2554086" y="2262858"/>
                <a:ext cx="631583" cy="276999"/>
              </a:xfrm>
              <a:prstGeom prst="rect">
                <a:avLst/>
              </a:prstGeom>
              <a:blipFill>
                <a:blip r:embed="rId16"/>
                <a:stretch>
                  <a:fillRect t="-22321" r="-38028" b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1B585A6-3C31-318B-DB53-01302C74F67B}"/>
                  </a:ext>
                </a:extLst>
              </p:cNvPr>
              <p:cNvSpPr txBox="1"/>
              <p:nvPr/>
            </p:nvSpPr>
            <p:spPr>
              <a:xfrm rot="17058856">
                <a:off x="3206625" y="2302047"/>
                <a:ext cx="455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V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1B585A6-3C31-318B-DB53-01302C74F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058856">
                <a:off x="3206625" y="2302047"/>
                <a:ext cx="455253" cy="276999"/>
              </a:xfrm>
              <a:prstGeom prst="rect">
                <a:avLst/>
              </a:prstGeom>
              <a:blipFill>
                <a:blip r:embed="rId17"/>
                <a:stretch>
                  <a:fillRect l="-9524" t="-29412" r="-4285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FBD2947-1679-1FC5-3241-F2D1A0D7A22E}"/>
                  </a:ext>
                </a:extLst>
              </p:cNvPr>
              <p:cNvSpPr txBox="1"/>
              <p:nvPr/>
            </p:nvSpPr>
            <p:spPr>
              <a:xfrm>
                <a:off x="700788" y="654289"/>
                <a:ext cx="3335184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𝑰𝒏𝒑𝒖𝒕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𝒄𝒉𝒂𝒓𝒂𝒄𝒕𝒆𝒓𝒊𝒔𝒕𝒊𝒄𝒔</m:t>
                      </m:r>
                    </m:oMath>
                  </m:oMathPara>
                </a14:m>
                <a:endParaRPr kumimoji="0" lang="en-US" sz="2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FBD2947-1679-1FC5-3241-F2D1A0D7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8" y="654289"/>
                <a:ext cx="3335184" cy="461665"/>
              </a:xfrm>
              <a:prstGeom prst="rect">
                <a:avLst/>
              </a:prstGeom>
              <a:blipFill>
                <a:blip r:embed="rId18"/>
                <a:stretch>
                  <a:fillRect l="-1275" r="-2732" b="-17949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A169CF1-B404-512D-2BA3-234618F6F09C}"/>
              </a:ext>
            </a:extLst>
          </p:cNvPr>
          <p:cNvCxnSpPr>
            <a:cxnSpLocks/>
          </p:cNvCxnSpPr>
          <p:nvPr/>
        </p:nvCxnSpPr>
        <p:spPr>
          <a:xfrm flipH="1" flipV="1">
            <a:off x="4865217" y="1582174"/>
            <a:ext cx="7882" cy="287983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FB7AB50-F3E3-C7DE-EEEB-D03E49BD3D9E}"/>
              </a:ext>
            </a:extLst>
          </p:cNvPr>
          <p:cNvCxnSpPr>
            <a:cxnSpLocks/>
          </p:cNvCxnSpPr>
          <p:nvPr/>
        </p:nvCxnSpPr>
        <p:spPr>
          <a:xfrm>
            <a:off x="4865217" y="4462008"/>
            <a:ext cx="41920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966A6BF-477A-8013-6CAF-46F2BC1AD0CF}"/>
              </a:ext>
            </a:extLst>
          </p:cNvPr>
          <p:cNvSpPr/>
          <p:nvPr/>
        </p:nvSpPr>
        <p:spPr>
          <a:xfrm flipH="1" flipV="1">
            <a:off x="4883214" y="4092743"/>
            <a:ext cx="3559997" cy="353132"/>
          </a:xfrm>
          <a:custGeom>
            <a:avLst/>
            <a:gdLst>
              <a:gd name="connsiteX0" fmla="*/ 0 w 1103586"/>
              <a:gd name="connsiteY0" fmla="*/ 2435772 h 2435772"/>
              <a:gd name="connsiteX1" fmla="*/ 717331 w 1103586"/>
              <a:gd name="connsiteY1" fmla="*/ 1868214 h 2435772"/>
              <a:gd name="connsiteX2" fmla="*/ 1103586 w 1103586"/>
              <a:gd name="connsiteY2" fmla="*/ 0 h 24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2435772">
                <a:moveTo>
                  <a:pt x="0" y="2435772"/>
                </a:moveTo>
                <a:cubicBezTo>
                  <a:pt x="266700" y="2354974"/>
                  <a:pt x="533400" y="2274176"/>
                  <a:pt x="717331" y="1868214"/>
                </a:cubicBezTo>
                <a:cubicBezTo>
                  <a:pt x="901262" y="1462252"/>
                  <a:pt x="1002424" y="731126"/>
                  <a:pt x="1103586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FEC4BDC-33DA-27E2-597F-93D809E0A71B}"/>
              </a:ext>
            </a:extLst>
          </p:cNvPr>
          <p:cNvCxnSpPr/>
          <p:nvPr/>
        </p:nvCxnSpPr>
        <p:spPr>
          <a:xfrm>
            <a:off x="4876131" y="3844526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2DD406A-4A33-063C-CB66-627A2A0F016E}"/>
              </a:ext>
            </a:extLst>
          </p:cNvPr>
          <p:cNvCxnSpPr/>
          <p:nvPr/>
        </p:nvCxnSpPr>
        <p:spPr>
          <a:xfrm>
            <a:off x="4876130" y="3185255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C6AB1B-23E7-2F84-2A36-7CF6D383073A}"/>
              </a:ext>
            </a:extLst>
          </p:cNvPr>
          <p:cNvCxnSpPr/>
          <p:nvPr/>
        </p:nvCxnSpPr>
        <p:spPr>
          <a:xfrm>
            <a:off x="4869360" y="2546499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DAC98C8-2A12-FAE0-16AE-DA7F54B58041}"/>
              </a:ext>
            </a:extLst>
          </p:cNvPr>
          <p:cNvCxnSpPr>
            <a:cxnSpLocks/>
          </p:cNvCxnSpPr>
          <p:nvPr/>
        </p:nvCxnSpPr>
        <p:spPr>
          <a:xfrm flipH="1" flipV="1">
            <a:off x="5625904" y="4383179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B2FA66-26D1-4B46-127C-8A94F1660B4C}"/>
              </a:ext>
            </a:extLst>
          </p:cNvPr>
          <p:cNvCxnSpPr>
            <a:cxnSpLocks/>
          </p:cNvCxnSpPr>
          <p:nvPr/>
        </p:nvCxnSpPr>
        <p:spPr>
          <a:xfrm flipH="1" flipV="1">
            <a:off x="6476436" y="4370040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3F3B71B-668E-91B7-4310-5BEE3B8D86BA}"/>
                  </a:ext>
                </a:extLst>
              </p:cNvPr>
              <p:cNvSpPr txBox="1"/>
              <p:nvPr/>
            </p:nvSpPr>
            <p:spPr>
              <a:xfrm rot="16200000">
                <a:off x="3799617" y="2900329"/>
                <a:ext cx="742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800" b="1" dirty="0"/>
                  <a:t>(mA)</a:t>
                </a: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3F3B71B-668E-91B7-4310-5BEE3B8D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9617" y="2900329"/>
                <a:ext cx="742126" cy="276999"/>
              </a:xfrm>
              <a:prstGeom prst="rect">
                <a:avLst/>
              </a:prstGeom>
              <a:blipFill>
                <a:blip r:embed="rId19"/>
                <a:stretch>
                  <a:fillRect l="-28261" t="-20661" r="-50000" b="-1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A88E63-DEFC-D44C-719D-7270685CC30D}"/>
              </a:ext>
            </a:extLst>
          </p:cNvPr>
          <p:cNvCxnSpPr>
            <a:cxnSpLocks/>
          </p:cNvCxnSpPr>
          <p:nvPr/>
        </p:nvCxnSpPr>
        <p:spPr>
          <a:xfrm flipH="1" flipV="1">
            <a:off x="7277026" y="4384494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B3A941C-6FDC-4AD7-FEAD-F6DD5668A227}"/>
                  </a:ext>
                </a:extLst>
              </p:cNvPr>
              <p:cNvSpPr txBox="1"/>
              <p:nvPr/>
            </p:nvSpPr>
            <p:spPr>
              <a:xfrm>
                <a:off x="4670608" y="427358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B3A941C-6FDC-4AD7-FEAD-F6DD5668A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08" y="4273581"/>
                <a:ext cx="192360" cy="276999"/>
              </a:xfrm>
              <a:prstGeom prst="rect">
                <a:avLst/>
              </a:prstGeom>
              <a:blipFill>
                <a:blip r:embed="rId20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A8EB760-203A-DDB7-905E-E641E30E2161}"/>
                  </a:ext>
                </a:extLst>
              </p:cNvPr>
              <p:cNvSpPr txBox="1"/>
              <p:nvPr/>
            </p:nvSpPr>
            <p:spPr>
              <a:xfrm>
                <a:off x="4334313" y="3685132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−20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A8EB760-203A-DDB7-905E-E641E30E2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3685132"/>
                <a:ext cx="493725" cy="276999"/>
              </a:xfrm>
              <a:prstGeom prst="rect">
                <a:avLst/>
              </a:prstGeom>
              <a:blipFill>
                <a:blip r:embed="rId21"/>
                <a:stretch>
                  <a:fillRect r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CD2A11-AC71-AADF-BAE5-C49AE69FBF5F}"/>
                  </a:ext>
                </a:extLst>
              </p:cNvPr>
              <p:cNvSpPr txBox="1"/>
              <p:nvPr/>
            </p:nvSpPr>
            <p:spPr>
              <a:xfrm>
                <a:off x="4334313" y="3038828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−40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CD2A11-AC71-AADF-BAE5-C49AE69FB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3038828"/>
                <a:ext cx="493725" cy="276999"/>
              </a:xfrm>
              <a:prstGeom prst="rect">
                <a:avLst/>
              </a:prstGeom>
              <a:blipFill>
                <a:blip r:embed="rId22"/>
                <a:stretch>
                  <a:fillRect r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BAE6FD2-51BB-0FF7-330E-C1460AE4D9E4}"/>
              </a:ext>
            </a:extLst>
          </p:cNvPr>
          <p:cNvCxnSpPr/>
          <p:nvPr/>
        </p:nvCxnSpPr>
        <p:spPr>
          <a:xfrm>
            <a:off x="4863011" y="2542840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A7AFE1F-0C8B-4646-F534-9200246A32DC}"/>
              </a:ext>
            </a:extLst>
          </p:cNvPr>
          <p:cNvCxnSpPr/>
          <p:nvPr/>
        </p:nvCxnSpPr>
        <p:spPr>
          <a:xfrm>
            <a:off x="4863010" y="1883569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7424533-266E-EAA8-3B89-1721739C0CB4}"/>
                  </a:ext>
                </a:extLst>
              </p:cNvPr>
              <p:cNvSpPr txBox="1"/>
              <p:nvPr/>
            </p:nvSpPr>
            <p:spPr>
              <a:xfrm>
                <a:off x="4321193" y="2383446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−60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7424533-266E-EAA8-3B89-1721739C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193" y="2383446"/>
                <a:ext cx="493725" cy="276999"/>
              </a:xfrm>
              <a:prstGeom prst="rect">
                <a:avLst/>
              </a:prstGeom>
              <a:blipFill>
                <a:blip r:embed="rId23"/>
                <a:stretch>
                  <a:fillRect l="-1235" r="-98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1965202-E1C1-1534-747A-96018DC34454}"/>
                  </a:ext>
                </a:extLst>
              </p:cNvPr>
              <p:cNvSpPr txBox="1"/>
              <p:nvPr/>
            </p:nvSpPr>
            <p:spPr>
              <a:xfrm>
                <a:off x="4321193" y="1737142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−80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1965202-E1C1-1534-747A-96018DC3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193" y="1737142"/>
                <a:ext cx="493725" cy="276999"/>
              </a:xfrm>
              <a:prstGeom prst="rect">
                <a:avLst/>
              </a:prstGeom>
              <a:blipFill>
                <a:blip r:embed="rId24"/>
                <a:stretch>
                  <a:fillRect l="-1235" r="-98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BFE3DF9-DE59-D99A-A834-C5F4C2424815}"/>
                  </a:ext>
                </a:extLst>
              </p:cNvPr>
              <p:cNvSpPr txBox="1"/>
              <p:nvPr/>
            </p:nvSpPr>
            <p:spPr>
              <a:xfrm>
                <a:off x="5316894" y="4475144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BFE3DF9-DE59-D99A-A834-C5F4C2424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94" y="4475144"/>
                <a:ext cx="541815" cy="276999"/>
              </a:xfrm>
              <a:prstGeom prst="rect">
                <a:avLst/>
              </a:prstGeom>
              <a:blipFill>
                <a:blip r:embed="rId25"/>
                <a:stretch>
                  <a:fillRect r="-101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A20A4ED-D162-A977-39C1-9A5153ED68E0}"/>
                  </a:ext>
                </a:extLst>
              </p:cNvPr>
              <p:cNvSpPr txBox="1"/>
              <p:nvPr/>
            </p:nvSpPr>
            <p:spPr>
              <a:xfrm>
                <a:off x="6139329" y="4468577"/>
                <a:ext cx="477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−0.</m:t>
                    </m:r>
                  </m:oMath>
                </a14:m>
                <a:r>
                  <a:rPr lang="en-US" sz="1800" dirty="0"/>
                  <a:t>4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A20A4ED-D162-A977-39C1-9A5153ED6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29" y="4468577"/>
                <a:ext cx="477695" cy="276999"/>
              </a:xfrm>
              <a:prstGeom prst="rect">
                <a:avLst/>
              </a:prstGeom>
              <a:blipFill>
                <a:blip r:embed="rId26"/>
                <a:stretch>
                  <a:fillRect l="-7692" t="-28889" r="-3076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EF6AFE-03A7-3925-C49F-6986F7F1F78A}"/>
                  </a:ext>
                </a:extLst>
              </p:cNvPr>
              <p:cNvSpPr txBox="1"/>
              <p:nvPr/>
            </p:nvSpPr>
            <p:spPr>
              <a:xfrm>
                <a:off x="6960631" y="4454123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EF6AFE-03A7-3925-C49F-6986F7F1F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31" y="4454123"/>
                <a:ext cx="541815" cy="276999"/>
              </a:xfrm>
              <a:prstGeom prst="rect">
                <a:avLst/>
              </a:prstGeom>
              <a:blipFill>
                <a:blip r:embed="rId27"/>
                <a:stretch>
                  <a:fillRect l="-1124" r="-8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C81943C-FC34-EAFE-3359-2E2D673703A0}"/>
                  </a:ext>
                </a:extLst>
              </p:cNvPr>
              <p:cNvSpPr txBox="1"/>
              <p:nvPr/>
            </p:nvSpPr>
            <p:spPr>
              <a:xfrm>
                <a:off x="6647325" y="4808826"/>
                <a:ext cx="682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 sz="1800" b="1" dirty="0"/>
                  <a:t>(V)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C81943C-FC34-EAFE-3359-2E2D67370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325" y="4808826"/>
                <a:ext cx="682816" cy="276999"/>
              </a:xfrm>
              <a:prstGeom prst="rect">
                <a:avLst/>
              </a:prstGeom>
              <a:blipFill>
                <a:blip r:embed="rId28"/>
                <a:stretch>
                  <a:fillRect l="-11607" t="-28889" r="-2142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5005D58-AFA9-4C58-2F0B-D150669FCA9A}"/>
                  </a:ext>
                </a:extLst>
              </p:cNvPr>
              <p:cNvSpPr txBox="1"/>
              <p:nvPr/>
            </p:nvSpPr>
            <p:spPr>
              <a:xfrm rot="21043692">
                <a:off x="7196695" y="1205654"/>
                <a:ext cx="1327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=−0.5</m:t>
                    </m:r>
                  </m:oMath>
                </a14:m>
                <a:r>
                  <a:rPr lang="en-US" sz="1800" dirty="0"/>
                  <a:t>mA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5005D58-AFA9-4C58-2F0B-D150669FC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3692">
                <a:off x="7196695" y="1205654"/>
                <a:ext cx="1327799" cy="276999"/>
              </a:xfrm>
              <a:prstGeom prst="rect">
                <a:avLst/>
              </a:prstGeom>
              <a:blipFill>
                <a:blip r:embed="rId29"/>
                <a:stretch>
                  <a:fillRect l="-5381" t="-19753" r="-1165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8E827CC-4688-1E99-E0B6-81416A0F18CA}"/>
              </a:ext>
            </a:extLst>
          </p:cNvPr>
          <p:cNvCxnSpPr>
            <a:cxnSpLocks/>
          </p:cNvCxnSpPr>
          <p:nvPr/>
        </p:nvCxnSpPr>
        <p:spPr>
          <a:xfrm flipH="1" flipV="1">
            <a:off x="8134844" y="4364463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19C616-B4E0-06B6-9194-261A6BD660B0}"/>
              </a:ext>
            </a:extLst>
          </p:cNvPr>
          <p:cNvCxnSpPr>
            <a:cxnSpLocks/>
          </p:cNvCxnSpPr>
          <p:nvPr/>
        </p:nvCxnSpPr>
        <p:spPr>
          <a:xfrm flipH="1" flipV="1">
            <a:off x="8935434" y="4378917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E990F2D-9080-6915-07E6-7BE8537E2E25}"/>
                  </a:ext>
                </a:extLst>
              </p:cNvPr>
              <p:cNvSpPr txBox="1"/>
              <p:nvPr/>
            </p:nvSpPr>
            <p:spPr>
              <a:xfrm>
                <a:off x="7797737" y="4463000"/>
                <a:ext cx="477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−0.</m:t>
                    </m:r>
                  </m:oMath>
                </a14:m>
                <a:r>
                  <a:rPr lang="en-US" sz="1800" dirty="0"/>
                  <a:t>4</a:t>
                </a: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E990F2D-9080-6915-07E6-7BE8537E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37" y="4463000"/>
                <a:ext cx="477695" cy="276999"/>
              </a:xfrm>
              <a:prstGeom prst="rect">
                <a:avLst/>
              </a:prstGeom>
              <a:blipFill>
                <a:blip r:embed="rId30"/>
                <a:stretch>
                  <a:fillRect l="-7595" t="-28261" r="-291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679F0D3-8B60-0571-43BB-DD1A9B5DD99E}"/>
                  </a:ext>
                </a:extLst>
              </p:cNvPr>
              <p:cNvSpPr txBox="1"/>
              <p:nvPr/>
            </p:nvSpPr>
            <p:spPr>
              <a:xfrm>
                <a:off x="8619039" y="4448546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679F0D3-8B60-0571-43BB-DD1A9B5D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039" y="4448546"/>
                <a:ext cx="541815" cy="276999"/>
              </a:xfrm>
              <a:prstGeom prst="rect">
                <a:avLst/>
              </a:prstGeom>
              <a:blipFill>
                <a:blip r:embed="rId31"/>
                <a:stretch>
                  <a:fillRect l="-1124" r="-8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EBA85F2-3A05-41DC-CBB1-D4774F035733}"/>
                  </a:ext>
                </a:extLst>
              </p:cNvPr>
              <p:cNvSpPr txBox="1"/>
              <p:nvPr/>
            </p:nvSpPr>
            <p:spPr>
              <a:xfrm rot="21336597">
                <a:off x="7546015" y="3235719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EBA85F2-3A05-41DC-CBB1-D4774F035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7546015" y="3235719"/>
                <a:ext cx="829522" cy="276999"/>
              </a:xfrm>
              <a:prstGeom prst="rect">
                <a:avLst/>
              </a:prstGeom>
              <a:blipFill>
                <a:blip r:embed="rId32"/>
                <a:stretch>
                  <a:fillRect l="-3571" t="-24561" r="-17143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5E679C1-8B83-E2C3-3CF6-F0C4C4A7F7CD}"/>
                  </a:ext>
                </a:extLst>
              </p:cNvPr>
              <p:cNvSpPr txBox="1"/>
              <p:nvPr/>
            </p:nvSpPr>
            <p:spPr>
              <a:xfrm rot="21336597">
                <a:off x="7921756" y="3823620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5E679C1-8B83-E2C3-3CF6-F0C4C4A7F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7921756" y="3823620"/>
                <a:ext cx="192360" cy="276999"/>
              </a:xfrm>
              <a:prstGeom prst="rect">
                <a:avLst/>
              </a:prstGeom>
              <a:blipFill>
                <a:blip r:embed="rId33"/>
                <a:stretch>
                  <a:fillRect l="-19444" r="-2222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EB27B95-7E57-7D9A-CCF5-E8633E86A4AC}"/>
                  </a:ext>
                </a:extLst>
              </p:cNvPr>
              <p:cNvSpPr txBox="1"/>
              <p:nvPr/>
            </p:nvSpPr>
            <p:spPr>
              <a:xfrm rot="21336597">
                <a:off x="7527322" y="2661706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EB27B95-7E57-7D9A-CCF5-E8633E86A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7527322" y="2661706"/>
                <a:ext cx="829522" cy="276999"/>
              </a:xfrm>
              <a:prstGeom prst="rect">
                <a:avLst/>
              </a:prstGeom>
              <a:blipFill>
                <a:blip r:embed="rId34"/>
                <a:stretch>
                  <a:fillRect l="-3571" t="-24561" r="-16429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58DDEB7-F373-4738-D330-4ED2B0CA2308}"/>
                  </a:ext>
                </a:extLst>
              </p:cNvPr>
              <p:cNvSpPr txBox="1"/>
              <p:nvPr/>
            </p:nvSpPr>
            <p:spPr>
              <a:xfrm rot="21336597">
                <a:off x="7538652" y="2164361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58DDEB7-F373-4738-D330-4ED2B0CA2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7538652" y="2164361"/>
                <a:ext cx="829522" cy="276999"/>
              </a:xfrm>
              <a:prstGeom prst="rect">
                <a:avLst/>
              </a:prstGeom>
              <a:blipFill>
                <a:blip r:embed="rId35"/>
                <a:stretch>
                  <a:fillRect l="-3571" t="-24561" r="-16429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1B262E-CD74-09EF-BBB1-6B4156AEDBDB}"/>
                  </a:ext>
                </a:extLst>
              </p:cNvPr>
              <p:cNvSpPr txBox="1"/>
              <p:nvPr/>
            </p:nvSpPr>
            <p:spPr>
              <a:xfrm rot="21336597">
                <a:off x="7511831" y="1652666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1B262E-CD74-09EF-BBB1-6B4156AED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7511831" y="1652666"/>
                <a:ext cx="829522" cy="276999"/>
              </a:xfrm>
              <a:prstGeom prst="rect">
                <a:avLst/>
              </a:prstGeom>
              <a:blipFill>
                <a:blip r:embed="rId36"/>
                <a:stretch>
                  <a:fillRect l="-2857" t="-24561" r="-17143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F1F333B-B675-3037-4C6A-A20A54D496BF}"/>
                  </a:ext>
                </a:extLst>
              </p:cNvPr>
              <p:cNvSpPr txBox="1"/>
              <p:nvPr/>
            </p:nvSpPr>
            <p:spPr>
              <a:xfrm>
                <a:off x="5015553" y="659996"/>
                <a:ext cx="3603485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𝑶𝒖𝒕𝒑𝒖𝒕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𝒄𝒉𝒂𝒓𝒂𝒄𝒕𝒆𝒓𝒊𝒔𝒕𝒊𝒄𝒔</m:t>
                      </m:r>
                    </m:oMath>
                  </m:oMathPara>
                </a14:m>
                <a:endParaRPr kumimoji="0" lang="en-US" sz="2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F1F333B-B675-3037-4C6A-A20A54D49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553" y="659996"/>
                <a:ext cx="3603485" cy="461665"/>
              </a:xfrm>
              <a:prstGeom prst="rect">
                <a:avLst/>
              </a:prstGeom>
              <a:blipFill>
                <a:blip r:embed="rId37"/>
                <a:stretch>
                  <a:fillRect l="-1180" r="-1012" b="-17949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6322152-C820-41D1-81D6-BA71728C9B5E}"/>
              </a:ext>
            </a:extLst>
          </p:cNvPr>
          <p:cNvSpPr/>
          <p:nvPr/>
        </p:nvSpPr>
        <p:spPr>
          <a:xfrm>
            <a:off x="4887310" y="3531476"/>
            <a:ext cx="3540498" cy="914400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7DA4AFB-74B3-3FD8-5A6D-802B5BF7D02E}"/>
              </a:ext>
            </a:extLst>
          </p:cNvPr>
          <p:cNvSpPr/>
          <p:nvPr/>
        </p:nvSpPr>
        <p:spPr>
          <a:xfrm>
            <a:off x="4922213" y="2918047"/>
            <a:ext cx="3520999" cy="1526879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C84A99-2A6C-A82C-F658-1C30F43271E2}"/>
              </a:ext>
            </a:extLst>
          </p:cNvPr>
          <p:cNvSpPr/>
          <p:nvPr/>
        </p:nvSpPr>
        <p:spPr>
          <a:xfrm>
            <a:off x="4894874" y="2430241"/>
            <a:ext cx="3520999" cy="2008117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7505C7-3599-0FC3-F635-2C73C950E5C0}"/>
              </a:ext>
            </a:extLst>
          </p:cNvPr>
          <p:cNvSpPr/>
          <p:nvPr/>
        </p:nvSpPr>
        <p:spPr>
          <a:xfrm>
            <a:off x="4906809" y="1889042"/>
            <a:ext cx="3520999" cy="2549316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36AD0C-59AA-DCC2-990E-112D9295712E}"/>
              </a:ext>
            </a:extLst>
          </p:cNvPr>
          <p:cNvSpPr/>
          <p:nvPr/>
        </p:nvSpPr>
        <p:spPr>
          <a:xfrm>
            <a:off x="4909085" y="1412095"/>
            <a:ext cx="3520999" cy="3052583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42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characteristics PNP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BE3EDD-A4AC-A213-1E64-D882F0B74FBD}"/>
                  </a:ext>
                </a:extLst>
              </p:cNvPr>
              <p:cNvSpPr txBox="1"/>
              <p:nvPr/>
            </p:nvSpPr>
            <p:spPr>
              <a:xfrm>
                <a:off x="25935" y="1036629"/>
                <a:ext cx="4350037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000" dirty="0"/>
                  <a:t>Active region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342900" indent="-342900">
                  <a:buAutoNum type="arabicParenR"/>
                </a:pPr>
                <a:endParaRPr lang="en-US" sz="2000" dirty="0"/>
              </a:p>
              <a:p>
                <a:pPr marL="342900" indent="-342900">
                  <a:buAutoNum type="arabicParenR"/>
                </a:pPr>
                <a:endParaRPr lang="en-US" sz="2000" dirty="0"/>
              </a:p>
              <a:p>
                <a:pPr marL="342900" indent="-342900">
                  <a:buAutoNum type="arabicParenR"/>
                </a:pPr>
                <a:r>
                  <a:rPr lang="en-US" sz="2000" dirty="0"/>
                  <a:t>Saturation region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342900" indent="-342900">
                  <a:buAutoNum type="arabicParenR"/>
                </a:pPr>
                <a:endParaRPr lang="en-US" sz="2000" dirty="0"/>
              </a:p>
              <a:p>
                <a:pPr marL="342900" indent="-342900">
                  <a:buAutoNum type="arabicParenR"/>
                </a:pPr>
                <a:endParaRPr lang="en-US" sz="2000" dirty="0"/>
              </a:p>
              <a:p>
                <a:pPr marL="342900" indent="-342900">
                  <a:buAutoNum type="arabicParenR"/>
                </a:pPr>
                <a:r>
                  <a:rPr lang="en-US" sz="2000" dirty="0"/>
                  <a:t>Cutoff region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BE3EDD-A4AC-A213-1E64-D882F0B7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" y="1036629"/>
                <a:ext cx="4350037" cy="2246769"/>
              </a:xfrm>
              <a:prstGeom prst="rect">
                <a:avLst/>
              </a:prstGeom>
              <a:blipFill>
                <a:blip r:embed="rId4"/>
                <a:stretch>
                  <a:fillRect l="-1261" t="-1084" r="-42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04903C-76D3-2E3F-CBBF-33A268D4BFFA}"/>
              </a:ext>
            </a:extLst>
          </p:cNvPr>
          <p:cNvCxnSpPr>
            <a:cxnSpLocks/>
          </p:cNvCxnSpPr>
          <p:nvPr/>
        </p:nvCxnSpPr>
        <p:spPr>
          <a:xfrm flipH="1" flipV="1">
            <a:off x="4865217" y="1282639"/>
            <a:ext cx="7882" cy="287983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71252-9E54-7D55-E1DB-6C7A2E469E92}"/>
              </a:ext>
            </a:extLst>
          </p:cNvPr>
          <p:cNvCxnSpPr>
            <a:cxnSpLocks/>
          </p:cNvCxnSpPr>
          <p:nvPr/>
        </p:nvCxnSpPr>
        <p:spPr>
          <a:xfrm>
            <a:off x="4865217" y="4154582"/>
            <a:ext cx="41920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BDA2916-9E60-12C0-1B61-BE94F5E69173}"/>
              </a:ext>
            </a:extLst>
          </p:cNvPr>
          <p:cNvSpPr/>
          <p:nvPr/>
        </p:nvSpPr>
        <p:spPr>
          <a:xfrm flipH="1" flipV="1">
            <a:off x="4883214" y="3793208"/>
            <a:ext cx="3559997" cy="353132"/>
          </a:xfrm>
          <a:custGeom>
            <a:avLst/>
            <a:gdLst>
              <a:gd name="connsiteX0" fmla="*/ 0 w 1103586"/>
              <a:gd name="connsiteY0" fmla="*/ 2435772 h 2435772"/>
              <a:gd name="connsiteX1" fmla="*/ 717331 w 1103586"/>
              <a:gd name="connsiteY1" fmla="*/ 1868214 h 2435772"/>
              <a:gd name="connsiteX2" fmla="*/ 1103586 w 1103586"/>
              <a:gd name="connsiteY2" fmla="*/ 0 h 24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2435772">
                <a:moveTo>
                  <a:pt x="0" y="2435772"/>
                </a:moveTo>
                <a:cubicBezTo>
                  <a:pt x="266700" y="2354974"/>
                  <a:pt x="533400" y="2274176"/>
                  <a:pt x="717331" y="1868214"/>
                </a:cubicBezTo>
                <a:cubicBezTo>
                  <a:pt x="901262" y="1462252"/>
                  <a:pt x="1002424" y="731126"/>
                  <a:pt x="1103586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8DAB58-84EF-EBF7-249C-5D788190DC95}"/>
              </a:ext>
            </a:extLst>
          </p:cNvPr>
          <p:cNvCxnSpPr/>
          <p:nvPr/>
        </p:nvCxnSpPr>
        <p:spPr>
          <a:xfrm>
            <a:off x="4876131" y="3544991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9F38C9-7D0D-EA94-671C-37FD44411113}"/>
              </a:ext>
            </a:extLst>
          </p:cNvPr>
          <p:cNvCxnSpPr/>
          <p:nvPr/>
        </p:nvCxnSpPr>
        <p:spPr>
          <a:xfrm>
            <a:off x="4876130" y="2885720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22147-F888-0602-93EC-1DCD34CEA3A1}"/>
              </a:ext>
            </a:extLst>
          </p:cNvPr>
          <p:cNvCxnSpPr/>
          <p:nvPr/>
        </p:nvCxnSpPr>
        <p:spPr>
          <a:xfrm>
            <a:off x="4869360" y="2246964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27BE5-F873-E883-21C5-5A15CF3BEB7F}"/>
              </a:ext>
            </a:extLst>
          </p:cNvPr>
          <p:cNvCxnSpPr>
            <a:cxnSpLocks/>
          </p:cNvCxnSpPr>
          <p:nvPr/>
        </p:nvCxnSpPr>
        <p:spPr>
          <a:xfrm flipH="1" flipV="1">
            <a:off x="5625904" y="4083644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7DFFD6-C13D-9531-E08E-B34204B04FF6}"/>
              </a:ext>
            </a:extLst>
          </p:cNvPr>
          <p:cNvCxnSpPr>
            <a:cxnSpLocks/>
          </p:cNvCxnSpPr>
          <p:nvPr/>
        </p:nvCxnSpPr>
        <p:spPr>
          <a:xfrm flipH="1" flipV="1">
            <a:off x="6476436" y="4070505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7E3142-A2B3-9E82-9787-B68157F4B41C}"/>
                  </a:ext>
                </a:extLst>
              </p:cNvPr>
              <p:cNvSpPr txBox="1"/>
              <p:nvPr/>
            </p:nvSpPr>
            <p:spPr>
              <a:xfrm rot="16200000">
                <a:off x="3799617" y="2600794"/>
                <a:ext cx="742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800" b="1" dirty="0"/>
                  <a:t>(mA)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7E3142-A2B3-9E82-9787-B68157F4B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9617" y="2600794"/>
                <a:ext cx="742126" cy="276999"/>
              </a:xfrm>
              <a:prstGeom prst="rect">
                <a:avLst/>
              </a:prstGeom>
              <a:blipFill>
                <a:blip r:embed="rId5"/>
                <a:stretch>
                  <a:fillRect l="-28261" t="-19672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92A98-D869-C99F-CC46-85EE5E5F9802}"/>
              </a:ext>
            </a:extLst>
          </p:cNvPr>
          <p:cNvCxnSpPr>
            <a:cxnSpLocks/>
          </p:cNvCxnSpPr>
          <p:nvPr/>
        </p:nvCxnSpPr>
        <p:spPr>
          <a:xfrm flipH="1" flipV="1">
            <a:off x="7277026" y="4084959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BA5C00-48F2-D8A0-B3CF-3BFBFFB2C8B9}"/>
                  </a:ext>
                </a:extLst>
              </p:cNvPr>
              <p:cNvSpPr txBox="1"/>
              <p:nvPr/>
            </p:nvSpPr>
            <p:spPr>
              <a:xfrm>
                <a:off x="4670608" y="3974046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BA5C00-48F2-D8A0-B3CF-3BFBFFB2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08" y="3974046"/>
                <a:ext cx="192360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DB2113-7216-A2E7-42A8-FB72B7E75857}"/>
                  </a:ext>
                </a:extLst>
              </p:cNvPr>
              <p:cNvSpPr txBox="1"/>
              <p:nvPr/>
            </p:nvSpPr>
            <p:spPr>
              <a:xfrm>
                <a:off x="4334313" y="3385597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−20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DB2113-7216-A2E7-42A8-FB72B7E7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3385597"/>
                <a:ext cx="493725" cy="276999"/>
              </a:xfrm>
              <a:prstGeom prst="rect">
                <a:avLst/>
              </a:prstGeom>
              <a:blipFill>
                <a:blip r:embed="rId7"/>
                <a:stretch>
                  <a:fillRect r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F58FE1-90AC-18BC-F940-1012B251EE96}"/>
                  </a:ext>
                </a:extLst>
              </p:cNvPr>
              <p:cNvSpPr txBox="1"/>
              <p:nvPr/>
            </p:nvSpPr>
            <p:spPr>
              <a:xfrm>
                <a:off x="4334313" y="2739293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−40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F58FE1-90AC-18BC-F940-1012B251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2739293"/>
                <a:ext cx="493725" cy="276999"/>
              </a:xfrm>
              <a:prstGeom prst="rect">
                <a:avLst/>
              </a:prstGeom>
              <a:blipFill>
                <a:blip r:embed="rId8"/>
                <a:stretch>
                  <a:fillRect r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F673BE-F275-B0CB-5713-5F3545B36A51}"/>
              </a:ext>
            </a:extLst>
          </p:cNvPr>
          <p:cNvCxnSpPr/>
          <p:nvPr/>
        </p:nvCxnSpPr>
        <p:spPr>
          <a:xfrm>
            <a:off x="4863011" y="2243305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AC1699-8C7C-05A6-8888-F44D33EEDB5A}"/>
              </a:ext>
            </a:extLst>
          </p:cNvPr>
          <p:cNvCxnSpPr/>
          <p:nvPr/>
        </p:nvCxnSpPr>
        <p:spPr>
          <a:xfrm>
            <a:off x="4863010" y="1584034"/>
            <a:ext cx="7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1CDC81-57D5-2C62-6918-130442509C0F}"/>
                  </a:ext>
                </a:extLst>
              </p:cNvPr>
              <p:cNvSpPr txBox="1"/>
              <p:nvPr/>
            </p:nvSpPr>
            <p:spPr>
              <a:xfrm>
                <a:off x="4321193" y="2083911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−60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1CDC81-57D5-2C62-6918-130442509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193" y="2083911"/>
                <a:ext cx="493725" cy="276999"/>
              </a:xfrm>
              <a:prstGeom prst="rect">
                <a:avLst/>
              </a:prstGeom>
              <a:blipFill>
                <a:blip r:embed="rId9"/>
                <a:stretch>
                  <a:fillRect l="-1235" r="-98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C941A6-3794-E6BA-04C1-21430E91C802}"/>
                  </a:ext>
                </a:extLst>
              </p:cNvPr>
              <p:cNvSpPr txBox="1"/>
              <p:nvPr/>
            </p:nvSpPr>
            <p:spPr>
              <a:xfrm>
                <a:off x="4321193" y="1437607"/>
                <a:ext cx="4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−80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C941A6-3794-E6BA-04C1-21430E91C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193" y="1437607"/>
                <a:ext cx="493725" cy="276999"/>
              </a:xfrm>
              <a:prstGeom prst="rect">
                <a:avLst/>
              </a:prstGeom>
              <a:blipFill>
                <a:blip r:embed="rId10"/>
                <a:stretch>
                  <a:fillRect l="-1235" r="-98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D309EF-09E6-D386-0DE9-964521FFF965}"/>
                  </a:ext>
                </a:extLst>
              </p:cNvPr>
              <p:cNvSpPr txBox="1"/>
              <p:nvPr/>
            </p:nvSpPr>
            <p:spPr>
              <a:xfrm>
                <a:off x="5316894" y="4175609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D309EF-09E6-D386-0DE9-964521FFF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94" y="4175609"/>
                <a:ext cx="541815" cy="276999"/>
              </a:xfrm>
              <a:prstGeom prst="rect">
                <a:avLst/>
              </a:prstGeom>
              <a:blipFill>
                <a:blip r:embed="rId11"/>
                <a:stretch>
                  <a:fillRect r="-1011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B0CDFD-19E4-035A-0A68-8335D6095775}"/>
                  </a:ext>
                </a:extLst>
              </p:cNvPr>
              <p:cNvSpPr txBox="1"/>
              <p:nvPr/>
            </p:nvSpPr>
            <p:spPr>
              <a:xfrm>
                <a:off x="6139329" y="4169042"/>
                <a:ext cx="477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−0.</m:t>
                    </m:r>
                  </m:oMath>
                </a14:m>
                <a:r>
                  <a:rPr lang="en-US" sz="1800" dirty="0"/>
                  <a:t>4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B0CDFD-19E4-035A-0A68-8335D6095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29" y="4169042"/>
                <a:ext cx="477695" cy="276999"/>
              </a:xfrm>
              <a:prstGeom prst="rect">
                <a:avLst/>
              </a:prstGeom>
              <a:blipFill>
                <a:blip r:embed="rId12"/>
                <a:stretch>
                  <a:fillRect l="-7692" t="-28889" r="-3076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4AE2D5-0A56-72E7-FED1-CC09FA58BAB6}"/>
                  </a:ext>
                </a:extLst>
              </p:cNvPr>
              <p:cNvSpPr txBox="1"/>
              <p:nvPr/>
            </p:nvSpPr>
            <p:spPr>
              <a:xfrm>
                <a:off x="6960631" y="4154588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4AE2D5-0A56-72E7-FED1-CC09FA58B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31" y="4154588"/>
                <a:ext cx="541815" cy="276999"/>
              </a:xfrm>
              <a:prstGeom prst="rect">
                <a:avLst/>
              </a:prstGeom>
              <a:blipFill>
                <a:blip r:embed="rId13"/>
                <a:stretch>
                  <a:fillRect l="-1124" r="-8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5B739F-725A-2C9A-5D07-405938D5BF0B}"/>
                  </a:ext>
                </a:extLst>
              </p:cNvPr>
              <p:cNvSpPr txBox="1"/>
              <p:nvPr/>
            </p:nvSpPr>
            <p:spPr>
              <a:xfrm>
                <a:off x="6647325" y="4509291"/>
                <a:ext cx="682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 sz="1800" b="1" dirty="0"/>
                  <a:t>(V)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5B739F-725A-2C9A-5D07-405938D5B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325" y="4509291"/>
                <a:ext cx="682816" cy="276999"/>
              </a:xfrm>
              <a:prstGeom prst="rect">
                <a:avLst/>
              </a:prstGeom>
              <a:blipFill>
                <a:blip r:embed="rId14"/>
                <a:stretch>
                  <a:fillRect l="-11607" t="-28889" r="-2142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05A394-8352-2C82-D656-0E26D76E8F43}"/>
                  </a:ext>
                </a:extLst>
              </p:cNvPr>
              <p:cNvSpPr txBox="1"/>
              <p:nvPr/>
            </p:nvSpPr>
            <p:spPr>
              <a:xfrm rot="21043692">
                <a:off x="7196695" y="906119"/>
                <a:ext cx="1327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=−0.5</m:t>
                    </m:r>
                  </m:oMath>
                </a14:m>
                <a:r>
                  <a:rPr lang="en-US" sz="1800" dirty="0"/>
                  <a:t>mA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05A394-8352-2C82-D656-0E26D76E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3692">
                <a:off x="7196695" y="906119"/>
                <a:ext cx="1327799" cy="276999"/>
              </a:xfrm>
              <a:prstGeom prst="rect">
                <a:avLst/>
              </a:prstGeom>
              <a:blipFill>
                <a:blip r:embed="rId15"/>
                <a:stretch>
                  <a:fillRect l="-5381" t="-19753" r="-1165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7807D5-B502-7F0B-3B72-5B29E37F03A2}"/>
              </a:ext>
            </a:extLst>
          </p:cNvPr>
          <p:cNvCxnSpPr>
            <a:cxnSpLocks/>
          </p:cNvCxnSpPr>
          <p:nvPr/>
        </p:nvCxnSpPr>
        <p:spPr>
          <a:xfrm flipH="1" flipV="1">
            <a:off x="8134844" y="4064928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E826EE-61EC-916D-8079-0B24D95FBFEF}"/>
              </a:ext>
            </a:extLst>
          </p:cNvPr>
          <p:cNvCxnSpPr>
            <a:cxnSpLocks/>
          </p:cNvCxnSpPr>
          <p:nvPr/>
        </p:nvCxnSpPr>
        <p:spPr>
          <a:xfrm flipH="1" flipV="1">
            <a:off x="8935434" y="4079382"/>
            <a:ext cx="2628" cy="8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40E097-A762-5DAB-61A9-85D4C77F451C}"/>
                  </a:ext>
                </a:extLst>
              </p:cNvPr>
              <p:cNvSpPr txBox="1"/>
              <p:nvPr/>
            </p:nvSpPr>
            <p:spPr>
              <a:xfrm>
                <a:off x="7797737" y="4163465"/>
                <a:ext cx="477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−0.</m:t>
                    </m:r>
                  </m:oMath>
                </a14:m>
                <a:r>
                  <a:rPr lang="en-US" sz="1800" dirty="0"/>
                  <a:t>4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40E097-A762-5DAB-61A9-85D4C77F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37" y="4163465"/>
                <a:ext cx="477695" cy="276999"/>
              </a:xfrm>
              <a:prstGeom prst="rect">
                <a:avLst/>
              </a:prstGeom>
              <a:blipFill>
                <a:blip r:embed="rId16"/>
                <a:stretch>
                  <a:fillRect l="-7595" t="-28889" r="-2911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128A72-25CE-8A3B-002E-F12F2567E27F}"/>
                  </a:ext>
                </a:extLst>
              </p:cNvPr>
              <p:cNvSpPr txBox="1"/>
              <p:nvPr/>
            </p:nvSpPr>
            <p:spPr>
              <a:xfrm>
                <a:off x="8619039" y="4141120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128A72-25CE-8A3B-002E-F12F2567E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039" y="4141120"/>
                <a:ext cx="541815" cy="276999"/>
              </a:xfrm>
              <a:prstGeom prst="rect">
                <a:avLst/>
              </a:prstGeom>
              <a:blipFill>
                <a:blip r:embed="rId17"/>
                <a:stretch>
                  <a:fillRect l="-1124" r="-89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C6684F-83D2-BE17-C71E-5CF2657C00A2}"/>
                  </a:ext>
                </a:extLst>
              </p:cNvPr>
              <p:cNvSpPr txBox="1"/>
              <p:nvPr/>
            </p:nvSpPr>
            <p:spPr>
              <a:xfrm rot="21336597">
                <a:off x="7546015" y="2936184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C6684F-83D2-BE17-C71E-5CF2657C0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7546015" y="2936184"/>
                <a:ext cx="829522" cy="276999"/>
              </a:xfrm>
              <a:prstGeom prst="rect">
                <a:avLst/>
              </a:prstGeom>
              <a:blipFill>
                <a:blip r:embed="rId18"/>
                <a:stretch>
                  <a:fillRect l="-3571" t="-24561" r="-17143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D9265B9-409F-2D62-50C4-7BB2A43CAE49}"/>
                  </a:ext>
                </a:extLst>
              </p:cNvPr>
              <p:cNvSpPr txBox="1"/>
              <p:nvPr/>
            </p:nvSpPr>
            <p:spPr>
              <a:xfrm rot="21336597">
                <a:off x="7921756" y="3524085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D9265B9-409F-2D62-50C4-7BB2A43C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7921756" y="3524085"/>
                <a:ext cx="192360" cy="276999"/>
              </a:xfrm>
              <a:prstGeom prst="rect">
                <a:avLst/>
              </a:prstGeom>
              <a:blipFill>
                <a:blip r:embed="rId19"/>
                <a:stretch>
                  <a:fillRect l="-19444" r="-22222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17A179-F503-86D0-2A51-4E398DAA1777}"/>
                  </a:ext>
                </a:extLst>
              </p:cNvPr>
              <p:cNvSpPr txBox="1"/>
              <p:nvPr/>
            </p:nvSpPr>
            <p:spPr>
              <a:xfrm rot="21336597">
                <a:off x="7527322" y="2362171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17A179-F503-86D0-2A51-4E398DAA1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7527322" y="2362171"/>
                <a:ext cx="829522" cy="276999"/>
              </a:xfrm>
              <a:prstGeom prst="rect">
                <a:avLst/>
              </a:prstGeom>
              <a:blipFill>
                <a:blip r:embed="rId20"/>
                <a:stretch>
                  <a:fillRect l="-3571" t="-24561" r="-1642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D297B23-68FC-CBD6-9210-38AA6F7A2C42}"/>
                  </a:ext>
                </a:extLst>
              </p:cNvPr>
              <p:cNvSpPr txBox="1"/>
              <p:nvPr/>
            </p:nvSpPr>
            <p:spPr>
              <a:xfrm rot="21336597">
                <a:off x="7538652" y="1864826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D297B23-68FC-CBD6-9210-38AA6F7A2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7538652" y="1864826"/>
                <a:ext cx="829522" cy="276999"/>
              </a:xfrm>
              <a:prstGeom prst="rect">
                <a:avLst/>
              </a:prstGeom>
              <a:blipFill>
                <a:blip r:embed="rId21"/>
                <a:stretch>
                  <a:fillRect l="-3571" t="-24561" r="-16429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55131A7-A1AB-1963-E888-4D63534A997D}"/>
                  </a:ext>
                </a:extLst>
              </p:cNvPr>
              <p:cNvSpPr txBox="1"/>
              <p:nvPr/>
            </p:nvSpPr>
            <p:spPr>
              <a:xfrm rot="21336597">
                <a:off x="7511831" y="1353131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−0.4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A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55131A7-A1AB-1963-E888-4D63534A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6597">
                <a:off x="7511831" y="1353131"/>
                <a:ext cx="829522" cy="276999"/>
              </a:xfrm>
              <a:prstGeom prst="rect">
                <a:avLst/>
              </a:prstGeom>
              <a:blipFill>
                <a:blip r:embed="rId22"/>
                <a:stretch>
                  <a:fillRect l="-2857" t="-24561" r="-17143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93D36A7-6C5B-9065-4A01-AFCB06420B6C}"/>
              </a:ext>
            </a:extLst>
          </p:cNvPr>
          <p:cNvSpPr/>
          <p:nvPr/>
        </p:nvSpPr>
        <p:spPr>
          <a:xfrm>
            <a:off x="4887310" y="3231941"/>
            <a:ext cx="3540498" cy="914400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3197074-CD9D-C557-5B33-6DE2FAE1EC92}"/>
              </a:ext>
            </a:extLst>
          </p:cNvPr>
          <p:cNvSpPr/>
          <p:nvPr/>
        </p:nvSpPr>
        <p:spPr>
          <a:xfrm>
            <a:off x="4922213" y="2618512"/>
            <a:ext cx="3520999" cy="1526879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FBB4390-79DC-3E3B-6077-493ACFD24DDF}"/>
              </a:ext>
            </a:extLst>
          </p:cNvPr>
          <p:cNvSpPr/>
          <p:nvPr/>
        </p:nvSpPr>
        <p:spPr>
          <a:xfrm>
            <a:off x="4894874" y="2130706"/>
            <a:ext cx="3520999" cy="2008117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12A50E1-8C02-BB53-AD58-65CA6F59E66B}"/>
              </a:ext>
            </a:extLst>
          </p:cNvPr>
          <p:cNvSpPr/>
          <p:nvPr/>
        </p:nvSpPr>
        <p:spPr>
          <a:xfrm>
            <a:off x="4906809" y="1589507"/>
            <a:ext cx="3520999" cy="2549316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F36F55B-3A5B-4B10-578B-865735032590}"/>
              </a:ext>
            </a:extLst>
          </p:cNvPr>
          <p:cNvSpPr/>
          <p:nvPr/>
        </p:nvSpPr>
        <p:spPr>
          <a:xfrm>
            <a:off x="4909085" y="1112560"/>
            <a:ext cx="3520999" cy="3052583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BEC6ED-2A10-D832-5FEC-BE01AA9FFF88}"/>
              </a:ext>
            </a:extLst>
          </p:cNvPr>
          <p:cNvSpPr/>
          <p:nvPr/>
        </p:nvSpPr>
        <p:spPr>
          <a:xfrm>
            <a:off x="4883215" y="1584034"/>
            <a:ext cx="450078" cy="2560261"/>
          </a:xfrm>
          <a:prstGeom prst="rect">
            <a:avLst/>
          </a:prstGeom>
          <a:solidFill>
            <a:srgbClr val="00CC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CEE92E-B805-A86B-C87F-5B0F77229DAD}"/>
              </a:ext>
            </a:extLst>
          </p:cNvPr>
          <p:cNvSpPr/>
          <p:nvPr/>
        </p:nvSpPr>
        <p:spPr>
          <a:xfrm>
            <a:off x="5333294" y="1117860"/>
            <a:ext cx="3090144" cy="2672809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557D2E-D216-647D-733A-365BE267188E}"/>
              </a:ext>
            </a:extLst>
          </p:cNvPr>
          <p:cNvSpPr/>
          <p:nvPr/>
        </p:nvSpPr>
        <p:spPr>
          <a:xfrm>
            <a:off x="5337387" y="3801016"/>
            <a:ext cx="3106907" cy="355679"/>
          </a:xfrm>
          <a:prstGeom prst="rect">
            <a:avLst/>
          </a:prstGeom>
          <a:solidFill>
            <a:srgbClr val="0000F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F3A307-4FBF-ECE1-5E3F-EAFA1FF36CEF}"/>
              </a:ext>
            </a:extLst>
          </p:cNvPr>
          <p:cNvSpPr/>
          <p:nvPr/>
        </p:nvSpPr>
        <p:spPr>
          <a:xfrm rot="5400000">
            <a:off x="1560871" y="362823"/>
            <a:ext cx="450078" cy="256026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ED88A2-A895-CBF7-AE18-89580209C02C}"/>
              </a:ext>
            </a:extLst>
          </p:cNvPr>
          <p:cNvSpPr/>
          <p:nvPr/>
        </p:nvSpPr>
        <p:spPr>
          <a:xfrm>
            <a:off x="505779" y="2351145"/>
            <a:ext cx="2560262" cy="450079"/>
          </a:xfrm>
          <a:prstGeom prst="rect">
            <a:avLst/>
          </a:prstGeom>
          <a:solidFill>
            <a:srgbClr val="00CC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C3D3CFE-C383-6C92-B586-F1AB22E0A204}"/>
              </a:ext>
            </a:extLst>
          </p:cNvPr>
          <p:cNvSpPr/>
          <p:nvPr/>
        </p:nvSpPr>
        <p:spPr>
          <a:xfrm>
            <a:off x="505780" y="3314854"/>
            <a:ext cx="2560262" cy="451696"/>
          </a:xfrm>
          <a:prstGeom prst="rect">
            <a:avLst/>
          </a:prstGeom>
          <a:solidFill>
            <a:srgbClr val="0000F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26A362-F094-5F10-1300-ABB98BE5D4E5}"/>
              </a:ext>
            </a:extLst>
          </p:cNvPr>
          <p:cNvSpPr txBox="1"/>
          <p:nvPr/>
        </p:nvSpPr>
        <p:spPr>
          <a:xfrm>
            <a:off x="0" y="516311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Livvic" panose="020B0604020202020204" charset="0"/>
              </a:rPr>
              <a:t>Output characteristics:</a:t>
            </a:r>
          </a:p>
        </p:txBody>
      </p:sp>
    </p:spTree>
    <p:extLst>
      <p:ext uri="{BB962C8B-B14F-4D97-AF65-F5344CB8AC3E}">
        <p14:creationId xmlns:p14="http://schemas.microsoft.com/office/powerpoint/2010/main" val="299369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4814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as a switch PNP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CFA6793-90B7-EF0F-5629-041070AE3B9D}"/>
              </a:ext>
            </a:extLst>
          </p:cNvPr>
          <p:cNvGrpSpPr/>
          <p:nvPr/>
        </p:nvGrpSpPr>
        <p:grpSpPr>
          <a:xfrm>
            <a:off x="173813" y="930285"/>
            <a:ext cx="4478335" cy="3282930"/>
            <a:chOff x="3418139" y="2754190"/>
            <a:chExt cx="3143853" cy="2304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AD54B0-501A-35DB-E290-5E38FCEDEF74}"/>
                </a:ext>
              </a:extLst>
            </p:cNvPr>
            <p:cNvCxnSpPr>
              <a:cxnSpLocks/>
            </p:cNvCxnSpPr>
            <p:nvPr/>
          </p:nvCxnSpPr>
          <p:spPr>
            <a:xfrm>
              <a:off x="5242766" y="2778372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1E9701E-EB30-AEB4-4ABB-210A5177CDB7}"/>
                </a:ext>
              </a:extLst>
            </p:cNvPr>
            <p:cNvGrpSpPr/>
            <p:nvPr/>
          </p:nvGrpSpPr>
          <p:grpSpPr>
            <a:xfrm>
              <a:off x="4453759" y="3377936"/>
              <a:ext cx="1062296" cy="1463596"/>
              <a:chOff x="4453759" y="3377936"/>
              <a:chExt cx="1062296" cy="146359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13E378D-1E05-8E1B-6122-76F7377AEDAD}"/>
                  </a:ext>
                </a:extLst>
              </p:cNvPr>
              <p:cNvSpPr/>
              <p:nvPr/>
            </p:nvSpPr>
            <p:spPr>
              <a:xfrm>
                <a:off x="4580992" y="3377936"/>
                <a:ext cx="935063" cy="90309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D5EC677-EF4E-70DA-21B6-5F49C7C3A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4583" y="3503759"/>
                <a:ext cx="0" cy="6514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529F318-8F3B-EE80-B8D8-E57557BB4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4583" y="3421634"/>
                <a:ext cx="380962" cy="2941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FB7D5FC-78AE-D6EB-19D0-2729423A6D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4583" y="3969142"/>
                <a:ext cx="417974" cy="2600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FDE604A-483F-8A23-8D92-9C2742F25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8523" y="4155204"/>
                <a:ext cx="234034" cy="739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585463B-A9C2-D6DA-DA97-42FC09A82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3262" y="4060085"/>
                <a:ext cx="113176" cy="1300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13A6668-BF60-0DEB-58FB-10592C499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348" y="4190087"/>
                <a:ext cx="0" cy="6514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65E08A3-8E9E-8E53-E85C-71D79FB10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3759" y="3854342"/>
                <a:ext cx="40008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5DD6E4-76FD-987A-02DA-847AE7BA0578}"/>
                </a:ext>
              </a:extLst>
            </p:cNvPr>
            <p:cNvGrpSpPr/>
            <p:nvPr/>
          </p:nvGrpSpPr>
          <p:grpSpPr>
            <a:xfrm>
              <a:off x="3664004" y="3584529"/>
              <a:ext cx="932553" cy="455543"/>
              <a:chOff x="4676775" y="1682364"/>
              <a:chExt cx="1619250" cy="69302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8F96793-2616-FED1-8C0B-D14213640F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6E619B-4BB5-A9FC-7321-0339D39B0908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F38EC72-7CD9-82B3-C167-A98EA7353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6D97B03-9E7D-C299-DFC0-169EEE59FD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EC6F995-ACD6-FC16-E9C9-E28A24A7E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5F81FBB-EAC8-2B4E-89FC-7B2EF26E53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57A1C99-4070-5563-D56A-08E4D31FF0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84B9A65-6422-D16A-D0B9-F055504B58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2131F2-1996-5BC2-9497-D1605F78B6E4}"/>
                </a:ext>
              </a:extLst>
            </p:cNvPr>
            <p:cNvCxnSpPr>
              <a:cxnSpLocks/>
            </p:cNvCxnSpPr>
            <p:nvPr/>
          </p:nvCxnSpPr>
          <p:spPr>
            <a:xfrm>
              <a:off x="4865565" y="4848648"/>
              <a:ext cx="746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6E11B0-E328-E0EB-4783-180DB2977793}"/>
                </a:ext>
              </a:extLst>
            </p:cNvPr>
            <p:cNvCxnSpPr>
              <a:cxnSpLocks/>
            </p:cNvCxnSpPr>
            <p:nvPr/>
          </p:nvCxnSpPr>
          <p:spPr>
            <a:xfrm>
              <a:off x="5041614" y="4961633"/>
              <a:ext cx="421138" cy="39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A056BA-E0ED-8C14-C36A-78C21D1F20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8248" y="5058852"/>
              <a:ext cx="2135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DB1D02-887F-9D56-D03E-2DADE867CA39}"/>
                </a:ext>
              </a:extLst>
            </p:cNvPr>
            <p:cNvCxnSpPr>
              <a:cxnSpLocks/>
            </p:cNvCxnSpPr>
            <p:nvPr/>
          </p:nvCxnSpPr>
          <p:spPr>
            <a:xfrm>
              <a:off x="3418139" y="4198961"/>
              <a:ext cx="471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F3221D-74E1-1BED-F75B-E3B3CE87463E}"/>
                </a:ext>
              </a:extLst>
            </p:cNvPr>
            <p:cNvCxnSpPr>
              <a:cxnSpLocks/>
            </p:cNvCxnSpPr>
            <p:nvPr/>
          </p:nvCxnSpPr>
          <p:spPr>
            <a:xfrm>
              <a:off x="3508411" y="4309731"/>
              <a:ext cx="290928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26E25A-1113-344F-D1D4-5EF5EF853535}"/>
                </a:ext>
              </a:extLst>
            </p:cNvPr>
            <p:cNvCxnSpPr>
              <a:cxnSpLocks/>
            </p:cNvCxnSpPr>
            <p:nvPr/>
          </p:nvCxnSpPr>
          <p:spPr>
            <a:xfrm>
              <a:off x="3668161" y="4307604"/>
              <a:ext cx="0" cy="3353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441CC3-D03A-5B04-A9D7-7898FD2CB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4004" y="4600432"/>
              <a:ext cx="1587623" cy="117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EC5BFB-1AF3-C6DE-BE9B-34C8E9F1166E}"/>
                </a:ext>
              </a:extLst>
            </p:cNvPr>
            <p:cNvCxnSpPr>
              <a:cxnSpLocks/>
            </p:cNvCxnSpPr>
            <p:nvPr/>
          </p:nvCxnSpPr>
          <p:spPr>
            <a:xfrm>
              <a:off x="3653875" y="3854342"/>
              <a:ext cx="0" cy="3497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C611FBF-DECB-12CE-2CF5-CF7A9BFF95B1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21" y="2769280"/>
              <a:ext cx="1074050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877E7B-1E3B-44A8-2C54-094FF3D25976}"/>
                </a:ext>
              </a:extLst>
            </p:cNvPr>
            <p:cNvGrpSpPr/>
            <p:nvPr/>
          </p:nvGrpSpPr>
          <p:grpSpPr>
            <a:xfrm rot="5400000">
              <a:off x="5867944" y="2992695"/>
              <a:ext cx="932553" cy="455543"/>
              <a:chOff x="4676775" y="1682364"/>
              <a:chExt cx="1619250" cy="69302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28E83D3-D555-9BF6-FE53-D846992F36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2096814"/>
                <a:ext cx="305128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9970F0D-08F0-5F26-77C2-162A8EED8043}"/>
                  </a:ext>
                </a:extLst>
              </p:cNvPr>
              <p:cNvCxnSpPr/>
              <p:nvPr/>
            </p:nvCxnSpPr>
            <p:spPr>
              <a:xfrm flipV="1">
                <a:off x="4974021" y="1686910"/>
                <a:ext cx="94593" cy="4177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9038AC2-EEB2-B006-FC86-FE50754693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8614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0C162E5-4083-7F37-A2C0-2DF474C70B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775" y="1686910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B48526D-B36D-A135-B3B8-6E7FE3C2B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7825" y="1686910"/>
                <a:ext cx="243161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044D4B9-0E89-39D1-475B-96929B17D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986" y="1696927"/>
                <a:ext cx="146050" cy="6784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88711C0-91D4-11E7-3D6A-86C2C1645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7036" y="1682364"/>
                <a:ext cx="147364" cy="4323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436D513-E18A-755C-4680-1C25A8703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400" y="2096814"/>
                <a:ext cx="301625" cy="7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5B8FF7-5FCC-E7AE-5C84-AAEC38F729A9}"/>
                </a:ext>
              </a:extLst>
            </p:cNvPr>
            <p:cNvCxnSpPr>
              <a:cxnSpLocks/>
            </p:cNvCxnSpPr>
            <p:nvPr/>
          </p:nvCxnSpPr>
          <p:spPr>
            <a:xfrm>
              <a:off x="6048646" y="3704896"/>
              <a:ext cx="471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382884-4001-17C8-C77E-0519D095083D}"/>
                </a:ext>
              </a:extLst>
            </p:cNvPr>
            <p:cNvCxnSpPr>
              <a:cxnSpLocks/>
            </p:cNvCxnSpPr>
            <p:nvPr/>
          </p:nvCxnSpPr>
          <p:spPr>
            <a:xfrm>
              <a:off x="6138918" y="3815666"/>
              <a:ext cx="290928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AB52893-7983-1421-0B71-DCBAD0BB069B}"/>
                </a:ext>
              </a:extLst>
            </p:cNvPr>
            <p:cNvCxnSpPr>
              <a:cxnSpLocks/>
            </p:cNvCxnSpPr>
            <p:nvPr/>
          </p:nvCxnSpPr>
          <p:spPr>
            <a:xfrm>
              <a:off x="6298668" y="3813539"/>
              <a:ext cx="0" cy="781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C11BAA7-3C82-45BF-9B58-0C4D3091C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912" y="4594542"/>
              <a:ext cx="1027159" cy="58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2E3967-8894-9056-CABC-23C10652E917}"/>
              </a:ext>
            </a:extLst>
          </p:cNvPr>
          <p:cNvCxnSpPr>
            <a:cxnSpLocks/>
          </p:cNvCxnSpPr>
          <p:nvPr/>
        </p:nvCxnSpPr>
        <p:spPr>
          <a:xfrm>
            <a:off x="5431220" y="967802"/>
            <a:ext cx="0" cy="3022642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046070-99C4-D2CE-269D-E9888453345F}"/>
              </a:ext>
            </a:extLst>
          </p:cNvPr>
          <p:cNvCxnSpPr>
            <a:cxnSpLocks/>
          </p:cNvCxnSpPr>
          <p:nvPr/>
        </p:nvCxnSpPr>
        <p:spPr>
          <a:xfrm flipV="1">
            <a:off x="5428855" y="3965693"/>
            <a:ext cx="3580332" cy="46747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C61C2D-59D3-2103-36C4-53966692D09D}"/>
              </a:ext>
            </a:extLst>
          </p:cNvPr>
          <p:cNvCxnSpPr/>
          <p:nvPr/>
        </p:nvCxnSpPr>
        <p:spPr>
          <a:xfrm>
            <a:off x="5428855" y="2258682"/>
            <a:ext cx="8931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258FF5-F5AE-3CD9-29A8-8C1B4834FA4E}"/>
              </a:ext>
            </a:extLst>
          </p:cNvPr>
          <p:cNvCxnSpPr>
            <a:cxnSpLocks/>
          </p:cNvCxnSpPr>
          <p:nvPr/>
        </p:nvCxnSpPr>
        <p:spPr>
          <a:xfrm flipV="1">
            <a:off x="6321972" y="1351482"/>
            <a:ext cx="0" cy="900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090CE5D-C637-50E9-A313-6DC4D9EB185E}"/>
              </a:ext>
            </a:extLst>
          </p:cNvPr>
          <p:cNvCxnSpPr>
            <a:cxnSpLocks/>
          </p:cNvCxnSpPr>
          <p:nvPr/>
        </p:nvCxnSpPr>
        <p:spPr>
          <a:xfrm flipH="1">
            <a:off x="6321972" y="1351482"/>
            <a:ext cx="11508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E9B67B0-4F91-82EE-BC2E-951E8AA81729}"/>
              </a:ext>
            </a:extLst>
          </p:cNvPr>
          <p:cNvCxnSpPr>
            <a:cxnSpLocks/>
          </p:cNvCxnSpPr>
          <p:nvPr/>
        </p:nvCxnSpPr>
        <p:spPr>
          <a:xfrm flipV="1">
            <a:off x="7483365" y="1336823"/>
            <a:ext cx="0" cy="900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81B4AEC-5696-BE20-7ADC-B76AE411F153}"/>
              </a:ext>
            </a:extLst>
          </p:cNvPr>
          <p:cNvCxnSpPr/>
          <p:nvPr/>
        </p:nvCxnSpPr>
        <p:spPr>
          <a:xfrm>
            <a:off x="7464972" y="2234963"/>
            <a:ext cx="8931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3CD6A6-E2E6-E476-353E-1589E6B68FB3}"/>
              </a:ext>
            </a:extLst>
          </p:cNvPr>
          <p:cNvCxnSpPr>
            <a:cxnSpLocks/>
          </p:cNvCxnSpPr>
          <p:nvPr/>
        </p:nvCxnSpPr>
        <p:spPr>
          <a:xfrm flipV="1">
            <a:off x="5428854" y="3983108"/>
            <a:ext cx="1255725" cy="3098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F40490B-EBAD-9AD3-B763-95BC3462FC1F}"/>
              </a:ext>
            </a:extLst>
          </p:cNvPr>
          <p:cNvCxnSpPr>
            <a:cxnSpLocks/>
          </p:cNvCxnSpPr>
          <p:nvPr/>
        </p:nvCxnSpPr>
        <p:spPr>
          <a:xfrm flipV="1">
            <a:off x="6684579" y="2925993"/>
            <a:ext cx="370490" cy="104245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C7AB682-2230-0395-C46D-30C1D7AB1132}"/>
              </a:ext>
            </a:extLst>
          </p:cNvPr>
          <p:cNvCxnSpPr>
            <a:cxnSpLocks/>
          </p:cNvCxnSpPr>
          <p:nvPr/>
        </p:nvCxnSpPr>
        <p:spPr>
          <a:xfrm flipH="1">
            <a:off x="7055069" y="2925993"/>
            <a:ext cx="115088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8FB84B-4F55-1507-8324-8B602F290E50}"/>
              </a:ext>
            </a:extLst>
          </p:cNvPr>
          <p:cNvCxnSpPr>
            <a:cxnSpLocks/>
          </p:cNvCxnSpPr>
          <p:nvPr/>
        </p:nvCxnSpPr>
        <p:spPr>
          <a:xfrm flipH="1" flipV="1">
            <a:off x="8186310" y="2908537"/>
            <a:ext cx="390132" cy="103619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F4ADDA3-01F8-6A0E-85E1-5032D2D1B8C3}"/>
              </a:ext>
            </a:extLst>
          </p:cNvPr>
          <p:cNvCxnSpPr>
            <a:cxnSpLocks/>
          </p:cNvCxnSpPr>
          <p:nvPr/>
        </p:nvCxnSpPr>
        <p:spPr>
          <a:xfrm flipV="1">
            <a:off x="8557191" y="3955104"/>
            <a:ext cx="240930" cy="594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CE6D33D-9ED3-4B87-4668-9A8442AF8151}"/>
              </a:ext>
            </a:extLst>
          </p:cNvPr>
          <p:cNvSpPr txBox="1"/>
          <p:nvPr/>
        </p:nvSpPr>
        <p:spPr>
          <a:xfrm>
            <a:off x="5875413" y="9647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A9A9819-F925-D3E5-DE98-DF72EA305286}"/>
              </a:ext>
            </a:extLst>
          </p:cNvPr>
          <p:cNvSpPr txBox="1"/>
          <p:nvPr/>
        </p:nvSpPr>
        <p:spPr>
          <a:xfrm>
            <a:off x="6157806" y="2803775"/>
            <a:ext cx="721672" cy="3077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5566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Biasing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AD54B0-501A-35DB-E290-5E38FCEDEF74}"/>
              </a:ext>
            </a:extLst>
          </p:cNvPr>
          <p:cNvCxnSpPr>
            <a:cxnSpLocks/>
          </p:cNvCxnSpPr>
          <p:nvPr/>
        </p:nvCxnSpPr>
        <p:spPr>
          <a:xfrm>
            <a:off x="2970015" y="964732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1E9701E-EB30-AEB4-4ABB-210A5177CDB7}"/>
              </a:ext>
            </a:extLst>
          </p:cNvPr>
          <p:cNvGrpSpPr/>
          <p:nvPr/>
        </p:nvGrpSpPr>
        <p:grpSpPr>
          <a:xfrm>
            <a:off x="1846095" y="1818795"/>
            <a:ext cx="1513212" cy="2084854"/>
            <a:chOff x="4453759" y="3377936"/>
            <a:chExt cx="1062296" cy="146359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13E378D-1E05-8E1B-6122-76F7377AEDAD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5EC677-EF4E-70DA-21B6-5F49C7C3A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29F318-8F3B-EE80-B8D8-E57557BB4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FB7D5FC-78AE-D6EB-19D0-2729423A6D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DE604A-483F-8A23-8D92-9C2742F257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85463B-A9C2-D6DA-DA97-42FC09A82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13A6668-BF60-0DEB-58FB-10592C4990B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65E08A3-8E9E-8E53-E85C-71D79FB10318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5DD6E4-76FD-987A-02DA-847AE7BA0578}"/>
              </a:ext>
            </a:extLst>
          </p:cNvPr>
          <p:cNvGrpSpPr/>
          <p:nvPr/>
        </p:nvGrpSpPr>
        <p:grpSpPr>
          <a:xfrm>
            <a:off x="721110" y="2113081"/>
            <a:ext cx="1328397" cy="648909"/>
            <a:chOff x="4676775" y="1682364"/>
            <a:chExt cx="1619250" cy="69302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8F96793-2616-FED1-8C0B-D14213640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6E619B-4BB5-A9FC-7321-0339D39B090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38EC72-7CD9-82B3-C167-A98EA73534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D97B03-9E7D-C299-DFC0-169EEE59F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C6F995-ACD6-FC16-E9C9-E28A24A7EB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F81FBB-EAC8-2B4E-89FC-7B2EF26E5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57A1C99-4070-5563-D56A-08E4D31FF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84B9A65-6422-D16A-D0B9-F055504B5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2131F2-1996-5BC2-9497-D1605F78B6E4}"/>
              </a:ext>
            </a:extLst>
          </p:cNvPr>
          <p:cNvCxnSpPr>
            <a:cxnSpLocks/>
          </p:cNvCxnSpPr>
          <p:nvPr/>
        </p:nvCxnSpPr>
        <p:spPr>
          <a:xfrm>
            <a:off x="2432702" y="3913785"/>
            <a:ext cx="10640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6E11B0-E328-E0EB-4783-180DB2977793}"/>
              </a:ext>
            </a:extLst>
          </p:cNvPr>
          <p:cNvCxnSpPr>
            <a:cxnSpLocks/>
          </p:cNvCxnSpPr>
          <p:nvPr/>
        </p:nvCxnSpPr>
        <p:spPr>
          <a:xfrm>
            <a:off x="2683479" y="4074729"/>
            <a:ext cx="599900" cy="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A056BA-E0ED-8C14-C36A-78C21D1F208C}"/>
              </a:ext>
            </a:extLst>
          </p:cNvPr>
          <p:cNvCxnSpPr>
            <a:cxnSpLocks/>
          </p:cNvCxnSpPr>
          <p:nvPr/>
        </p:nvCxnSpPr>
        <p:spPr>
          <a:xfrm>
            <a:off x="2878110" y="4213215"/>
            <a:ext cx="3042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DB1D02-887F-9D56-D03E-2DADE867CA39}"/>
              </a:ext>
            </a:extLst>
          </p:cNvPr>
          <p:cNvCxnSpPr>
            <a:cxnSpLocks/>
          </p:cNvCxnSpPr>
          <p:nvPr/>
        </p:nvCxnSpPr>
        <p:spPr>
          <a:xfrm>
            <a:off x="370882" y="3256338"/>
            <a:ext cx="6715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F3221D-74E1-1BED-F75B-E3B3CE87463E}"/>
              </a:ext>
            </a:extLst>
          </p:cNvPr>
          <p:cNvCxnSpPr>
            <a:cxnSpLocks/>
          </p:cNvCxnSpPr>
          <p:nvPr/>
        </p:nvCxnSpPr>
        <p:spPr>
          <a:xfrm>
            <a:off x="499472" y="3414127"/>
            <a:ext cx="414419" cy="2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26E25A-1113-344F-D1D4-5EF5EF853535}"/>
              </a:ext>
            </a:extLst>
          </p:cNvPr>
          <p:cNvCxnSpPr>
            <a:cxnSpLocks/>
          </p:cNvCxnSpPr>
          <p:nvPr/>
        </p:nvCxnSpPr>
        <p:spPr>
          <a:xfrm>
            <a:off x="727032" y="3414127"/>
            <a:ext cx="0" cy="1829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441CC3-D03A-5B04-A9D7-7898FD2CBE72}"/>
              </a:ext>
            </a:extLst>
          </p:cNvPr>
          <p:cNvCxnSpPr>
            <a:cxnSpLocks/>
          </p:cNvCxnSpPr>
          <p:nvPr/>
        </p:nvCxnSpPr>
        <p:spPr>
          <a:xfrm flipV="1">
            <a:off x="721110" y="3560208"/>
            <a:ext cx="2261527" cy="16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611FBF-DECB-12CE-2CF5-CF7A9BFF95B1}"/>
              </a:ext>
            </a:extLst>
          </p:cNvPr>
          <p:cNvCxnSpPr>
            <a:cxnSpLocks/>
          </p:cNvCxnSpPr>
          <p:nvPr/>
        </p:nvCxnSpPr>
        <p:spPr>
          <a:xfrm>
            <a:off x="2937615" y="951780"/>
            <a:ext cx="1529956" cy="2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877E7B-1E3B-44A8-2C54-094FF3D25976}"/>
              </a:ext>
            </a:extLst>
          </p:cNvPr>
          <p:cNvGrpSpPr/>
          <p:nvPr/>
        </p:nvGrpSpPr>
        <p:grpSpPr>
          <a:xfrm rot="5400000">
            <a:off x="3860564" y="1270029"/>
            <a:ext cx="1328397" cy="648909"/>
            <a:chOff x="4676775" y="1682364"/>
            <a:chExt cx="1619250" cy="69302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8E83D3-D555-9BF6-FE53-D846992F3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970F0D-08F0-5F26-77C2-162A8EED804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038AC2-EEB2-B006-FC86-FE50754693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C162E5-4083-7F37-A2C0-2DF474C70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B48526D-B36D-A135-B3B8-6E7FE3C2B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44D4B9-0E89-39D1-475B-96929B17D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8711C0-91D4-11E7-3D6A-86C2C1645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436D513-E18A-755C-4680-1C25A8703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5B8FF7-5FCC-E7AE-5C84-AAEC38F729A9}"/>
              </a:ext>
            </a:extLst>
          </p:cNvPr>
          <p:cNvCxnSpPr>
            <a:cxnSpLocks/>
          </p:cNvCxnSpPr>
          <p:nvPr/>
        </p:nvCxnSpPr>
        <p:spPr>
          <a:xfrm>
            <a:off x="4117969" y="2268775"/>
            <a:ext cx="6715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382884-4001-17C8-C77E-0519D095083D}"/>
              </a:ext>
            </a:extLst>
          </p:cNvPr>
          <p:cNvCxnSpPr>
            <a:cxnSpLocks/>
          </p:cNvCxnSpPr>
          <p:nvPr/>
        </p:nvCxnSpPr>
        <p:spPr>
          <a:xfrm>
            <a:off x="4246559" y="2442329"/>
            <a:ext cx="414419" cy="2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AB52893-7983-1421-0B71-DCBAD0BB069B}"/>
              </a:ext>
            </a:extLst>
          </p:cNvPr>
          <p:cNvCxnSpPr>
            <a:cxnSpLocks/>
          </p:cNvCxnSpPr>
          <p:nvPr/>
        </p:nvCxnSpPr>
        <p:spPr>
          <a:xfrm>
            <a:off x="4474119" y="2439300"/>
            <a:ext cx="0" cy="1112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11BAA7-3C82-45BF-9B58-0C4D3091C8BE}"/>
              </a:ext>
            </a:extLst>
          </p:cNvPr>
          <p:cNvCxnSpPr>
            <a:cxnSpLocks/>
          </p:cNvCxnSpPr>
          <p:nvPr/>
        </p:nvCxnSpPr>
        <p:spPr>
          <a:xfrm flipV="1">
            <a:off x="3004410" y="3551818"/>
            <a:ext cx="1463161" cy="83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937087-A83E-054E-8E55-853439921A4A}"/>
              </a:ext>
            </a:extLst>
          </p:cNvPr>
          <p:cNvCxnSpPr>
            <a:cxnSpLocks/>
          </p:cNvCxnSpPr>
          <p:nvPr/>
        </p:nvCxnSpPr>
        <p:spPr>
          <a:xfrm>
            <a:off x="698381" y="2497423"/>
            <a:ext cx="8161" cy="748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8A910B-2A90-3590-23CB-3B0214F02233}"/>
              </a:ext>
            </a:extLst>
          </p:cNvPr>
          <p:cNvCxnSpPr>
            <a:cxnSpLocks/>
          </p:cNvCxnSpPr>
          <p:nvPr/>
        </p:nvCxnSpPr>
        <p:spPr>
          <a:xfrm>
            <a:off x="698381" y="2497423"/>
            <a:ext cx="0" cy="214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F147E8-556C-BD7B-7BDF-9505C8B6D537}"/>
                  </a:ext>
                </a:extLst>
              </p:cNvPr>
              <p:cNvSpPr txBox="1"/>
              <p:nvPr/>
            </p:nvSpPr>
            <p:spPr>
              <a:xfrm>
                <a:off x="1223987" y="1632684"/>
                <a:ext cx="355995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F147E8-556C-BD7B-7BDF-9505C8B6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987" y="1632684"/>
                <a:ext cx="355995" cy="332720"/>
              </a:xfrm>
              <a:prstGeom prst="rect">
                <a:avLst/>
              </a:prstGeom>
              <a:blipFill>
                <a:blip r:embed="rId4"/>
                <a:stretch>
                  <a:fillRect l="-15517" r="-517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7E2418-0B83-F448-BD47-ADAA99F41E04}"/>
                  </a:ext>
                </a:extLst>
              </p:cNvPr>
              <p:cNvSpPr txBox="1"/>
              <p:nvPr/>
            </p:nvSpPr>
            <p:spPr>
              <a:xfrm>
                <a:off x="6744" y="3197845"/>
                <a:ext cx="465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7E2418-0B83-F448-BD47-ADAA99F41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" y="3197845"/>
                <a:ext cx="465705" cy="307777"/>
              </a:xfrm>
              <a:prstGeom prst="rect">
                <a:avLst/>
              </a:prstGeom>
              <a:blipFill>
                <a:blip r:embed="rId5"/>
                <a:stretch>
                  <a:fillRect l="-10390" r="-259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F34E0A-7E91-27C7-FB24-1D1D89A66002}"/>
                  </a:ext>
                </a:extLst>
              </p:cNvPr>
              <p:cNvSpPr txBox="1"/>
              <p:nvPr/>
            </p:nvSpPr>
            <p:spPr>
              <a:xfrm>
                <a:off x="4752923" y="2263973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F34E0A-7E91-27C7-FB24-1D1D89A66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23" y="2263973"/>
                <a:ext cx="443263" cy="307777"/>
              </a:xfrm>
              <a:prstGeom prst="rect">
                <a:avLst/>
              </a:prstGeom>
              <a:blipFill>
                <a:blip r:embed="rId6"/>
                <a:stretch>
                  <a:fillRect l="-12500" r="-277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15488D-78C7-92E0-3239-485300A1BF3B}"/>
                  </a:ext>
                </a:extLst>
              </p:cNvPr>
              <p:cNvSpPr txBox="1"/>
              <p:nvPr/>
            </p:nvSpPr>
            <p:spPr>
              <a:xfrm>
                <a:off x="4854341" y="1462748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15488D-78C7-92E0-3239-485300A1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341" y="1462748"/>
                <a:ext cx="443263" cy="307777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D606D1-0540-26AA-94B2-B6B287CFFC3C}"/>
                  </a:ext>
                </a:extLst>
              </p:cNvPr>
              <p:cNvSpPr txBox="1"/>
              <p:nvPr/>
            </p:nvSpPr>
            <p:spPr>
              <a:xfrm>
                <a:off x="3391220" y="2197060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D606D1-0540-26AA-94B2-B6B287CFF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220" y="2197060"/>
                <a:ext cx="443263" cy="307777"/>
              </a:xfrm>
              <a:prstGeom prst="rect">
                <a:avLst/>
              </a:prstGeom>
              <a:blipFill>
                <a:blip r:embed="rId8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E2D8A2-EDF0-9F7D-EB58-43F577FEB2EA}"/>
                  </a:ext>
                </a:extLst>
              </p:cNvPr>
              <p:cNvSpPr txBox="1"/>
              <p:nvPr/>
            </p:nvSpPr>
            <p:spPr>
              <a:xfrm>
                <a:off x="1801182" y="2733468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E2D8A2-EDF0-9F7D-EB58-43F577FEB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82" y="2733468"/>
                <a:ext cx="443263" cy="307777"/>
              </a:xfrm>
              <a:prstGeom prst="rect">
                <a:avLst/>
              </a:prstGeom>
              <a:blipFill>
                <a:blip r:embed="rId9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33294-E76C-75DF-36C2-391D26D1F875}"/>
                  </a:ext>
                </a:extLst>
              </p:cNvPr>
              <p:cNvSpPr txBox="1"/>
              <p:nvPr/>
            </p:nvSpPr>
            <p:spPr>
              <a:xfrm>
                <a:off x="1641871" y="2517908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33294-E76C-75DF-36C2-391D26D1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71" y="2517908"/>
                <a:ext cx="443263" cy="307777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B3B8C4-2AB1-AE75-28C4-3004B0C4FE60}"/>
                  </a:ext>
                </a:extLst>
              </p:cNvPr>
              <p:cNvSpPr txBox="1"/>
              <p:nvPr/>
            </p:nvSpPr>
            <p:spPr>
              <a:xfrm>
                <a:off x="2016190" y="3017944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B3B8C4-2AB1-AE75-28C4-3004B0C4F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90" y="3017944"/>
                <a:ext cx="44326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13769A7-4A9A-DDE0-5426-416F8AE94DB4}"/>
                  </a:ext>
                </a:extLst>
              </p:cNvPr>
              <p:cNvSpPr txBox="1"/>
              <p:nvPr/>
            </p:nvSpPr>
            <p:spPr>
              <a:xfrm>
                <a:off x="3321916" y="1732064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13769A7-4A9A-DDE0-5426-416F8AE9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916" y="1732064"/>
                <a:ext cx="443263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E0F2EE3-0196-2555-9346-7992617F9935}"/>
                  </a:ext>
                </a:extLst>
              </p:cNvPr>
              <p:cNvSpPr txBox="1"/>
              <p:nvPr/>
            </p:nvSpPr>
            <p:spPr>
              <a:xfrm>
                <a:off x="3359257" y="2708560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E0F2EE3-0196-2555-9346-7992617F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57" y="2708560"/>
                <a:ext cx="44326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C956AC-D1BE-1C60-9B28-EDF5107894CD}"/>
                  </a:ext>
                </a:extLst>
              </p:cNvPr>
              <p:cNvSpPr txBox="1"/>
              <p:nvPr/>
            </p:nvSpPr>
            <p:spPr>
              <a:xfrm>
                <a:off x="2396483" y="1210241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C956AC-D1BE-1C60-9B28-EDF510789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483" y="1210241"/>
                <a:ext cx="443263" cy="307777"/>
              </a:xfrm>
              <a:prstGeom prst="rect">
                <a:avLst/>
              </a:prstGeom>
              <a:blipFill>
                <a:blip r:embed="rId1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8BEEE6-87FC-4D45-16F8-02102900662D}"/>
                  </a:ext>
                </a:extLst>
              </p:cNvPr>
              <p:cNvSpPr txBox="1"/>
              <p:nvPr/>
            </p:nvSpPr>
            <p:spPr>
              <a:xfrm>
                <a:off x="3040310" y="3139030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8BEEE6-87FC-4D45-16F8-02102900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310" y="3139030"/>
                <a:ext cx="443263" cy="307777"/>
              </a:xfrm>
              <a:prstGeom prst="rect">
                <a:avLst/>
              </a:prstGeom>
              <a:blipFill>
                <a:blip r:embed="rId1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74EC3E-80D9-A979-7EA2-CB7844B5828D}"/>
                  </a:ext>
                </a:extLst>
              </p:cNvPr>
              <p:cNvSpPr txBox="1"/>
              <p:nvPr/>
            </p:nvSpPr>
            <p:spPr>
              <a:xfrm>
                <a:off x="1693767" y="2071624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74EC3E-80D9-A979-7EA2-CB7844B58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767" y="2071624"/>
                <a:ext cx="443263" cy="307777"/>
              </a:xfrm>
              <a:prstGeom prst="rect">
                <a:avLst/>
              </a:prstGeom>
              <a:blipFill>
                <a:blip r:embed="rId1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B70BD3-F123-6053-0539-94B9285B5417}"/>
              </a:ext>
            </a:extLst>
          </p:cNvPr>
          <p:cNvCxnSpPr>
            <a:cxnSpLocks/>
          </p:cNvCxnSpPr>
          <p:nvPr/>
        </p:nvCxnSpPr>
        <p:spPr>
          <a:xfrm>
            <a:off x="2836157" y="1193525"/>
            <a:ext cx="0" cy="37751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47D012-5A56-2642-7F77-77EEB5FB54A4}"/>
              </a:ext>
            </a:extLst>
          </p:cNvPr>
          <p:cNvCxnSpPr>
            <a:cxnSpLocks/>
          </p:cNvCxnSpPr>
          <p:nvPr/>
        </p:nvCxnSpPr>
        <p:spPr>
          <a:xfrm flipV="1">
            <a:off x="3114093" y="3115363"/>
            <a:ext cx="14774" cy="355113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9003E-1D2E-A5B5-721D-0CC1F62B291A}"/>
              </a:ext>
            </a:extLst>
          </p:cNvPr>
          <p:cNvCxnSpPr>
            <a:cxnSpLocks/>
          </p:cNvCxnSpPr>
          <p:nvPr/>
        </p:nvCxnSpPr>
        <p:spPr>
          <a:xfrm>
            <a:off x="1813402" y="2425872"/>
            <a:ext cx="431043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A8AB8E-6969-BABF-3BF3-A69F8F35271C}"/>
                  </a:ext>
                </a:extLst>
              </p:cNvPr>
              <p:cNvSpPr txBox="1"/>
              <p:nvPr/>
            </p:nvSpPr>
            <p:spPr>
              <a:xfrm>
                <a:off x="5662702" y="1413098"/>
                <a:ext cx="21216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A8AB8E-6969-BABF-3BF3-A69F8F35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02" y="1413098"/>
                <a:ext cx="2121647" cy="307777"/>
              </a:xfrm>
              <a:prstGeom prst="rect">
                <a:avLst/>
              </a:prstGeom>
              <a:blipFill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AEE0F69-C85C-DBEB-C9AC-D5E008DE427F}"/>
                  </a:ext>
                </a:extLst>
              </p:cNvPr>
              <p:cNvSpPr txBox="1"/>
              <p:nvPr/>
            </p:nvSpPr>
            <p:spPr>
              <a:xfrm>
                <a:off x="5708008" y="2071624"/>
                <a:ext cx="2121647" cy="626518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AEE0F69-C85C-DBEB-C9AC-D5E008DE4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08" y="2071624"/>
                <a:ext cx="2121647" cy="6265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E38C14F-F5E7-72CD-5160-69A96F320C21}"/>
              </a:ext>
            </a:extLst>
          </p:cNvPr>
          <p:cNvSpPr txBox="1"/>
          <p:nvPr/>
        </p:nvSpPr>
        <p:spPr>
          <a:xfrm>
            <a:off x="5662702" y="810131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Kirchhoff’s voltage law</a:t>
            </a:r>
          </a:p>
        </p:txBody>
      </p:sp>
    </p:spTree>
    <p:extLst>
      <p:ext uri="{BB962C8B-B14F-4D97-AF65-F5344CB8AC3E}">
        <p14:creationId xmlns:p14="http://schemas.microsoft.com/office/powerpoint/2010/main" val="20948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Biasing-</a:t>
            </a:r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LOAD LINE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AD54B0-501A-35DB-E290-5E38FCEDEF74}"/>
              </a:ext>
            </a:extLst>
          </p:cNvPr>
          <p:cNvCxnSpPr>
            <a:cxnSpLocks/>
          </p:cNvCxnSpPr>
          <p:nvPr/>
        </p:nvCxnSpPr>
        <p:spPr>
          <a:xfrm>
            <a:off x="2758492" y="99917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1E9701E-EB30-AEB4-4ABB-210A5177CDB7}"/>
              </a:ext>
            </a:extLst>
          </p:cNvPr>
          <p:cNvGrpSpPr/>
          <p:nvPr/>
        </p:nvGrpSpPr>
        <p:grpSpPr>
          <a:xfrm>
            <a:off x="1634572" y="1853242"/>
            <a:ext cx="1513212" cy="2084854"/>
            <a:chOff x="4453759" y="3377936"/>
            <a:chExt cx="1062296" cy="146359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13E378D-1E05-8E1B-6122-76F7377AEDAD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5EC677-EF4E-70DA-21B6-5F49C7C3A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29F318-8F3B-EE80-B8D8-E57557BB4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FB7D5FC-78AE-D6EB-19D0-2729423A6D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DE604A-483F-8A23-8D92-9C2742F257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85463B-A9C2-D6DA-DA97-42FC09A82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13A6668-BF60-0DEB-58FB-10592C4990B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65E08A3-8E9E-8E53-E85C-71D79FB10318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5DD6E4-76FD-987A-02DA-847AE7BA0578}"/>
              </a:ext>
            </a:extLst>
          </p:cNvPr>
          <p:cNvGrpSpPr/>
          <p:nvPr/>
        </p:nvGrpSpPr>
        <p:grpSpPr>
          <a:xfrm>
            <a:off x="509587" y="2147528"/>
            <a:ext cx="1328397" cy="648909"/>
            <a:chOff x="4676775" y="1682364"/>
            <a:chExt cx="1619250" cy="69302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8F96793-2616-FED1-8C0B-D14213640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6E619B-4BB5-A9FC-7321-0339D39B090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38EC72-7CD9-82B3-C167-A98EA73534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D97B03-9E7D-C299-DFC0-169EEE59F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C6F995-ACD6-FC16-E9C9-E28A24A7EB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F81FBB-EAC8-2B4E-89FC-7B2EF26E5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57A1C99-4070-5563-D56A-08E4D31FF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84B9A65-6422-D16A-D0B9-F055504B5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2131F2-1996-5BC2-9497-D1605F78B6E4}"/>
              </a:ext>
            </a:extLst>
          </p:cNvPr>
          <p:cNvCxnSpPr>
            <a:cxnSpLocks/>
          </p:cNvCxnSpPr>
          <p:nvPr/>
        </p:nvCxnSpPr>
        <p:spPr>
          <a:xfrm>
            <a:off x="2221179" y="3948232"/>
            <a:ext cx="10640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6E11B0-E328-E0EB-4783-180DB2977793}"/>
              </a:ext>
            </a:extLst>
          </p:cNvPr>
          <p:cNvCxnSpPr>
            <a:cxnSpLocks/>
          </p:cNvCxnSpPr>
          <p:nvPr/>
        </p:nvCxnSpPr>
        <p:spPr>
          <a:xfrm>
            <a:off x="2471956" y="4109176"/>
            <a:ext cx="599900" cy="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A056BA-E0ED-8C14-C36A-78C21D1F208C}"/>
              </a:ext>
            </a:extLst>
          </p:cNvPr>
          <p:cNvCxnSpPr>
            <a:cxnSpLocks/>
          </p:cNvCxnSpPr>
          <p:nvPr/>
        </p:nvCxnSpPr>
        <p:spPr>
          <a:xfrm>
            <a:off x="2666587" y="4247662"/>
            <a:ext cx="3042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DB1D02-887F-9D56-D03E-2DADE867CA39}"/>
              </a:ext>
            </a:extLst>
          </p:cNvPr>
          <p:cNvCxnSpPr>
            <a:cxnSpLocks/>
          </p:cNvCxnSpPr>
          <p:nvPr/>
        </p:nvCxnSpPr>
        <p:spPr>
          <a:xfrm>
            <a:off x="159359" y="3290785"/>
            <a:ext cx="6715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F3221D-74E1-1BED-F75B-E3B3CE87463E}"/>
              </a:ext>
            </a:extLst>
          </p:cNvPr>
          <p:cNvCxnSpPr>
            <a:cxnSpLocks/>
          </p:cNvCxnSpPr>
          <p:nvPr/>
        </p:nvCxnSpPr>
        <p:spPr>
          <a:xfrm>
            <a:off x="287949" y="3448574"/>
            <a:ext cx="414419" cy="2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26E25A-1113-344F-D1D4-5EF5EF853535}"/>
              </a:ext>
            </a:extLst>
          </p:cNvPr>
          <p:cNvCxnSpPr>
            <a:cxnSpLocks/>
          </p:cNvCxnSpPr>
          <p:nvPr/>
        </p:nvCxnSpPr>
        <p:spPr>
          <a:xfrm>
            <a:off x="515509" y="3448574"/>
            <a:ext cx="0" cy="1829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441CC3-D03A-5B04-A9D7-7898FD2CBE72}"/>
              </a:ext>
            </a:extLst>
          </p:cNvPr>
          <p:cNvCxnSpPr>
            <a:cxnSpLocks/>
          </p:cNvCxnSpPr>
          <p:nvPr/>
        </p:nvCxnSpPr>
        <p:spPr>
          <a:xfrm flipV="1">
            <a:off x="509587" y="3594655"/>
            <a:ext cx="2261527" cy="16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611FBF-DECB-12CE-2CF5-CF7A9BFF95B1}"/>
              </a:ext>
            </a:extLst>
          </p:cNvPr>
          <p:cNvCxnSpPr>
            <a:cxnSpLocks/>
          </p:cNvCxnSpPr>
          <p:nvPr/>
        </p:nvCxnSpPr>
        <p:spPr>
          <a:xfrm>
            <a:off x="2726092" y="986227"/>
            <a:ext cx="1529956" cy="2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877E7B-1E3B-44A8-2C54-094FF3D25976}"/>
              </a:ext>
            </a:extLst>
          </p:cNvPr>
          <p:cNvGrpSpPr/>
          <p:nvPr/>
        </p:nvGrpSpPr>
        <p:grpSpPr>
          <a:xfrm rot="5400000">
            <a:off x="3649041" y="1304476"/>
            <a:ext cx="1328397" cy="648909"/>
            <a:chOff x="4676775" y="1682364"/>
            <a:chExt cx="1619250" cy="69302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8E83D3-D555-9BF6-FE53-D846992F3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970F0D-08F0-5F26-77C2-162A8EED804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038AC2-EEB2-B006-FC86-FE50754693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C162E5-4083-7F37-A2C0-2DF474C70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B48526D-B36D-A135-B3B8-6E7FE3C2B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44D4B9-0E89-39D1-475B-96929B17D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8711C0-91D4-11E7-3D6A-86C2C1645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436D513-E18A-755C-4680-1C25A8703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5B8FF7-5FCC-E7AE-5C84-AAEC38F729A9}"/>
              </a:ext>
            </a:extLst>
          </p:cNvPr>
          <p:cNvCxnSpPr>
            <a:cxnSpLocks/>
          </p:cNvCxnSpPr>
          <p:nvPr/>
        </p:nvCxnSpPr>
        <p:spPr>
          <a:xfrm>
            <a:off x="3906446" y="2303222"/>
            <a:ext cx="6715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382884-4001-17C8-C77E-0519D095083D}"/>
              </a:ext>
            </a:extLst>
          </p:cNvPr>
          <p:cNvCxnSpPr>
            <a:cxnSpLocks/>
          </p:cNvCxnSpPr>
          <p:nvPr/>
        </p:nvCxnSpPr>
        <p:spPr>
          <a:xfrm>
            <a:off x="4035036" y="2476776"/>
            <a:ext cx="414419" cy="2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AB52893-7983-1421-0B71-DCBAD0BB069B}"/>
              </a:ext>
            </a:extLst>
          </p:cNvPr>
          <p:cNvCxnSpPr>
            <a:cxnSpLocks/>
          </p:cNvCxnSpPr>
          <p:nvPr/>
        </p:nvCxnSpPr>
        <p:spPr>
          <a:xfrm>
            <a:off x="4262596" y="2473747"/>
            <a:ext cx="0" cy="1112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11BAA7-3C82-45BF-9B58-0C4D3091C8BE}"/>
              </a:ext>
            </a:extLst>
          </p:cNvPr>
          <p:cNvCxnSpPr>
            <a:cxnSpLocks/>
          </p:cNvCxnSpPr>
          <p:nvPr/>
        </p:nvCxnSpPr>
        <p:spPr>
          <a:xfrm flipV="1">
            <a:off x="2792887" y="3586265"/>
            <a:ext cx="1463161" cy="83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937087-A83E-054E-8E55-853439921A4A}"/>
              </a:ext>
            </a:extLst>
          </p:cNvPr>
          <p:cNvCxnSpPr>
            <a:cxnSpLocks/>
          </p:cNvCxnSpPr>
          <p:nvPr/>
        </p:nvCxnSpPr>
        <p:spPr>
          <a:xfrm>
            <a:off x="486858" y="2531870"/>
            <a:ext cx="8161" cy="748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8A910B-2A90-3590-23CB-3B0214F02233}"/>
              </a:ext>
            </a:extLst>
          </p:cNvPr>
          <p:cNvCxnSpPr>
            <a:cxnSpLocks/>
          </p:cNvCxnSpPr>
          <p:nvPr/>
        </p:nvCxnSpPr>
        <p:spPr>
          <a:xfrm>
            <a:off x="486858" y="2531870"/>
            <a:ext cx="0" cy="214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F147E8-556C-BD7B-7BDF-9505C8B6D537}"/>
                  </a:ext>
                </a:extLst>
              </p:cNvPr>
              <p:cNvSpPr txBox="1"/>
              <p:nvPr/>
            </p:nvSpPr>
            <p:spPr>
              <a:xfrm>
                <a:off x="1012464" y="1667131"/>
                <a:ext cx="355995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F147E8-556C-BD7B-7BDF-9505C8B6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64" y="1667131"/>
                <a:ext cx="355995" cy="332720"/>
              </a:xfrm>
              <a:prstGeom prst="rect">
                <a:avLst/>
              </a:prstGeom>
              <a:blipFill>
                <a:blip r:embed="rId4"/>
                <a:stretch>
                  <a:fillRect l="-13793" r="-517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7E2418-0B83-F448-BD47-ADAA99F41E04}"/>
                  </a:ext>
                </a:extLst>
              </p:cNvPr>
              <p:cNvSpPr txBox="1"/>
              <p:nvPr/>
            </p:nvSpPr>
            <p:spPr>
              <a:xfrm>
                <a:off x="29931" y="2869972"/>
                <a:ext cx="465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7E2418-0B83-F448-BD47-ADAA99F41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" y="2869972"/>
                <a:ext cx="465705" cy="307777"/>
              </a:xfrm>
              <a:prstGeom prst="rect">
                <a:avLst/>
              </a:prstGeom>
              <a:blipFill>
                <a:blip r:embed="rId5"/>
                <a:stretch>
                  <a:fillRect l="-11842" r="-263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F34E0A-7E91-27C7-FB24-1D1D89A66002}"/>
                  </a:ext>
                </a:extLst>
              </p:cNvPr>
              <p:cNvSpPr txBox="1"/>
              <p:nvPr/>
            </p:nvSpPr>
            <p:spPr>
              <a:xfrm>
                <a:off x="4541400" y="2298420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F34E0A-7E91-27C7-FB24-1D1D89A66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400" y="2298420"/>
                <a:ext cx="443263" cy="307777"/>
              </a:xfrm>
              <a:prstGeom prst="rect">
                <a:avLst/>
              </a:prstGeom>
              <a:blipFill>
                <a:blip r:embed="rId6"/>
                <a:stretch>
                  <a:fillRect l="-12329" r="-137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15488D-78C7-92E0-3239-485300A1BF3B}"/>
                  </a:ext>
                </a:extLst>
              </p:cNvPr>
              <p:cNvSpPr txBox="1"/>
              <p:nvPr/>
            </p:nvSpPr>
            <p:spPr>
              <a:xfrm>
                <a:off x="4642818" y="1612622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15488D-78C7-92E0-3239-485300A1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18" y="1612622"/>
                <a:ext cx="443263" cy="307777"/>
              </a:xfrm>
              <a:prstGeom prst="rect">
                <a:avLst/>
              </a:prstGeom>
              <a:blipFill>
                <a:blip r:embed="rId7"/>
                <a:stretch>
                  <a:fillRect l="-138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D606D1-0540-26AA-94B2-B6B287CFFC3C}"/>
                  </a:ext>
                </a:extLst>
              </p:cNvPr>
              <p:cNvSpPr txBox="1"/>
              <p:nvPr/>
            </p:nvSpPr>
            <p:spPr>
              <a:xfrm>
                <a:off x="3179697" y="2231507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D606D1-0540-26AA-94B2-B6B287CFF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97" y="2231507"/>
                <a:ext cx="443263" cy="307777"/>
              </a:xfrm>
              <a:prstGeom prst="rect">
                <a:avLst/>
              </a:prstGeom>
              <a:blipFill>
                <a:blip r:embed="rId8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E2D8A2-EDF0-9F7D-EB58-43F577FEB2EA}"/>
                  </a:ext>
                </a:extLst>
              </p:cNvPr>
              <p:cNvSpPr txBox="1"/>
              <p:nvPr/>
            </p:nvSpPr>
            <p:spPr>
              <a:xfrm>
                <a:off x="1589659" y="2767915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E2D8A2-EDF0-9F7D-EB58-43F577FEB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659" y="2767915"/>
                <a:ext cx="443263" cy="307777"/>
              </a:xfrm>
              <a:prstGeom prst="rect">
                <a:avLst/>
              </a:prstGeom>
              <a:blipFill>
                <a:blip r:embed="rId9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33294-E76C-75DF-36C2-391D26D1F875}"/>
                  </a:ext>
                </a:extLst>
              </p:cNvPr>
              <p:cNvSpPr txBox="1"/>
              <p:nvPr/>
            </p:nvSpPr>
            <p:spPr>
              <a:xfrm>
                <a:off x="1430348" y="2552355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33294-E76C-75DF-36C2-391D26D1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348" y="2552355"/>
                <a:ext cx="443263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B3B8C4-2AB1-AE75-28C4-3004B0C4FE60}"/>
                  </a:ext>
                </a:extLst>
              </p:cNvPr>
              <p:cNvSpPr txBox="1"/>
              <p:nvPr/>
            </p:nvSpPr>
            <p:spPr>
              <a:xfrm>
                <a:off x="1804667" y="3052391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B3B8C4-2AB1-AE75-28C4-3004B0C4F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67" y="3052391"/>
                <a:ext cx="44326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13769A7-4A9A-DDE0-5426-416F8AE94DB4}"/>
                  </a:ext>
                </a:extLst>
              </p:cNvPr>
              <p:cNvSpPr txBox="1"/>
              <p:nvPr/>
            </p:nvSpPr>
            <p:spPr>
              <a:xfrm>
                <a:off x="3110393" y="1766511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13769A7-4A9A-DDE0-5426-416F8AE9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3" y="1766511"/>
                <a:ext cx="443263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E0F2EE3-0196-2555-9346-7992617F9935}"/>
                  </a:ext>
                </a:extLst>
              </p:cNvPr>
              <p:cNvSpPr txBox="1"/>
              <p:nvPr/>
            </p:nvSpPr>
            <p:spPr>
              <a:xfrm>
                <a:off x="3147734" y="2743007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E0F2EE3-0196-2555-9346-7992617F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34" y="2743007"/>
                <a:ext cx="44326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C956AC-D1BE-1C60-9B28-EDF5107894CD}"/>
                  </a:ext>
                </a:extLst>
              </p:cNvPr>
              <p:cNvSpPr txBox="1"/>
              <p:nvPr/>
            </p:nvSpPr>
            <p:spPr>
              <a:xfrm>
                <a:off x="2184960" y="1244688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C956AC-D1BE-1C60-9B28-EDF510789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960" y="1244688"/>
                <a:ext cx="443263" cy="307777"/>
              </a:xfrm>
              <a:prstGeom prst="rect">
                <a:avLst/>
              </a:prstGeom>
              <a:blipFill>
                <a:blip r:embed="rId14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8BEEE6-87FC-4D45-16F8-02102900662D}"/>
                  </a:ext>
                </a:extLst>
              </p:cNvPr>
              <p:cNvSpPr txBox="1"/>
              <p:nvPr/>
            </p:nvSpPr>
            <p:spPr>
              <a:xfrm>
                <a:off x="2828787" y="3173477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8BEEE6-87FC-4D45-16F8-02102900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787" y="3173477"/>
                <a:ext cx="443263" cy="307777"/>
              </a:xfrm>
              <a:prstGeom prst="rect">
                <a:avLst/>
              </a:prstGeom>
              <a:blipFill>
                <a:blip r:embed="rId1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74EC3E-80D9-A979-7EA2-CB7844B5828D}"/>
                  </a:ext>
                </a:extLst>
              </p:cNvPr>
              <p:cNvSpPr txBox="1"/>
              <p:nvPr/>
            </p:nvSpPr>
            <p:spPr>
              <a:xfrm>
                <a:off x="1482244" y="2106071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74EC3E-80D9-A979-7EA2-CB7844B58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44" y="2106071"/>
                <a:ext cx="443263" cy="307777"/>
              </a:xfrm>
              <a:prstGeom prst="rect">
                <a:avLst/>
              </a:prstGeom>
              <a:blipFill>
                <a:blip r:embed="rId16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B70BD3-F123-6053-0539-94B9285B5417}"/>
              </a:ext>
            </a:extLst>
          </p:cNvPr>
          <p:cNvCxnSpPr>
            <a:cxnSpLocks/>
          </p:cNvCxnSpPr>
          <p:nvPr/>
        </p:nvCxnSpPr>
        <p:spPr>
          <a:xfrm>
            <a:off x="2624634" y="1227972"/>
            <a:ext cx="0" cy="37751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47D012-5A56-2642-7F77-77EEB5FB54A4}"/>
              </a:ext>
            </a:extLst>
          </p:cNvPr>
          <p:cNvCxnSpPr>
            <a:cxnSpLocks/>
          </p:cNvCxnSpPr>
          <p:nvPr/>
        </p:nvCxnSpPr>
        <p:spPr>
          <a:xfrm flipV="1">
            <a:off x="2902570" y="3149810"/>
            <a:ext cx="14774" cy="355113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9003E-1D2E-A5B5-721D-0CC1F62B291A}"/>
              </a:ext>
            </a:extLst>
          </p:cNvPr>
          <p:cNvCxnSpPr>
            <a:cxnSpLocks/>
          </p:cNvCxnSpPr>
          <p:nvPr/>
        </p:nvCxnSpPr>
        <p:spPr>
          <a:xfrm>
            <a:off x="1601879" y="2460319"/>
            <a:ext cx="402663" cy="18204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04682B-C0E0-CCE4-3E32-79D39360042C}"/>
              </a:ext>
            </a:extLst>
          </p:cNvPr>
          <p:cNvCxnSpPr>
            <a:cxnSpLocks/>
          </p:cNvCxnSpPr>
          <p:nvPr/>
        </p:nvCxnSpPr>
        <p:spPr>
          <a:xfrm>
            <a:off x="5171087" y="967802"/>
            <a:ext cx="0" cy="3022642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391BE6-382E-B944-AD41-7FF66EFCB40B}"/>
              </a:ext>
            </a:extLst>
          </p:cNvPr>
          <p:cNvCxnSpPr>
            <a:cxnSpLocks/>
          </p:cNvCxnSpPr>
          <p:nvPr/>
        </p:nvCxnSpPr>
        <p:spPr>
          <a:xfrm flipV="1">
            <a:off x="5168722" y="3938096"/>
            <a:ext cx="3872801" cy="7434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FD5330-0316-03FF-2672-87A8BDFF94A5}"/>
              </a:ext>
            </a:extLst>
          </p:cNvPr>
          <p:cNvCxnSpPr>
            <a:cxnSpLocks/>
          </p:cNvCxnSpPr>
          <p:nvPr/>
        </p:nvCxnSpPr>
        <p:spPr>
          <a:xfrm flipH="1" flipV="1">
            <a:off x="5168722" y="1432060"/>
            <a:ext cx="3049322" cy="251617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740C052-4A95-0D9B-29E9-095AE83EAECB}"/>
                  </a:ext>
                </a:extLst>
              </p:cNvPr>
              <p:cNvSpPr txBox="1"/>
              <p:nvPr/>
            </p:nvSpPr>
            <p:spPr>
              <a:xfrm>
                <a:off x="6624666" y="839697"/>
                <a:ext cx="2121647" cy="626518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740C052-4A95-0D9B-29E9-095AE83EA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666" y="839697"/>
                <a:ext cx="2121647" cy="62651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7F7F1F6-7D52-E36A-E5F2-A25750A81652}"/>
                  </a:ext>
                </a:extLst>
              </p:cNvPr>
              <p:cNvSpPr txBox="1"/>
              <p:nvPr/>
            </p:nvSpPr>
            <p:spPr>
              <a:xfrm>
                <a:off x="5207191" y="976089"/>
                <a:ext cx="991583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7F7F1F6-7D52-E36A-E5F2-A25750A8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91" y="976089"/>
                <a:ext cx="991583" cy="57637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440FE0A-B9E2-E59D-5B66-85BDB42BFA7E}"/>
                  </a:ext>
                </a:extLst>
              </p:cNvPr>
              <p:cNvSpPr txBox="1"/>
              <p:nvPr/>
            </p:nvSpPr>
            <p:spPr>
              <a:xfrm>
                <a:off x="4642818" y="564054"/>
                <a:ext cx="9112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(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𝑚𝐴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440FE0A-B9E2-E59D-5B66-85BDB42B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18" y="564054"/>
                <a:ext cx="911241" cy="400110"/>
              </a:xfrm>
              <a:prstGeom prst="rect">
                <a:avLst/>
              </a:prstGeom>
              <a:blipFill>
                <a:blip r:embed="rId19"/>
                <a:stretch>
                  <a:fillRect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0198BB-86B4-78EE-5FAC-18EB159D0560}"/>
                  </a:ext>
                </a:extLst>
              </p:cNvPr>
              <p:cNvSpPr txBox="1"/>
              <p:nvPr/>
            </p:nvSpPr>
            <p:spPr>
              <a:xfrm>
                <a:off x="6318493" y="3989066"/>
                <a:ext cx="9112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(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𝑉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0198BB-86B4-78EE-5FAC-18EB159D0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93" y="3989066"/>
                <a:ext cx="911241" cy="400110"/>
              </a:xfrm>
              <a:prstGeom prst="rect">
                <a:avLst/>
              </a:prstGeom>
              <a:blipFill>
                <a:blip r:embed="rId2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C4011D0-A882-1057-6DE0-8D8A8B1D66EA}"/>
                  </a:ext>
                </a:extLst>
              </p:cNvPr>
              <p:cNvSpPr txBox="1"/>
              <p:nvPr/>
            </p:nvSpPr>
            <p:spPr>
              <a:xfrm>
                <a:off x="8031022" y="3504923"/>
                <a:ext cx="10105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𝐶𝐶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,0)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C4011D0-A882-1057-6DE0-8D8A8B1D6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022" y="3504923"/>
                <a:ext cx="1010501" cy="369332"/>
              </a:xfrm>
              <a:prstGeom prst="rect">
                <a:avLst/>
              </a:prstGeom>
              <a:blipFill>
                <a:blip r:embed="rId21"/>
                <a:stretch>
                  <a:fillRect l="-1807" r="-963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3560BC3-73A7-8E8C-0212-4937703C9D8F}"/>
                  </a:ext>
                </a:extLst>
              </p:cNvPr>
              <p:cNvSpPr txBox="1"/>
              <p:nvPr/>
            </p:nvSpPr>
            <p:spPr>
              <a:xfrm>
                <a:off x="6624666" y="2103449"/>
                <a:ext cx="1523478" cy="6285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3560BC3-73A7-8E8C-0212-4937703C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666" y="2103449"/>
                <a:ext cx="1523478" cy="628505"/>
              </a:xfrm>
              <a:prstGeom prst="rect">
                <a:avLst/>
              </a:prstGeom>
              <a:blipFill>
                <a:blip r:embed="rId22"/>
                <a:stretch>
                  <a:fillRect b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CAB4B5A-E7EB-8DF3-5774-717709D40D7F}"/>
                  </a:ext>
                </a:extLst>
              </p:cNvPr>
              <p:cNvSpPr txBox="1"/>
              <p:nvPr/>
            </p:nvSpPr>
            <p:spPr>
              <a:xfrm rot="2317473">
                <a:off x="5729266" y="2641907"/>
                <a:ext cx="15234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𝐿𝑜𝑎𝑑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CAB4B5A-E7EB-8DF3-5774-717709D40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17473">
                <a:off x="5729266" y="2641907"/>
                <a:ext cx="1523478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95AA459-CA55-8959-32BB-EA8ADF00ABC3}"/>
                  </a:ext>
                </a:extLst>
              </p:cNvPr>
              <p:cNvSpPr txBox="1"/>
              <p:nvPr/>
            </p:nvSpPr>
            <p:spPr>
              <a:xfrm>
                <a:off x="165308" y="4683024"/>
                <a:ext cx="37411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𝐿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=300 </m:t>
                      </m:r>
                      <m:r>
                        <m:rPr>
                          <m:sty m:val="p"/>
                        </m:rPr>
                        <a:rPr kumimoji="0" lang="el-G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Ω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95AA459-CA55-8959-32BB-EA8ADF00A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8" y="4683024"/>
                <a:ext cx="3741138" cy="400110"/>
              </a:xfrm>
              <a:prstGeom prst="rect">
                <a:avLst/>
              </a:prstGeom>
              <a:blipFill>
                <a:blip r:embed="rId2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246798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39473</TotalTime>
  <Words>1419</Words>
  <Application>Microsoft Office PowerPoint</Application>
  <PresentationFormat>On-screen Show (16:9)</PresentationFormat>
  <Paragraphs>433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Livvic</vt:lpstr>
      <vt:lpstr>Fira Sans Extra Condensed Medium</vt:lpstr>
      <vt:lpstr>Calibri-Bold</vt:lpstr>
      <vt:lpstr>Catamaran Light</vt:lpstr>
      <vt:lpstr>Cambria Math</vt:lpstr>
      <vt:lpstr>Roboto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Calculate the values of three currents in the circuit shown in Figure below.(Take base-emitter voltage VBE = 0.)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Sravan K Suresh</cp:lastModifiedBy>
  <cp:revision>1153</cp:revision>
  <dcterms:modified xsi:type="dcterms:W3CDTF">2023-09-05T19:29:04Z</dcterms:modified>
</cp:coreProperties>
</file>