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9" r:id="rId1"/>
  </p:sldMasterIdLst>
  <p:notesMasterIdLst>
    <p:notesMasterId r:id="rId17"/>
  </p:notesMasterIdLst>
  <p:handoutMasterIdLst>
    <p:handoutMasterId r:id="rId18"/>
  </p:handoutMasterIdLst>
  <p:sldIdLst>
    <p:sldId id="599" r:id="rId2"/>
    <p:sldId id="600" r:id="rId3"/>
    <p:sldId id="611" r:id="rId4"/>
    <p:sldId id="601" r:id="rId5"/>
    <p:sldId id="630" r:id="rId6"/>
    <p:sldId id="631" r:id="rId7"/>
    <p:sldId id="632" r:id="rId8"/>
    <p:sldId id="633" r:id="rId9"/>
    <p:sldId id="635" r:id="rId10"/>
    <p:sldId id="637" r:id="rId11"/>
    <p:sldId id="638" r:id="rId12"/>
    <p:sldId id="640" r:id="rId13"/>
    <p:sldId id="639" r:id="rId14"/>
    <p:sldId id="641" r:id="rId15"/>
    <p:sldId id="642" r:id="rId1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9"/>
    </p:embeddedFont>
    <p:embeddedFont>
      <p:font typeface="Catamaran Light" panose="020B0604020202020204" charset="0"/>
      <p:regular r:id="rId20"/>
      <p:bold r:id="rId21"/>
    </p:embeddedFont>
    <p:embeddedFont>
      <p:font typeface="Fira Sans Extra Condensed Medium" panose="020B0604020202020204" charset="0"/>
      <p:regular r:id="rId22"/>
      <p:bold r:id="rId23"/>
      <p:italic r:id="rId24"/>
      <p:boldItalic r:id="rId25"/>
    </p:embeddedFont>
    <p:embeddedFont>
      <p:font typeface="Livvic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ip Mondal" initials="SM" lastIdx="1" clrIdx="0">
    <p:extLst>
      <p:ext uri="{19B8F6BF-5375-455C-9EA6-DF929625EA0E}">
        <p15:presenceInfo xmlns:p15="http://schemas.microsoft.com/office/powerpoint/2012/main" userId="f8b19755f9841b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FF"/>
    <a:srgbClr val="080808"/>
    <a:srgbClr val="0082B0"/>
    <a:srgbClr val="3F7141"/>
    <a:srgbClr val="FF9900"/>
    <a:srgbClr val="0099CC"/>
    <a:srgbClr val="FFFF00"/>
    <a:srgbClr val="B7B7B7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E2CD75-23FF-462D-8FA4-09480D1D9082}">
  <a:tblStyle styleId="{CDE2CD75-23FF-462D-8FA4-09480D1D90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07" autoAdjust="0"/>
  </p:normalViewPr>
  <p:slideViewPr>
    <p:cSldViewPr snapToGrid="0">
      <p:cViewPr varScale="1">
        <p:scale>
          <a:sx n="85" d="100"/>
          <a:sy n="85" d="100"/>
        </p:scale>
        <p:origin x="764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905C396-FCBF-4FB4-A5D9-E2CEC2B417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DD8B70-0612-43DC-81A4-3F5B33F367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5D112-AFDF-4EB7-A586-41878A3FA19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33AA10-13A0-44FB-B962-C01EAA69DF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F68A77-867D-4244-A406-9F8E059A6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08BBD-B26A-4E8E-B1A8-28CEA533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449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3727074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71084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17257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87586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64229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73923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41502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33580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79241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96543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01030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25769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82766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42831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96184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81524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61.png"/><Relationship Id="rId5" Type="http://schemas.openxmlformats.org/officeDocument/2006/relationships/image" Target="../media/image56.png"/><Relationship Id="rId10" Type="http://schemas.openxmlformats.org/officeDocument/2006/relationships/image" Target="../media/image60.png"/><Relationship Id="rId4" Type="http://schemas.openxmlformats.org/officeDocument/2006/relationships/image" Target="../media/image55.png"/><Relationship Id="rId9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1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4.png"/><Relationship Id="rId15" Type="http://schemas.openxmlformats.org/officeDocument/2006/relationships/image" Target="../media/image20.png"/><Relationship Id="rId10" Type="http://schemas.openxmlformats.org/officeDocument/2006/relationships/image" Target="../media/image71.png"/><Relationship Id="rId4" Type="http://schemas.openxmlformats.org/officeDocument/2006/relationships/image" Target="../media/image63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1.png"/><Relationship Id="rId7" Type="http://schemas.openxmlformats.org/officeDocument/2006/relationships/image" Target="../media/image77.png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80.png"/><Relationship Id="rId5" Type="http://schemas.openxmlformats.org/officeDocument/2006/relationships/image" Target="../media/image64.png"/><Relationship Id="rId15" Type="http://schemas.openxmlformats.org/officeDocument/2006/relationships/image" Target="../media/image82.png"/><Relationship Id="rId10" Type="http://schemas.openxmlformats.org/officeDocument/2006/relationships/image" Target="../media/image79.png"/><Relationship Id="rId4" Type="http://schemas.openxmlformats.org/officeDocument/2006/relationships/image" Target="../media/image63.png"/><Relationship Id="rId9" Type="http://schemas.openxmlformats.org/officeDocument/2006/relationships/image" Target="../media/image78.png"/><Relationship Id="rId14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5.png"/><Relationship Id="rId3" Type="http://schemas.openxmlformats.org/officeDocument/2006/relationships/image" Target="../media/image1.png"/><Relationship Id="rId7" Type="http://schemas.openxmlformats.org/officeDocument/2006/relationships/image" Target="../media/image68.png"/><Relationship Id="rId12" Type="http://schemas.openxmlformats.org/officeDocument/2006/relationships/image" Target="../media/image8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6.png"/><Relationship Id="rId5" Type="http://schemas.openxmlformats.org/officeDocument/2006/relationships/image" Target="../media/image64.png"/><Relationship Id="rId15" Type="http://schemas.openxmlformats.org/officeDocument/2006/relationships/image" Target="../media/image87.png"/><Relationship Id="rId10" Type="http://schemas.openxmlformats.org/officeDocument/2006/relationships/image" Target="../media/image72.png"/><Relationship Id="rId4" Type="http://schemas.openxmlformats.org/officeDocument/2006/relationships/image" Target="../media/image63.png"/><Relationship Id="rId9" Type="http://schemas.openxmlformats.org/officeDocument/2006/relationships/image" Target="../media/image71.png"/><Relationship Id="rId14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6.png"/><Relationship Id="rId13" Type="http://schemas.openxmlformats.org/officeDocument/2006/relationships/image" Target="../media/image415.png"/><Relationship Id="rId3" Type="http://schemas.openxmlformats.org/officeDocument/2006/relationships/image" Target="../media/image1.png"/><Relationship Id="rId7" Type="http://schemas.openxmlformats.org/officeDocument/2006/relationships/image" Target="../media/image326.png"/><Relationship Id="rId12" Type="http://schemas.openxmlformats.org/officeDocument/2006/relationships/image" Target="../media/image4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0.png"/><Relationship Id="rId11" Type="http://schemas.openxmlformats.org/officeDocument/2006/relationships/image" Target="../media/image413.png"/><Relationship Id="rId5" Type="http://schemas.openxmlformats.org/officeDocument/2006/relationships/image" Target="../media/image409.png"/><Relationship Id="rId15" Type="http://schemas.openxmlformats.org/officeDocument/2006/relationships/image" Target="../media/image417.png"/><Relationship Id="rId10" Type="http://schemas.openxmlformats.org/officeDocument/2006/relationships/image" Target="../media/image412.png"/><Relationship Id="rId4" Type="http://schemas.openxmlformats.org/officeDocument/2006/relationships/image" Target="../media/image408.png"/><Relationship Id="rId9" Type="http://schemas.openxmlformats.org/officeDocument/2006/relationships/image" Target="../media/image411.png"/><Relationship Id="rId14" Type="http://schemas.openxmlformats.org/officeDocument/2006/relationships/image" Target="../media/image4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18.jpe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.png"/><Relationship Id="rId21" Type="http://schemas.openxmlformats.org/officeDocument/2006/relationships/image" Target="../media/image37.png"/><Relationship Id="rId7" Type="http://schemas.openxmlformats.org/officeDocument/2006/relationships/image" Target="../media/image9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2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34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33.png"/><Relationship Id="rId5" Type="http://schemas.openxmlformats.org/officeDocument/2006/relationships/image" Target="../media/image43.png"/><Relationship Id="rId15" Type="http://schemas.openxmlformats.org/officeDocument/2006/relationships/image" Target="../media/image49.png"/><Relationship Id="rId10" Type="http://schemas.openxmlformats.org/officeDocument/2006/relationships/image" Target="../media/image46.png"/><Relationship Id="rId19" Type="http://schemas.openxmlformats.org/officeDocument/2006/relationships/image" Target="../media/image53.png"/><Relationship Id="rId4" Type="http://schemas.openxmlformats.org/officeDocument/2006/relationships/image" Target="../media/image42.png"/><Relationship Id="rId9" Type="http://schemas.openxmlformats.org/officeDocument/2006/relationships/image" Target="../media/image45.png"/><Relationship Id="rId1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34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33.png"/><Relationship Id="rId5" Type="http://schemas.openxmlformats.org/officeDocument/2006/relationships/image" Target="../media/image43.png"/><Relationship Id="rId15" Type="http://schemas.openxmlformats.org/officeDocument/2006/relationships/image" Target="../media/image49.png"/><Relationship Id="rId10" Type="http://schemas.openxmlformats.org/officeDocument/2006/relationships/image" Target="../media/image46.png"/><Relationship Id="rId19" Type="http://schemas.openxmlformats.org/officeDocument/2006/relationships/image" Target="../media/image53.png"/><Relationship Id="rId4" Type="http://schemas.openxmlformats.org/officeDocument/2006/relationships/image" Target="../media/image42.png"/><Relationship Id="rId9" Type="http://schemas.openxmlformats.org/officeDocument/2006/relationships/image" Target="../media/image45.png"/><Relationship Id="rId1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BD7C45-FCA5-6236-9953-30ADA4667038}"/>
              </a:ext>
            </a:extLst>
          </p:cNvPr>
          <p:cNvSpPr txBox="1"/>
          <p:nvPr/>
        </p:nvSpPr>
        <p:spPr>
          <a:xfrm>
            <a:off x="1606113" y="1786920"/>
            <a:ext cx="57012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0" dirty="0">
                <a:solidFill>
                  <a:srgbClr val="C00000"/>
                </a:solidFill>
                <a:effectLst/>
                <a:latin typeface="Calibri-Bold"/>
              </a:rPr>
              <a:t>Lecture 10</a:t>
            </a:r>
          </a:p>
          <a:p>
            <a:pPr algn="ctr"/>
            <a:r>
              <a:rPr lang="en-US" sz="4800" b="1" dirty="0">
                <a:solidFill>
                  <a:srgbClr val="C00000"/>
                </a:solidFill>
                <a:latin typeface="Calibri-Bold"/>
              </a:rPr>
              <a:t>September 13, 2023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2145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10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6776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Transfer </a:t>
            </a:r>
            <a:r>
              <a:rPr lang="en-US" sz="2800" b="1" dirty="0" err="1">
                <a:solidFill>
                  <a:srgbClr val="0000FF"/>
                </a:solidFill>
                <a:latin typeface="Livvic" panose="020B0604020202020204" charset="0"/>
              </a:rPr>
              <a:t>Charac</a:t>
            </a:r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 Differential Amplifier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0C8620-BA29-4537-839D-E256CD2A7DC9}"/>
              </a:ext>
            </a:extLst>
          </p:cNvPr>
          <p:cNvSpPr/>
          <p:nvPr/>
        </p:nvSpPr>
        <p:spPr>
          <a:xfrm>
            <a:off x="2643151" y="920121"/>
            <a:ext cx="3857698" cy="1388601"/>
          </a:xfrm>
          <a:custGeom>
            <a:avLst/>
            <a:gdLst>
              <a:gd name="connsiteX0" fmla="*/ 0 w 1151467"/>
              <a:gd name="connsiteY0" fmla="*/ 685868 h 719813"/>
              <a:gd name="connsiteX1" fmla="*/ 296333 w 1151467"/>
              <a:gd name="connsiteY1" fmla="*/ 68 h 719813"/>
              <a:gd name="connsiteX2" fmla="*/ 880533 w 1151467"/>
              <a:gd name="connsiteY2" fmla="*/ 719735 h 719813"/>
              <a:gd name="connsiteX3" fmla="*/ 1151467 w 1151467"/>
              <a:gd name="connsiteY3" fmla="*/ 50868 h 71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1467" h="719813">
                <a:moveTo>
                  <a:pt x="0" y="685868"/>
                </a:moveTo>
                <a:cubicBezTo>
                  <a:pt x="74789" y="340146"/>
                  <a:pt x="149578" y="-5576"/>
                  <a:pt x="296333" y="68"/>
                </a:cubicBezTo>
                <a:cubicBezTo>
                  <a:pt x="443088" y="5712"/>
                  <a:pt x="738011" y="711268"/>
                  <a:pt x="880533" y="719735"/>
                </a:cubicBezTo>
                <a:cubicBezTo>
                  <a:pt x="1023055" y="728202"/>
                  <a:pt x="1151467" y="50868"/>
                  <a:pt x="1151467" y="508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D197E14F-4070-44D1-A1BD-6A4C77A63CD5}"/>
              </a:ext>
            </a:extLst>
          </p:cNvPr>
          <p:cNvSpPr/>
          <p:nvPr/>
        </p:nvSpPr>
        <p:spPr>
          <a:xfrm>
            <a:off x="2562534" y="2372049"/>
            <a:ext cx="3857698" cy="1388601"/>
          </a:xfrm>
          <a:custGeom>
            <a:avLst/>
            <a:gdLst>
              <a:gd name="connsiteX0" fmla="*/ 0 w 1151467"/>
              <a:gd name="connsiteY0" fmla="*/ 685868 h 719813"/>
              <a:gd name="connsiteX1" fmla="*/ 296333 w 1151467"/>
              <a:gd name="connsiteY1" fmla="*/ 68 h 719813"/>
              <a:gd name="connsiteX2" fmla="*/ 880533 w 1151467"/>
              <a:gd name="connsiteY2" fmla="*/ 719735 h 719813"/>
              <a:gd name="connsiteX3" fmla="*/ 1151467 w 1151467"/>
              <a:gd name="connsiteY3" fmla="*/ 50868 h 71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1467" h="719813">
                <a:moveTo>
                  <a:pt x="0" y="685868"/>
                </a:moveTo>
                <a:cubicBezTo>
                  <a:pt x="74789" y="340146"/>
                  <a:pt x="149578" y="-5576"/>
                  <a:pt x="296333" y="68"/>
                </a:cubicBezTo>
                <a:cubicBezTo>
                  <a:pt x="443088" y="5712"/>
                  <a:pt x="738011" y="711268"/>
                  <a:pt x="880533" y="719735"/>
                </a:cubicBezTo>
                <a:cubicBezTo>
                  <a:pt x="1023055" y="728202"/>
                  <a:pt x="1151467" y="50868"/>
                  <a:pt x="1151467" y="508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603D53B-44F6-475A-A3D0-9D5271C7A556}"/>
              </a:ext>
            </a:extLst>
          </p:cNvPr>
          <p:cNvSpPr/>
          <p:nvPr/>
        </p:nvSpPr>
        <p:spPr>
          <a:xfrm>
            <a:off x="2643150" y="1677749"/>
            <a:ext cx="71444" cy="400649"/>
          </a:xfrm>
          <a:custGeom>
            <a:avLst/>
            <a:gdLst>
              <a:gd name="connsiteX0" fmla="*/ 59267 w 71444"/>
              <a:gd name="connsiteY0" fmla="*/ 400627 h 400649"/>
              <a:gd name="connsiteX1" fmla="*/ 16933 w 71444"/>
              <a:gd name="connsiteY1" fmla="*/ 324427 h 400649"/>
              <a:gd name="connsiteX2" fmla="*/ 8467 w 71444"/>
              <a:gd name="connsiteY2" fmla="*/ 214361 h 400649"/>
              <a:gd name="connsiteX3" fmla="*/ 0 w 71444"/>
              <a:gd name="connsiteY3" fmla="*/ 172027 h 400649"/>
              <a:gd name="connsiteX4" fmla="*/ 8467 w 71444"/>
              <a:gd name="connsiteY4" fmla="*/ 2694 h 400649"/>
              <a:gd name="connsiteX5" fmla="*/ 25400 w 71444"/>
              <a:gd name="connsiteY5" fmla="*/ 36561 h 400649"/>
              <a:gd name="connsiteX6" fmla="*/ 33867 w 71444"/>
              <a:gd name="connsiteY6" fmla="*/ 214361 h 400649"/>
              <a:gd name="connsiteX7" fmla="*/ 67733 w 71444"/>
              <a:gd name="connsiteY7" fmla="*/ 315961 h 400649"/>
              <a:gd name="connsiteX8" fmla="*/ 59267 w 71444"/>
              <a:gd name="connsiteY8" fmla="*/ 400627 h 40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444" h="400649">
                <a:moveTo>
                  <a:pt x="59267" y="400627"/>
                </a:moveTo>
                <a:cubicBezTo>
                  <a:pt x="50800" y="402038"/>
                  <a:pt x="18957" y="335897"/>
                  <a:pt x="16933" y="324427"/>
                </a:cubicBezTo>
                <a:cubicBezTo>
                  <a:pt x="10538" y="288190"/>
                  <a:pt x="12530" y="250933"/>
                  <a:pt x="8467" y="214361"/>
                </a:cubicBezTo>
                <a:cubicBezTo>
                  <a:pt x="6878" y="200058"/>
                  <a:pt x="2822" y="186138"/>
                  <a:pt x="0" y="172027"/>
                </a:cubicBezTo>
                <a:cubicBezTo>
                  <a:pt x="2822" y="115583"/>
                  <a:pt x="-1948" y="58241"/>
                  <a:pt x="8467" y="2694"/>
                </a:cubicBezTo>
                <a:cubicBezTo>
                  <a:pt x="10793" y="-9711"/>
                  <a:pt x="23896" y="24029"/>
                  <a:pt x="25400" y="36561"/>
                </a:cubicBezTo>
                <a:cubicBezTo>
                  <a:pt x="32469" y="95472"/>
                  <a:pt x="27546" y="155365"/>
                  <a:pt x="33867" y="214361"/>
                </a:cubicBezTo>
                <a:cubicBezTo>
                  <a:pt x="36956" y="243190"/>
                  <a:pt x="56499" y="287875"/>
                  <a:pt x="67733" y="315961"/>
                </a:cubicBezTo>
                <a:cubicBezTo>
                  <a:pt x="76664" y="369545"/>
                  <a:pt x="67734" y="399216"/>
                  <a:pt x="59267" y="400627"/>
                </a:cubicBezTo>
                <a:close/>
              </a:path>
            </a:pathLst>
          </a:custGeom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5EAB81E-955B-435D-B968-C4589A9D83EF}"/>
              </a:ext>
            </a:extLst>
          </p:cNvPr>
          <p:cNvSpPr/>
          <p:nvPr/>
        </p:nvSpPr>
        <p:spPr>
          <a:xfrm>
            <a:off x="3029515" y="1367378"/>
            <a:ext cx="71444" cy="400649"/>
          </a:xfrm>
          <a:custGeom>
            <a:avLst/>
            <a:gdLst>
              <a:gd name="connsiteX0" fmla="*/ 59267 w 71444"/>
              <a:gd name="connsiteY0" fmla="*/ 400627 h 400649"/>
              <a:gd name="connsiteX1" fmla="*/ 16933 w 71444"/>
              <a:gd name="connsiteY1" fmla="*/ 324427 h 400649"/>
              <a:gd name="connsiteX2" fmla="*/ 8467 w 71444"/>
              <a:gd name="connsiteY2" fmla="*/ 214361 h 400649"/>
              <a:gd name="connsiteX3" fmla="*/ 0 w 71444"/>
              <a:gd name="connsiteY3" fmla="*/ 172027 h 400649"/>
              <a:gd name="connsiteX4" fmla="*/ 8467 w 71444"/>
              <a:gd name="connsiteY4" fmla="*/ 2694 h 400649"/>
              <a:gd name="connsiteX5" fmla="*/ 25400 w 71444"/>
              <a:gd name="connsiteY5" fmla="*/ 36561 h 400649"/>
              <a:gd name="connsiteX6" fmla="*/ 33867 w 71444"/>
              <a:gd name="connsiteY6" fmla="*/ 214361 h 400649"/>
              <a:gd name="connsiteX7" fmla="*/ 67733 w 71444"/>
              <a:gd name="connsiteY7" fmla="*/ 315961 h 400649"/>
              <a:gd name="connsiteX8" fmla="*/ 59267 w 71444"/>
              <a:gd name="connsiteY8" fmla="*/ 400627 h 40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444" h="400649">
                <a:moveTo>
                  <a:pt x="59267" y="400627"/>
                </a:moveTo>
                <a:cubicBezTo>
                  <a:pt x="50800" y="402038"/>
                  <a:pt x="18957" y="335897"/>
                  <a:pt x="16933" y="324427"/>
                </a:cubicBezTo>
                <a:cubicBezTo>
                  <a:pt x="10538" y="288190"/>
                  <a:pt x="12530" y="250933"/>
                  <a:pt x="8467" y="214361"/>
                </a:cubicBezTo>
                <a:cubicBezTo>
                  <a:pt x="6878" y="200058"/>
                  <a:pt x="2822" y="186138"/>
                  <a:pt x="0" y="172027"/>
                </a:cubicBezTo>
                <a:cubicBezTo>
                  <a:pt x="2822" y="115583"/>
                  <a:pt x="-1948" y="58241"/>
                  <a:pt x="8467" y="2694"/>
                </a:cubicBezTo>
                <a:cubicBezTo>
                  <a:pt x="10793" y="-9711"/>
                  <a:pt x="23896" y="24029"/>
                  <a:pt x="25400" y="36561"/>
                </a:cubicBezTo>
                <a:cubicBezTo>
                  <a:pt x="32469" y="95472"/>
                  <a:pt x="27546" y="155365"/>
                  <a:pt x="33867" y="214361"/>
                </a:cubicBezTo>
                <a:cubicBezTo>
                  <a:pt x="36956" y="243190"/>
                  <a:pt x="56499" y="287875"/>
                  <a:pt x="67733" y="315961"/>
                </a:cubicBezTo>
                <a:cubicBezTo>
                  <a:pt x="76664" y="369545"/>
                  <a:pt x="67734" y="399216"/>
                  <a:pt x="59267" y="400627"/>
                </a:cubicBezTo>
                <a:close/>
              </a:path>
            </a:pathLst>
          </a:custGeom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7D092CC6-D148-4C7B-AFCB-2884FCF17A8B}"/>
              </a:ext>
            </a:extLst>
          </p:cNvPr>
          <p:cNvSpPr/>
          <p:nvPr/>
        </p:nvSpPr>
        <p:spPr>
          <a:xfrm>
            <a:off x="3291981" y="630778"/>
            <a:ext cx="71444" cy="400649"/>
          </a:xfrm>
          <a:custGeom>
            <a:avLst/>
            <a:gdLst>
              <a:gd name="connsiteX0" fmla="*/ 59267 w 71444"/>
              <a:gd name="connsiteY0" fmla="*/ 400627 h 400649"/>
              <a:gd name="connsiteX1" fmla="*/ 16933 w 71444"/>
              <a:gd name="connsiteY1" fmla="*/ 324427 h 400649"/>
              <a:gd name="connsiteX2" fmla="*/ 8467 w 71444"/>
              <a:gd name="connsiteY2" fmla="*/ 214361 h 400649"/>
              <a:gd name="connsiteX3" fmla="*/ 0 w 71444"/>
              <a:gd name="connsiteY3" fmla="*/ 172027 h 400649"/>
              <a:gd name="connsiteX4" fmla="*/ 8467 w 71444"/>
              <a:gd name="connsiteY4" fmla="*/ 2694 h 400649"/>
              <a:gd name="connsiteX5" fmla="*/ 25400 w 71444"/>
              <a:gd name="connsiteY5" fmla="*/ 36561 h 400649"/>
              <a:gd name="connsiteX6" fmla="*/ 33867 w 71444"/>
              <a:gd name="connsiteY6" fmla="*/ 214361 h 400649"/>
              <a:gd name="connsiteX7" fmla="*/ 67733 w 71444"/>
              <a:gd name="connsiteY7" fmla="*/ 315961 h 400649"/>
              <a:gd name="connsiteX8" fmla="*/ 59267 w 71444"/>
              <a:gd name="connsiteY8" fmla="*/ 400627 h 40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444" h="400649">
                <a:moveTo>
                  <a:pt x="59267" y="400627"/>
                </a:moveTo>
                <a:cubicBezTo>
                  <a:pt x="50800" y="402038"/>
                  <a:pt x="18957" y="335897"/>
                  <a:pt x="16933" y="324427"/>
                </a:cubicBezTo>
                <a:cubicBezTo>
                  <a:pt x="10538" y="288190"/>
                  <a:pt x="12530" y="250933"/>
                  <a:pt x="8467" y="214361"/>
                </a:cubicBezTo>
                <a:cubicBezTo>
                  <a:pt x="6878" y="200058"/>
                  <a:pt x="2822" y="186138"/>
                  <a:pt x="0" y="172027"/>
                </a:cubicBezTo>
                <a:cubicBezTo>
                  <a:pt x="2822" y="115583"/>
                  <a:pt x="-1948" y="58241"/>
                  <a:pt x="8467" y="2694"/>
                </a:cubicBezTo>
                <a:cubicBezTo>
                  <a:pt x="10793" y="-9711"/>
                  <a:pt x="23896" y="24029"/>
                  <a:pt x="25400" y="36561"/>
                </a:cubicBezTo>
                <a:cubicBezTo>
                  <a:pt x="32469" y="95472"/>
                  <a:pt x="27546" y="155365"/>
                  <a:pt x="33867" y="214361"/>
                </a:cubicBezTo>
                <a:cubicBezTo>
                  <a:pt x="36956" y="243190"/>
                  <a:pt x="56499" y="287875"/>
                  <a:pt x="67733" y="315961"/>
                </a:cubicBezTo>
                <a:cubicBezTo>
                  <a:pt x="76664" y="369545"/>
                  <a:pt x="67734" y="399216"/>
                  <a:pt x="59267" y="400627"/>
                </a:cubicBezTo>
                <a:close/>
              </a:path>
            </a:pathLst>
          </a:custGeom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9245C34B-CF1E-42FE-A773-1F809FDEF3B9}"/>
              </a:ext>
            </a:extLst>
          </p:cNvPr>
          <p:cNvSpPr/>
          <p:nvPr/>
        </p:nvSpPr>
        <p:spPr>
          <a:xfrm>
            <a:off x="3893115" y="1028914"/>
            <a:ext cx="45719" cy="338464"/>
          </a:xfrm>
          <a:custGeom>
            <a:avLst/>
            <a:gdLst>
              <a:gd name="connsiteX0" fmla="*/ 59267 w 71444"/>
              <a:gd name="connsiteY0" fmla="*/ 400627 h 400649"/>
              <a:gd name="connsiteX1" fmla="*/ 16933 w 71444"/>
              <a:gd name="connsiteY1" fmla="*/ 324427 h 400649"/>
              <a:gd name="connsiteX2" fmla="*/ 8467 w 71444"/>
              <a:gd name="connsiteY2" fmla="*/ 214361 h 400649"/>
              <a:gd name="connsiteX3" fmla="*/ 0 w 71444"/>
              <a:gd name="connsiteY3" fmla="*/ 172027 h 400649"/>
              <a:gd name="connsiteX4" fmla="*/ 8467 w 71444"/>
              <a:gd name="connsiteY4" fmla="*/ 2694 h 400649"/>
              <a:gd name="connsiteX5" fmla="*/ 25400 w 71444"/>
              <a:gd name="connsiteY5" fmla="*/ 36561 h 400649"/>
              <a:gd name="connsiteX6" fmla="*/ 33867 w 71444"/>
              <a:gd name="connsiteY6" fmla="*/ 214361 h 400649"/>
              <a:gd name="connsiteX7" fmla="*/ 67733 w 71444"/>
              <a:gd name="connsiteY7" fmla="*/ 315961 h 400649"/>
              <a:gd name="connsiteX8" fmla="*/ 59267 w 71444"/>
              <a:gd name="connsiteY8" fmla="*/ 400627 h 40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444" h="400649">
                <a:moveTo>
                  <a:pt x="59267" y="400627"/>
                </a:moveTo>
                <a:cubicBezTo>
                  <a:pt x="50800" y="402038"/>
                  <a:pt x="18957" y="335897"/>
                  <a:pt x="16933" y="324427"/>
                </a:cubicBezTo>
                <a:cubicBezTo>
                  <a:pt x="10538" y="288190"/>
                  <a:pt x="12530" y="250933"/>
                  <a:pt x="8467" y="214361"/>
                </a:cubicBezTo>
                <a:cubicBezTo>
                  <a:pt x="6878" y="200058"/>
                  <a:pt x="2822" y="186138"/>
                  <a:pt x="0" y="172027"/>
                </a:cubicBezTo>
                <a:cubicBezTo>
                  <a:pt x="2822" y="115583"/>
                  <a:pt x="-1948" y="58241"/>
                  <a:pt x="8467" y="2694"/>
                </a:cubicBezTo>
                <a:cubicBezTo>
                  <a:pt x="10793" y="-9711"/>
                  <a:pt x="23896" y="24029"/>
                  <a:pt x="25400" y="36561"/>
                </a:cubicBezTo>
                <a:cubicBezTo>
                  <a:pt x="32469" y="95472"/>
                  <a:pt x="27546" y="155365"/>
                  <a:pt x="33867" y="214361"/>
                </a:cubicBezTo>
                <a:cubicBezTo>
                  <a:pt x="36956" y="243190"/>
                  <a:pt x="56499" y="287875"/>
                  <a:pt x="67733" y="315961"/>
                </a:cubicBezTo>
                <a:cubicBezTo>
                  <a:pt x="76664" y="369545"/>
                  <a:pt x="67734" y="399216"/>
                  <a:pt x="59267" y="400627"/>
                </a:cubicBezTo>
                <a:close/>
              </a:path>
            </a:pathLst>
          </a:custGeom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75D2F17A-8C05-4283-9707-9AE6918FCA7A}"/>
              </a:ext>
            </a:extLst>
          </p:cNvPr>
          <p:cNvSpPr/>
          <p:nvPr/>
        </p:nvSpPr>
        <p:spPr>
          <a:xfrm>
            <a:off x="4445664" y="1116781"/>
            <a:ext cx="45719" cy="338464"/>
          </a:xfrm>
          <a:custGeom>
            <a:avLst/>
            <a:gdLst>
              <a:gd name="connsiteX0" fmla="*/ 59267 w 71444"/>
              <a:gd name="connsiteY0" fmla="*/ 400627 h 400649"/>
              <a:gd name="connsiteX1" fmla="*/ 16933 w 71444"/>
              <a:gd name="connsiteY1" fmla="*/ 324427 h 400649"/>
              <a:gd name="connsiteX2" fmla="*/ 8467 w 71444"/>
              <a:gd name="connsiteY2" fmla="*/ 214361 h 400649"/>
              <a:gd name="connsiteX3" fmla="*/ 0 w 71444"/>
              <a:gd name="connsiteY3" fmla="*/ 172027 h 400649"/>
              <a:gd name="connsiteX4" fmla="*/ 8467 w 71444"/>
              <a:gd name="connsiteY4" fmla="*/ 2694 h 400649"/>
              <a:gd name="connsiteX5" fmla="*/ 25400 w 71444"/>
              <a:gd name="connsiteY5" fmla="*/ 36561 h 400649"/>
              <a:gd name="connsiteX6" fmla="*/ 33867 w 71444"/>
              <a:gd name="connsiteY6" fmla="*/ 214361 h 400649"/>
              <a:gd name="connsiteX7" fmla="*/ 67733 w 71444"/>
              <a:gd name="connsiteY7" fmla="*/ 315961 h 400649"/>
              <a:gd name="connsiteX8" fmla="*/ 59267 w 71444"/>
              <a:gd name="connsiteY8" fmla="*/ 400627 h 40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444" h="400649">
                <a:moveTo>
                  <a:pt x="59267" y="400627"/>
                </a:moveTo>
                <a:cubicBezTo>
                  <a:pt x="50800" y="402038"/>
                  <a:pt x="18957" y="335897"/>
                  <a:pt x="16933" y="324427"/>
                </a:cubicBezTo>
                <a:cubicBezTo>
                  <a:pt x="10538" y="288190"/>
                  <a:pt x="12530" y="250933"/>
                  <a:pt x="8467" y="214361"/>
                </a:cubicBezTo>
                <a:cubicBezTo>
                  <a:pt x="6878" y="200058"/>
                  <a:pt x="2822" y="186138"/>
                  <a:pt x="0" y="172027"/>
                </a:cubicBezTo>
                <a:cubicBezTo>
                  <a:pt x="2822" y="115583"/>
                  <a:pt x="-1948" y="58241"/>
                  <a:pt x="8467" y="2694"/>
                </a:cubicBezTo>
                <a:cubicBezTo>
                  <a:pt x="10793" y="-9711"/>
                  <a:pt x="23896" y="24029"/>
                  <a:pt x="25400" y="36561"/>
                </a:cubicBezTo>
                <a:cubicBezTo>
                  <a:pt x="32469" y="95472"/>
                  <a:pt x="27546" y="155365"/>
                  <a:pt x="33867" y="214361"/>
                </a:cubicBezTo>
                <a:cubicBezTo>
                  <a:pt x="36956" y="243190"/>
                  <a:pt x="56499" y="287875"/>
                  <a:pt x="67733" y="315961"/>
                </a:cubicBezTo>
                <a:cubicBezTo>
                  <a:pt x="76664" y="369545"/>
                  <a:pt x="67734" y="399216"/>
                  <a:pt x="59267" y="400627"/>
                </a:cubicBezTo>
                <a:close/>
              </a:path>
            </a:pathLst>
          </a:custGeom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44139FF5-1E69-47AC-B4F8-82A1BCD6D1AF}"/>
              </a:ext>
            </a:extLst>
          </p:cNvPr>
          <p:cNvSpPr/>
          <p:nvPr/>
        </p:nvSpPr>
        <p:spPr>
          <a:xfrm>
            <a:off x="4902864" y="1539609"/>
            <a:ext cx="45719" cy="338464"/>
          </a:xfrm>
          <a:custGeom>
            <a:avLst/>
            <a:gdLst>
              <a:gd name="connsiteX0" fmla="*/ 59267 w 71444"/>
              <a:gd name="connsiteY0" fmla="*/ 400627 h 400649"/>
              <a:gd name="connsiteX1" fmla="*/ 16933 w 71444"/>
              <a:gd name="connsiteY1" fmla="*/ 324427 h 400649"/>
              <a:gd name="connsiteX2" fmla="*/ 8467 w 71444"/>
              <a:gd name="connsiteY2" fmla="*/ 214361 h 400649"/>
              <a:gd name="connsiteX3" fmla="*/ 0 w 71444"/>
              <a:gd name="connsiteY3" fmla="*/ 172027 h 400649"/>
              <a:gd name="connsiteX4" fmla="*/ 8467 w 71444"/>
              <a:gd name="connsiteY4" fmla="*/ 2694 h 400649"/>
              <a:gd name="connsiteX5" fmla="*/ 25400 w 71444"/>
              <a:gd name="connsiteY5" fmla="*/ 36561 h 400649"/>
              <a:gd name="connsiteX6" fmla="*/ 33867 w 71444"/>
              <a:gd name="connsiteY6" fmla="*/ 214361 h 400649"/>
              <a:gd name="connsiteX7" fmla="*/ 67733 w 71444"/>
              <a:gd name="connsiteY7" fmla="*/ 315961 h 400649"/>
              <a:gd name="connsiteX8" fmla="*/ 59267 w 71444"/>
              <a:gd name="connsiteY8" fmla="*/ 400627 h 40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444" h="400649">
                <a:moveTo>
                  <a:pt x="59267" y="400627"/>
                </a:moveTo>
                <a:cubicBezTo>
                  <a:pt x="50800" y="402038"/>
                  <a:pt x="18957" y="335897"/>
                  <a:pt x="16933" y="324427"/>
                </a:cubicBezTo>
                <a:cubicBezTo>
                  <a:pt x="10538" y="288190"/>
                  <a:pt x="12530" y="250933"/>
                  <a:pt x="8467" y="214361"/>
                </a:cubicBezTo>
                <a:cubicBezTo>
                  <a:pt x="6878" y="200058"/>
                  <a:pt x="2822" y="186138"/>
                  <a:pt x="0" y="172027"/>
                </a:cubicBezTo>
                <a:cubicBezTo>
                  <a:pt x="2822" y="115583"/>
                  <a:pt x="-1948" y="58241"/>
                  <a:pt x="8467" y="2694"/>
                </a:cubicBezTo>
                <a:cubicBezTo>
                  <a:pt x="10793" y="-9711"/>
                  <a:pt x="23896" y="24029"/>
                  <a:pt x="25400" y="36561"/>
                </a:cubicBezTo>
                <a:cubicBezTo>
                  <a:pt x="32469" y="95472"/>
                  <a:pt x="27546" y="155365"/>
                  <a:pt x="33867" y="214361"/>
                </a:cubicBezTo>
                <a:cubicBezTo>
                  <a:pt x="36956" y="243190"/>
                  <a:pt x="56499" y="287875"/>
                  <a:pt x="67733" y="315961"/>
                </a:cubicBezTo>
                <a:cubicBezTo>
                  <a:pt x="76664" y="369545"/>
                  <a:pt x="67734" y="399216"/>
                  <a:pt x="59267" y="400627"/>
                </a:cubicBezTo>
                <a:close/>
              </a:path>
            </a:pathLst>
          </a:custGeom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6DEB1BA5-2E31-4275-B1BC-E64CBA628B21}"/>
              </a:ext>
            </a:extLst>
          </p:cNvPr>
          <p:cNvSpPr/>
          <p:nvPr/>
        </p:nvSpPr>
        <p:spPr>
          <a:xfrm>
            <a:off x="5376997" y="1886540"/>
            <a:ext cx="45719" cy="338464"/>
          </a:xfrm>
          <a:custGeom>
            <a:avLst/>
            <a:gdLst>
              <a:gd name="connsiteX0" fmla="*/ 59267 w 71444"/>
              <a:gd name="connsiteY0" fmla="*/ 400627 h 400649"/>
              <a:gd name="connsiteX1" fmla="*/ 16933 w 71444"/>
              <a:gd name="connsiteY1" fmla="*/ 324427 h 400649"/>
              <a:gd name="connsiteX2" fmla="*/ 8467 w 71444"/>
              <a:gd name="connsiteY2" fmla="*/ 214361 h 400649"/>
              <a:gd name="connsiteX3" fmla="*/ 0 w 71444"/>
              <a:gd name="connsiteY3" fmla="*/ 172027 h 400649"/>
              <a:gd name="connsiteX4" fmla="*/ 8467 w 71444"/>
              <a:gd name="connsiteY4" fmla="*/ 2694 h 400649"/>
              <a:gd name="connsiteX5" fmla="*/ 25400 w 71444"/>
              <a:gd name="connsiteY5" fmla="*/ 36561 h 400649"/>
              <a:gd name="connsiteX6" fmla="*/ 33867 w 71444"/>
              <a:gd name="connsiteY6" fmla="*/ 214361 h 400649"/>
              <a:gd name="connsiteX7" fmla="*/ 67733 w 71444"/>
              <a:gd name="connsiteY7" fmla="*/ 315961 h 400649"/>
              <a:gd name="connsiteX8" fmla="*/ 59267 w 71444"/>
              <a:gd name="connsiteY8" fmla="*/ 400627 h 40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444" h="400649">
                <a:moveTo>
                  <a:pt x="59267" y="400627"/>
                </a:moveTo>
                <a:cubicBezTo>
                  <a:pt x="50800" y="402038"/>
                  <a:pt x="18957" y="335897"/>
                  <a:pt x="16933" y="324427"/>
                </a:cubicBezTo>
                <a:cubicBezTo>
                  <a:pt x="10538" y="288190"/>
                  <a:pt x="12530" y="250933"/>
                  <a:pt x="8467" y="214361"/>
                </a:cubicBezTo>
                <a:cubicBezTo>
                  <a:pt x="6878" y="200058"/>
                  <a:pt x="2822" y="186138"/>
                  <a:pt x="0" y="172027"/>
                </a:cubicBezTo>
                <a:cubicBezTo>
                  <a:pt x="2822" y="115583"/>
                  <a:pt x="-1948" y="58241"/>
                  <a:pt x="8467" y="2694"/>
                </a:cubicBezTo>
                <a:cubicBezTo>
                  <a:pt x="10793" y="-9711"/>
                  <a:pt x="23896" y="24029"/>
                  <a:pt x="25400" y="36561"/>
                </a:cubicBezTo>
                <a:cubicBezTo>
                  <a:pt x="32469" y="95472"/>
                  <a:pt x="27546" y="155365"/>
                  <a:pt x="33867" y="214361"/>
                </a:cubicBezTo>
                <a:cubicBezTo>
                  <a:pt x="36956" y="243190"/>
                  <a:pt x="56499" y="287875"/>
                  <a:pt x="67733" y="315961"/>
                </a:cubicBezTo>
                <a:cubicBezTo>
                  <a:pt x="76664" y="369545"/>
                  <a:pt x="67734" y="399216"/>
                  <a:pt x="59267" y="400627"/>
                </a:cubicBezTo>
                <a:close/>
              </a:path>
            </a:pathLst>
          </a:custGeom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B2AFD91D-1EAF-47BB-B397-B002BDD62D87}"/>
              </a:ext>
            </a:extLst>
          </p:cNvPr>
          <p:cNvSpPr/>
          <p:nvPr/>
        </p:nvSpPr>
        <p:spPr>
          <a:xfrm>
            <a:off x="5938923" y="1717308"/>
            <a:ext cx="45719" cy="338464"/>
          </a:xfrm>
          <a:custGeom>
            <a:avLst/>
            <a:gdLst>
              <a:gd name="connsiteX0" fmla="*/ 59267 w 71444"/>
              <a:gd name="connsiteY0" fmla="*/ 400627 h 400649"/>
              <a:gd name="connsiteX1" fmla="*/ 16933 w 71444"/>
              <a:gd name="connsiteY1" fmla="*/ 324427 h 400649"/>
              <a:gd name="connsiteX2" fmla="*/ 8467 w 71444"/>
              <a:gd name="connsiteY2" fmla="*/ 214361 h 400649"/>
              <a:gd name="connsiteX3" fmla="*/ 0 w 71444"/>
              <a:gd name="connsiteY3" fmla="*/ 172027 h 400649"/>
              <a:gd name="connsiteX4" fmla="*/ 8467 w 71444"/>
              <a:gd name="connsiteY4" fmla="*/ 2694 h 400649"/>
              <a:gd name="connsiteX5" fmla="*/ 25400 w 71444"/>
              <a:gd name="connsiteY5" fmla="*/ 36561 h 400649"/>
              <a:gd name="connsiteX6" fmla="*/ 33867 w 71444"/>
              <a:gd name="connsiteY6" fmla="*/ 214361 h 400649"/>
              <a:gd name="connsiteX7" fmla="*/ 67733 w 71444"/>
              <a:gd name="connsiteY7" fmla="*/ 315961 h 400649"/>
              <a:gd name="connsiteX8" fmla="*/ 59267 w 71444"/>
              <a:gd name="connsiteY8" fmla="*/ 400627 h 40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444" h="400649">
                <a:moveTo>
                  <a:pt x="59267" y="400627"/>
                </a:moveTo>
                <a:cubicBezTo>
                  <a:pt x="50800" y="402038"/>
                  <a:pt x="18957" y="335897"/>
                  <a:pt x="16933" y="324427"/>
                </a:cubicBezTo>
                <a:cubicBezTo>
                  <a:pt x="10538" y="288190"/>
                  <a:pt x="12530" y="250933"/>
                  <a:pt x="8467" y="214361"/>
                </a:cubicBezTo>
                <a:cubicBezTo>
                  <a:pt x="6878" y="200058"/>
                  <a:pt x="2822" y="186138"/>
                  <a:pt x="0" y="172027"/>
                </a:cubicBezTo>
                <a:cubicBezTo>
                  <a:pt x="2822" y="115583"/>
                  <a:pt x="-1948" y="58241"/>
                  <a:pt x="8467" y="2694"/>
                </a:cubicBezTo>
                <a:cubicBezTo>
                  <a:pt x="10793" y="-9711"/>
                  <a:pt x="23896" y="24029"/>
                  <a:pt x="25400" y="36561"/>
                </a:cubicBezTo>
                <a:cubicBezTo>
                  <a:pt x="32469" y="95472"/>
                  <a:pt x="27546" y="155365"/>
                  <a:pt x="33867" y="214361"/>
                </a:cubicBezTo>
                <a:cubicBezTo>
                  <a:pt x="36956" y="243190"/>
                  <a:pt x="56499" y="287875"/>
                  <a:pt x="67733" y="315961"/>
                </a:cubicBezTo>
                <a:cubicBezTo>
                  <a:pt x="76664" y="369545"/>
                  <a:pt x="67734" y="399216"/>
                  <a:pt x="59267" y="400627"/>
                </a:cubicBezTo>
                <a:close/>
              </a:path>
            </a:pathLst>
          </a:custGeom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2B15B9E6-E8FC-4CB1-9872-04C7AFF84BFD}"/>
              </a:ext>
            </a:extLst>
          </p:cNvPr>
          <p:cNvSpPr/>
          <p:nvPr/>
        </p:nvSpPr>
        <p:spPr>
          <a:xfrm>
            <a:off x="6277589" y="1119577"/>
            <a:ext cx="45719" cy="338464"/>
          </a:xfrm>
          <a:custGeom>
            <a:avLst/>
            <a:gdLst>
              <a:gd name="connsiteX0" fmla="*/ 59267 w 71444"/>
              <a:gd name="connsiteY0" fmla="*/ 400627 h 400649"/>
              <a:gd name="connsiteX1" fmla="*/ 16933 w 71444"/>
              <a:gd name="connsiteY1" fmla="*/ 324427 h 400649"/>
              <a:gd name="connsiteX2" fmla="*/ 8467 w 71444"/>
              <a:gd name="connsiteY2" fmla="*/ 214361 h 400649"/>
              <a:gd name="connsiteX3" fmla="*/ 0 w 71444"/>
              <a:gd name="connsiteY3" fmla="*/ 172027 h 400649"/>
              <a:gd name="connsiteX4" fmla="*/ 8467 w 71444"/>
              <a:gd name="connsiteY4" fmla="*/ 2694 h 400649"/>
              <a:gd name="connsiteX5" fmla="*/ 25400 w 71444"/>
              <a:gd name="connsiteY5" fmla="*/ 36561 h 400649"/>
              <a:gd name="connsiteX6" fmla="*/ 33867 w 71444"/>
              <a:gd name="connsiteY6" fmla="*/ 214361 h 400649"/>
              <a:gd name="connsiteX7" fmla="*/ 67733 w 71444"/>
              <a:gd name="connsiteY7" fmla="*/ 315961 h 400649"/>
              <a:gd name="connsiteX8" fmla="*/ 59267 w 71444"/>
              <a:gd name="connsiteY8" fmla="*/ 400627 h 40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444" h="400649">
                <a:moveTo>
                  <a:pt x="59267" y="400627"/>
                </a:moveTo>
                <a:cubicBezTo>
                  <a:pt x="50800" y="402038"/>
                  <a:pt x="18957" y="335897"/>
                  <a:pt x="16933" y="324427"/>
                </a:cubicBezTo>
                <a:cubicBezTo>
                  <a:pt x="10538" y="288190"/>
                  <a:pt x="12530" y="250933"/>
                  <a:pt x="8467" y="214361"/>
                </a:cubicBezTo>
                <a:cubicBezTo>
                  <a:pt x="6878" y="200058"/>
                  <a:pt x="2822" y="186138"/>
                  <a:pt x="0" y="172027"/>
                </a:cubicBezTo>
                <a:cubicBezTo>
                  <a:pt x="2822" y="115583"/>
                  <a:pt x="-1948" y="58241"/>
                  <a:pt x="8467" y="2694"/>
                </a:cubicBezTo>
                <a:cubicBezTo>
                  <a:pt x="10793" y="-9711"/>
                  <a:pt x="23896" y="24029"/>
                  <a:pt x="25400" y="36561"/>
                </a:cubicBezTo>
                <a:cubicBezTo>
                  <a:pt x="32469" y="95472"/>
                  <a:pt x="27546" y="155365"/>
                  <a:pt x="33867" y="214361"/>
                </a:cubicBezTo>
                <a:cubicBezTo>
                  <a:pt x="36956" y="243190"/>
                  <a:pt x="56499" y="287875"/>
                  <a:pt x="67733" y="315961"/>
                </a:cubicBezTo>
                <a:cubicBezTo>
                  <a:pt x="76664" y="369545"/>
                  <a:pt x="67734" y="399216"/>
                  <a:pt x="59267" y="400627"/>
                </a:cubicBezTo>
                <a:close/>
              </a:path>
            </a:pathLst>
          </a:custGeom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190939C6-A497-49C5-890E-1BB67D85DEF5}"/>
              </a:ext>
            </a:extLst>
          </p:cNvPr>
          <p:cNvSpPr/>
          <p:nvPr/>
        </p:nvSpPr>
        <p:spPr>
          <a:xfrm>
            <a:off x="6330616" y="2604186"/>
            <a:ext cx="45719" cy="338464"/>
          </a:xfrm>
          <a:custGeom>
            <a:avLst/>
            <a:gdLst>
              <a:gd name="connsiteX0" fmla="*/ 59267 w 71444"/>
              <a:gd name="connsiteY0" fmla="*/ 400627 h 400649"/>
              <a:gd name="connsiteX1" fmla="*/ 16933 w 71444"/>
              <a:gd name="connsiteY1" fmla="*/ 324427 h 400649"/>
              <a:gd name="connsiteX2" fmla="*/ 8467 w 71444"/>
              <a:gd name="connsiteY2" fmla="*/ 214361 h 400649"/>
              <a:gd name="connsiteX3" fmla="*/ 0 w 71444"/>
              <a:gd name="connsiteY3" fmla="*/ 172027 h 400649"/>
              <a:gd name="connsiteX4" fmla="*/ 8467 w 71444"/>
              <a:gd name="connsiteY4" fmla="*/ 2694 h 400649"/>
              <a:gd name="connsiteX5" fmla="*/ 25400 w 71444"/>
              <a:gd name="connsiteY5" fmla="*/ 36561 h 400649"/>
              <a:gd name="connsiteX6" fmla="*/ 33867 w 71444"/>
              <a:gd name="connsiteY6" fmla="*/ 214361 h 400649"/>
              <a:gd name="connsiteX7" fmla="*/ 67733 w 71444"/>
              <a:gd name="connsiteY7" fmla="*/ 315961 h 400649"/>
              <a:gd name="connsiteX8" fmla="*/ 59267 w 71444"/>
              <a:gd name="connsiteY8" fmla="*/ 400627 h 40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444" h="400649">
                <a:moveTo>
                  <a:pt x="59267" y="400627"/>
                </a:moveTo>
                <a:cubicBezTo>
                  <a:pt x="50800" y="402038"/>
                  <a:pt x="18957" y="335897"/>
                  <a:pt x="16933" y="324427"/>
                </a:cubicBezTo>
                <a:cubicBezTo>
                  <a:pt x="10538" y="288190"/>
                  <a:pt x="12530" y="250933"/>
                  <a:pt x="8467" y="214361"/>
                </a:cubicBezTo>
                <a:cubicBezTo>
                  <a:pt x="6878" y="200058"/>
                  <a:pt x="2822" y="186138"/>
                  <a:pt x="0" y="172027"/>
                </a:cubicBezTo>
                <a:cubicBezTo>
                  <a:pt x="2822" y="115583"/>
                  <a:pt x="-1948" y="58241"/>
                  <a:pt x="8467" y="2694"/>
                </a:cubicBezTo>
                <a:cubicBezTo>
                  <a:pt x="10793" y="-9711"/>
                  <a:pt x="23896" y="24029"/>
                  <a:pt x="25400" y="36561"/>
                </a:cubicBezTo>
                <a:cubicBezTo>
                  <a:pt x="32469" y="95472"/>
                  <a:pt x="27546" y="155365"/>
                  <a:pt x="33867" y="214361"/>
                </a:cubicBezTo>
                <a:cubicBezTo>
                  <a:pt x="36956" y="243190"/>
                  <a:pt x="56499" y="287875"/>
                  <a:pt x="67733" y="315961"/>
                </a:cubicBezTo>
                <a:cubicBezTo>
                  <a:pt x="76664" y="369545"/>
                  <a:pt x="67734" y="399216"/>
                  <a:pt x="59267" y="400627"/>
                </a:cubicBezTo>
                <a:close/>
              </a:path>
            </a:pathLst>
          </a:custGeom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201C82ED-283F-4BA6-9E06-54CC436612E5}"/>
              </a:ext>
            </a:extLst>
          </p:cNvPr>
          <p:cNvSpPr/>
          <p:nvPr/>
        </p:nvSpPr>
        <p:spPr>
          <a:xfrm>
            <a:off x="2633725" y="2977872"/>
            <a:ext cx="71444" cy="400649"/>
          </a:xfrm>
          <a:custGeom>
            <a:avLst/>
            <a:gdLst>
              <a:gd name="connsiteX0" fmla="*/ 59267 w 71444"/>
              <a:gd name="connsiteY0" fmla="*/ 400627 h 400649"/>
              <a:gd name="connsiteX1" fmla="*/ 16933 w 71444"/>
              <a:gd name="connsiteY1" fmla="*/ 324427 h 400649"/>
              <a:gd name="connsiteX2" fmla="*/ 8467 w 71444"/>
              <a:gd name="connsiteY2" fmla="*/ 214361 h 400649"/>
              <a:gd name="connsiteX3" fmla="*/ 0 w 71444"/>
              <a:gd name="connsiteY3" fmla="*/ 172027 h 400649"/>
              <a:gd name="connsiteX4" fmla="*/ 8467 w 71444"/>
              <a:gd name="connsiteY4" fmla="*/ 2694 h 400649"/>
              <a:gd name="connsiteX5" fmla="*/ 25400 w 71444"/>
              <a:gd name="connsiteY5" fmla="*/ 36561 h 400649"/>
              <a:gd name="connsiteX6" fmla="*/ 33867 w 71444"/>
              <a:gd name="connsiteY6" fmla="*/ 214361 h 400649"/>
              <a:gd name="connsiteX7" fmla="*/ 67733 w 71444"/>
              <a:gd name="connsiteY7" fmla="*/ 315961 h 400649"/>
              <a:gd name="connsiteX8" fmla="*/ 59267 w 71444"/>
              <a:gd name="connsiteY8" fmla="*/ 400627 h 40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444" h="400649">
                <a:moveTo>
                  <a:pt x="59267" y="400627"/>
                </a:moveTo>
                <a:cubicBezTo>
                  <a:pt x="50800" y="402038"/>
                  <a:pt x="18957" y="335897"/>
                  <a:pt x="16933" y="324427"/>
                </a:cubicBezTo>
                <a:cubicBezTo>
                  <a:pt x="10538" y="288190"/>
                  <a:pt x="12530" y="250933"/>
                  <a:pt x="8467" y="214361"/>
                </a:cubicBezTo>
                <a:cubicBezTo>
                  <a:pt x="6878" y="200058"/>
                  <a:pt x="2822" y="186138"/>
                  <a:pt x="0" y="172027"/>
                </a:cubicBezTo>
                <a:cubicBezTo>
                  <a:pt x="2822" y="115583"/>
                  <a:pt x="-1948" y="58241"/>
                  <a:pt x="8467" y="2694"/>
                </a:cubicBezTo>
                <a:cubicBezTo>
                  <a:pt x="10793" y="-9711"/>
                  <a:pt x="23896" y="24029"/>
                  <a:pt x="25400" y="36561"/>
                </a:cubicBezTo>
                <a:cubicBezTo>
                  <a:pt x="32469" y="95472"/>
                  <a:pt x="27546" y="155365"/>
                  <a:pt x="33867" y="214361"/>
                </a:cubicBezTo>
                <a:cubicBezTo>
                  <a:pt x="36956" y="243190"/>
                  <a:pt x="56499" y="287875"/>
                  <a:pt x="67733" y="315961"/>
                </a:cubicBezTo>
                <a:cubicBezTo>
                  <a:pt x="76664" y="369545"/>
                  <a:pt x="67734" y="399216"/>
                  <a:pt x="59267" y="400627"/>
                </a:cubicBezTo>
                <a:close/>
              </a:path>
            </a:pathLst>
          </a:custGeom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A0C65A00-1DA5-48BA-AE2F-F65F20469777}"/>
              </a:ext>
            </a:extLst>
          </p:cNvPr>
          <p:cNvSpPr/>
          <p:nvPr/>
        </p:nvSpPr>
        <p:spPr>
          <a:xfrm>
            <a:off x="3020343" y="2258386"/>
            <a:ext cx="71444" cy="400649"/>
          </a:xfrm>
          <a:custGeom>
            <a:avLst/>
            <a:gdLst>
              <a:gd name="connsiteX0" fmla="*/ 59267 w 71444"/>
              <a:gd name="connsiteY0" fmla="*/ 400627 h 400649"/>
              <a:gd name="connsiteX1" fmla="*/ 16933 w 71444"/>
              <a:gd name="connsiteY1" fmla="*/ 324427 h 400649"/>
              <a:gd name="connsiteX2" fmla="*/ 8467 w 71444"/>
              <a:gd name="connsiteY2" fmla="*/ 214361 h 400649"/>
              <a:gd name="connsiteX3" fmla="*/ 0 w 71444"/>
              <a:gd name="connsiteY3" fmla="*/ 172027 h 400649"/>
              <a:gd name="connsiteX4" fmla="*/ 8467 w 71444"/>
              <a:gd name="connsiteY4" fmla="*/ 2694 h 400649"/>
              <a:gd name="connsiteX5" fmla="*/ 25400 w 71444"/>
              <a:gd name="connsiteY5" fmla="*/ 36561 h 400649"/>
              <a:gd name="connsiteX6" fmla="*/ 33867 w 71444"/>
              <a:gd name="connsiteY6" fmla="*/ 214361 h 400649"/>
              <a:gd name="connsiteX7" fmla="*/ 67733 w 71444"/>
              <a:gd name="connsiteY7" fmla="*/ 315961 h 400649"/>
              <a:gd name="connsiteX8" fmla="*/ 59267 w 71444"/>
              <a:gd name="connsiteY8" fmla="*/ 400627 h 40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444" h="400649">
                <a:moveTo>
                  <a:pt x="59267" y="400627"/>
                </a:moveTo>
                <a:cubicBezTo>
                  <a:pt x="50800" y="402038"/>
                  <a:pt x="18957" y="335897"/>
                  <a:pt x="16933" y="324427"/>
                </a:cubicBezTo>
                <a:cubicBezTo>
                  <a:pt x="10538" y="288190"/>
                  <a:pt x="12530" y="250933"/>
                  <a:pt x="8467" y="214361"/>
                </a:cubicBezTo>
                <a:cubicBezTo>
                  <a:pt x="6878" y="200058"/>
                  <a:pt x="2822" y="186138"/>
                  <a:pt x="0" y="172027"/>
                </a:cubicBezTo>
                <a:cubicBezTo>
                  <a:pt x="2822" y="115583"/>
                  <a:pt x="-1948" y="58241"/>
                  <a:pt x="8467" y="2694"/>
                </a:cubicBezTo>
                <a:cubicBezTo>
                  <a:pt x="10793" y="-9711"/>
                  <a:pt x="23896" y="24029"/>
                  <a:pt x="25400" y="36561"/>
                </a:cubicBezTo>
                <a:cubicBezTo>
                  <a:pt x="32469" y="95472"/>
                  <a:pt x="27546" y="155365"/>
                  <a:pt x="33867" y="214361"/>
                </a:cubicBezTo>
                <a:cubicBezTo>
                  <a:pt x="36956" y="243190"/>
                  <a:pt x="56499" y="287875"/>
                  <a:pt x="67733" y="315961"/>
                </a:cubicBezTo>
                <a:cubicBezTo>
                  <a:pt x="76664" y="369545"/>
                  <a:pt x="67734" y="399216"/>
                  <a:pt x="59267" y="400627"/>
                </a:cubicBezTo>
                <a:close/>
              </a:path>
            </a:pathLst>
          </a:custGeom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A27E26E3-DE82-4E16-ACA0-3EAC1E30C970}"/>
              </a:ext>
            </a:extLst>
          </p:cNvPr>
          <p:cNvSpPr/>
          <p:nvPr/>
        </p:nvSpPr>
        <p:spPr>
          <a:xfrm>
            <a:off x="3399066" y="2058061"/>
            <a:ext cx="71444" cy="400649"/>
          </a:xfrm>
          <a:custGeom>
            <a:avLst/>
            <a:gdLst>
              <a:gd name="connsiteX0" fmla="*/ 59267 w 71444"/>
              <a:gd name="connsiteY0" fmla="*/ 400627 h 400649"/>
              <a:gd name="connsiteX1" fmla="*/ 16933 w 71444"/>
              <a:gd name="connsiteY1" fmla="*/ 324427 h 400649"/>
              <a:gd name="connsiteX2" fmla="*/ 8467 w 71444"/>
              <a:gd name="connsiteY2" fmla="*/ 214361 h 400649"/>
              <a:gd name="connsiteX3" fmla="*/ 0 w 71444"/>
              <a:gd name="connsiteY3" fmla="*/ 172027 h 400649"/>
              <a:gd name="connsiteX4" fmla="*/ 8467 w 71444"/>
              <a:gd name="connsiteY4" fmla="*/ 2694 h 400649"/>
              <a:gd name="connsiteX5" fmla="*/ 25400 w 71444"/>
              <a:gd name="connsiteY5" fmla="*/ 36561 h 400649"/>
              <a:gd name="connsiteX6" fmla="*/ 33867 w 71444"/>
              <a:gd name="connsiteY6" fmla="*/ 214361 h 400649"/>
              <a:gd name="connsiteX7" fmla="*/ 67733 w 71444"/>
              <a:gd name="connsiteY7" fmla="*/ 315961 h 400649"/>
              <a:gd name="connsiteX8" fmla="*/ 59267 w 71444"/>
              <a:gd name="connsiteY8" fmla="*/ 400627 h 40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444" h="400649">
                <a:moveTo>
                  <a:pt x="59267" y="400627"/>
                </a:moveTo>
                <a:cubicBezTo>
                  <a:pt x="50800" y="402038"/>
                  <a:pt x="18957" y="335897"/>
                  <a:pt x="16933" y="324427"/>
                </a:cubicBezTo>
                <a:cubicBezTo>
                  <a:pt x="10538" y="288190"/>
                  <a:pt x="12530" y="250933"/>
                  <a:pt x="8467" y="214361"/>
                </a:cubicBezTo>
                <a:cubicBezTo>
                  <a:pt x="6878" y="200058"/>
                  <a:pt x="2822" y="186138"/>
                  <a:pt x="0" y="172027"/>
                </a:cubicBezTo>
                <a:cubicBezTo>
                  <a:pt x="2822" y="115583"/>
                  <a:pt x="-1948" y="58241"/>
                  <a:pt x="8467" y="2694"/>
                </a:cubicBezTo>
                <a:cubicBezTo>
                  <a:pt x="10793" y="-9711"/>
                  <a:pt x="23896" y="24029"/>
                  <a:pt x="25400" y="36561"/>
                </a:cubicBezTo>
                <a:cubicBezTo>
                  <a:pt x="32469" y="95472"/>
                  <a:pt x="27546" y="155365"/>
                  <a:pt x="33867" y="214361"/>
                </a:cubicBezTo>
                <a:cubicBezTo>
                  <a:pt x="36956" y="243190"/>
                  <a:pt x="56499" y="287875"/>
                  <a:pt x="67733" y="315961"/>
                </a:cubicBezTo>
                <a:cubicBezTo>
                  <a:pt x="76664" y="369545"/>
                  <a:pt x="67734" y="399216"/>
                  <a:pt x="59267" y="400627"/>
                </a:cubicBezTo>
                <a:close/>
              </a:path>
            </a:pathLst>
          </a:custGeom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1545FF48-1E3E-41EC-ACDB-CD6FAFDF41E4}"/>
              </a:ext>
            </a:extLst>
          </p:cNvPr>
          <p:cNvSpPr/>
          <p:nvPr/>
        </p:nvSpPr>
        <p:spPr>
          <a:xfrm>
            <a:off x="3942756" y="2177637"/>
            <a:ext cx="45719" cy="338464"/>
          </a:xfrm>
          <a:custGeom>
            <a:avLst/>
            <a:gdLst>
              <a:gd name="connsiteX0" fmla="*/ 59267 w 71444"/>
              <a:gd name="connsiteY0" fmla="*/ 400627 h 400649"/>
              <a:gd name="connsiteX1" fmla="*/ 16933 w 71444"/>
              <a:gd name="connsiteY1" fmla="*/ 324427 h 400649"/>
              <a:gd name="connsiteX2" fmla="*/ 8467 w 71444"/>
              <a:gd name="connsiteY2" fmla="*/ 214361 h 400649"/>
              <a:gd name="connsiteX3" fmla="*/ 0 w 71444"/>
              <a:gd name="connsiteY3" fmla="*/ 172027 h 400649"/>
              <a:gd name="connsiteX4" fmla="*/ 8467 w 71444"/>
              <a:gd name="connsiteY4" fmla="*/ 2694 h 400649"/>
              <a:gd name="connsiteX5" fmla="*/ 25400 w 71444"/>
              <a:gd name="connsiteY5" fmla="*/ 36561 h 400649"/>
              <a:gd name="connsiteX6" fmla="*/ 33867 w 71444"/>
              <a:gd name="connsiteY6" fmla="*/ 214361 h 400649"/>
              <a:gd name="connsiteX7" fmla="*/ 67733 w 71444"/>
              <a:gd name="connsiteY7" fmla="*/ 315961 h 400649"/>
              <a:gd name="connsiteX8" fmla="*/ 59267 w 71444"/>
              <a:gd name="connsiteY8" fmla="*/ 400627 h 40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444" h="400649">
                <a:moveTo>
                  <a:pt x="59267" y="400627"/>
                </a:moveTo>
                <a:cubicBezTo>
                  <a:pt x="50800" y="402038"/>
                  <a:pt x="18957" y="335897"/>
                  <a:pt x="16933" y="324427"/>
                </a:cubicBezTo>
                <a:cubicBezTo>
                  <a:pt x="10538" y="288190"/>
                  <a:pt x="12530" y="250933"/>
                  <a:pt x="8467" y="214361"/>
                </a:cubicBezTo>
                <a:cubicBezTo>
                  <a:pt x="6878" y="200058"/>
                  <a:pt x="2822" y="186138"/>
                  <a:pt x="0" y="172027"/>
                </a:cubicBezTo>
                <a:cubicBezTo>
                  <a:pt x="2822" y="115583"/>
                  <a:pt x="-1948" y="58241"/>
                  <a:pt x="8467" y="2694"/>
                </a:cubicBezTo>
                <a:cubicBezTo>
                  <a:pt x="10793" y="-9711"/>
                  <a:pt x="23896" y="24029"/>
                  <a:pt x="25400" y="36561"/>
                </a:cubicBezTo>
                <a:cubicBezTo>
                  <a:pt x="32469" y="95472"/>
                  <a:pt x="27546" y="155365"/>
                  <a:pt x="33867" y="214361"/>
                </a:cubicBezTo>
                <a:cubicBezTo>
                  <a:pt x="36956" y="243190"/>
                  <a:pt x="56499" y="287875"/>
                  <a:pt x="67733" y="315961"/>
                </a:cubicBezTo>
                <a:cubicBezTo>
                  <a:pt x="76664" y="369545"/>
                  <a:pt x="67734" y="399216"/>
                  <a:pt x="59267" y="400627"/>
                </a:cubicBezTo>
                <a:close/>
              </a:path>
            </a:pathLst>
          </a:custGeom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3779E9BC-EA17-482A-A2A5-9A3041A7C118}"/>
              </a:ext>
            </a:extLst>
          </p:cNvPr>
          <p:cNvSpPr/>
          <p:nvPr/>
        </p:nvSpPr>
        <p:spPr>
          <a:xfrm>
            <a:off x="4436171" y="3000498"/>
            <a:ext cx="45719" cy="338464"/>
          </a:xfrm>
          <a:custGeom>
            <a:avLst/>
            <a:gdLst>
              <a:gd name="connsiteX0" fmla="*/ 59267 w 71444"/>
              <a:gd name="connsiteY0" fmla="*/ 400627 h 400649"/>
              <a:gd name="connsiteX1" fmla="*/ 16933 w 71444"/>
              <a:gd name="connsiteY1" fmla="*/ 324427 h 400649"/>
              <a:gd name="connsiteX2" fmla="*/ 8467 w 71444"/>
              <a:gd name="connsiteY2" fmla="*/ 214361 h 400649"/>
              <a:gd name="connsiteX3" fmla="*/ 0 w 71444"/>
              <a:gd name="connsiteY3" fmla="*/ 172027 h 400649"/>
              <a:gd name="connsiteX4" fmla="*/ 8467 w 71444"/>
              <a:gd name="connsiteY4" fmla="*/ 2694 h 400649"/>
              <a:gd name="connsiteX5" fmla="*/ 25400 w 71444"/>
              <a:gd name="connsiteY5" fmla="*/ 36561 h 400649"/>
              <a:gd name="connsiteX6" fmla="*/ 33867 w 71444"/>
              <a:gd name="connsiteY6" fmla="*/ 214361 h 400649"/>
              <a:gd name="connsiteX7" fmla="*/ 67733 w 71444"/>
              <a:gd name="connsiteY7" fmla="*/ 315961 h 400649"/>
              <a:gd name="connsiteX8" fmla="*/ 59267 w 71444"/>
              <a:gd name="connsiteY8" fmla="*/ 400627 h 40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444" h="400649">
                <a:moveTo>
                  <a:pt x="59267" y="400627"/>
                </a:moveTo>
                <a:cubicBezTo>
                  <a:pt x="50800" y="402038"/>
                  <a:pt x="18957" y="335897"/>
                  <a:pt x="16933" y="324427"/>
                </a:cubicBezTo>
                <a:cubicBezTo>
                  <a:pt x="10538" y="288190"/>
                  <a:pt x="12530" y="250933"/>
                  <a:pt x="8467" y="214361"/>
                </a:cubicBezTo>
                <a:cubicBezTo>
                  <a:pt x="6878" y="200058"/>
                  <a:pt x="2822" y="186138"/>
                  <a:pt x="0" y="172027"/>
                </a:cubicBezTo>
                <a:cubicBezTo>
                  <a:pt x="2822" y="115583"/>
                  <a:pt x="-1948" y="58241"/>
                  <a:pt x="8467" y="2694"/>
                </a:cubicBezTo>
                <a:cubicBezTo>
                  <a:pt x="10793" y="-9711"/>
                  <a:pt x="23896" y="24029"/>
                  <a:pt x="25400" y="36561"/>
                </a:cubicBezTo>
                <a:cubicBezTo>
                  <a:pt x="32469" y="95472"/>
                  <a:pt x="27546" y="155365"/>
                  <a:pt x="33867" y="214361"/>
                </a:cubicBezTo>
                <a:cubicBezTo>
                  <a:pt x="36956" y="243190"/>
                  <a:pt x="56499" y="287875"/>
                  <a:pt x="67733" y="315961"/>
                </a:cubicBezTo>
                <a:cubicBezTo>
                  <a:pt x="76664" y="369545"/>
                  <a:pt x="67734" y="399216"/>
                  <a:pt x="59267" y="400627"/>
                </a:cubicBezTo>
                <a:close/>
              </a:path>
            </a:pathLst>
          </a:custGeom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5820B17F-39BB-4558-A3DA-3F74FCBD8E19}"/>
              </a:ext>
            </a:extLst>
          </p:cNvPr>
          <p:cNvSpPr/>
          <p:nvPr/>
        </p:nvSpPr>
        <p:spPr>
          <a:xfrm>
            <a:off x="4910172" y="3000498"/>
            <a:ext cx="45719" cy="338464"/>
          </a:xfrm>
          <a:custGeom>
            <a:avLst/>
            <a:gdLst>
              <a:gd name="connsiteX0" fmla="*/ 59267 w 71444"/>
              <a:gd name="connsiteY0" fmla="*/ 400627 h 400649"/>
              <a:gd name="connsiteX1" fmla="*/ 16933 w 71444"/>
              <a:gd name="connsiteY1" fmla="*/ 324427 h 400649"/>
              <a:gd name="connsiteX2" fmla="*/ 8467 w 71444"/>
              <a:gd name="connsiteY2" fmla="*/ 214361 h 400649"/>
              <a:gd name="connsiteX3" fmla="*/ 0 w 71444"/>
              <a:gd name="connsiteY3" fmla="*/ 172027 h 400649"/>
              <a:gd name="connsiteX4" fmla="*/ 8467 w 71444"/>
              <a:gd name="connsiteY4" fmla="*/ 2694 h 400649"/>
              <a:gd name="connsiteX5" fmla="*/ 25400 w 71444"/>
              <a:gd name="connsiteY5" fmla="*/ 36561 h 400649"/>
              <a:gd name="connsiteX6" fmla="*/ 33867 w 71444"/>
              <a:gd name="connsiteY6" fmla="*/ 214361 h 400649"/>
              <a:gd name="connsiteX7" fmla="*/ 67733 w 71444"/>
              <a:gd name="connsiteY7" fmla="*/ 315961 h 400649"/>
              <a:gd name="connsiteX8" fmla="*/ 59267 w 71444"/>
              <a:gd name="connsiteY8" fmla="*/ 400627 h 40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444" h="400649">
                <a:moveTo>
                  <a:pt x="59267" y="400627"/>
                </a:moveTo>
                <a:cubicBezTo>
                  <a:pt x="50800" y="402038"/>
                  <a:pt x="18957" y="335897"/>
                  <a:pt x="16933" y="324427"/>
                </a:cubicBezTo>
                <a:cubicBezTo>
                  <a:pt x="10538" y="288190"/>
                  <a:pt x="12530" y="250933"/>
                  <a:pt x="8467" y="214361"/>
                </a:cubicBezTo>
                <a:cubicBezTo>
                  <a:pt x="6878" y="200058"/>
                  <a:pt x="2822" y="186138"/>
                  <a:pt x="0" y="172027"/>
                </a:cubicBezTo>
                <a:cubicBezTo>
                  <a:pt x="2822" y="115583"/>
                  <a:pt x="-1948" y="58241"/>
                  <a:pt x="8467" y="2694"/>
                </a:cubicBezTo>
                <a:cubicBezTo>
                  <a:pt x="10793" y="-9711"/>
                  <a:pt x="23896" y="24029"/>
                  <a:pt x="25400" y="36561"/>
                </a:cubicBezTo>
                <a:cubicBezTo>
                  <a:pt x="32469" y="95472"/>
                  <a:pt x="27546" y="155365"/>
                  <a:pt x="33867" y="214361"/>
                </a:cubicBezTo>
                <a:cubicBezTo>
                  <a:pt x="36956" y="243190"/>
                  <a:pt x="56499" y="287875"/>
                  <a:pt x="67733" y="315961"/>
                </a:cubicBezTo>
                <a:cubicBezTo>
                  <a:pt x="76664" y="369545"/>
                  <a:pt x="67734" y="399216"/>
                  <a:pt x="59267" y="400627"/>
                </a:cubicBezTo>
                <a:close/>
              </a:path>
            </a:pathLst>
          </a:custGeom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4AD3F037-36D3-488F-929E-93F6DD88C910}"/>
              </a:ext>
            </a:extLst>
          </p:cNvPr>
          <p:cNvSpPr/>
          <p:nvPr/>
        </p:nvSpPr>
        <p:spPr>
          <a:xfrm>
            <a:off x="5384305" y="3347429"/>
            <a:ext cx="45719" cy="338464"/>
          </a:xfrm>
          <a:custGeom>
            <a:avLst/>
            <a:gdLst>
              <a:gd name="connsiteX0" fmla="*/ 59267 w 71444"/>
              <a:gd name="connsiteY0" fmla="*/ 400627 h 400649"/>
              <a:gd name="connsiteX1" fmla="*/ 16933 w 71444"/>
              <a:gd name="connsiteY1" fmla="*/ 324427 h 400649"/>
              <a:gd name="connsiteX2" fmla="*/ 8467 w 71444"/>
              <a:gd name="connsiteY2" fmla="*/ 214361 h 400649"/>
              <a:gd name="connsiteX3" fmla="*/ 0 w 71444"/>
              <a:gd name="connsiteY3" fmla="*/ 172027 h 400649"/>
              <a:gd name="connsiteX4" fmla="*/ 8467 w 71444"/>
              <a:gd name="connsiteY4" fmla="*/ 2694 h 400649"/>
              <a:gd name="connsiteX5" fmla="*/ 25400 w 71444"/>
              <a:gd name="connsiteY5" fmla="*/ 36561 h 400649"/>
              <a:gd name="connsiteX6" fmla="*/ 33867 w 71444"/>
              <a:gd name="connsiteY6" fmla="*/ 214361 h 400649"/>
              <a:gd name="connsiteX7" fmla="*/ 67733 w 71444"/>
              <a:gd name="connsiteY7" fmla="*/ 315961 h 400649"/>
              <a:gd name="connsiteX8" fmla="*/ 59267 w 71444"/>
              <a:gd name="connsiteY8" fmla="*/ 400627 h 40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444" h="400649">
                <a:moveTo>
                  <a:pt x="59267" y="400627"/>
                </a:moveTo>
                <a:cubicBezTo>
                  <a:pt x="50800" y="402038"/>
                  <a:pt x="18957" y="335897"/>
                  <a:pt x="16933" y="324427"/>
                </a:cubicBezTo>
                <a:cubicBezTo>
                  <a:pt x="10538" y="288190"/>
                  <a:pt x="12530" y="250933"/>
                  <a:pt x="8467" y="214361"/>
                </a:cubicBezTo>
                <a:cubicBezTo>
                  <a:pt x="6878" y="200058"/>
                  <a:pt x="2822" y="186138"/>
                  <a:pt x="0" y="172027"/>
                </a:cubicBezTo>
                <a:cubicBezTo>
                  <a:pt x="2822" y="115583"/>
                  <a:pt x="-1948" y="58241"/>
                  <a:pt x="8467" y="2694"/>
                </a:cubicBezTo>
                <a:cubicBezTo>
                  <a:pt x="10793" y="-9711"/>
                  <a:pt x="23896" y="24029"/>
                  <a:pt x="25400" y="36561"/>
                </a:cubicBezTo>
                <a:cubicBezTo>
                  <a:pt x="32469" y="95472"/>
                  <a:pt x="27546" y="155365"/>
                  <a:pt x="33867" y="214361"/>
                </a:cubicBezTo>
                <a:cubicBezTo>
                  <a:pt x="36956" y="243190"/>
                  <a:pt x="56499" y="287875"/>
                  <a:pt x="67733" y="315961"/>
                </a:cubicBezTo>
                <a:cubicBezTo>
                  <a:pt x="76664" y="369545"/>
                  <a:pt x="67734" y="399216"/>
                  <a:pt x="59267" y="400627"/>
                </a:cubicBezTo>
                <a:close/>
              </a:path>
            </a:pathLst>
          </a:custGeom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765F6723-EF45-4F86-BB73-563A093B9651}"/>
              </a:ext>
            </a:extLst>
          </p:cNvPr>
          <p:cNvSpPr/>
          <p:nvPr/>
        </p:nvSpPr>
        <p:spPr>
          <a:xfrm>
            <a:off x="5946231" y="3178197"/>
            <a:ext cx="45719" cy="338464"/>
          </a:xfrm>
          <a:custGeom>
            <a:avLst/>
            <a:gdLst>
              <a:gd name="connsiteX0" fmla="*/ 59267 w 71444"/>
              <a:gd name="connsiteY0" fmla="*/ 400627 h 400649"/>
              <a:gd name="connsiteX1" fmla="*/ 16933 w 71444"/>
              <a:gd name="connsiteY1" fmla="*/ 324427 h 400649"/>
              <a:gd name="connsiteX2" fmla="*/ 8467 w 71444"/>
              <a:gd name="connsiteY2" fmla="*/ 214361 h 400649"/>
              <a:gd name="connsiteX3" fmla="*/ 0 w 71444"/>
              <a:gd name="connsiteY3" fmla="*/ 172027 h 400649"/>
              <a:gd name="connsiteX4" fmla="*/ 8467 w 71444"/>
              <a:gd name="connsiteY4" fmla="*/ 2694 h 400649"/>
              <a:gd name="connsiteX5" fmla="*/ 25400 w 71444"/>
              <a:gd name="connsiteY5" fmla="*/ 36561 h 400649"/>
              <a:gd name="connsiteX6" fmla="*/ 33867 w 71444"/>
              <a:gd name="connsiteY6" fmla="*/ 214361 h 400649"/>
              <a:gd name="connsiteX7" fmla="*/ 67733 w 71444"/>
              <a:gd name="connsiteY7" fmla="*/ 315961 h 400649"/>
              <a:gd name="connsiteX8" fmla="*/ 59267 w 71444"/>
              <a:gd name="connsiteY8" fmla="*/ 400627 h 40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444" h="400649">
                <a:moveTo>
                  <a:pt x="59267" y="400627"/>
                </a:moveTo>
                <a:cubicBezTo>
                  <a:pt x="50800" y="402038"/>
                  <a:pt x="18957" y="335897"/>
                  <a:pt x="16933" y="324427"/>
                </a:cubicBezTo>
                <a:cubicBezTo>
                  <a:pt x="10538" y="288190"/>
                  <a:pt x="12530" y="250933"/>
                  <a:pt x="8467" y="214361"/>
                </a:cubicBezTo>
                <a:cubicBezTo>
                  <a:pt x="6878" y="200058"/>
                  <a:pt x="2822" y="186138"/>
                  <a:pt x="0" y="172027"/>
                </a:cubicBezTo>
                <a:cubicBezTo>
                  <a:pt x="2822" y="115583"/>
                  <a:pt x="-1948" y="58241"/>
                  <a:pt x="8467" y="2694"/>
                </a:cubicBezTo>
                <a:cubicBezTo>
                  <a:pt x="10793" y="-9711"/>
                  <a:pt x="23896" y="24029"/>
                  <a:pt x="25400" y="36561"/>
                </a:cubicBezTo>
                <a:cubicBezTo>
                  <a:pt x="32469" y="95472"/>
                  <a:pt x="27546" y="155365"/>
                  <a:pt x="33867" y="214361"/>
                </a:cubicBezTo>
                <a:cubicBezTo>
                  <a:pt x="36956" y="243190"/>
                  <a:pt x="56499" y="287875"/>
                  <a:pt x="67733" y="315961"/>
                </a:cubicBezTo>
                <a:cubicBezTo>
                  <a:pt x="76664" y="369545"/>
                  <a:pt x="67734" y="399216"/>
                  <a:pt x="59267" y="400627"/>
                </a:cubicBezTo>
                <a:close/>
              </a:path>
            </a:pathLst>
          </a:custGeom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3294773C-DF99-487B-8F84-C96B2211A7DA}"/>
              </a:ext>
            </a:extLst>
          </p:cNvPr>
          <p:cNvSpPr/>
          <p:nvPr/>
        </p:nvSpPr>
        <p:spPr>
          <a:xfrm>
            <a:off x="6284897" y="2580466"/>
            <a:ext cx="45719" cy="338464"/>
          </a:xfrm>
          <a:custGeom>
            <a:avLst/>
            <a:gdLst>
              <a:gd name="connsiteX0" fmla="*/ 59267 w 71444"/>
              <a:gd name="connsiteY0" fmla="*/ 400627 h 400649"/>
              <a:gd name="connsiteX1" fmla="*/ 16933 w 71444"/>
              <a:gd name="connsiteY1" fmla="*/ 324427 h 400649"/>
              <a:gd name="connsiteX2" fmla="*/ 8467 w 71444"/>
              <a:gd name="connsiteY2" fmla="*/ 214361 h 400649"/>
              <a:gd name="connsiteX3" fmla="*/ 0 w 71444"/>
              <a:gd name="connsiteY3" fmla="*/ 172027 h 400649"/>
              <a:gd name="connsiteX4" fmla="*/ 8467 w 71444"/>
              <a:gd name="connsiteY4" fmla="*/ 2694 h 400649"/>
              <a:gd name="connsiteX5" fmla="*/ 25400 w 71444"/>
              <a:gd name="connsiteY5" fmla="*/ 36561 h 400649"/>
              <a:gd name="connsiteX6" fmla="*/ 33867 w 71444"/>
              <a:gd name="connsiteY6" fmla="*/ 214361 h 400649"/>
              <a:gd name="connsiteX7" fmla="*/ 67733 w 71444"/>
              <a:gd name="connsiteY7" fmla="*/ 315961 h 400649"/>
              <a:gd name="connsiteX8" fmla="*/ 59267 w 71444"/>
              <a:gd name="connsiteY8" fmla="*/ 400627 h 40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444" h="400649">
                <a:moveTo>
                  <a:pt x="59267" y="400627"/>
                </a:moveTo>
                <a:cubicBezTo>
                  <a:pt x="50800" y="402038"/>
                  <a:pt x="18957" y="335897"/>
                  <a:pt x="16933" y="324427"/>
                </a:cubicBezTo>
                <a:cubicBezTo>
                  <a:pt x="10538" y="288190"/>
                  <a:pt x="12530" y="250933"/>
                  <a:pt x="8467" y="214361"/>
                </a:cubicBezTo>
                <a:cubicBezTo>
                  <a:pt x="6878" y="200058"/>
                  <a:pt x="2822" y="186138"/>
                  <a:pt x="0" y="172027"/>
                </a:cubicBezTo>
                <a:cubicBezTo>
                  <a:pt x="2822" y="115583"/>
                  <a:pt x="-1948" y="58241"/>
                  <a:pt x="8467" y="2694"/>
                </a:cubicBezTo>
                <a:cubicBezTo>
                  <a:pt x="10793" y="-9711"/>
                  <a:pt x="23896" y="24029"/>
                  <a:pt x="25400" y="36561"/>
                </a:cubicBezTo>
                <a:cubicBezTo>
                  <a:pt x="32469" y="95472"/>
                  <a:pt x="27546" y="155365"/>
                  <a:pt x="33867" y="214361"/>
                </a:cubicBezTo>
                <a:cubicBezTo>
                  <a:pt x="36956" y="243190"/>
                  <a:pt x="56499" y="287875"/>
                  <a:pt x="67733" y="315961"/>
                </a:cubicBezTo>
                <a:cubicBezTo>
                  <a:pt x="76664" y="369545"/>
                  <a:pt x="67734" y="399216"/>
                  <a:pt x="59267" y="400627"/>
                </a:cubicBezTo>
                <a:close/>
              </a:path>
            </a:pathLst>
          </a:custGeom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42878D0-F15C-4208-84FA-E57C20C02095}"/>
              </a:ext>
            </a:extLst>
          </p:cNvPr>
          <p:cNvSpPr/>
          <p:nvPr/>
        </p:nvSpPr>
        <p:spPr>
          <a:xfrm>
            <a:off x="2233649" y="3748405"/>
            <a:ext cx="2836333" cy="1035484"/>
          </a:xfrm>
          <a:custGeom>
            <a:avLst/>
            <a:gdLst>
              <a:gd name="connsiteX0" fmla="*/ 0 w 2836333"/>
              <a:gd name="connsiteY0" fmla="*/ 556704 h 1035484"/>
              <a:gd name="connsiteX1" fmla="*/ 304800 w 2836333"/>
              <a:gd name="connsiteY1" fmla="*/ 573637 h 1035484"/>
              <a:gd name="connsiteX2" fmla="*/ 414867 w 2836333"/>
              <a:gd name="connsiteY2" fmla="*/ 565171 h 1035484"/>
              <a:gd name="connsiteX3" fmla="*/ 448733 w 2836333"/>
              <a:gd name="connsiteY3" fmla="*/ 209571 h 1035484"/>
              <a:gd name="connsiteX4" fmla="*/ 457200 w 2836333"/>
              <a:gd name="connsiteY4" fmla="*/ 107971 h 1035484"/>
              <a:gd name="connsiteX5" fmla="*/ 465667 w 2836333"/>
              <a:gd name="connsiteY5" fmla="*/ 438171 h 1035484"/>
              <a:gd name="connsiteX6" fmla="*/ 516467 w 2836333"/>
              <a:gd name="connsiteY6" fmla="*/ 505904 h 1035484"/>
              <a:gd name="connsiteX7" fmla="*/ 575733 w 2836333"/>
              <a:gd name="connsiteY7" fmla="*/ 514371 h 1035484"/>
              <a:gd name="connsiteX8" fmla="*/ 660400 w 2836333"/>
              <a:gd name="connsiteY8" fmla="*/ 522837 h 1035484"/>
              <a:gd name="connsiteX9" fmla="*/ 770467 w 2836333"/>
              <a:gd name="connsiteY9" fmla="*/ 531304 h 1035484"/>
              <a:gd name="connsiteX10" fmla="*/ 905933 w 2836333"/>
              <a:gd name="connsiteY10" fmla="*/ 234971 h 1035484"/>
              <a:gd name="connsiteX11" fmla="*/ 889000 w 2836333"/>
              <a:gd name="connsiteY11" fmla="*/ 14837 h 1035484"/>
              <a:gd name="connsiteX12" fmla="*/ 905933 w 2836333"/>
              <a:gd name="connsiteY12" fmla="*/ 328104 h 1035484"/>
              <a:gd name="connsiteX13" fmla="*/ 948267 w 2836333"/>
              <a:gd name="connsiteY13" fmla="*/ 463571 h 1035484"/>
              <a:gd name="connsiteX14" fmla="*/ 973667 w 2836333"/>
              <a:gd name="connsiteY14" fmla="*/ 472037 h 1035484"/>
              <a:gd name="connsiteX15" fmla="*/ 1337733 w 2836333"/>
              <a:gd name="connsiteY15" fmla="*/ 455104 h 1035484"/>
              <a:gd name="connsiteX16" fmla="*/ 1329267 w 2836333"/>
              <a:gd name="connsiteY16" fmla="*/ 429704 h 1035484"/>
              <a:gd name="connsiteX17" fmla="*/ 1329267 w 2836333"/>
              <a:gd name="connsiteY17" fmla="*/ 387371 h 1035484"/>
              <a:gd name="connsiteX18" fmla="*/ 1354667 w 2836333"/>
              <a:gd name="connsiteY18" fmla="*/ 488971 h 1035484"/>
              <a:gd name="connsiteX19" fmla="*/ 1388533 w 2836333"/>
              <a:gd name="connsiteY19" fmla="*/ 556704 h 1035484"/>
              <a:gd name="connsiteX20" fmla="*/ 1447800 w 2836333"/>
              <a:gd name="connsiteY20" fmla="*/ 632904 h 1035484"/>
              <a:gd name="connsiteX21" fmla="*/ 1735667 w 2836333"/>
              <a:gd name="connsiteY21" fmla="*/ 641371 h 1035484"/>
              <a:gd name="connsiteX22" fmla="*/ 1794933 w 2836333"/>
              <a:gd name="connsiteY22" fmla="*/ 649837 h 1035484"/>
              <a:gd name="connsiteX23" fmla="*/ 1761067 w 2836333"/>
              <a:gd name="connsiteY23" fmla="*/ 836104 h 1035484"/>
              <a:gd name="connsiteX24" fmla="*/ 1744133 w 2836333"/>
              <a:gd name="connsiteY24" fmla="*/ 980037 h 1035484"/>
              <a:gd name="connsiteX25" fmla="*/ 1744133 w 2836333"/>
              <a:gd name="connsiteY25" fmla="*/ 751437 h 1035484"/>
              <a:gd name="connsiteX26" fmla="*/ 1761067 w 2836333"/>
              <a:gd name="connsiteY26" fmla="*/ 692171 h 1035484"/>
              <a:gd name="connsiteX27" fmla="*/ 1778000 w 2836333"/>
              <a:gd name="connsiteY27" fmla="*/ 641371 h 1035484"/>
              <a:gd name="connsiteX28" fmla="*/ 2226733 w 2836333"/>
              <a:gd name="connsiteY28" fmla="*/ 632904 h 1035484"/>
              <a:gd name="connsiteX29" fmla="*/ 2243667 w 2836333"/>
              <a:gd name="connsiteY29" fmla="*/ 649837 h 1035484"/>
              <a:gd name="connsiteX30" fmla="*/ 2260600 w 2836333"/>
              <a:gd name="connsiteY30" fmla="*/ 793771 h 1035484"/>
              <a:gd name="connsiteX31" fmla="*/ 2269067 w 2836333"/>
              <a:gd name="connsiteY31" fmla="*/ 827637 h 1035484"/>
              <a:gd name="connsiteX32" fmla="*/ 2286000 w 2836333"/>
              <a:gd name="connsiteY32" fmla="*/ 861504 h 1035484"/>
              <a:gd name="connsiteX33" fmla="*/ 2302933 w 2836333"/>
              <a:gd name="connsiteY33" fmla="*/ 886904 h 1035484"/>
              <a:gd name="connsiteX34" fmla="*/ 2328333 w 2836333"/>
              <a:gd name="connsiteY34" fmla="*/ 895371 h 1035484"/>
              <a:gd name="connsiteX35" fmla="*/ 2362200 w 2836333"/>
              <a:gd name="connsiteY35" fmla="*/ 929237 h 1035484"/>
              <a:gd name="connsiteX36" fmla="*/ 2353733 w 2836333"/>
              <a:gd name="connsiteY36" fmla="*/ 903837 h 1035484"/>
              <a:gd name="connsiteX37" fmla="*/ 2336800 w 2836333"/>
              <a:gd name="connsiteY37" fmla="*/ 615971 h 1035484"/>
              <a:gd name="connsiteX38" fmla="*/ 2328333 w 2836333"/>
              <a:gd name="connsiteY38" fmla="*/ 590571 h 1035484"/>
              <a:gd name="connsiteX39" fmla="*/ 2396067 w 2836333"/>
              <a:gd name="connsiteY39" fmla="*/ 556704 h 1035484"/>
              <a:gd name="connsiteX40" fmla="*/ 2700867 w 2836333"/>
              <a:gd name="connsiteY40" fmla="*/ 522837 h 1035484"/>
              <a:gd name="connsiteX41" fmla="*/ 2683933 w 2836333"/>
              <a:gd name="connsiteY41" fmla="*/ 472037 h 1035484"/>
              <a:gd name="connsiteX42" fmla="*/ 2683933 w 2836333"/>
              <a:gd name="connsiteY42" fmla="*/ 167237 h 1035484"/>
              <a:gd name="connsiteX43" fmla="*/ 2777067 w 2836333"/>
              <a:gd name="connsiteY43" fmla="*/ 378904 h 1035484"/>
              <a:gd name="connsiteX44" fmla="*/ 2794000 w 2836333"/>
              <a:gd name="connsiteY44" fmla="*/ 421237 h 1035484"/>
              <a:gd name="connsiteX45" fmla="*/ 2819400 w 2836333"/>
              <a:gd name="connsiteY45" fmla="*/ 514371 h 1035484"/>
              <a:gd name="connsiteX46" fmla="*/ 2836333 w 2836333"/>
              <a:gd name="connsiteY46" fmla="*/ 539771 h 1035484"/>
              <a:gd name="connsiteX47" fmla="*/ 2827867 w 2836333"/>
              <a:gd name="connsiteY47" fmla="*/ 590571 h 1035484"/>
              <a:gd name="connsiteX48" fmla="*/ 2819400 w 2836333"/>
              <a:gd name="connsiteY48" fmla="*/ 683704 h 1035484"/>
              <a:gd name="connsiteX49" fmla="*/ 2802467 w 2836333"/>
              <a:gd name="connsiteY49" fmla="*/ 709104 h 1035484"/>
              <a:gd name="connsiteX50" fmla="*/ 2802467 w 2836333"/>
              <a:gd name="connsiteY50" fmla="*/ 768371 h 1035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836333" h="1035484">
                <a:moveTo>
                  <a:pt x="0" y="556704"/>
                </a:moveTo>
                <a:cubicBezTo>
                  <a:pt x="116321" y="626497"/>
                  <a:pt x="31587" y="586056"/>
                  <a:pt x="304800" y="573637"/>
                </a:cubicBezTo>
                <a:cubicBezTo>
                  <a:pt x="341559" y="571966"/>
                  <a:pt x="378178" y="567993"/>
                  <a:pt x="414867" y="565171"/>
                </a:cubicBezTo>
                <a:cubicBezTo>
                  <a:pt x="518647" y="461391"/>
                  <a:pt x="435125" y="556576"/>
                  <a:pt x="448733" y="209571"/>
                </a:cubicBezTo>
                <a:cubicBezTo>
                  <a:pt x="450065" y="175613"/>
                  <a:pt x="454378" y="141838"/>
                  <a:pt x="457200" y="107971"/>
                </a:cubicBezTo>
                <a:cubicBezTo>
                  <a:pt x="460022" y="218038"/>
                  <a:pt x="460552" y="328187"/>
                  <a:pt x="465667" y="438171"/>
                </a:cubicBezTo>
                <a:cubicBezTo>
                  <a:pt x="467249" y="472183"/>
                  <a:pt x="482545" y="491769"/>
                  <a:pt x="516467" y="505904"/>
                </a:cubicBezTo>
                <a:cubicBezTo>
                  <a:pt x="534888" y="513579"/>
                  <a:pt x="555914" y="512039"/>
                  <a:pt x="575733" y="514371"/>
                </a:cubicBezTo>
                <a:cubicBezTo>
                  <a:pt x="603902" y="517685"/>
                  <a:pt x="632144" y="520380"/>
                  <a:pt x="660400" y="522837"/>
                </a:cubicBezTo>
                <a:cubicBezTo>
                  <a:pt x="697059" y="526025"/>
                  <a:pt x="733778" y="528482"/>
                  <a:pt x="770467" y="531304"/>
                </a:cubicBezTo>
                <a:cubicBezTo>
                  <a:pt x="941843" y="339765"/>
                  <a:pt x="920602" y="440335"/>
                  <a:pt x="905933" y="234971"/>
                </a:cubicBezTo>
                <a:cubicBezTo>
                  <a:pt x="900690" y="161563"/>
                  <a:pt x="889000" y="-58758"/>
                  <a:pt x="889000" y="14837"/>
                </a:cubicBezTo>
                <a:cubicBezTo>
                  <a:pt x="889000" y="119412"/>
                  <a:pt x="896465" y="223959"/>
                  <a:pt x="905933" y="328104"/>
                </a:cubicBezTo>
                <a:cubicBezTo>
                  <a:pt x="907207" y="342118"/>
                  <a:pt x="946361" y="460395"/>
                  <a:pt x="948267" y="463571"/>
                </a:cubicBezTo>
                <a:cubicBezTo>
                  <a:pt x="952859" y="471224"/>
                  <a:pt x="965200" y="469215"/>
                  <a:pt x="973667" y="472037"/>
                </a:cubicBezTo>
                <a:cubicBezTo>
                  <a:pt x="1095022" y="466393"/>
                  <a:pt x="1217098" y="469465"/>
                  <a:pt x="1337733" y="455104"/>
                </a:cubicBezTo>
                <a:cubicBezTo>
                  <a:pt x="1346595" y="454049"/>
                  <a:pt x="1330374" y="438560"/>
                  <a:pt x="1329267" y="429704"/>
                </a:cubicBezTo>
                <a:cubicBezTo>
                  <a:pt x="1327517" y="415702"/>
                  <a:pt x="1326947" y="373452"/>
                  <a:pt x="1329267" y="387371"/>
                </a:cubicBezTo>
                <a:cubicBezTo>
                  <a:pt x="1336758" y="432320"/>
                  <a:pt x="1336369" y="446276"/>
                  <a:pt x="1354667" y="488971"/>
                </a:cubicBezTo>
                <a:cubicBezTo>
                  <a:pt x="1364611" y="512173"/>
                  <a:pt x="1382411" y="532215"/>
                  <a:pt x="1388533" y="556704"/>
                </a:cubicBezTo>
                <a:cubicBezTo>
                  <a:pt x="1396748" y="589565"/>
                  <a:pt x="1398664" y="625534"/>
                  <a:pt x="1447800" y="632904"/>
                </a:cubicBezTo>
                <a:cubicBezTo>
                  <a:pt x="1542735" y="647144"/>
                  <a:pt x="1639711" y="638549"/>
                  <a:pt x="1735667" y="641371"/>
                </a:cubicBezTo>
                <a:cubicBezTo>
                  <a:pt x="1755422" y="644193"/>
                  <a:pt x="1792352" y="630049"/>
                  <a:pt x="1794933" y="649837"/>
                </a:cubicBezTo>
                <a:cubicBezTo>
                  <a:pt x="1803095" y="712414"/>
                  <a:pt x="1770663" y="773731"/>
                  <a:pt x="1761067" y="836104"/>
                </a:cubicBezTo>
                <a:cubicBezTo>
                  <a:pt x="1753721" y="883851"/>
                  <a:pt x="1749778" y="932059"/>
                  <a:pt x="1744133" y="980037"/>
                </a:cubicBezTo>
                <a:cubicBezTo>
                  <a:pt x="1797677" y="1113895"/>
                  <a:pt x="1744133" y="992836"/>
                  <a:pt x="1744133" y="751437"/>
                </a:cubicBezTo>
                <a:cubicBezTo>
                  <a:pt x="1744133" y="730891"/>
                  <a:pt x="1755025" y="711808"/>
                  <a:pt x="1761067" y="692171"/>
                </a:cubicBezTo>
                <a:cubicBezTo>
                  <a:pt x="1766316" y="675111"/>
                  <a:pt x="1760294" y="643625"/>
                  <a:pt x="1778000" y="641371"/>
                </a:cubicBezTo>
                <a:cubicBezTo>
                  <a:pt x="1926407" y="622483"/>
                  <a:pt x="2077155" y="635726"/>
                  <a:pt x="2226733" y="632904"/>
                </a:cubicBezTo>
                <a:cubicBezTo>
                  <a:pt x="2232378" y="638548"/>
                  <a:pt x="2242023" y="642026"/>
                  <a:pt x="2243667" y="649837"/>
                </a:cubicBezTo>
                <a:cubicBezTo>
                  <a:pt x="2253619" y="697110"/>
                  <a:pt x="2253768" y="745948"/>
                  <a:pt x="2260600" y="793771"/>
                </a:cubicBezTo>
                <a:cubicBezTo>
                  <a:pt x="2262246" y="805290"/>
                  <a:pt x="2264981" y="816742"/>
                  <a:pt x="2269067" y="827637"/>
                </a:cubicBezTo>
                <a:cubicBezTo>
                  <a:pt x="2273499" y="839455"/>
                  <a:pt x="2279738" y="850545"/>
                  <a:pt x="2286000" y="861504"/>
                </a:cubicBezTo>
                <a:cubicBezTo>
                  <a:pt x="2291048" y="870339"/>
                  <a:pt x="2294987" y="880547"/>
                  <a:pt x="2302933" y="886904"/>
                </a:cubicBezTo>
                <a:cubicBezTo>
                  <a:pt x="2309902" y="892479"/>
                  <a:pt x="2319866" y="892549"/>
                  <a:pt x="2328333" y="895371"/>
                </a:cubicBezTo>
                <a:cubicBezTo>
                  <a:pt x="2339622" y="906660"/>
                  <a:pt x="2347054" y="924189"/>
                  <a:pt x="2362200" y="929237"/>
                </a:cubicBezTo>
                <a:cubicBezTo>
                  <a:pt x="2370667" y="932059"/>
                  <a:pt x="2354308" y="912743"/>
                  <a:pt x="2353733" y="903837"/>
                </a:cubicBezTo>
                <a:cubicBezTo>
                  <a:pt x="2347819" y="812167"/>
                  <a:pt x="2357580" y="709477"/>
                  <a:pt x="2336800" y="615971"/>
                </a:cubicBezTo>
                <a:cubicBezTo>
                  <a:pt x="2334864" y="607259"/>
                  <a:pt x="2331155" y="599038"/>
                  <a:pt x="2328333" y="590571"/>
                </a:cubicBezTo>
                <a:cubicBezTo>
                  <a:pt x="2350911" y="579282"/>
                  <a:pt x="2372119" y="564687"/>
                  <a:pt x="2396067" y="556704"/>
                </a:cubicBezTo>
                <a:cubicBezTo>
                  <a:pt x="2508094" y="519362"/>
                  <a:pt x="2574376" y="528337"/>
                  <a:pt x="2700867" y="522837"/>
                </a:cubicBezTo>
                <a:cubicBezTo>
                  <a:pt x="2695222" y="505904"/>
                  <a:pt x="2685502" y="489817"/>
                  <a:pt x="2683933" y="472037"/>
                </a:cubicBezTo>
                <a:cubicBezTo>
                  <a:pt x="2666656" y="276230"/>
                  <a:pt x="2667962" y="295017"/>
                  <a:pt x="2683933" y="167237"/>
                </a:cubicBezTo>
                <a:cubicBezTo>
                  <a:pt x="2745398" y="274800"/>
                  <a:pt x="2708224" y="202971"/>
                  <a:pt x="2777067" y="378904"/>
                </a:cubicBezTo>
                <a:cubicBezTo>
                  <a:pt x="2782605" y="393057"/>
                  <a:pt x="2790314" y="406493"/>
                  <a:pt x="2794000" y="421237"/>
                </a:cubicBezTo>
                <a:cubicBezTo>
                  <a:pt x="2799849" y="444632"/>
                  <a:pt x="2812692" y="497601"/>
                  <a:pt x="2819400" y="514371"/>
                </a:cubicBezTo>
                <a:cubicBezTo>
                  <a:pt x="2823179" y="523819"/>
                  <a:pt x="2830689" y="531304"/>
                  <a:pt x="2836333" y="539771"/>
                </a:cubicBezTo>
                <a:cubicBezTo>
                  <a:pt x="2833511" y="556704"/>
                  <a:pt x="2829873" y="573522"/>
                  <a:pt x="2827867" y="590571"/>
                </a:cubicBezTo>
                <a:cubicBezTo>
                  <a:pt x="2824225" y="621530"/>
                  <a:pt x="2825932" y="653224"/>
                  <a:pt x="2819400" y="683704"/>
                </a:cubicBezTo>
                <a:cubicBezTo>
                  <a:pt x="2817268" y="693654"/>
                  <a:pt x="2804463" y="699126"/>
                  <a:pt x="2802467" y="709104"/>
                </a:cubicBezTo>
                <a:cubicBezTo>
                  <a:pt x="2798593" y="728476"/>
                  <a:pt x="2802467" y="748615"/>
                  <a:pt x="2802467" y="768371"/>
                </a:cubicBezTo>
              </a:path>
            </a:pathLst>
          </a:cu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78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11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3292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Output of OPAMP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175D2846-5CEC-4689-B0AE-810B3A4F918E}"/>
              </a:ext>
            </a:extLst>
          </p:cNvPr>
          <p:cNvSpPr/>
          <p:nvPr/>
        </p:nvSpPr>
        <p:spPr>
          <a:xfrm rot="5400000">
            <a:off x="3692895" y="1730621"/>
            <a:ext cx="1758209" cy="1196405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8CCD5C3-7DDD-49AC-9708-71E31DF7B6A5}"/>
              </a:ext>
            </a:extLst>
          </p:cNvPr>
          <p:cNvCxnSpPr>
            <a:cxnSpLocks/>
            <a:stCxn id="53" idx="0"/>
          </p:cNvCxnSpPr>
          <p:nvPr/>
        </p:nvCxnSpPr>
        <p:spPr>
          <a:xfrm>
            <a:off x="5170202" y="2328824"/>
            <a:ext cx="765894" cy="1039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22">
                <a:extLst>
                  <a:ext uri="{FF2B5EF4-FFF2-40B4-BE49-F238E27FC236}">
                    <a16:creationId xmlns:a16="http://schemas.microsoft.com/office/drawing/2014/main" id="{90AA824B-7EDD-4091-833F-7505BD8D80AF}"/>
                  </a:ext>
                </a:extLst>
              </p:cNvPr>
              <p:cNvSpPr txBox="1"/>
              <p:nvPr/>
            </p:nvSpPr>
            <p:spPr>
              <a:xfrm>
                <a:off x="4019798" y="2588768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TextBox 22">
                <a:extLst>
                  <a:ext uri="{FF2B5EF4-FFF2-40B4-BE49-F238E27FC236}">
                    <a16:creationId xmlns:a16="http://schemas.microsoft.com/office/drawing/2014/main" id="{90AA824B-7EDD-4091-833F-7505BD8D8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798" y="2588768"/>
                <a:ext cx="293400" cy="307777"/>
              </a:xfrm>
              <a:prstGeom prst="rect">
                <a:avLst/>
              </a:prstGeom>
              <a:blipFill>
                <a:blip r:embed="rId4"/>
                <a:stretch>
                  <a:fillRect l="-12245" r="-816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22">
                <a:extLst>
                  <a:ext uri="{FF2B5EF4-FFF2-40B4-BE49-F238E27FC236}">
                    <a16:creationId xmlns:a16="http://schemas.microsoft.com/office/drawing/2014/main" id="{15068E6F-D21D-4B11-90CB-2C4D9981F713}"/>
                  </a:ext>
                </a:extLst>
              </p:cNvPr>
              <p:cNvSpPr txBox="1"/>
              <p:nvPr/>
            </p:nvSpPr>
            <p:spPr>
              <a:xfrm>
                <a:off x="4019798" y="1630022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2" name="TextBox 22">
                <a:extLst>
                  <a:ext uri="{FF2B5EF4-FFF2-40B4-BE49-F238E27FC236}">
                    <a16:creationId xmlns:a16="http://schemas.microsoft.com/office/drawing/2014/main" id="{15068E6F-D21D-4B11-90CB-2C4D9981F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798" y="1630022"/>
                <a:ext cx="29340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222CA11-662D-4E5C-95E5-DBCBD197EDDC}"/>
              </a:ext>
            </a:extLst>
          </p:cNvPr>
          <p:cNvCxnSpPr>
            <a:cxnSpLocks/>
          </p:cNvCxnSpPr>
          <p:nvPr/>
        </p:nvCxnSpPr>
        <p:spPr>
          <a:xfrm>
            <a:off x="4598201" y="1449718"/>
            <a:ext cx="0" cy="46132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A046BF8-69BD-4840-A830-0C13DF23AE0A}"/>
              </a:ext>
            </a:extLst>
          </p:cNvPr>
          <p:cNvCxnSpPr>
            <a:cxnSpLocks/>
            <a:endCxn id="85" idx="1"/>
          </p:cNvCxnSpPr>
          <p:nvPr/>
        </p:nvCxnSpPr>
        <p:spPr>
          <a:xfrm flipH="1">
            <a:off x="4591365" y="2766890"/>
            <a:ext cx="6836" cy="39479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FB5396B-CD4A-47CE-848D-F1593DCC638B}"/>
                  </a:ext>
                </a:extLst>
              </p:cNvPr>
              <p:cNvSpPr txBox="1"/>
              <p:nvPr/>
            </p:nvSpPr>
            <p:spPr>
              <a:xfrm>
                <a:off x="4636249" y="1414578"/>
                <a:ext cx="7806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FB5396B-CD4A-47CE-848D-F1593DCC6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249" y="1414578"/>
                <a:ext cx="780663" cy="215444"/>
              </a:xfrm>
              <a:prstGeom prst="rect">
                <a:avLst/>
              </a:prstGeom>
              <a:blipFill>
                <a:blip r:embed="rId6"/>
                <a:stretch>
                  <a:fillRect l="-3906" r="-3906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3DC700D-F7F6-4073-9240-0B2825B24461}"/>
                  </a:ext>
                </a:extLst>
              </p:cNvPr>
              <p:cNvSpPr txBox="1"/>
              <p:nvPr/>
            </p:nvSpPr>
            <p:spPr>
              <a:xfrm>
                <a:off x="4591365" y="3053964"/>
                <a:ext cx="5815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𝐺𝑁𝐷</m:t>
                        </m:r>
                      </m:sub>
                    </m:sSub>
                  </m:oMath>
                </a14:m>
                <a:r>
                  <a:rPr lang="en-US" dirty="0"/>
                  <a:t>=0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3DC700D-F7F6-4073-9240-0B2825B24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365" y="3053964"/>
                <a:ext cx="581506" cy="215444"/>
              </a:xfrm>
              <a:prstGeom prst="rect">
                <a:avLst/>
              </a:prstGeom>
              <a:blipFill>
                <a:blip r:embed="rId7"/>
                <a:stretch>
                  <a:fillRect l="-10417" t="-25714" r="-16667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FFBAC50-73D0-4638-9B08-CB295C7B67D6}"/>
              </a:ext>
            </a:extLst>
          </p:cNvPr>
          <p:cNvCxnSpPr>
            <a:cxnSpLocks/>
            <a:endCxn id="53" idx="3"/>
          </p:cNvCxnSpPr>
          <p:nvPr/>
        </p:nvCxnSpPr>
        <p:spPr>
          <a:xfrm>
            <a:off x="3220319" y="2309447"/>
            <a:ext cx="753478" cy="1937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D6A47C7-DDA7-49CE-A938-A9A1DC18B9AD}"/>
                  </a:ext>
                </a:extLst>
              </p:cNvPr>
              <p:cNvSpPr txBox="1"/>
              <p:nvPr/>
            </p:nvSpPr>
            <p:spPr>
              <a:xfrm>
                <a:off x="2142237" y="2715751"/>
                <a:ext cx="3442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D6A47C7-DDA7-49CE-A938-A9A1DC18B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237" y="2715751"/>
                <a:ext cx="344261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00">
            <a:extLst>
              <a:ext uri="{FF2B5EF4-FFF2-40B4-BE49-F238E27FC236}">
                <a16:creationId xmlns:a16="http://schemas.microsoft.com/office/drawing/2014/main" id="{98B20381-2170-4012-84B5-E3102A6E53F2}"/>
              </a:ext>
            </a:extLst>
          </p:cNvPr>
          <p:cNvSpPr/>
          <p:nvPr/>
        </p:nvSpPr>
        <p:spPr>
          <a:xfrm>
            <a:off x="1948980" y="2498096"/>
            <a:ext cx="708970" cy="6667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DF21523-0E05-4B80-AAD1-392183A945AB}"/>
              </a:ext>
            </a:extLst>
          </p:cNvPr>
          <p:cNvCxnSpPr>
            <a:cxnSpLocks/>
          </p:cNvCxnSpPr>
          <p:nvPr/>
        </p:nvCxnSpPr>
        <p:spPr>
          <a:xfrm>
            <a:off x="2303465" y="2324628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99C45C5-CCD6-444E-8B06-DA04F757C8E7}"/>
              </a:ext>
            </a:extLst>
          </p:cNvPr>
          <p:cNvCxnSpPr>
            <a:cxnSpLocks/>
          </p:cNvCxnSpPr>
          <p:nvPr/>
        </p:nvCxnSpPr>
        <p:spPr>
          <a:xfrm>
            <a:off x="2303465" y="3161540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3AD7BBC-62D6-4CAE-9BA5-DD6EA999EDC4}"/>
              </a:ext>
            </a:extLst>
          </p:cNvPr>
          <p:cNvCxnSpPr>
            <a:cxnSpLocks/>
          </p:cNvCxnSpPr>
          <p:nvPr/>
        </p:nvCxnSpPr>
        <p:spPr>
          <a:xfrm>
            <a:off x="2109311" y="3355213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BBE9466-B945-40D2-B289-CAD9856477BA}"/>
              </a:ext>
            </a:extLst>
          </p:cNvPr>
          <p:cNvCxnSpPr>
            <a:cxnSpLocks/>
          </p:cNvCxnSpPr>
          <p:nvPr/>
        </p:nvCxnSpPr>
        <p:spPr>
          <a:xfrm>
            <a:off x="2218576" y="3444741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9D15FE3-00F5-4E5A-9AF8-0D4AB0FB686B}"/>
              </a:ext>
            </a:extLst>
          </p:cNvPr>
          <p:cNvCxnSpPr>
            <a:cxnSpLocks/>
          </p:cNvCxnSpPr>
          <p:nvPr/>
        </p:nvCxnSpPr>
        <p:spPr>
          <a:xfrm>
            <a:off x="2274633" y="3521543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22">
                <a:extLst>
                  <a:ext uri="{FF2B5EF4-FFF2-40B4-BE49-F238E27FC236}">
                    <a16:creationId xmlns:a16="http://schemas.microsoft.com/office/drawing/2014/main" id="{B29F5152-F569-4B2C-B9AA-FBC5A948147B}"/>
                  </a:ext>
                </a:extLst>
              </p:cNvPr>
              <p:cNvSpPr txBox="1"/>
              <p:nvPr/>
            </p:nvSpPr>
            <p:spPr>
              <a:xfrm>
                <a:off x="1986225" y="2216221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8" name="TextBox 22">
                <a:extLst>
                  <a:ext uri="{FF2B5EF4-FFF2-40B4-BE49-F238E27FC236}">
                    <a16:creationId xmlns:a16="http://schemas.microsoft.com/office/drawing/2014/main" id="{B29F5152-F569-4B2C-B9AA-FBC5A9481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225" y="2216221"/>
                <a:ext cx="293400" cy="307777"/>
              </a:xfrm>
              <a:prstGeom prst="rect">
                <a:avLst/>
              </a:prstGeom>
              <a:blipFill>
                <a:blip r:embed="rId9"/>
                <a:stretch>
                  <a:fillRect l="-12500" r="-1041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22">
                <a:extLst>
                  <a:ext uri="{FF2B5EF4-FFF2-40B4-BE49-F238E27FC236}">
                    <a16:creationId xmlns:a16="http://schemas.microsoft.com/office/drawing/2014/main" id="{E54E5F09-C735-4D4B-9EC0-67065C7D5F55}"/>
                  </a:ext>
                </a:extLst>
              </p:cNvPr>
              <p:cNvSpPr txBox="1"/>
              <p:nvPr/>
            </p:nvSpPr>
            <p:spPr>
              <a:xfrm>
                <a:off x="1951669" y="3051272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9" name="TextBox 22">
                <a:extLst>
                  <a:ext uri="{FF2B5EF4-FFF2-40B4-BE49-F238E27FC236}">
                    <a16:creationId xmlns:a16="http://schemas.microsoft.com/office/drawing/2014/main" id="{E54E5F09-C735-4D4B-9EC0-67065C7D5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669" y="3051272"/>
                <a:ext cx="293400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7A115909-42D0-41C4-8207-CE700D857875}"/>
              </a:ext>
            </a:extLst>
          </p:cNvPr>
          <p:cNvGrpSpPr/>
          <p:nvPr/>
        </p:nvGrpSpPr>
        <p:grpSpPr>
          <a:xfrm>
            <a:off x="2283796" y="2143476"/>
            <a:ext cx="932553" cy="276550"/>
            <a:chOff x="4676775" y="1682364"/>
            <a:chExt cx="1619250" cy="693028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E5638DB-CB67-4D72-B312-DFB280605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BC22721-14A8-4A4D-BB2F-E8EBD622EDC6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6B4CBB5-E9B8-4F49-B05C-7E9B464EFC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CD63469-0D84-4966-9488-556FD3BF54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E40BC1E-7E2B-4EA1-9BB9-5357266534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65567B3-2BA3-426C-82EE-0EFD7B5BB6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53BF874-EA7F-409B-BF2D-B36374BAC4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8E9550C-C3DA-461E-803A-55E070B9AA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C5C96AE-66DE-4BBB-900D-BFC8BF110476}"/>
              </a:ext>
            </a:extLst>
          </p:cNvPr>
          <p:cNvGrpSpPr/>
          <p:nvPr/>
        </p:nvGrpSpPr>
        <p:grpSpPr>
          <a:xfrm rot="5400000">
            <a:off x="6358670" y="2662453"/>
            <a:ext cx="932553" cy="276550"/>
            <a:chOff x="4676775" y="1682364"/>
            <a:chExt cx="1619250" cy="693028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5B01DF4-8BC9-45F2-AE66-24D1FD4FB7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5F4BBE1-57B3-4AD6-BE39-606E6F5DAD75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55249B6-4844-458B-9E3F-718AC5494A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2CD9169-0BBE-494B-904B-2F42CB0F87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416673C-44FB-4145-8F6A-9833E82F99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0E7CCCB-4E77-4681-B0A6-7C145EC249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F6E0A73-1448-48EC-B847-AD2D3E41DE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0A8555F-43FF-4817-AA77-10999EAD5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630677E-D44D-4B67-B4B0-1704F91CC89F}"/>
              </a:ext>
            </a:extLst>
          </p:cNvPr>
          <p:cNvCxnSpPr>
            <a:cxnSpLocks/>
          </p:cNvCxnSpPr>
          <p:nvPr/>
        </p:nvCxnSpPr>
        <p:spPr>
          <a:xfrm>
            <a:off x="6575942" y="3223990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29B1C58-39EF-4A43-88E4-9A74B3760782}"/>
              </a:ext>
            </a:extLst>
          </p:cNvPr>
          <p:cNvCxnSpPr>
            <a:cxnSpLocks/>
          </p:cNvCxnSpPr>
          <p:nvPr/>
        </p:nvCxnSpPr>
        <p:spPr>
          <a:xfrm>
            <a:off x="6685207" y="3313518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B138D41-F3B5-4498-A3CD-28FAB3BC273B}"/>
              </a:ext>
            </a:extLst>
          </p:cNvPr>
          <p:cNvCxnSpPr>
            <a:cxnSpLocks/>
          </p:cNvCxnSpPr>
          <p:nvPr/>
        </p:nvCxnSpPr>
        <p:spPr>
          <a:xfrm>
            <a:off x="6741264" y="3390320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1448D37-667E-4A5E-96F4-25DD56193324}"/>
                  </a:ext>
                </a:extLst>
              </p:cNvPr>
              <p:cNvSpPr txBox="1"/>
              <p:nvPr/>
            </p:nvSpPr>
            <p:spPr>
              <a:xfrm>
                <a:off x="5349274" y="1923491"/>
                <a:ext cx="81144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1448D37-667E-4A5E-96F4-25DD56193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274" y="1923491"/>
                <a:ext cx="811441" cy="215444"/>
              </a:xfrm>
              <a:prstGeom prst="rect">
                <a:avLst/>
              </a:prstGeom>
              <a:blipFill>
                <a:blip r:embed="rId11"/>
                <a:stretch>
                  <a:fillRect l="-3759" r="-4511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B7A6480-3404-4378-9DAE-8F3873A2619A}"/>
              </a:ext>
            </a:extLst>
          </p:cNvPr>
          <p:cNvGrpSpPr/>
          <p:nvPr/>
        </p:nvGrpSpPr>
        <p:grpSpPr>
          <a:xfrm>
            <a:off x="5874913" y="2169066"/>
            <a:ext cx="932553" cy="276550"/>
            <a:chOff x="4676775" y="1682364"/>
            <a:chExt cx="1619250" cy="693028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88D7290-24C5-4D64-8082-0BC33945F1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EA23F48-B2E0-4F22-A5A4-2A35C57CC63C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008D1EF-4EBB-4F39-8E37-C3AA19F3DB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A4BB3F8-B93A-4FD5-8FF0-71D8CDDF37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63AAB2C-990E-4598-A472-15827C77D4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244A5C6-7958-46F8-9F9E-389107B643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105BB69-5810-4508-B85F-C7FAF0814F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C79D4D-AEFF-4F05-B243-A8684F8667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818394-FAEF-41D5-A765-0B4B593728CC}"/>
              </a:ext>
            </a:extLst>
          </p:cNvPr>
          <p:cNvCxnSpPr/>
          <p:nvPr/>
        </p:nvCxnSpPr>
        <p:spPr>
          <a:xfrm flipH="1">
            <a:off x="6842465" y="1524000"/>
            <a:ext cx="464268" cy="69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4F84C0D-1D0A-4922-B755-EC99D5FC6349}"/>
                  </a:ext>
                </a:extLst>
              </p:cNvPr>
              <p:cNvSpPr txBox="1"/>
              <p:nvPr/>
            </p:nvSpPr>
            <p:spPr>
              <a:xfrm>
                <a:off x="7074599" y="2634493"/>
                <a:ext cx="7629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𝑂h𝑚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4F84C0D-1D0A-4922-B755-EC99D5FC6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599" y="2634493"/>
                <a:ext cx="762901" cy="215444"/>
              </a:xfrm>
              <a:prstGeom prst="rect">
                <a:avLst/>
              </a:prstGeom>
              <a:blipFill>
                <a:blip r:embed="rId12"/>
                <a:stretch>
                  <a:fillRect l="-4000" r="-400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FC73600-7A2C-482B-9B40-15E674FB0734}"/>
              </a:ext>
            </a:extLst>
          </p:cNvPr>
          <p:cNvSpPr txBox="1"/>
          <p:nvPr/>
        </p:nvSpPr>
        <p:spPr>
          <a:xfrm>
            <a:off x="7300987" y="134594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640280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12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3139" y="-14988"/>
            <a:ext cx="2614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Non-inverting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175D2846-5CEC-4689-B0AE-810B3A4F918E}"/>
              </a:ext>
            </a:extLst>
          </p:cNvPr>
          <p:cNvSpPr/>
          <p:nvPr/>
        </p:nvSpPr>
        <p:spPr>
          <a:xfrm rot="5400000">
            <a:off x="1398428" y="1764488"/>
            <a:ext cx="1758209" cy="1196405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8CCD5C3-7DDD-49AC-9708-71E31DF7B6A5}"/>
              </a:ext>
            </a:extLst>
          </p:cNvPr>
          <p:cNvCxnSpPr>
            <a:cxnSpLocks/>
            <a:stCxn id="53" idx="0"/>
          </p:cNvCxnSpPr>
          <p:nvPr/>
        </p:nvCxnSpPr>
        <p:spPr>
          <a:xfrm>
            <a:off x="2875735" y="2362691"/>
            <a:ext cx="765894" cy="1039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22">
                <a:extLst>
                  <a:ext uri="{FF2B5EF4-FFF2-40B4-BE49-F238E27FC236}">
                    <a16:creationId xmlns:a16="http://schemas.microsoft.com/office/drawing/2014/main" id="{90AA824B-7EDD-4091-833F-7505BD8D80AF}"/>
                  </a:ext>
                </a:extLst>
              </p:cNvPr>
              <p:cNvSpPr txBox="1"/>
              <p:nvPr/>
            </p:nvSpPr>
            <p:spPr>
              <a:xfrm>
                <a:off x="1725331" y="2622635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TextBox 22">
                <a:extLst>
                  <a:ext uri="{FF2B5EF4-FFF2-40B4-BE49-F238E27FC236}">
                    <a16:creationId xmlns:a16="http://schemas.microsoft.com/office/drawing/2014/main" id="{90AA824B-7EDD-4091-833F-7505BD8D8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331" y="2622635"/>
                <a:ext cx="293400" cy="307777"/>
              </a:xfrm>
              <a:prstGeom prst="rect">
                <a:avLst/>
              </a:prstGeom>
              <a:blipFill>
                <a:blip r:embed="rId4"/>
                <a:stretch>
                  <a:fillRect l="-12500" r="-1041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22">
                <a:extLst>
                  <a:ext uri="{FF2B5EF4-FFF2-40B4-BE49-F238E27FC236}">
                    <a16:creationId xmlns:a16="http://schemas.microsoft.com/office/drawing/2014/main" id="{15068E6F-D21D-4B11-90CB-2C4D9981F713}"/>
                  </a:ext>
                </a:extLst>
              </p:cNvPr>
              <p:cNvSpPr txBox="1"/>
              <p:nvPr/>
            </p:nvSpPr>
            <p:spPr>
              <a:xfrm>
                <a:off x="1725331" y="1663889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2" name="TextBox 22">
                <a:extLst>
                  <a:ext uri="{FF2B5EF4-FFF2-40B4-BE49-F238E27FC236}">
                    <a16:creationId xmlns:a16="http://schemas.microsoft.com/office/drawing/2014/main" id="{15068E6F-D21D-4B11-90CB-2C4D9981F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331" y="1663889"/>
                <a:ext cx="29340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222CA11-662D-4E5C-95E5-DBCBD197EDDC}"/>
              </a:ext>
            </a:extLst>
          </p:cNvPr>
          <p:cNvCxnSpPr>
            <a:cxnSpLocks/>
          </p:cNvCxnSpPr>
          <p:nvPr/>
        </p:nvCxnSpPr>
        <p:spPr>
          <a:xfrm>
            <a:off x="2303734" y="1483585"/>
            <a:ext cx="0" cy="46132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A046BF8-69BD-4840-A830-0C13DF23AE0A}"/>
              </a:ext>
            </a:extLst>
          </p:cNvPr>
          <p:cNvCxnSpPr>
            <a:cxnSpLocks/>
          </p:cNvCxnSpPr>
          <p:nvPr/>
        </p:nvCxnSpPr>
        <p:spPr>
          <a:xfrm flipH="1">
            <a:off x="2296898" y="2800757"/>
            <a:ext cx="6836" cy="42557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FFBAC50-73D0-4638-9B08-CB295C7B67D6}"/>
              </a:ext>
            </a:extLst>
          </p:cNvPr>
          <p:cNvCxnSpPr>
            <a:cxnSpLocks/>
          </p:cNvCxnSpPr>
          <p:nvPr/>
        </p:nvCxnSpPr>
        <p:spPr>
          <a:xfrm>
            <a:off x="925852" y="1798400"/>
            <a:ext cx="753478" cy="1937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EF78EA0-293C-4D10-BB96-F5C426958814}"/>
              </a:ext>
            </a:extLst>
          </p:cNvPr>
          <p:cNvCxnSpPr>
            <a:cxnSpLocks/>
          </p:cNvCxnSpPr>
          <p:nvPr/>
        </p:nvCxnSpPr>
        <p:spPr>
          <a:xfrm>
            <a:off x="902403" y="2773657"/>
            <a:ext cx="753478" cy="1937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D60E86A4-7390-437C-B535-6651FFE089F8}"/>
              </a:ext>
            </a:extLst>
          </p:cNvPr>
          <p:cNvSpPr/>
          <p:nvPr/>
        </p:nvSpPr>
        <p:spPr>
          <a:xfrm>
            <a:off x="4337958" y="1483585"/>
            <a:ext cx="3857698" cy="1661463"/>
          </a:xfrm>
          <a:custGeom>
            <a:avLst/>
            <a:gdLst>
              <a:gd name="connsiteX0" fmla="*/ 0 w 1151467"/>
              <a:gd name="connsiteY0" fmla="*/ 685868 h 719813"/>
              <a:gd name="connsiteX1" fmla="*/ 296333 w 1151467"/>
              <a:gd name="connsiteY1" fmla="*/ 68 h 719813"/>
              <a:gd name="connsiteX2" fmla="*/ 880533 w 1151467"/>
              <a:gd name="connsiteY2" fmla="*/ 719735 h 719813"/>
              <a:gd name="connsiteX3" fmla="*/ 1151467 w 1151467"/>
              <a:gd name="connsiteY3" fmla="*/ 50868 h 71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1467" h="719813">
                <a:moveTo>
                  <a:pt x="0" y="685868"/>
                </a:moveTo>
                <a:cubicBezTo>
                  <a:pt x="74789" y="340146"/>
                  <a:pt x="149578" y="-5576"/>
                  <a:pt x="296333" y="68"/>
                </a:cubicBezTo>
                <a:cubicBezTo>
                  <a:pt x="443088" y="5712"/>
                  <a:pt x="738011" y="711268"/>
                  <a:pt x="880533" y="719735"/>
                </a:cubicBezTo>
                <a:cubicBezTo>
                  <a:pt x="1023055" y="728202"/>
                  <a:pt x="1151467" y="50868"/>
                  <a:pt x="1151467" y="50868"/>
                </a:cubicBezTo>
              </a:path>
            </a:pathLst>
          </a:cu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FD22882-E84D-4077-9476-1CCE3AC5C2A7}"/>
              </a:ext>
            </a:extLst>
          </p:cNvPr>
          <p:cNvCxnSpPr>
            <a:cxnSpLocks/>
          </p:cNvCxnSpPr>
          <p:nvPr/>
        </p:nvCxnSpPr>
        <p:spPr>
          <a:xfrm flipH="1">
            <a:off x="4521588" y="2319163"/>
            <a:ext cx="3936535" cy="107847"/>
          </a:xfrm>
          <a:prstGeom prst="line">
            <a:avLst/>
          </a:prstGeom>
          <a:ln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B21B0CA-A86F-4195-91DA-B5BD200E0E46}"/>
                  </a:ext>
                </a:extLst>
              </p:cNvPr>
              <p:cNvSpPr txBox="1"/>
              <p:nvPr/>
            </p:nvSpPr>
            <p:spPr>
              <a:xfrm>
                <a:off x="7761561" y="2665331"/>
                <a:ext cx="9600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FF"/>
                    </a:solidFill>
                  </a:rPr>
                  <a:t>=0.6V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B21B0CA-A86F-4195-91DA-B5BD200E0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561" y="2665331"/>
                <a:ext cx="960071" cy="276999"/>
              </a:xfrm>
              <a:prstGeom prst="rect">
                <a:avLst/>
              </a:prstGeom>
              <a:blipFill>
                <a:blip r:embed="rId6"/>
                <a:stretch>
                  <a:fillRect l="-8228" t="-28261" r="-1455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35D74B-69A3-4C59-BB7F-852E2DA9369E}"/>
              </a:ext>
            </a:extLst>
          </p:cNvPr>
          <p:cNvCxnSpPr>
            <a:cxnSpLocks/>
          </p:cNvCxnSpPr>
          <p:nvPr/>
        </p:nvCxnSpPr>
        <p:spPr>
          <a:xfrm flipV="1">
            <a:off x="2303734" y="1413933"/>
            <a:ext cx="5891922" cy="69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6319E59-D934-4D7C-99AC-D1FEA5E11865}"/>
              </a:ext>
            </a:extLst>
          </p:cNvPr>
          <p:cNvCxnSpPr>
            <a:cxnSpLocks/>
          </p:cNvCxnSpPr>
          <p:nvPr/>
        </p:nvCxnSpPr>
        <p:spPr>
          <a:xfrm flipV="1">
            <a:off x="2296898" y="3145049"/>
            <a:ext cx="5891922" cy="69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44C2B4-6073-4DC8-9C79-6EA0787A7A53}"/>
                  </a:ext>
                </a:extLst>
              </p:cNvPr>
              <p:cNvSpPr txBox="1"/>
              <p:nvPr/>
            </p:nvSpPr>
            <p:spPr>
              <a:xfrm>
                <a:off x="1924384" y="1097466"/>
                <a:ext cx="944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FF"/>
                    </a:solidFill>
                  </a:rPr>
                  <a:t>=1.6V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44C2B4-6073-4DC8-9C79-6EA0787A7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4" y="1097466"/>
                <a:ext cx="944874" cy="276999"/>
              </a:xfrm>
              <a:prstGeom prst="rect">
                <a:avLst/>
              </a:prstGeom>
              <a:blipFill>
                <a:blip r:embed="rId7"/>
                <a:stretch>
                  <a:fillRect l="-9032" t="-28889" r="-14839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088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13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3139" y="-14988"/>
            <a:ext cx="3448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Inverting Amplifier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175D2846-5CEC-4689-B0AE-810B3A4F918E}"/>
              </a:ext>
            </a:extLst>
          </p:cNvPr>
          <p:cNvSpPr/>
          <p:nvPr/>
        </p:nvSpPr>
        <p:spPr>
          <a:xfrm rot="5400000">
            <a:off x="1398428" y="1764488"/>
            <a:ext cx="1758209" cy="1196405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8CCD5C3-7DDD-49AC-9708-71E31DF7B6A5}"/>
              </a:ext>
            </a:extLst>
          </p:cNvPr>
          <p:cNvCxnSpPr>
            <a:cxnSpLocks/>
            <a:stCxn id="53" idx="0"/>
          </p:cNvCxnSpPr>
          <p:nvPr/>
        </p:nvCxnSpPr>
        <p:spPr>
          <a:xfrm>
            <a:off x="2875735" y="2362691"/>
            <a:ext cx="765894" cy="1039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22">
                <a:extLst>
                  <a:ext uri="{FF2B5EF4-FFF2-40B4-BE49-F238E27FC236}">
                    <a16:creationId xmlns:a16="http://schemas.microsoft.com/office/drawing/2014/main" id="{90AA824B-7EDD-4091-833F-7505BD8D80AF}"/>
                  </a:ext>
                </a:extLst>
              </p:cNvPr>
              <p:cNvSpPr txBox="1"/>
              <p:nvPr/>
            </p:nvSpPr>
            <p:spPr>
              <a:xfrm>
                <a:off x="1725331" y="2622635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TextBox 22">
                <a:extLst>
                  <a:ext uri="{FF2B5EF4-FFF2-40B4-BE49-F238E27FC236}">
                    <a16:creationId xmlns:a16="http://schemas.microsoft.com/office/drawing/2014/main" id="{90AA824B-7EDD-4091-833F-7505BD8D8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331" y="2622635"/>
                <a:ext cx="293400" cy="307777"/>
              </a:xfrm>
              <a:prstGeom prst="rect">
                <a:avLst/>
              </a:prstGeom>
              <a:blipFill>
                <a:blip r:embed="rId4"/>
                <a:stretch>
                  <a:fillRect l="-12500" r="-1041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22">
                <a:extLst>
                  <a:ext uri="{FF2B5EF4-FFF2-40B4-BE49-F238E27FC236}">
                    <a16:creationId xmlns:a16="http://schemas.microsoft.com/office/drawing/2014/main" id="{15068E6F-D21D-4B11-90CB-2C4D9981F713}"/>
                  </a:ext>
                </a:extLst>
              </p:cNvPr>
              <p:cNvSpPr txBox="1"/>
              <p:nvPr/>
            </p:nvSpPr>
            <p:spPr>
              <a:xfrm>
                <a:off x="1725331" y="1663889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2" name="TextBox 22">
                <a:extLst>
                  <a:ext uri="{FF2B5EF4-FFF2-40B4-BE49-F238E27FC236}">
                    <a16:creationId xmlns:a16="http://schemas.microsoft.com/office/drawing/2014/main" id="{15068E6F-D21D-4B11-90CB-2C4D9981F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331" y="1663889"/>
                <a:ext cx="29340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222CA11-662D-4E5C-95E5-DBCBD197EDDC}"/>
              </a:ext>
            </a:extLst>
          </p:cNvPr>
          <p:cNvCxnSpPr>
            <a:cxnSpLocks/>
          </p:cNvCxnSpPr>
          <p:nvPr/>
        </p:nvCxnSpPr>
        <p:spPr>
          <a:xfrm>
            <a:off x="2303734" y="1483585"/>
            <a:ext cx="0" cy="46132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A046BF8-69BD-4840-A830-0C13DF23AE0A}"/>
              </a:ext>
            </a:extLst>
          </p:cNvPr>
          <p:cNvCxnSpPr>
            <a:cxnSpLocks/>
            <a:endCxn id="85" idx="1"/>
          </p:cNvCxnSpPr>
          <p:nvPr/>
        </p:nvCxnSpPr>
        <p:spPr>
          <a:xfrm flipH="1">
            <a:off x="2296898" y="2800757"/>
            <a:ext cx="6836" cy="42557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FB5396B-CD4A-47CE-848D-F1593DCC638B}"/>
                  </a:ext>
                </a:extLst>
              </p:cNvPr>
              <p:cNvSpPr txBox="1"/>
              <p:nvPr/>
            </p:nvSpPr>
            <p:spPr>
              <a:xfrm>
                <a:off x="2341782" y="1448445"/>
                <a:ext cx="1000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FB5396B-CD4A-47CE-848D-F1593DCC6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782" y="1448445"/>
                <a:ext cx="1000915" cy="276999"/>
              </a:xfrm>
              <a:prstGeom prst="rect">
                <a:avLst/>
              </a:prstGeom>
              <a:blipFill>
                <a:blip r:embed="rId6"/>
                <a:stretch>
                  <a:fillRect l="-4268" r="-54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3DC700D-F7F6-4073-9240-0B2825B24461}"/>
                  </a:ext>
                </a:extLst>
              </p:cNvPr>
              <p:cNvSpPr txBox="1"/>
              <p:nvPr/>
            </p:nvSpPr>
            <p:spPr>
              <a:xfrm>
                <a:off x="2296898" y="3087831"/>
                <a:ext cx="8446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𝐸𝐸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FF"/>
                    </a:solidFill>
                  </a:rPr>
                  <a:t>=-5V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3DC700D-F7F6-4073-9240-0B2825B24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898" y="3087831"/>
                <a:ext cx="844655" cy="276999"/>
              </a:xfrm>
              <a:prstGeom prst="rect">
                <a:avLst/>
              </a:prstGeom>
              <a:blipFill>
                <a:blip r:embed="rId7"/>
                <a:stretch>
                  <a:fillRect l="-10145" t="-28889" r="-15942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FFBAC50-73D0-4638-9B08-CB295C7B67D6}"/>
              </a:ext>
            </a:extLst>
          </p:cNvPr>
          <p:cNvCxnSpPr>
            <a:cxnSpLocks/>
          </p:cNvCxnSpPr>
          <p:nvPr/>
        </p:nvCxnSpPr>
        <p:spPr>
          <a:xfrm flipV="1">
            <a:off x="381577" y="1800843"/>
            <a:ext cx="1297753" cy="1007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EF78EA0-293C-4D10-BB96-F5C426958814}"/>
              </a:ext>
            </a:extLst>
          </p:cNvPr>
          <p:cNvCxnSpPr>
            <a:cxnSpLocks/>
          </p:cNvCxnSpPr>
          <p:nvPr/>
        </p:nvCxnSpPr>
        <p:spPr>
          <a:xfrm>
            <a:off x="902403" y="2773657"/>
            <a:ext cx="753478" cy="1937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D60E86A4-7390-437C-B535-6651FFE089F8}"/>
              </a:ext>
            </a:extLst>
          </p:cNvPr>
          <p:cNvSpPr/>
          <p:nvPr/>
        </p:nvSpPr>
        <p:spPr>
          <a:xfrm>
            <a:off x="4337958" y="1678787"/>
            <a:ext cx="3857698" cy="1388601"/>
          </a:xfrm>
          <a:custGeom>
            <a:avLst/>
            <a:gdLst>
              <a:gd name="connsiteX0" fmla="*/ 0 w 1151467"/>
              <a:gd name="connsiteY0" fmla="*/ 685868 h 719813"/>
              <a:gd name="connsiteX1" fmla="*/ 296333 w 1151467"/>
              <a:gd name="connsiteY1" fmla="*/ 68 h 719813"/>
              <a:gd name="connsiteX2" fmla="*/ 880533 w 1151467"/>
              <a:gd name="connsiteY2" fmla="*/ 719735 h 719813"/>
              <a:gd name="connsiteX3" fmla="*/ 1151467 w 1151467"/>
              <a:gd name="connsiteY3" fmla="*/ 50868 h 71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1467" h="719813">
                <a:moveTo>
                  <a:pt x="0" y="685868"/>
                </a:moveTo>
                <a:cubicBezTo>
                  <a:pt x="74789" y="340146"/>
                  <a:pt x="149578" y="-5576"/>
                  <a:pt x="296333" y="68"/>
                </a:cubicBezTo>
                <a:cubicBezTo>
                  <a:pt x="443088" y="5712"/>
                  <a:pt x="738011" y="711268"/>
                  <a:pt x="880533" y="719735"/>
                </a:cubicBezTo>
                <a:cubicBezTo>
                  <a:pt x="1023055" y="728202"/>
                  <a:pt x="1151467" y="50868"/>
                  <a:pt x="1151467" y="50868"/>
                </a:cubicBezTo>
              </a:path>
            </a:pathLst>
          </a:cu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FD22882-E84D-4077-9476-1CCE3AC5C2A7}"/>
              </a:ext>
            </a:extLst>
          </p:cNvPr>
          <p:cNvCxnSpPr>
            <a:cxnSpLocks/>
          </p:cNvCxnSpPr>
          <p:nvPr/>
        </p:nvCxnSpPr>
        <p:spPr>
          <a:xfrm flipH="1">
            <a:off x="4521588" y="2319163"/>
            <a:ext cx="3936535" cy="107847"/>
          </a:xfrm>
          <a:prstGeom prst="line">
            <a:avLst/>
          </a:prstGeom>
          <a:ln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B21B0CA-A86F-4195-91DA-B5BD200E0E46}"/>
                  </a:ext>
                </a:extLst>
              </p:cNvPr>
              <p:cNvSpPr txBox="1"/>
              <p:nvPr/>
            </p:nvSpPr>
            <p:spPr>
              <a:xfrm>
                <a:off x="8299345" y="2149073"/>
                <a:ext cx="767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FF"/>
                    </a:solidFill>
                  </a:rPr>
                  <a:t>=0V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B21B0CA-A86F-4195-91DA-B5BD200E0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345" y="2149073"/>
                <a:ext cx="767711" cy="276999"/>
              </a:xfrm>
              <a:prstGeom prst="rect">
                <a:avLst/>
              </a:prstGeom>
              <a:blipFill>
                <a:blip r:embed="rId8"/>
                <a:stretch>
                  <a:fillRect l="-10317" t="-28889" r="-18254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02C2995-0431-44CD-A864-D28FD1C026C4}"/>
                  </a:ext>
                </a:extLst>
              </p:cNvPr>
              <p:cNvSpPr txBox="1"/>
              <p:nvPr/>
            </p:nvSpPr>
            <p:spPr>
              <a:xfrm>
                <a:off x="244189" y="2173492"/>
                <a:ext cx="3442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02C2995-0431-44CD-A864-D28FD1C02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89" y="2173492"/>
                <a:ext cx="344261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FCF0394E-0ACE-49DC-B506-4EDE703F3BA4}"/>
              </a:ext>
            </a:extLst>
          </p:cNvPr>
          <p:cNvSpPr/>
          <p:nvPr/>
        </p:nvSpPr>
        <p:spPr>
          <a:xfrm>
            <a:off x="50932" y="1955837"/>
            <a:ext cx="708970" cy="6667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4AD664E-B715-4517-BBBC-20C9FCA47C7B}"/>
              </a:ext>
            </a:extLst>
          </p:cNvPr>
          <p:cNvCxnSpPr>
            <a:cxnSpLocks/>
          </p:cNvCxnSpPr>
          <p:nvPr/>
        </p:nvCxnSpPr>
        <p:spPr>
          <a:xfrm>
            <a:off x="405417" y="1782369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7F126A6-F643-4C08-B88E-0A7F18AD6CD0}"/>
              </a:ext>
            </a:extLst>
          </p:cNvPr>
          <p:cNvCxnSpPr>
            <a:cxnSpLocks/>
          </p:cNvCxnSpPr>
          <p:nvPr/>
        </p:nvCxnSpPr>
        <p:spPr>
          <a:xfrm>
            <a:off x="405417" y="2619281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BC4664-3955-4724-B80E-9B4FF4BAC8AA}"/>
              </a:ext>
            </a:extLst>
          </p:cNvPr>
          <p:cNvCxnSpPr>
            <a:cxnSpLocks/>
          </p:cNvCxnSpPr>
          <p:nvPr/>
        </p:nvCxnSpPr>
        <p:spPr>
          <a:xfrm>
            <a:off x="211263" y="2812954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487F79A-E496-4CBE-9DD9-199EE6EC6E94}"/>
              </a:ext>
            </a:extLst>
          </p:cNvPr>
          <p:cNvCxnSpPr>
            <a:cxnSpLocks/>
          </p:cNvCxnSpPr>
          <p:nvPr/>
        </p:nvCxnSpPr>
        <p:spPr>
          <a:xfrm>
            <a:off x="320528" y="2902482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A5DDA1-3BD7-4933-96E3-CDF085626146}"/>
              </a:ext>
            </a:extLst>
          </p:cNvPr>
          <p:cNvCxnSpPr>
            <a:cxnSpLocks/>
          </p:cNvCxnSpPr>
          <p:nvPr/>
        </p:nvCxnSpPr>
        <p:spPr>
          <a:xfrm>
            <a:off x="376585" y="2979284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22">
                <a:extLst>
                  <a:ext uri="{FF2B5EF4-FFF2-40B4-BE49-F238E27FC236}">
                    <a16:creationId xmlns:a16="http://schemas.microsoft.com/office/drawing/2014/main" id="{3E4E94F5-76B3-4086-9FF6-DBA500D5A934}"/>
                  </a:ext>
                </a:extLst>
              </p:cNvPr>
              <p:cNvSpPr txBox="1"/>
              <p:nvPr/>
            </p:nvSpPr>
            <p:spPr>
              <a:xfrm>
                <a:off x="88177" y="1673962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22">
                <a:extLst>
                  <a:ext uri="{FF2B5EF4-FFF2-40B4-BE49-F238E27FC236}">
                    <a16:creationId xmlns:a16="http://schemas.microsoft.com/office/drawing/2014/main" id="{3E4E94F5-76B3-4086-9FF6-DBA500D5A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7" y="1673962"/>
                <a:ext cx="293400" cy="307777"/>
              </a:xfrm>
              <a:prstGeom prst="rect">
                <a:avLst/>
              </a:prstGeom>
              <a:blipFill>
                <a:blip r:embed="rId10"/>
                <a:stretch>
                  <a:fillRect l="-12245" r="-816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22">
                <a:extLst>
                  <a:ext uri="{FF2B5EF4-FFF2-40B4-BE49-F238E27FC236}">
                    <a16:creationId xmlns:a16="http://schemas.microsoft.com/office/drawing/2014/main" id="{D2E7CEA9-4026-448B-AECB-24A6D23C0CEB}"/>
                  </a:ext>
                </a:extLst>
              </p:cNvPr>
              <p:cNvSpPr txBox="1"/>
              <p:nvPr/>
            </p:nvSpPr>
            <p:spPr>
              <a:xfrm>
                <a:off x="53621" y="2509013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TextBox 22">
                <a:extLst>
                  <a:ext uri="{FF2B5EF4-FFF2-40B4-BE49-F238E27FC236}">
                    <a16:creationId xmlns:a16="http://schemas.microsoft.com/office/drawing/2014/main" id="{D2E7CEA9-4026-448B-AECB-24A6D23C0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1" y="2509013"/>
                <a:ext cx="29340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AB0A3A5-86A9-4D1D-AA77-26F451255B7B}"/>
              </a:ext>
            </a:extLst>
          </p:cNvPr>
          <p:cNvCxnSpPr>
            <a:cxnSpLocks/>
          </p:cNvCxnSpPr>
          <p:nvPr/>
        </p:nvCxnSpPr>
        <p:spPr>
          <a:xfrm>
            <a:off x="687652" y="2998303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8D06066-39E9-4098-AC7D-B7CFE8936726}"/>
              </a:ext>
            </a:extLst>
          </p:cNvPr>
          <p:cNvCxnSpPr>
            <a:cxnSpLocks/>
          </p:cNvCxnSpPr>
          <p:nvPr/>
        </p:nvCxnSpPr>
        <p:spPr>
          <a:xfrm>
            <a:off x="796917" y="3087831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21CDBF2-4BA8-4AC6-A449-AB8C72A01A1F}"/>
              </a:ext>
            </a:extLst>
          </p:cNvPr>
          <p:cNvCxnSpPr>
            <a:cxnSpLocks/>
          </p:cNvCxnSpPr>
          <p:nvPr/>
        </p:nvCxnSpPr>
        <p:spPr>
          <a:xfrm>
            <a:off x="852974" y="3164633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0405FCD-4948-45B3-8AE6-C0896434CEBF}"/>
              </a:ext>
            </a:extLst>
          </p:cNvPr>
          <p:cNvCxnSpPr>
            <a:cxnSpLocks/>
          </p:cNvCxnSpPr>
          <p:nvPr/>
        </p:nvCxnSpPr>
        <p:spPr>
          <a:xfrm>
            <a:off x="888018" y="2771681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96444CA-8513-420F-833C-979ADC256044}"/>
                  </a:ext>
                </a:extLst>
              </p:cNvPr>
              <p:cNvSpPr txBox="1"/>
              <p:nvPr/>
            </p:nvSpPr>
            <p:spPr>
              <a:xfrm>
                <a:off x="2839412" y="1929622"/>
                <a:ext cx="13463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  <m: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96444CA-8513-420F-833C-979ADC256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412" y="1929622"/>
                <a:ext cx="1346394" cy="276999"/>
              </a:xfrm>
              <a:prstGeom prst="rect">
                <a:avLst/>
              </a:prstGeom>
              <a:blipFill>
                <a:blip r:embed="rId12"/>
                <a:stretch>
                  <a:fillRect l="-3620" r="-45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E82572-4BE8-4CF2-814E-E263DAFCE299}"/>
              </a:ext>
            </a:extLst>
          </p:cNvPr>
          <p:cNvCxnSpPr/>
          <p:nvPr/>
        </p:nvCxnSpPr>
        <p:spPr>
          <a:xfrm>
            <a:off x="4072467" y="3364830"/>
            <a:ext cx="0" cy="1501671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91B078-A31A-46E4-9CE0-2F03007E06B7}"/>
              </a:ext>
            </a:extLst>
          </p:cNvPr>
          <p:cNvCxnSpPr/>
          <p:nvPr/>
        </p:nvCxnSpPr>
        <p:spPr>
          <a:xfrm>
            <a:off x="2217306" y="4214567"/>
            <a:ext cx="3937000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90D680-4604-492A-A13C-D2869DDD0FFA}"/>
              </a:ext>
            </a:extLst>
          </p:cNvPr>
          <p:cNvCxnSpPr/>
          <p:nvPr/>
        </p:nvCxnSpPr>
        <p:spPr>
          <a:xfrm>
            <a:off x="3373149" y="3531297"/>
            <a:ext cx="1398636" cy="1398636"/>
          </a:xfrm>
          <a:prstGeom prst="line">
            <a:avLst/>
          </a:prstGeom>
          <a:ln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9906D8F-64A9-4E9A-A540-93E1A0E7A93A}"/>
                  </a:ext>
                </a:extLst>
              </p:cNvPr>
              <p:cNvSpPr txBox="1"/>
              <p:nvPr/>
            </p:nvSpPr>
            <p:spPr>
              <a:xfrm>
                <a:off x="5990167" y="4060678"/>
                <a:ext cx="70682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9906D8F-64A9-4E9A-A540-93E1A0E7A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167" y="4060678"/>
                <a:ext cx="706825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E2B1C13-4283-4590-98AF-7787BF0B5955}"/>
                  </a:ext>
                </a:extLst>
              </p:cNvPr>
              <p:cNvSpPr txBox="1"/>
              <p:nvPr/>
            </p:nvSpPr>
            <p:spPr>
              <a:xfrm>
                <a:off x="3907367" y="3240321"/>
                <a:ext cx="70682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E2B1C13-4283-4590-98AF-7787BF0B5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67" y="3240321"/>
                <a:ext cx="706825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5A0F2C9-EA7C-4254-B93E-EB966B949276}"/>
              </a:ext>
            </a:extLst>
          </p:cNvPr>
          <p:cNvCxnSpPr>
            <a:cxnSpLocks/>
          </p:cNvCxnSpPr>
          <p:nvPr/>
        </p:nvCxnSpPr>
        <p:spPr>
          <a:xfrm>
            <a:off x="3512609" y="3658762"/>
            <a:ext cx="0" cy="295171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92430F7-E67C-494E-AC16-5A39B3727E94}"/>
              </a:ext>
            </a:extLst>
          </p:cNvPr>
          <p:cNvCxnSpPr>
            <a:cxnSpLocks/>
          </p:cNvCxnSpPr>
          <p:nvPr/>
        </p:nvCxnSpPr>
        <p:spPr>
          <a:xfrm>
            <a:off x="3512609" y="3952100"/>
            <a:ext cx="263524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D9B85D2-55E9-45B4-80AE-26D4FF1140D2}"/>
                  </a:ext>
                </a:extLst>
              </p:cNvPr>
              <p:cNvSpPr txBox="1"/>
              <p:nvPr/>
            </p:nvSpPr>
            <p:spPr>
              <a:xfrm>
                <a:off x="3008876" y="3650653"/>
                <a:ext cx="5322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𝐴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D9B85D2-55E9-45B4-80AE-26D4FF114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876" y="3650653"/>
                <a:ext cx="532245" cy="369332"/>
              </a:xfrm>
              <a:prstGeom prst="rect">
                <a:avLst/>
              </a:prstGeom>
              <a:blipFill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958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14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3139" y="-14988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Non-Inverting Amplifier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175D2846-5CEC-4689-B0AE-810B3A4F918E}"/>
              </a:ext>
            </a:extLst>
          </p:cNvPr>
          <p:cNvSpPr/>
          <p:nvPr/>
        </p:nvSpPr>
        <p:spPr>
          <a:xfrm rot="5400000">
            <a:off x="1398428" y="1764488"/>
            <a:ext cx="1758209" cy="1196405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8CCD5C3-7DDD-49AC-9708-71E31DF7B6A5}"/>
              </a:ext>
            </a:extLst>
          </p:cNvPr>
          <p:cNvCxnSpPr>
            <a:cxnSpLocks/>
            <a:stCxn id="53" idx="0"/>
          </p:cNvCxnSpPr>
          <p:nvPr/>
        </p:nvCxnSpPr>
        <p:spPr>
          <a:xfrm>
            <a:off x="2875735" y="2362691"/>
            <a:ext cx="765894" cy="1039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22">
                <a:extLst>
                  <a:ext uri="{FF2B5EF4-FFF2-40B4-BE49-F238E27FC236}">
                    <a16:creationId xmlns:a16="http://schemas.microsoft.com/office/drawing/2014/main" id="{90AA824B-7EDD-4091-833F-7505BD8D80AF}"/>
                  </a:ext>
                </a:extLst>
              </p:cNvPr>
              <p:cNvSpPr txBox="1"/>
              <p:nvPr/>
            </p:nvSpPr>
            <p:spPr>
              <a:xfrm>
                <a:off x="1725331" y="2622635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TextBox 22">
                <a:extLst>
                  <a:ext uri="{FF2B5EF4-FFF2-40B4-BE49-F238E27FC236}">
                    <a16:creationId xmlns:a16="http://schemas.microsoft.com/office/drawing/2014/main" id="{90AA824B-7EDD-4091-833F-7505BD8D8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331" y="2622635"/>
                <a:ext cx="293400" cy="307777"/>
              </a:xfrm>
              <a:prstGeom prst="rect">
                <a:avLst/>
              </a:prstGeom>
              <a:blipFill>
                <a:blip r:embed="rId4"/>
                <a:stretch>
                  <a:fillRect l="-12500" r="-1041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22">
                <a:extLst>
                  <a:ext uri="{FF2B5EF4-FFF2-40B4-BE49-F238E27FC236}">
                    <a16:creationId xmlns:a16="http://schemas.microsoft.com/office/drawing/2014/main" id="{15068E6F-D21D-4B11-90CB-2C4D9981F713}"/>
                  </a:ext>
                </a:extLst>
              </p:cNvPr>
              <p:cNvSpPr txBox="1"/>
              <p:nvPr/>
            </p:nvSpPr>
            <p:spPr>
              <a:xfrm>
                <a:off x="1725331" y="1663889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2" name="TextBox 22">
                <a:extLst>
                  <a:ext uri="{FF2B5EF4-FFF2-40B4-BE49-F238E27FC236}">
                    <a16:creationId xmlns:a16="http://schemas.microsoft.com/office/drawing/2014/main" id="{15068E6F-D21D-4B11-90CB-2C4D9981F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331" y="1663889"/>
                <a:ext cx="29340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222CA11-662D-4E5C-95E5-DBCBD197EDDC}"/>
              </a:ext>
            </a:extLst>
          </p:cNvPr>
          <p:cNvCxnSpPr>
            <a:cxnSpLocks/>
          </p:cNvCxnSpPr>
          <p:nvPr/>
        </p:nvCxnSpPr>
        <p:spPr>
          <a:xfrm>
            <a:off x="2303734" y="1483585"/>
            <a:ext cx="0" cy="46132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A046BF8-69BD-4840-A830-0C13DF23AE0A}"/>
              </a:ext>
            </a:extLst>
          </p:cNvPr>
          <p:cNvCxnSpPr>
            <a:cxnSpLocks/>
            <a:endCxn id="85" idx="1"/>
          </p:cNvCxnSpPr>
          <p:nvPr/>
        </p:nvCxnSpPr>
        <p:spPr>
          <a:xfrm flipH="1">
            <a:off x="2296898" y="2800757"/>
            <a:ext cx="6836" cy="42557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FB5396B-CD4A-47CE-848D-F1593DCC638B}"/>
                  </a:ext>
                </a:extLst>
              </p:cNvPr>
              <p:cNvSpPr txBox="1"/>
              <p:nvPr/>
            </p:nvSpPr>
            <p:spPr>
              <a:xfrm>
                <a:off x="2341782" y="1448445"/>
                <a:ext cx="1000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FB5396B-CD4A-47CE-848D-F1593DCC6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782" y="1448445"/>
                <a:ext cx="1000915" cy="276999"/>
              </a:xfrm>
              <a:prstGeom prst="rect">
                <a:avLst/>
              </a:prstGeom>
              <a:blipFill>
                <a:blip r:embed="rId6"/>
                <a:stretch>
                  <a:fillRect l="-4268" r="-54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3DC700D-F7F6-4073-9240-0B2825B24461}"/>
                  </a:ext>
                </a:extLst>
              </p:cNvPr>
              <p:cNvSpPr txBox="1"/>
              <p:nvPr/>
            </p:nvSpPr>
            <p:spPr>
              <a:xfrm>
                <a:off x="2296898" y="3087831"/>
                <a:ext cx="8446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FF"/>
                    </a:solidFill>
                  </a:rPr>
                  <a:t>=-5V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3DC700D-F7F6-4073-9240-0B2825B24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898" y="3087831"/>
                <a:ext cx="844655" cy="276999"/>
              </a:xfrm>
              <a:prstGeom prst="rect">
                <a:avLst/>
              </a:prstGeom>
              <a:blipFill>
                <a:blip r:embed="rId7"/>
                <a:stretch>
                  <a:fillRect l="-10145" t="-28889" r="-16667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FFBAC50-73D0-4638-9B08-CB295C7B67D6}"/>
              </a:ext>
            </a:extLst>
          </p:cNvPr>
          <p:cNvCxnSpPr>
            <a:cxnSpLocks/>
          </p:cNvCxnSpPr>
          <p:nvPr/>
        </p:nvCxnSpPr>
        <p:spPr>
          <a:xfrm flipV="1">
            <a:off x="381577" y="1800843"/>
            <a:ext cx="1297753" cy="1007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EF78EA0-293C-4D10-BB96-F5C426958814}"/>
              </a:ext>
            </a:extLst>
          </p:cNvPr>
          <p:cNvCxnSpPr>
            <a:cxnSpLocks/>
          </p:cNvCxnSpPr>
          <p:nvPr/>
        </p:nvCxnSpPr>
        <p:spPr>
          <a:xfrm>
            <a:off x="902403" y="2773657"/>
            <a:ext cx="753478" cy="1937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D60E86A4-7390-437C-B535-6651FFE089F8}"/>
              </a:ext>
            </a:extLst>
          </p:cNvPr>
          <p:cNvSpPr/>
          <p:nvPr/>
        </p:nvSpPr>
        <p:spPr>
          <a:xfrm>
            <a:off x="4337958" y="1678787"/>
            <a:ext cx="3857698" cy="1388601"/>
          </a:xfrm>
          <a:custGeom>
            <a:avLst/>
            <a:gdLst>
              <a:gd name="connsiteX0" fmla="*/ 0 w 1151467"/>
              <a:gd name="connsiteY0" fmla="*/ 685868 h 719813"/>
              <a:gd name="connsiteX1" fmla="*/ 296333 w 1151467"/>
              <a:gd name="connsiteY1" fmla="*/ 68 h 719813"/>
              <a:gd name="connsiteX2" fmla="*/ 880533 w 1151467"/>
              <a:gd name="connsiteY2" fmla="*/ 719735 h 719813"/>
              <a:gd name="connsiteX3" fmla="*/ 1151467 w 1151467"/>
              <a:gd name="connsiteY3" fmla="*/ 50868 h 71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1467" h="719813">
                <a:moveTo>
                  <a:pt x="0" y="685868"/>
                </a:moveTo>
                <a:cubicBezTo>
                  <a:pt x="74789" y="340146"/>
                  <a:pt x="149578" y="-5576"/>
                  <a:pt x="296333" y="68"/>
                </a:cubicBezTo>
                <a:cubicBezTo>
                  <a:pt x="443088" y="5712"/>
                  <a:pt x="738011" y="711268"/>
                  <a:pt x="880533" y="719735"/>
                </a:cubicBezTo>
                <a:cubicBezTo>
                  <a:pt x="1023055" y="728202"/>
                  <a:pt x="1151467" y="50868"/>
                  <a:pt x="1151467" y="50868"/>
                </a:cubicBezTo>
              </a:path>
            </a:pathLst>
          </a:cu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FD22882-E84D-4077-9476-1CCE3AC5C2A7}"/>
              </a:ext>
            </a:extLst>
          </p:cNvPr>
          <p:cNvCxnSpPr>
            <a:cxnSpLocks/>
          </p:cNvCxnSpPr>
          <p:nvPr/>
        </p:nvCxnSpPr>
        <p:spPr>
          <a:xfrm flipH="1">
            <a:off x="4521588" y="2319163"/>
            <a:ext cx="3936535" cy="107847"/>
          </a:xfrm>
          <a:prstGeom prst="line">
            <a:avLst/>
          </a:prstGeom>
          <a:ln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B21B0CA-A86F-4195-91DA-B5BD200E0E46}"/>
                  </a:ext>
                </a:extLst>
              </p:cNvPr>
              <p:cNvSpPr txBox="1"/>
              <p:nvPr/>
            </p:nvSpPr>
            <p:spPr>
              <a:xfrm>
                <a:off x="8299345" y="2149073"/>
                <a:ext cx="767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FF"/>
                    </a:solidFill>
                  </a:rPr>
                  <a:t>=0V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B21B0CA-A86F-4195-91DA-B5BD200E0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345" y="2149073"/>
                <a:ext cx="767711" cy="276999"/>
              </a:xfrm>
              <a:prstGeom prst="rect">
                <a:avLst/>
              </a:prstGeom>
              <a:blipFill>
                <a:blip r:embed="rId8"/>
                <a:stretch>
                  <a:fillRect l="-10317" t="-28889" r="-18254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02C2995-0431-44CD-A864-D28FD1C026C4}"/>
                  </a:ext>
                </a:extLst>
              </p:cNvPr>
              <p:cNvSpPr txBox="1"/>
              <p:nvPr/>
            </p:nvSpPr>
            <p:spPr>
              <a:xfrm>
                <a:off x="718175" y="3148067"/>
                <a:ext cx="3442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02C2995-0431-44CD-A864-D28FD1C02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75" y="3148067"/>
                <a:ext cx="344261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FCF0394E-0ACE-49DC-B506-4EDE703F3BA4}"/>
              </a:ext>
            </a:extLst>
          </p:cNvPr>
          <p:cNvSpPr/>
          <p:nvPr/>
        </p:nvSpPr>
        <p:spPr>
          <a:xfrm>
            <a:off x="524918" y="2930412"/>
            <a:ext cx="708970" cy="6667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4AD664E-B715-4517-BBBC-20C9FCA47C7B}"/>
              </a:ext>
            </a:extLst>
          </p:cNvPr>
          <p:cNvCxnSpPr>
            <a:cxnSpLocks/>
          </p:cNvCxnSpPr>
          <p:nvPr/>
        </p:nvCxnSpPr>
        <p:spPr>
          <a:xfrm>
            <a:off x="879403" y="2756944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7F126A6-F643-4C08-B88E-0A7F18AD6CD0}"/>
              </a:ext>
            </a:extLst>
          </p:cNvPr>
          <p:cNvCxnSpPr>
            <a:cxnSpLocks/>
          </p:cNvCxnSpPr>
          <p:nvPr/>
        </p:nvCxnSpPr>
        <p:spPr>
          <a:xfrm>
            <a:off x="879403" y="3593856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BC4664-3955-4724-B80E-9B4FF4BAC8AA}"/>
              </a:ext>
            </a:extLst>
          </p:cNvPr>
          <p:cNvCxnSpPr>
            <a:cxnSpLocks/>
          </p:cNvCxnSpPr>
          <p:nvPr/>
        </p:nvCxnSpPr>
        <p:spPr>
          <a:xfrm>
            <a:off x="685249" y="3787529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487F79A-E496-4CBE-9DD9-199EE6EC6E94}"/>
              </a:ext>
            </a:extLst>
          </p:cNvPr>
          <p:cNvCxnSpPr>
            <a:cxnSpLocks/>
          </p:cNvCxnSpPr>
          <p:nvPr/>
        </p:nvCxnSpPr>
        <p:spPr>
          <a:xfrm>
            <a:off x="794514" y="3877057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A5DDA1-3BD7-4933-96E3-CDF085626146}"/>
              </a:ext>
            </a:extLst>
          </p:cNvPr>
          <p:cNvCxnSpPr>
            <a:cxnSpLocks/>
          </p:cNvCxnSpPr>
          <p:nvPr/>
        </p:nvCxnSpPr>
        <p:spPr>
          <a:xfrm>
            <a:off x="850571" y="3953859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22">
                <a:extLst>
                  <a:ext uri="{FF2B5EF4-FFF2-40B4-BE49-F238E27FC236}">
                    <a16:creationId xmlns:a16="http://schemas.microsoft.com/office/drawing/2014/main" id="{3E4E94F5-76B3-4086-9FF6-DBA500D5A934}"/>
                  </a:ext>
                </a:extLst>
              </p:cNvPr>
              <p:cNvSpPr txBox="1"/>
              <p:nvPr/>
            </p:nvSpPr>
            <p:spPr>
              <a:xfrm>
                <a:off x="562163" y="2648537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22">
                <a:extLst>
                  <a:ext uri="{FF2B5EF4-FFF2-40B4-BE49-F238E27FC236}">
                    <a16:creationId xmlns:a16="http://schemas.microsoft.com/office/drawing/2014/main" id="{3E4E94F5-76B3-4086-9FF6-DBA500D5A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63" y="2648537"/>
                <a:ext cx="293400" cy="307777"/>
              </a:xfrm>
              <a:prstGeom prst="rect">
                <a:avLst/>
              </a:prstGeom>
              <a:blipFill>
                <a:blip r:embed="rId10"/>
                <a:stretch>
                  <a:fillRect l="-12500" r="-1041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22">
                <a:extLst>
                  <a:ext uri="{FF2B5EF4-FFF2-40B4-BE49-F238E27FC236}">
                    <a16:creationId xmlns:a16="http://schemas.microsoft.com/office/drawing/2014/main" id="{D2E7CEA9-4026-448B-AECB-24A6D23C0CEB}"/>
                  </a:ext>
                </a:extLst>
              </p:cNvPr>
              <p:cNvSpPr txBox="1"/>
              <p:nvPr/>
            </p:nvSpPr>
            <p:spPr>
              <a:xfrm>
                <a:off x="527607" y="3483588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TextBox 22">
                <a:extLst>
                  <a:ext uri="{FF2B5EF4-FFF2-40B4-BE49-F238E27FC236}">
                    <a16:creationId xmlns:a16="http://schemas.microsoft.com/office/drawing/2014/main" id="{D2E7CEA9-4026-448B-AECB-24A6D23C0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07" y="3483588"/>
                <a:ext cx="29340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AB0A3A5-86A9-4D1D-AA77-26F451255B7B}"/>
              </a:ext>
            </a:extLst>
          </p:cNvPr>
          <p:cNvCxnSpPr>
            <a:cxnSpLocks/>
          </p:cNvCxnSpPr>
          <p:nvPr/>
        </p:nvCxnSpPr>
        <p:spPr>
          <a:xfrm>
            <a:off x="177429" y="2058503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8D06066-39E9-4098-AC7D-B7CFE8936726}"/>
              </a:ext>
            </a:extLst>
          </p:cNvPr>
          <p:cNvCxnSpPr>
            <a:cxnSpLocks/>
          </p:cNvCxnSpPr>
          <p:nvPr/>
        </p:nvCxnSpPr>
        <p:spPr>
          <a:xfrm>
            <a:off x="286694" y="2148031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21CDBF2-4BA8-4AC6-A449-AB8C72A01A1F}"/>
              </a:ext>
            </a:extLst>
          </p:cNvPr>
          <p:cNvCxnSpPr>
            <a:cxnSpLocks/>
          </p:cNvCxnSpPr>
          <p:nvPr/>
        </p:nvCxnSpPr>
        <p:spPr>
          <a:xfrm>
            <a:off x="342751" y="2224833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0405FCD-4948-45B3-8AE6-C0896434CEBF}"/>
              </a:ext>
            </a:extLst>
          </p:cNvPr>
          <p:cNvCxnSpPr>
            <a:cxnSpLocks/>
          </p:cNvCxnSpPr>
          <p:nvPr/>
        </p:nvCxnSpPr>
        <p:spPr>
          <a:xfrm>
            <a:off x="377795" y="1831881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96444CA-8513-420F-833C-979ADC256044}"/>
                  </a:ext>
                </a:extLst>
              </p:cNvPr>
              <p:cNvSpPr txBox="1"/>
              <p:nvPr/>
            </p:nvSpPr>
            <p:spPr>
              <a:xfrm>
                <a:off x="2839412" y="1929622"/>
                <a:ext cx="12158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  <m: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96444CA-8513-420F-833C-979ADC256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412" y="1929622"/>
                <a:ext cx="1215846" cy="276999"/>
              </a:xfrm>
              <a:prstGeom prst="rect">
                <a:avLst/>
              </a:prstGeom>
              <a:blipFill>
                <a:blip r:embed="rId12"/>
                <a:stretch>
                  <a:fillRect l="-201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84CAE95-BC33-4755-85FB-0A74C44EE08A}"/>
              </a:ext>
            </a:extLst>
          </p:cNvPr>
          <p:cNvCxnSpPr/>
          <p:nvPr/>
        </p:nvCxnSpPr>
        <p:spPr>
          <a:xfrm>
            <a:off x="4072467" y="3364830"/>
            <a:ext cx="0" cy="1501671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A91777-414D-4384-861A-282FF3518868}"/>
              </a:ext>
            </a:extLst>
          </p:cNvPr>
          <p:cNvCxnSpPr/>
          <p:nvPr/>
        </p:nvCxnSpPr>
        <p:spPr>
          <a:xfrm>
            <a:off x="2217306" y="4214567"/>
            <a:ext cx="3937000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74CAB7-78D8-4BAF-A436-876F41BE0BA5}"/>
              </a:ext>
            </a:extLst>
          </p:cNvPr>
          <p:cNvCxnSpPr>
            <a:cxnSpLocks/>
          </p:cNvCxnSpPr>
          <p:nvPr/>
        </p:nvCxnSpPr>
        <p:spPr>
          <a:xfrm flipH="1">
            <a:off x="2719225" y="3603092"/>
            <a:ext cx="2796775" cy="1197508"/>
          </a:xfrm>
          <a:prstGeom prst="line">
            <a:avLst/>
          </a:prstGeom>
          <a:ln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FE47D6-1C63-45B3-B3D5-E5A32ADA73A3}"/>
                  </a:ext>
                </a:extLst>
              </p:cNvPr>
              <p:cNvSpPr txBox="1"/>
              <p:nvPr/>
            </p:nvSpPr>
            <p:spPr>
              <a:xfrm>
                <a:off x="5990167" y="4060678"/>
                <a:ext cx="70682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FE47D6-1C63-45B3-B3D5-E5A32ADA7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167" y="4060678"/>
                <a:ext cx="706825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6EC668C-E453-488F-BF5F-DFACA1433482}"/>
                  </a:ext>
                </a:extLst>
              </p:cNvPr>
              <p:cNvSpPr txBox="1"/>
              <p:nvPr/>
            </p:nvSpPr>
            <p:spPr>
              <a:xfrm>
                <a:off x="3907367" y="3240321"/>
                <a:ext cx="70682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6EC668C-E453-488F-BF5F-DFACA1433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67" y="3240321"/>
                <a:ext cx="706825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FA85F01-15E3-42F5-9679-14FAA3F50DFB}"/>
              </a:ext>
            </a:extLst>
          </p:cNvPr>
          <p:cNvCxnSpPr>
            <a:cxnSpLocks/>
          </p:cNvCxnSpPr>
          <p:nvPr/>
        </p:nvCxnSpPr>
        <p:spPr>
          <a:xfrm>
            <a:off x="5378718" y="3656929"/>
            <a:ext cx="0" cy="295171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C3BCAAB-9212-406F-9482-BB03762990A8}"/>
              </a:ext>
            </a:extLst>
          </p:cNvPr>
          <p:cNvCxnSpPr>
            <a:cxnSpLocks/>
          </p:cNvCxnSpPr>
          <p:nvPr/>
        </p:nvCxnSpPr>
        <p:spPr>
          <a:xfrm>
            <a:off x="4664277" y="3952100"/>
            <a:ext cx="748170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FE74C71-A6BD-4D84-8297-47C9848DEC1C}"/>
                  </a:ext>
                </a:extLst>
              </p:cNvPr>
              <p:cNvSpPr txBox="1"/>
              <p:nvPr/>
            </p:nvSpPr>
            <p:spPr>
              <a:xfrm>
                <a:off x="5378718" y="3582768"/>
                <a:ext cx="5322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𝐴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FE74C71-A6BD-4D84-8297-47C9848DE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718" y="3582768"/>
                <a:ext cx="532245" cy="369332"/>
              </a:xfrm>
              <a:prstGeom prst="rect">
                <a:avLst/>
              </a:prstGeom>
              <a:blipFill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500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15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3139" y="-14988"/>
            <a:ext cx="3448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Inverting Amplifier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175D2846-5CEC-4689-B0AE-810B3A4F918E}"/>
              </a:ext>
            </a:extLst>
          </p:cNvPr>
          <p:cNvSpPr/>
          <p:nvPr/>
        </p:nvSpPr>
        <p:spPr>
          <a:xfrm rot="5400000">
            <a:off x="1398428" y="1764488"/>
            <a:ext cx="1758209" cy="1196405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8CCD5C3-7DDD-49AC-9708-71E31DF7B6A5}"/>
              </a:ext>
            </a:extLst>
          </p:cNvPr>
          <p:cNvCxnSpPr>
            <a:cxnSpLocks/>
            <a:stCxn id="53" idx="0"/>
          </p:cNvCxnSpPr>
          <p:nvPr/>
        </p:nvCxnSpPr>
        <p:spPr>
          <a:xfrm>
            <a:off x="2875735" y="2362691"/>
            <a:ext cx="645505" cy="876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22">
                <a:extLst>
                  <a:ext uri="{FF2B5EF4-FFF2-40B4-BE49-F238E27FC236}">
                    <a16:creationId xmlns:a16="http://schemas.microsoft.com/office/drawing/2014/main" id="{90AA824B-7EDD-4091-833F-7505BD8D80AF}"/>
                  </a:ext>
                </a:extLst>
              </p:cNvPr>
              <p:cNvSpPr txBox="1"/>
              <p:nvPr/>
            </p:nvSpPr>
            <p:spPr>
              <a:xfrm>
                <a:off x="1725331" y="2622635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TextBox 22">
                <a:extLst>
                  <a:ext uri="{FF2B5EF4-FFF2-40B4-BE49-F238E27FC236}">
                    <a16:creationId xmlns:a16="http://schemas.microsoft.com/office/drawing/2014/main" id="{90AA824B-7EDD-4091-833F-7505BD8D8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331" y="2622635"/>
                <a:ext cx="293400" cy="307777"/>
              </a:xfrm>
              <a:prstGeom prst="rect">
                <a:avLst/>
              </a:prstGeom>
              <a:blipFill>
                <a:blip r:embed="rId4"/>
                <a:stretch>
                  <a:fillRect l="-12500" r="-1041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22">
                <a:extLst>
                  <a:ext uri="{FF2B5EF4-FFF2-40B4-BE49-F238E27FC236}">
                    <a16:creationId xmlns:a16="http://schemas.microsoft.com/office/drawing/2014/main" id="{15068E6F-D21D-4B11-90CB-2C4D9981F713}"/>
                  </a:ext>
                </a:extLst>
              </p:cNvPr>
              <p:cNvSpPr txBox="1"/>
              <p:nvPr/>
            </p:nvSpPr>
            <p:spPr>
              <a:xfrm>
                <a:off x="1725331" y="1663889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2" name="TextBox 22">
                <a:extLst>
                  <a:ext uri="{FF2B5EF4-FFF2-40B4-BE49-F238E27FC236}">
                    <a16:creationId xmlns:a16="http://schemas.microsoft.com/office/drawing/2014/main" id="{15068E6F-D21D-4B11-90CB-2C4D9981F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331" y="1663889"/>
                <a:ext cx="29340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222CA11-662D-4E5C-95E5-DBCBD197EDDC}"/>
              </a:ext>
            </a:extLst>
          </p:cNvPr>
          <p:cNvCxnSpPr>
            <a:cxnSpLocks/>
          </p:cNvCxnSpPr>
          <p:nvPr/>
        </p:nvCxnSpPr>
        <p:spPr>
          <a:xfrm>
            <a:off x="2303734" y="1483585"/>
            <a:ext cx="0" cy="46132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A046BF8-69BD-4840-A830-0C13DF23AE0A}"/>
              </a:ext>
            </a:extLst>
          </p:cNvPr>
          <p:cNvCxnSpPr>
            <a:cxnSpLocks/>
            <a:endCxn id="85" idx="1"/>
          </p:cNvCxnSpPr>
          <p:nvPr/>
        </p:nvCxnSpPr>
        <p:spPr>
          <a:xfrm flipH="1">
            <a:off x="2296898" y="2800757"/>
            <a:ext cx="6836" cy="42557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FB5396B-CD4A-47CE-848D-F1593DCC638B}"/>
                  </a:ext>
                </a:extLst>
              </p:cNvPr>
              <p:cNvSpPr txBox="1"/>
              <p:nvPr/>
            </p:nvSpPr>
            <p:spPr>
              <a:xfrm>
                <a:off x="2341782" y="1448445"/>
                <a:ext cx="1000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FB5396B-CD4A-47CE-848D-F1593DCC6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782" y="1448445"/>
                <a:ext cx="1000915" cy="276999"/>
              </a:xfrm>
              <a:prstGeom prst="rect">
                <a:avLst/>
              </a:prstGeom>
              <a:blipFill>
                <a:blip r:embed="rId6"/>
                <a:stretch>
                  <a:fillRect l="-4268" r="-54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3DC700D-F7F6-4073-9240-0B2825B24461}"/>
                  </a:ext>
                </a:extLst>
              </p:cNvPr>
              <p:cNvSpPr txBox="1"/>
              <p:nvPr/>
            </p:nvSpPr>
            <p:spPr>
              <a:xfrm>
                <a:off x="2296898" y="3087831"/>
                <a:ext cx="8446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𝐸𝐸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FF"/>
                    </a:solidFill>
                  </a:rPr>
                  <a:t>=-5V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3DC700D-F7F6-4073-9240-0B2825B24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898" y="3087831"/>
                <a:ext cx="844655" cy="276999"/>
              </a:xfrm>
              <a:prstGeom prst="rect">
                <a:avLst/>
              </a:prstGeom>
              <a:blipFill>
                <a:blip r:embed="rId7"/>
                <a:stretch>
                  <a:fillRect l="-10145" t="-28889" r="-15942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FFBAC50-73D0-4638-9B08-CB295C7B67D6}"/>
              </a:ext>
            </a:extLst>
          </p:cNvPr>
          <p:cNvCxnSpPr>
            <a:cxnSpLocks/>
          </p:cNvCxnSpPr>
          <p:nvPr/>
        </p:nvCxnSpPr>
        <p:spPr>
          <a:xfrm flipV="1">
            <a:off x="381577" y="1800843"/>
            <a:ext cx="1297753" cy="1007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EF78EA0-293C-4D10-BB96-F5C426958814}"/>
              </a:ext>
            </a:extLst>
          </p:cNvPr>
          <p:cNvCxnSpPr>
            <a:cxnSpLocks/>
          </p:cNvCxnSpPr>
          <p:nvPr/>
        </p:nvCxnSpPr>
        <p:spPr>
          <a:xfrm>
            <a:off x="902403" y="2773657"/>
            <a:ext cx="753478" cy="1937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02C2995-0431-44CD-A864-D28FD1C026C4}"/>
                  </a:ext>
                </a:extLst>
              </p:cNvPr>
              <p:cNvSpPr txBox="1"/>
              <p:nvPr/>
            </p:nvSpPr>
            <p:spPr>
              <a:xfrm>
                <a:off x="244189" y="2173492"/>
                <a:ext cx="3442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𝑉𝑖𝑛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02C2995-0431-44CD-A864-D28FD1C02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89" y="2173492"/>
                <a:ext cx="344261" cy="215444"/>
              </a:xfrm>
              <a:prstGeom prst="rect">
                <a:avLst/>
              </a:prstGeom>
              <a:blipFill>
                <a:blip r:embed="rId8"/>
                <a:stretch>
                  <a:fillRect l="-7018" r="-7018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FCF0394E-0ACE-49DC-B506-4EDE703F3BA4}"/>
              </a:ext>
            </a:extLst>
          </p:cNvPr>
          <p:cNvSpPr/>
          <p:nvPr/>
        </p:nvSpPr>
        <p:spPr>
          <a:xfrm>
            <a:off x="50932" y="1955837"/>
            <a:ext cx="708970" cy="6667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4AD664E-B715-4517-BBBC-20C9FCA47C7B}"/>
              </a:ext>
            </a:extLst>
          </p:cNvPr>
          <p:cNvCxnSpPr>
            <a:cxnSpLocks/>
          </p:cNvCxnSpPr>
          <p:nvPr/>
        </p:nvCxnSpPr>
        <p:spPr>
          <a:xfrm>
            <a:off x="405417" y="1782369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7F126A6-F643-4C08-B88E-0A7F18AD6CD0}"/>
              </a:ext>
            </a:extLst>
          </p:cNvPr>
          <p:cNvCxnSpPr>
            <a:cxnSpLocks/>
          </p:cNvCxnSpPr>
          <p:nvPr/>
        </p:nvCxnSpPr>
        <p:spPr>
          <a:xfrm>
            <a:off x="405417" y="2619281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BC4664-3955-4724-B80E-9B4FF4BAC8AA}"/>
              </a:ext>
            </a:extLst>
          </p:cNvPr>
          <p:cNvCxnSpPr>
            <a:cxnSpLocks/>
          </p:cNvCxnSpPr>
          <p:nvPr/>
        </p:nvCxnSpPr>
        <p:spPr>
          <a:xfrm>
            <a:off x="211263" y="2812954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487F79A-E496-4CBE-9DD9-199EE6EC6E94}"/>
              </a:ext>
            </a:extLst>
          </p:cNvPr>
          <p:cNvCxnSpPr>
            <a:cxnSpLocks/>
          </p:cNvCxnSpPr>
          <p:nvPr/>
        </p:nvCxnSpPr>
        <p:spPr>
          <a:xfrm>
            <a:off x="320528" y="2902482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A5DDA1-3BD7-4933-96E3-CDF085626146}"/>
              </a:ext>
            </a:extLst>
          </p:cNvPr>
          <p:cNvCxnSpPr>
            <a:cxnSpLocks/>
          </p:cNvCxnSpPr>
          <p:nvPr/>
        </p:nvCxnSpPr>
        <p:spPr>
          <a:xfrm>
            <a:off x="376585" y="2979284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22">
                <a:extLst>
                  <a:ext uri="{FF2B5EF4-FFF2-40B4-BE49-F238E27FC236}">
                    <a16:creationId xmlns:a16="http://schemas.microsoft.com/office/drawing/2014/main" id="{3E4E94F5-76B3-4086-9FF6-DBA500D5A934}"/>
                  </a:ext>
                </a:extLst>
              </p:cNvPr>
              <p:cNvSpPr txBox="1"/>
              <p:nvPr/>
            </p:nvSpPr>
            <p:spPr>
              <a:xfrm>
                <a:off x="88177" y="1673962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22">
                <a:extLst>
                  <a:ext uri="{FF2B5EF4-FFF2-40B4-BE49-F238E27FC236}">
                    <a16:creationId xmlns:a16="http://schemas.microsoft.com/office/drawing/2014/main" id="{3E4E94F5-76B3-4086-9FF6-DBA500D5A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7" y="1673962"/>
                <a:ext cx="293400" cy="307777"/>
              </a:xfrm>
              <a:prstGeom prst="rect">
                <a:avLst/>
              </a:prstGeom>
              <a:blipFill>
                <a:blip r:embed="rId9"/>
                <a:stretch>
                  <a:fillRect l="-12245" r="-816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22">
                <a:extLst>
                  <a:ext uri="{FF2B5EF4-FFF2-40B4-BE49-F238E27FC236}">
                    <a16:creationId xmlns:a16="http://schemas.microsoft.com/office/drawing/2014/main" id="{D2E7CEA9-4026-448B-AECB-24A6D23C0CEB}"/>
                  </a:ext>
                </a:extLst>
              </p:cNvPr>
              <p:cNvSpPr txBox="1"/>
              <p:nvPr/>
            </p:nvSpPr>
            <p:spPr>
              <a:xfrm>
                <a:off x="53621" y="2509013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TextBox 22">
                <a:extLst>
                  <a:ext uri="{FF2B5EF4-FFF2-40B4-BE49-F238E27FC236}">
                    <a16:creationId xmlns:a16="http://schemas.microsoft.com/office/drawing/2014/main" id="{D2E7CEA9-4026-448B-AECB-24A6D23C0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1" y="2509013"/>
                <a:ext cx="293400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0405FCD-4948-45B3-8AE6-C0896434CEBF}"/>
              </a:ext>
            </a:extLst>
          </p:cNvPr>
          <p:cNvCxnSpPr>
            <a:cxnSpLocks/>
          </p:cNvCxnSpPr>
          <p:nvPr/>
        </p:nvCxnSpPr>
        <p:spPr>
          <a:xfrm>
            <a:off x="888018" y="2771681"/>
            <a:ext cx="0" cy="79278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96444CA-8513-420F-833C-979ADC256044}"/>
                  </a:ext>
                </a:extLst>
              </p:cNvPr>
              <p:cNvSpPr txBox="1"/>
              <p:nvPr/>
            </p:nvSpPr>
            <p:spPr>
              <a:xfrm>
                <a:off x="4980251" y="1405466"/>
                <a:ext cx="26961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96444CA-8513-420F-833C-979ADC256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251" y="1405466"/>
                <a:ext cx="2696187" cy="369332"/>
              </a:xfrm>
              <a:prstGeom prst="rect">
                <a:avLst/>
              </a:prstGeom>
              <a:blipFill>
                <a:blip r:embed="rId11"/>
                <a:stretch>
                  <a:fillRect l="-2036" r="-3167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1268B9D-0E0E-4C8C-A544-8CD3285184AE}"/>
              </a:ext>
            </a:extLst>
          </p:cNvPr>
          <p:cNvCxnSpPr>
            <a:cxnSpLocks/>
          </p:cNvCxnSpPr>
          <p:nvPr/>
        </p:nvCxnSpPr>
        <p:spPr>
          <a:xfrm>
            <a:off x="902403" y="3537569"/>
            <a:ext cx="2609224" cy="2562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6D327B-C465-4413-AFBE-935C231B8296}"/>
              </a:ext>
            </a:extLst>
          </p:cNvPr>
          <p:cNvCxnSpPr>
            <a:cxnSpLocks/>
          </p:cNvCxnSpPr>
          <p:nvPr/>
        </p:nvCxnSpPr>
        <p:spPr>
          <a:xfrm>
            <a:off x="3511627" y="2388936"/>
            <a:ext cx="0" cy="116208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724CFB-852E-4645-B1C9-1A8DD8A3FE6A}"/>
                  </a:ext>
                </a:extLst>
              </p:cNvPr>
              <p:cNvSpPr txBox="1"/>
              <p:nvPr/>
            </p:nvSpPr>
            <p:spPr>
              <a:xfrm>
                <a:off x="4963896" y="2108236"/>
                <a:ext cx="1629742" cy="630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𝑂𝑢𝑡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724CFB-852E-4645-B1C9-1A8DD8A3F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896" y="2108236"/>
                <a:ext cx="1629742" cy="630237"/>
              </a:xfrm>
              <a:prstGeom prst="rect">
                <a:avLst/>
              </a:prstGeom>
              <a:blipFill>
                <a:blip r:embed="rId12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82AE881-CFD3-494C-A4AB-9825D2BF83CD}"/>
                  </a:ext>
                </a:extLst>
              </p:cNvPr>
              <p:cNvSpPr txBox="1"/>
              <p:nvPr/>
            </p:nvSpPr>
            <p:spPr>
              <a:xfrm>
                <a:off x="4980251" y="3087831"/>
                <a:ext cx="3541545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2000" b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sym typeface="Arial"/>
                  </a:rPr>
                  <a:t>Let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s</m:t>
                    </m:r>
                    <m:r>
                      <a:rPr kumimoji="0" lang="en-US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consider</m:t>
                    </m:r>
                    <m:r>
                      <a:rPr kumimoji="0" lang="en-US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 </m:t>
                    </m:r>
                    <m:sSub>
                      <m:sSubPr>
                        <m:ctrlP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𝐴</m:t>
                        </m:r>
                      </m:e>
                      <m:sub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𝑉</m:t>
                        </m:r>
                      </m:sub>
                    </m:sSub>
                    <m:r>
                      <a:rPr kumimoji="0" lang="en-US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=1</m:t>
                    </m:r>
                    <m:r>
                      <a:rPr kumimoji="0" lang="en-US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𝑒</m:t>
                    </m:r>
                    <m:r>
                      <a:rPr kumimoji="0" lang="en-US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6</m:t>
                    </m:r>
                  </m:oMath>
                </a14:m>
                <a:endParaRPr kumimoji="0" lang="en-US" sz="2000" b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sym typeface="Arial"/>
                </a:endParaRPr>
              </a:p>
              <a:p>
                <a:r>
                  <a:rPr lang="en-US" sz="2000" dirty="0"/>
                  <a:t>And Vin =2.5V</a:t>
                </a:r>
              </a:p>
              <a:p>
                <a:r>
                  <a:rPr lang="en-US" sz="2000" dirty="0" err="1"/>
                  <a:t>Vdd</a:t>
                </a:r>
                <a:r>
                  <a:rPr lang="en-US" sz="2000" dirty="0"/>
                  <a:t>=5V</a:t>
                </a: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82AE881-CFD3-494C-A4AB-9825D2BF8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251" y="3087831"/>
                <a:ext cx="3541545" cy="1015663"/>
              </a:xfrm>
              <a:prstGeom prst="rect">
                <a:avLst/>
              </a:prstGeom>
              <a:blipFill>
                <a:blip r:embed="rId13"/>
                <a:stretch>
                  <a:fillRect l="-1893" t="-3012" b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2695314-A7A3-46A8-B294-D77EB27481DD}"/>
                  </a:ext>
                </a:extLst>
              </p:cNvPr>
              <p:cNvSpPr txBox="1"/>
              <p:nvPr/>
            </p:nvSpPr>
            <p:spPr>
              <a:xfrm>
                <a:off x="5092677" y="4376815"/>
                <a:ext cx="1023357" cy="628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𝑂𝑢𝑡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2695314-A7A3-46A8-B294-D77EB2748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677" y="4376815"/>
                <a:ext cx="1023357" cy="62818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A51C6B6-D2A8-453D-AFD0-1FED11BC256B}"/>
                  </a:ext>
                </a:extLst>
              </p:cNvPr>
              <p:cNvSpPr txBox="1"/>
              <p:nvPr/>
            </p:nvSpPr>
            <p:spPr>
              <a:xfrm>
                <a:off x="855705" y="1497799"/>
                <a:ext cx="7646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A51C6B6-D2A8-453D-AFD0-1FED11BC2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05" y="1497799"/>
                <a:ext cx="764633" cy="276999"/>
              </a:xfrm>
              <a:prstGeom prst="rect">
                <a:avLst/>
              </a:prstGeom>
              <a:blipFill>
                <a:blip r:embed="rId15"/>
                <a:stretch>
                  <a:fillRect l="-5556" r="-71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7E8A564-4E52-4C90-81E8-C76CF7C9778D}"/>
                  </a:ext>
                </a:extLst>
              </p:cNvPr>
              <p:cNvSpPr txBox="1"/>
              <p:nvPr/>
            </p:nvSpPr>
            <p:spPr>
              <a:xfrm>
                <a:off x="2876970" y="2016093"/>
                <a:ext cx="5418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−2.</m:t>
                      </m:r>
                      <m: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7E8A564-4E52-4C90-81E8-C76CF7C97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970" y="2016093"/>
                <a:ext cx="541815" cy="276999"/>
              </a:xfrm>
              <a:prstGeom prst="rect">
                <a:avLst/>
              </a:prstGeom>
              <a:blipFill>
                <a:blip r:embed="rId16"/>
                <a:stretch>
                  <a:fillRect l="-1124" r="-1011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21CF590-C89A-4DEE-8F5B-1CDA7D621483}"/>
              </a:ext>
            </a:extLst>
          </p:cNvPr>
          <p:cNvCxnSpPr>
            <a:cxnSpLocks/>
          </p:cNvCxnSpPr>
          <p:nvPr/>
        </p:nvCxnSpPr>
        <p:spPr>
          <a:xfrm>
            <a:off x="1030453" y="3675905"/>
            <a:ext cx="0" cy="3489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4DA80D2-D5D3-4416-8324-24E884259C71}"/>
              </a:ext>
            </a:extLst>
          </p:cNvPr>
          <p:cNvSpPr txBox="1"/>
          <p:nvPr/>
        </p:nvSpPr>
        <p:spPr>
          <a:xfrm>
            <a:off x="992470" y="3671561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Lowering the signal</a:t>
            </a:r>
          </a:p>
        </p:txBody>
      </p:sp>
    </p:spTree>
    <p:extLst>
      <p:ext uri="{BB962C8B-B14F-4D97-AF65-F5344CB8AC3E}">
        <p14:creationId xmlns:p14="http://schemas.microsoft.com/office/powerpoint/2010/main" val="227278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2460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Ideal OPAMP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Operational Amplifier Basics - Op-amp tutorial">
            <a:extLst>
              <a:ext uri="{FF2B5EF4-FFF2-40B4-BE49-F238E27FC236}">
                <a16:creationId xmlns:a16="http://schemas.microsoft.com/office/drawing/2014/main" id="{C8257B2F-5FA9-43BC-B816-E3CC75313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8" y="1939290"/>
            <a:ext cx="401002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741 IC – General Purpose Op-Amp IC – Pack Of 2 : Amazon.in: Industrial &amp;  Scientific">
            <a:extLst>
              <a:ext uri="{FF2B5EF4-FFF2-40B4-BE49-F238E27FC236}">
                <a16:creationId xmlns:a16="http://schemas.microsoft.com/office/drawing/2014/main" id="{0D9129C4-D7F5-4346-B1A3-A7958C070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025" y="852517"/>
            <a:ext cx="4222115" cy="429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C49E1D-8868-4F31-9E74-CF1DFFCE0713}"/>
              </a:ext>
            </a:extLst>
          </p:cNvPr>
          <p:cNvSpPr txBox="1"/>
          <p:nvPr/>
        </p:nvSpPr>
        <p:spPr>
          <a:xfrm>
            <a:off x="113348" y="698628"/>
            <a:ext cx="5049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Adder, Subtractor, Differentiator, Amplifier, Integrator </a:t>
            </a:r>
          </a:p>
        </p:txBody>
      </p:sp>
    </p:spTree>
    <p:extLst>
      <p:ext uri="{BB962C8B-B14F-4D97-AF65-F5344CB8AC3E}">
        <p14:creationId xmlns:p14="http://schemas.microsoft.com/office/powerpoint/2010/main" val="378049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F5FEAD6-4711-4217-0379-C2217E2DD969}"/>
              </a:ext>
            </a:extLst>
          </p:cNvPr>
          <p:cNvCxnSpPr>
            <a:cxnSpLocks/>
          </p:cNvCxnSpPr>
          <p:nvPr/>
        </p:nvCxnSpPr>
        <p:spPr>
          <a:xfrm>
            <a:off x="7673660" y="2414960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3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CE3AE09-8828-F5A8-AB1F-8F08D081D1D1}"/>
              </a:ext>
            </a:extLst>
          </p:cNvPr>
          <p:cNvSpPr/>
          <p:nvPr/>
        </p:nvSpPr>
        <p:spPr>
          <a:xfrm>
            <a:off x="1193658" y="2317804"/>
            <a:ext cx="1094766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6955F6-26AA-9D20-8B05-1E41FA816D62}"/>
              </a:ext>
            </a:extLst>
          </p:cNvPr>
          <p:cNvCxnSpPr>
            <a:cxnSpLocks/>
          </p:cNvCxnSpPr>
          <p:nvPr/>
        </p:nvCxnSpPr>
        <p:spPr>
          <a:xfrm>
            <a:off x="1525685" y="2465117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2C5C90-01D7-29D7-35E5-14F234E4A8A0}"/>
              </a:ext>
            </a:extLst>
          </p:cNvPr>
          <p:cNvCxnSpPr>
            <a:cxnSpLocks/>
          </p:cNvCxnSpPr>
          <p:nvPr/>
        </p:nvCxnSpPr>
        <p:spPr>
          <a:xfrm flipH="1">
            <a:off x="1525685" y="2368966"/>
            <a:ext cx="446028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824794-3F9D-10F9-8A35-4231D78C5109}"/>
              </a:ext>
            </a:extLst>
          </p:cNvPr>
          <p:cNvCxnSpPr>
            <a:cxnSpLocks/>
          </p:cNvCxnSpPr>
          <p:nvPr/>
        </p:nvCxnSpPr>
        <p:spPr>
          <a:xfrm flipH="1" flipV="1">
            <a:off x="1525685" y="3009984"/>
            <a:ext cx="489362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430D06-1352-29A5-81F8-26A4CA630B94}"/>
              </a:ext>
            </a:extLst>
          </p:cNvPr>
          <p:cNvCxnSpPr>
            <a:cxnSpLocks/>
          </p:cNvCxnSpPr>
          <p:nvPr/>
        </p:nvCxnSpPr>
        <p:spPr>
          <a:xfrm flipH="1" flipV="1">
            <a:off x="1803781" y="3266784"/>
            <a:ext cx="211265" cy="47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267BD7-1BFB-BF2C-EF1A-CC4F738E9A87}"/>
              </a:ext>
            </a:extLst>
          </p:cNvPr>
          <p:cNvCxnSpPr>
            <a:cxnSpLocks/>
          </p:cNvCxnSpPr>
          <p:nvPr/>
        </p:nvCxnSpPr>
        <p:spPr>
          <a:xfrm flipH="1" flipV="1">
            <a:off x="1907216" y="3145357"/>
            <a:ext cx="116990" cy="1681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BC6ACE-104A-28C2-3115-8438BD01779A}"/>
              </a:ext>
            </a:extLst>
          </p:cNvPr>
          <p:cNvCxnSpPr>
            <a:cxnSpLocks/>
          </p:cNvCxnSpPr>
          <p:nvPr/>
        </p:nvCxnSpPr>
        <p:spPr>
          <a:xfrm>
            <a:off x="749577" y="2861056"/>
            <a:ext cx="763539" cy="145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C2C310-0ED0-752E-5167-3CB0A715F3B8}"/>
              </a:ext>
            </a:extLst>
          </p:cNvPr>
          <p:cNvCxnSpPr>
            <a:cxnSpLocks/>
          </p:cNvCxnSpPr>
          <p:nvPr/>
        </p:nvCxnSpPr>
        <p:spPr>
          <a:xfrm>
            <a:off x="2034985" y="3469642"/>
            <a:ext cx="12702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61ECF4-D41C-BFC5-A72E-BB87D48F0528}"/>
              </a:ext>
            </a:extLst>
          </p:cNvPr>
          <p:cNvCxnSpPr>
            <a:cxnSpLocks/>
            <a:endCxn id="109" idx="6"/>
          </p:cNvCxnSpPr>
          <p:nvPr/>
        </p:nvCxnSpPr>
        <p:spPr>
          <a:xfrm>
            <a:off x="2026097" y="3286084"/>
            <a:ext cx="95452" cy="1464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F9D073-4A57-6401-A0BD-E57DA8E58D46}"/>
              </a:ext>
            </a:extLst>
          </p:cNvPr>
          <p:cNvGrpSpPr/>
          <p:nvPr/>
        </p:nvGrpSpPr>
        <p:grpSpPr>
          <a:xfrm rot="5400000">
            <a:off x="1447578" y="1693162"/>
            <a:ext cx="1091826" cy="272050"/>
            <a:chOff x="4676775" y="1682364"/>
            <a:chExt cx="1619250" cy="693028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74131D7-4933-2B2B-177C-8DBC65D5A0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E4E4182-4321-443F-C559-0F2EBA6A544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56F6172-8ECC-F15B-F93D-7D4807D395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CDEC16A-91B7-3F37-379C-06D2F105F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0ED2E3C-6382-5B68-F90C-02B5CE5616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B2F0D3-E711-258F-B8B8-53C889A0C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7B0D2F4-1CAA-593D-1FB6-AADF49C867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94311B2-3CF1-432B-78A9-E754B8DD8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673DF7-369A-1E28-5BF0-AFC4810994C3}"/>
              </a:ext>
            </a:extLst>
          </p:cNvPr>
          <p:cNvCxnSpPr>
            <a:cxnSpLocks/>
          </p:cNvCxnSpPr>
          <p:nvPr/>
        </p:nvCxnSpPr>
        <p:spPr>
          <a:xfrm>
            <a:off x="749577" y="1291394"/>
            <a:ext cx="5029476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74A012-FBD6-39BB-CCD3-DBEA4A37893B}"/>
              </a:ext>
            </a:extLst>
          </p:cNvPr>
          <p:cNvCxnSpPr>
            <a:cxnSpLocks/>
          </p:cNvCxnSpPr>
          <p:nvPr/>
        </p:nvCxnSpPr>
        <p:spPr>
          <a:xfrm>
            <a:off x="1962782" y="2259112"/>
            <a:ext cx="1241461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F2E1534-588B-AD1F-0F2F-C663ADE45BBE}"/>
              </a:ext>
            </a:extLst>
          </p:cNvPr>
          <p:cNvGrpSpPr/>
          <p:nvPr/>
        </p:nvGrpSpPr>
        <p:grpSpPr>
          <a:xfrm rot="5400000">
            <a:off x="5248667" y="3128729"/>
            <a:ext cx="1091826" cy="288092"/>
            <a:chOff x="4676775" y="1682364"/>
            <a:chExt cx="1619250" cy="693028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9289580-DC7E-E422-C784-9C566CB83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359E390-0A29-E572-6132-B4FAAEB6874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AF2BA2F-A653-FC41-4CEE-E4F4DBF3EC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048CF64-5225-9C1B-37E5-BE9DC26DD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62BC27E-AE61-ACFF-441B-E844CF7F98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BC4838-86F4-D72F-6D9A-586D5D4C4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156B7AE-5A4F-D61C-4526-B76800CF80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A10AC43-659B-EA78-76F1-2AC9C5489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D538471E-C80A-7689-3701-97B50802CAF2}"/>
              </a:ext>
            </a:extLst>
          </p:cNvPr>
          <p:cNvSpPr txBox="1"/>
          <p:nvPr/>
        </p:nvSpPr>
        <p:spPr>
          <a:xfrm>
            <a:off x="1483247" y="2066793"/>
            <a:ext cx="438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02AD1F9-685F-DD2E-B501-C2814431FA7E}"/>
              </a:ext>
            </a:extLst>
          </p:cNvPr>
          <p:cNvSpPr txBox="1"/>
          <p:nvPr/>
        </p:nvSpPr>
        <p:spPr>
          <a:xfrm>
            <a:off x="2133838" y="3172875"/>
            <a:ext cx="432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D156E20-3E25-70EE-A33E-C2ACEA3CB5D9}"/>
              </a:ext>
            </a:extLst>
          </p:cNvPr>
          <p:cNvSpPr txBox="1"/>
          <p:nvPr/>
        </p:nvSpPr>
        <p:spPr>
          <a:xfrm>
            <a:off x="724870" y="2567160"/>
            <a:ext cx="4822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6D58D88-D78D-64C2-5B93-316E383A60EC}"/>
              </a:ext>
            </a:extLst>
          </p:cNvPr>
          <p:cNvSpPr/>
          <p:nvPr/>
        </p:nvSpPr>
        <p:spPr>
          <a:xfrm>
            <a:off x="2019053" y="3381298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17B23EB-2CC1-F75E-0F88-9BC70244045C}"/>
              </a:ext>
            </a:extLst>
          </p:cNvPr>
          <p:cNvSpPr/>
          <p:nvPr/>
        </p:nvSpPr>
        <p:spPr>
          <a:xfrm>
            <a:off x="1912196" y="2192130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54C567D-C3FE-4515-1E40-126B049D8F21}"/>
              </a:ext>
            </a:extLst>
          </p:cNvPr>
          <p:cNvSpPr/>
          <p:nvPr/>
        </p:nvSpPr>
        <p:spPr>
          <a:xfrm>
            <a:off x="705504" y="2815797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9B64FC3-434C-F1F3-6373-B35D8CDDA45D}"/>
              </a:ext>
            </a:extLst>
          </p:cNvPr>
          <p:cNvCxnSpPr>
            <a:cxnSpLocks/>
          </p:cNvCxnSpPr>
          <p:nvPr/>
        </p:nvCxnSpPr>
        <p:spPr>
          <a:xfrm>
            <a:off x="5766781" y="3742486"/>
            <a:ext cx="0" cy="7683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6ED7A2C9-26D1-D8C1-70AC-78E6197AB27B}"/>
              </a:ext>
            </a:extLst>
          </p:cNvPr>
          <p:cNvCxnSpPr>
            <a:cxnSpLocks/>
          </p:cNvCxnSpPr>
          <p:nvPr/>
        </p:nvCxnSpPr>
        <p:spPr>
          <a:xfrm>
            <a:off x="724870" y="4513425"/>
            <a:ext cx="5066683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CE1B9BB-5BC6-6654-75CC-31DCFBD86E8E}"/>
              </a:ext>
            </a:extLst>
          </p:cNvPr>
          <p:cNvSpPr/>
          <p:nvPr/>
        </p:nvSpPr>
        <p:spPr>
          <a:xfrm flipH="1">
            <a:off x="3008816" y="2345775"/>
            <a:ext cx="1078322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0ACD0D-3D2A-8316-79CF-C3311FC0C80F}"/>
              </a:ext>
            </a:extLst>
          </p:cNvPr>
          <p:cNvCxnSpPr>
            <a:cxnSpLocks/>
          </p:cNvCxnSpPr>
          <p:nvPr/>
        </p:nvCxnSpPr>
        <p:spPr>
          <a:xfrm flipH="1">
            <a:off x="3760099" y="2493088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EEEB7C-459F-46D7-FDB0-5E527EE6A594}"/>
              </a:ext>
            </a:extLst>
          </p:cNvPr>
          <p:cNvCxnSpPr>
            <a:cxnSpLocks/>
          </p:cNvCxnSpPr>
          <p:nvPr/>
        </p:nvCxnSpPr>
        <p:spPr>
          <a:xfrm>
            <a:off x="3320770" y="2396937"/>
            <a:ext cx="439329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CEA427-FB2F-CF8A-1F2E-37706EBEA0C4}"/>
              </a:ext>
            </a:extLst>
          </p:cNvPr>
          <p:cNvCxnSpPr>
            <a:cxnSpLocks/>
          </p:cNvCxnSpPr>
          <p:nvPr/>
        </p:nvCxnSpPr>
        <p:spPr>
          <a:xfrm flipV="1">
            <a:off x="3278087" y="3037955"/>
            <a:ext cx="482012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68273-0E38-8485-F83A-6B46296202AF}"/>
              </a:ext>
            </a:extLst>
          </p:cNvPr>
          <p:cNvCxnSpPr>
            <a:cxnSpLocks/>
          </p:cNvCxnSpPr>
          <p:nvPr/>
        </p:nvCxnSpPr>
        <p:spPr>
          <a:xfrm flipV="1">
            <a:off x="3278088" y="3294755"/>
            <a:ext cx="208092" cy="47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50377D-D2AE-B4B8-63EC-4D12B00709AD}"/>
              </a:ext>
            </a:extLst>
          </p:cNvPr>
          <p:cNvCxnSpPr>
            <a:cxnSpLocks/>
          </p:cNvCxnSpPr>
          <p:nvPr/>
        </p:nvCxnSpPr>
        <p:spPr>
          <a:xfrm flipV="1">
            <a:off x="3269065" y="3173328"/>
            <a:ext cx="115233" cy="1681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28418E-A32B-10E2-C1B4-2397D2313647}"/>
              </a:ext>
            </a:extLst>
          </p:cNvPr>
          <p:cNvCxnSpPr>
            <a:cxnSpLocks/>
          </p:cNvCxnSpPr>
          <p:nvPr/>
        </p:nvCxnSpPr>
        <p:spPr>
          <a:xfrm flipH="1">
            <a:off x="3772479" y="2903548"/>
            <a:ext cx="4613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5AD307A-6D3C-E5A8-5ECB-C03126347CE7}"/>
              </a:ext>
            </a:extLst>
          </p:cNvPr>
          <p:cNvCxnSpPr>
            <a:cxnSpLocks/>
          </p:cNvCxnSpPr>
          <p:nvPr/>
        </p:nvCxnSpPr>
        <p:spPr>
          <a:xfrm flipH="1" flipV="1">
            <a:off x="3764470" y="2897619"/>
            <a:ext cx="586318" cy="52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2803A58-2651-5BA0-B61F-04517AA1072A}"/>
              </a:ext>
            </a:extLst>
          </p:cNvPr>
          <p:cNvGrpSpPr/>
          <p:nvPr/>
        </p:nvGrpSpPr>
        <p:grpSpPr>
          <a:xfrm rot="16200000" flipH="1">
            <a:off x="2151080" y="3853453"/>
            <a:ext cx="1030293" cy="289652"/>
            <a:chOff x="4676775" y="1682364"/>
            <a:chExt cx="1619250" cy="693028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40EDF2D-DBBA-0883-F8E7-2901329EF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6CC507B-5EC5-F3F5-C4AD-EDB293D0B9B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0A78721-54D7-E142-74B2-6742597DFF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468EF77-7F49-123A-EF39-88060B81D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736E0F9-F6ED-29A0-4E01-E63973A1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517D099-221A-85DB-C341-BBB07DBB06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6C0DD403-64CD-A75E-5FAB-DD4BE9F027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A72B3F8-F845-36F5-6433-92022832A8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609CA4ED-A28E-5A80-0F3B-D26F83D41F5A}"/>
              </a:ext>
            </a:extLst>
          </p:cNvPr>
          <p:cNvSpPr txBox="1"/>
          <p:nvPr/>
        </p:nvSpPr>
        <p:spPr>
          <a:xfrm flipH="1">
            <a:off x="2722531" y="3170241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E2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DF5FEFE-73BC-DB7E-6443-B9629AEECFF8}"/>
              </a:ext>
            </a:extLst>
          </p:cNvPr>
          <p:cNvSpPr txBox="1"/>
          <p:nvPr/>
        </p:nvSpPr>
        <p:spPr>
          <a:xfrm flipH="1">
            <a:off x="4073862" y="2595131"/>
            <a:ext cx="475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B2</a:t>
            </a:r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E4530D6D-3275-F00A-B39D-2D2708E73600}"/>
              </a:ext>
            </a:extLst>
          </p:cNvPr>
          <p:cNvCxnSpPr>
            <a:cxnSpLocks/>
          </p:cNvCxnSpPr>
          <p:nvPr/>
        </p:nvCxnSpPr>
        <p:spPr>
          <a:xfrm flipH="1">
            <a:off x="3204241" y="3298536"/>
            <a:ext cx="109978" cy="1856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Freeform: Shape 315">
            <a:extLst>
              <a:ext uri="{FF2B5EF4-FFF2-40B4-BE49-F238E27FC236}">
                <a16:creationId xmlns:a16="http://schemas.microsoft.com/office/drawing/2014/main" id="{36E0717A-CE2D-C39B-35B6-85A1E0A4007C}"/>
              </a:ext>
            </a:extLst>
          </p:cNvPr>
          <p:cNvSpPr/>
          <p:nvPr/>
        </p:nvSpPr>
        <p:spPr>
          <a:xfrm>
            <a:off x="3204243" y="2160502"/>
            <a:ext cx="272111" cy="90769"/>
          </a:xfrm>
          <a:custGeom>
            <a:avLst/>
            <a:gdLst>
              <a:gd name="connsiteX0" fmla="*/ 0 w 302079"/>
              <a:gd name="connsiteY0" fmla="*/ 97971 h 97971"/>
              <a:gd name="connsiteX1" fmla="*/ 179615 w 302079"/>
              <a:gd name="connsiteY1" fmla="*/ 0 h 97971"/>
              <a:gd name="connsiteX2" fmla="*/ 302079 w 302079"/>
              <a:gd name="connsiteY2" fmla="*/ 97971 h 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079" h="97971">
                <a:moveTo>
                  <a:pt x="0" y="97971"/>
                </a:moveTo>
                <a:cubicBezTo>
                  <a:pt x="64634" y="48985"/>
                  <a:pt x="129269" y="0"/>
                  <a:pt x="179615" y="0"/>
                </a:cubicBezTo>
                <a:cubicBezTo>
                  <a:pt x="229961" y="0"/>
                  <a:pt x="277586" y="77560"/>
                  <a:pt x="302079" y="97971"/>
                </a:cubicBezTo>
              </a:path>
            </a:pathLst>
          </a:cu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9995861B-27A0-5E87-8589-2D7198D1962C}"/>
              </a:ext>
            </a:extLst>
          </p:cNvPr>
          <p:cNvCxnSpPr>
            <a:cxnSpLocks/>
          </p:cNvCxnSpPr>
          <p:nvPr/>
        </p:nvCxnSpPr>
        <p:spPr>
          <a:xfrm>
            <a:off x="3466407" y="2239161"/>
            <a:ext cx="1816378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Oval 318">
            <a:extLst>
              <a:ext uri="{FF2B5EF4-FFF2-40B4-BE49-F238E27FC236}">
                <a16:creationId xmlns:a16="http://schemas.microsoft.com/office/drawing/2014/main" id="{E8D1D13A-2E4B-8E35-996C-601BF7B4C0C7}"/>
              </a:ext>
            </a:extLst>
          </p:cNvPr>
          <p:cNvSpPr/>
          <p:nvPr/>
        </p:nvSpPr>
        <p:spPr>
          <a:xfrm rot="10800000" flipH="1">
            <a:off x="4954359" y="1705995"/>
            <a:ext cx="1099172" cy="1057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B116B990-F4AF-803C-BDF4-32D0880EB9C3}"/>
              </a:ext>
            </a:extLst>
          </p:cNvPr>
          <p:cNvCxnSpPr>
            <a:cxnSpLocks/>
          </p:cNvCxnSpPr>
          <p:nvPr/>
        </p:nvCxnSpPr>
        <p:spPr>
          <a:xfrm rot="10800000" flipH="1">
            <a:off x="5287722" y="1853310"/>
            <a:ext cx="0" cy="7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2F95B6E7-F36E-9B12-4FF5-7B6BDE33F128}"/>
              </a:ext>
            </a:extLst>
          </p:cNvPr>
          <p:cNvCxnSpPr>
            <a:cxnSpLocks/>
          </p:cNvCxnSpPr>
          <p:nvPr/>
        </p:nvCxnSpPr>
        <p:spPr>
          <a:xfrm rot="10800000">
            <a:off x="5287722" y="2367732"/>
            <a:ext cx="447823" cy="34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E2154A57-0D2F-6997-84E9-C535D9D325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87722" y="1766740"/>
            <a:ext cx="491331" cy="304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D77FEDDF-D087-B3BC-0381-DAAC6E2F22BA}"/>
              </a:ext>
            </a:extLst>
          </p:cNvPr>
          <p:cNvCxnSpPr>
            <a:cxnSpLocks/>
          </p:cNvCxnSpPr>
          <p:nvPr/>
        </p:nvCxnSpPr>
        <p:spPr>
          <a:xfrm flipH="1">
            <a:off x="5330161" y="1885624"/>
            <a:ext cx="90838" cy="1589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6A2F6877-0294-81D5-FC88-B077E148DDF7}"/>
              </a:ext>
            </a:extLst>
          </p:cNvPr>
          <p:cNvCxnSpPr>
            <a:cxnSpLocks/>
          </p:cNvCxnSpPr>
          <p:nvPr/>
        </p:nvCxnSpPr>
        <p:spPr>
          <a:xfrm flipH="1">
            <a:off x="5305353" y="2044363"/>
            <a:ext cx="1985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72DE44D0-AEAB-0B91-CB0C-86145A144DE3}"/>
              </a:ext>
            </a:extLst>
          </p:cNvPr>
          <p:cNvCxnSpPr>
            <a:cxnSpLocks/>
          </p:cNvCxnSpPr>
          <p:nvPr/>
        </p:nvCxnSpPr>
        <p:spPr>
          <a:xfrm>
            <a:off x="5779053" y="1283273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CD970166-2FD8-792B-2FBF-368E2136407A}"/>
              </a:ext>
            </a:extLst>
          </p:cNvPr>
          <p:cNvCxnSpPr>
            <a:cxnSpLocks/>
          </p:cNvCxnSpPr>
          <p:nvPr/>
        </p:nvCxnSpPr>
        <p:spPr>
          <a:xfrm>
            <a:off x="5778908" y="2896303"/>
            <a:ext cx="494657" cy="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22">
                <a:extLst>
                  <a:ext uri="{FF2B5EF4-FFF2-40B4-BE49-F238E27FC236}">
                    <a16:creationId xmlns:a16="http://schemas.microsoft.com/office/drawing/2014/main" id="{5535615B-8B9B-962A-CB93-91F66059C9FB}"/>
                  </a:ext>
                </a:extLst>
              </p:cNvPr>
              <p:cNvSpPr txBox="1"/>
              <p:nvPr/>
            </p:nvSpPr>
            <p:spPr>
              <a:xfrm>
                <a:off x="16764" y="4321508"/>
                <a:ext cx="59915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5" name="TextBox 22">
                <a:extLst>
                  <a:ext uri="{FF2B5EF4-FFF2-40B4-BE49-F238E27FC236}">
                    <a16:creationId xmlns:a16="http://schemas.microsoft.com/office/drawing/2014/main" id="{5535615B-8B9B-962A-CB93-91F66059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" y="4321508"/>
                <a:ext cx="599155" cy="307777"/>
              </a:xfrm>
              <a:prstGeom prst="rect">
                <a:avLst/>
              </a:prstGeom>
              <a:blipFill>
                <a:blip r:embed="rId4"/>
                <a:stretch>
                  <a:fillRect l="-8163" r="-2040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22">
                <a:extLst>
                  <a:ext uri="{FF2B5EF4-FFF2-40B4-BE49-F238E27FC236}">
                    <a16:creationId xmlns:a16="http://schemas.microsoft.com/office/drawing/2014/main" id="{436CD49F-0411-5B7C-2B12-BC008EE47E24}"/>
                  </a:ext>
                </a:extLst>
              </p:cNvPr>
              <p:cNvSpPr txBox="1"/>
              <p:nvPr/>
            </p:nvSpPr>
            <p:spPr>
              <a:xfrm>
                <a:off x="6250956" y="2937416"/>
                <a:ext cx="53149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7" name="TextBox 22">
                <a:extLst>
                  <a:ext uri="{FF2B5EF4-FFF2-40B4-BE49-F238E27FC236}">
                    <a16:creationId xmlns:a16="http://schemas.microsoft.com/office/drawing/2014/main" id="{436CD49F-0411-5B7C-2B12-BC008EE47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956" y="2937416"/>
                <a:ext cx="531499" cy="307777"/>
              </a:xfrm>
              <a:prstGeom prst="rect">
                <a:avLst/>
              </a:prstGeom>
              <a:blipFill>
                <a:blip r:embed="rId5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49A668-03EC-B923-2470-9DE13F9B0C36}"/>
              </a:ext>
            </a:extLst>
          </p:cNvPr>
          <p:cNvCxnSpPr>
            <a:cxnSpLocks/>
          </p:cNvCxnSpPr>
          <p:nvPr/>
        </p:nvCxnSpPr>
        <p:spPr>
          <a:xfrm>
            <a:off x="540501" y="3372076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351898-B311-377F-4ADB-85509A9AF7BF}"/>
              </a:ext>
            </a:extLst>
          </p:cNvPr>
          <p:cNvCxnSpPr>
            <a:cxnSpLocks/>
          </p:cNvCxnSpPr>
          <p:nvPr/>
        </p:nvCxnSpPr>
        <p:spPr>
          <a:xfrm>
            <a:off x="649766" y="3461604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0CCF45-BC92-738B-1272-5C8D86898E5D}"/>
              </a:ext>
            </a:extLst>
          </p:cNvPr>
          <p:cNvCxnSpPr>
            <a:cxnSpLocks/>
          </p:cNvCxnSpPr>
          <p:nvPr/>
        </p:nvCxnSpPr>
        <p:spPr>
          <a:xfrm>
            <a:off x="551453" y="3943819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3931F4-928A-6C02-1527-557AD6AFE6A9}"/>
              </a:ext>
            </a:extLst>
          </p:cNvPr>
          <p:cNvCxnSpPr>
            <a:cxnSpLocks/>
          </p:cNvCxnSpPr>
          <p:nvPr/>
        </p:nvCxnSpPr>
        <p:spPr>
          <a:xfrm>
            <a:off x="660718" y="4033347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8F5CB7-F86F-0BB3-F9BA-42114E66D0FC}"/>
              </a:ext>
            </a:extLst>
          </p:cNvPr>
          <p:cNvCxnSpPr>
            <a:cxnSpLocks/>
          </p:cNvCxnSpPr>
          <p:nvPr/>
        </p:nvCxnSpPr>
        <p:spPr>
          <a:xfrm>
            <a:off x="716775" y="4110149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E8AA03-B563-EBBA-ACE0-9F6F8C504609}"/>
              </a:ext>
            </a:extLst>
          </p:cNvPr>
          <p:cNvCxnSpPr>
            <a:cxnSpLocks/>
          </p:cNvCxnSpPr>
          <p:nvPr/>
        </p:nvCxnSpPr>
        <p:spPr>
          <a:xfrm>
            <a:off x="757595" y="2856988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984C79-C812-5E66-67E4-D7DA2AA25586}"/>
              </a:ext>
            </a:extLst>
          </p:cNvPr>
          <p:cNvCxnSpPr>
            <a:cxnSpLocks/>
          </p:cNvCxnSpPr>
          <p:nvPr/>
        </p:nvCxnSpPr>
        <p:spPr>
          <a:xfrm>
            <a:off x="757595" y="3458672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AB1810-F426-B365-8156-76B0812CCCE4}"/>
              </a:ext>
            </a:extLst>
          </p:cNvPr>
          <p:cNvSpPr txBox="1"/>
          <p:nvPr/>
        </p:nvSpPr>
        <p:spPr>
          <a:xfrm>
            <a:off x="714302" y="-14988"/>
            <a:ext cx="4112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OPAMP-Non-Inverting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D80EA23E-C27C-1268-26BB-30F25BCC6591}"/>
              </a:ext>
            </a:extLst>
          </p:cNvPr>
          <p:cNvSpPr/>
          <p:nvPr/>
        </p:nvSpPr>
        <p:spPr>
          <a:xfrm flipH="1">
            <a:off x="3164828" y="3401386"/>
            <a:ext cx="10095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5FFD21-52EC-B994-0128-DC3A49CD37EC}"/>
              </a:ext>
            </a:extLst>
          </p:cNvPr>
          <p:cNvSpPr txBox="1"/>
          <p:nvPr/>
        </p:nvSpPr>
        <p:spPr>
          <a:xfrm>
            <a:off x="2833389" y="2235592"/>
            <a:ext cx="438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54E60-81FF-D23C-E18B-3A5A82FAD2FB}"/>
              </a:ext>
            </a:extLst>
          </p:cNvPr>
          <p:cNvSpPr txBox="1"/>
          <p:nvPr/>
        </p:nvSpPr>
        <p:spPr>
          <a:xfrm flipH="1">
            <a:off x="4521914" y="1983844"/>
            <a:ext cx="475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DE5F00-C6D9-B612-92C4-33F5848909F8}"/>
              </a:ext>
            </a:extLst>
          </p:cNvPr>
          <p:cNvSpPr txBox="1"/>
          <p:nvPr/>
        </p:nvSpPr>
        <p:spPr>
          <a:xfrm flipH="1">
            <a:off x="5375580" y="1400168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4666BD-F0BD-6B8A-89F7-315794E94946}"/>
              </a:ext>
            </a:extLst>
          </p:cNvPr>
          <p:cNvSpPr txBox="1"/>
          <p:nvPr/>
        </p:nvSpPr>
        <p:spPr>
          <a:xfrm flipH="1">
            <a:off x="5322719" y="2879552"/>
            <a:ext cx="475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276134F-E1CF-9B4E-7275-04E097F73413}"/>
                  </a:ext>
                </a:extLst>
              </p:cNvPr>
              <p:cNvSpPr txBox="1"/>
              <p:nvPr/>
            </p:nvSpPr>
            <p:spPr>
              <a:xfrm>
                <a:off x="2824971" y="4013731"/>
                <a:ext cx="4822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276134F-E1CF-9B4E-7275-04E097F73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971" y="4013731"/>
                <a:ext cx="48226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52EAA88-944B-B661-017F-8747AB5364B6}"/>
                  </a:ext>
                </a:extLst>
              </p:cNvPr>
              <p:cNvSpPr txBox="1"/>
              <p:nvPr/>
            </p:nvSpPr>
            <p:spPr>
              <a:xfrm>
                <a:off x="1424949" y="1580730"/>
                <a:ext cx="4822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52EAA88-944B-B661-017F-8747AB536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949" y="1580730"/>
                <a:ext cx="48226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1BC3ECC-820C-61C6-B249-8A740BC05030}"/>
              </a:ext>
            </a:extLst>
          </p:cNvPr>
          <p:cNvCxnSpPr>
            <a:cxnSpLocks/>
          </p:cNvCxnSpPr>
          <p:nvPr/>
        </p:nvCxnSpPr>
        <p:spPr>
          <a:xfrm>
            <a:off x="3337792" y="1282888"/>
            <a:ext cx="0" cy="1121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2CC57A9-AF35-9FD4-2EA8-CD9F42B5FF44}"/>
              </a:ext>
            </a:extLst>
          </p:cNvPr>
          <p:cNvSpPr txBox="1"/>
          <p:nvPr/>
        </p:nvSpPr>
        <p:spPr>
          <a:xfrm>
            <a:off x="1592795" y="2654109"/>
            <a:ext cx="529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17FEAF-9F5F-72D3-39EF-D40E0BB4C0B2}"/>
              </a:ext>
            </a:extLst>
          </p:cNvPr>
          <p:cNvSpPr txBox="1"/>
          <p:nvPr/>
        </p:nvSpPr>
        <p:spPr>
          <a:xfrm>
            <a:off x="3117132" y="2759168"/>
            <a:ext cx="529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155D34-8BE6-9332-A37F-635075239565}"/>
              </a:ext>
            </a:extLst>
          </p:cNvPr>
          <p:cNvSpPr txBox="1"/>
          <p:nvPr/>
        </p:nvSpPr>
        <p:spPr>
          <a:xfrm>
            <a:off x="5450399" y="2055879"/>
            <a:ext cx="529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C1D6ED-5B23-BDBA-A101-6DB477368F4B}"/>
              </a:ext>
            </a:extLst>
          </p:cNvPr>
          <p:cNvSpPr txBox="1"/>
          <p:nvPr/>
        </p:nvSpPr>
        <p:spPr>
          <a:xfrm flipH="1">
            <a:off x="5504555" y="1766597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E01291-B0FF-3E07-FAF0-4995139644E7}"/>
              </a:ext>
            </a:extLst>
          </p:cNvPr>
          <p:cNvSpPr txBox="1"/>
          <p:nvPr/>
        </p:nvSpPr>
        <p:spPr>
          <a:xfrm flipH="1">
            <a:off x="4866895" y="2202429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CBD7EA-2125-91FE-8C53-61D105D9E5D6}"/>
              </a:ext>
            </a:extLst>
          </p:cNvPr>
          <p:cNvSpPr txBox="1"/>
          <p:nvPr/>
        </p:nvSpPr>
        <p:spPr>
          <a:xfrm flipH="1">
            <a:off x="5497792" y="2359777"/>
            <a:ext cx="50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2901875-BDFC-A687-A8A0-E1BED7619553}"/>
                  </a:ext>
                </a:extLst>
              </p:cNvPr>
              <p:cNvSpPr txBox="1"/>
              <p:nvPr/>
            </p:nvSpPr>
            <p:spPr>
              <a:xfrm>
                <a:off x="5284072" y="3172875"/>
                <a:ext cx="4822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2901875-BDFC-A687-A8A0-E1BED761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072" y="3172875"/>
                <a:ext cx="482267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22">
                <a:extLst>
                  <a:ext uri="{FF2B5EF4-FFF2-40B4-BE49-F238E27FC236}">
                    <a16:creationId xmlns:a16="http://schemas.microsoft.com/office/drawing/2014/main" id="{C8F7BBC0-6D85-EE33-D5A6-C613E057AE60}"/>
                  </a:ext>
                </a:extLst>
              </p:cNvPr>
              <p:cNvSpPr txBox="1"/>
              <p:nvPr/>
            </p:nvSpPr>
            <p:spPr>
              <a:xfrm>
                <a:off x="-17736" y="1128722"/>
                <a:ext cx="707854" cy="308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22">
                <a:extLst>
                  <a:ext uri="{FF2B5EF4-FFF2-40B4-BE49-F238E27FC236}">
                    <a16:creationId xmlns:a16="http://schemas.microsoft.com/office/drawing/2014/main" id="{C8F7BBC0-6D85-EE33-D5A6-C613E057A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736" y="1128722"/>
                <a:ext cx="707854" cy="308332"/>
              </a:xfrm>
              <a:prstGeom prst="rect">
                <a:avLst/>
              </a:prstGeom>
              <a:blipFill>
                <a:blip r:embed="rId9"/>
                <a:stretch>
                  <a:fillRect l="-7759" r="-689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F56A1A57-A1CC-88D7-FEBE-1923C7574C51}"/>
              </a:ext>
            </a:extLst>
          </p:cNvPr>
          <p:cNvGrpSpPr/>
          <p:nvPr/>
        </p:nvGrpSpPr>
        <p:grpSpPr>
          <a:xfrm>
            <a:off x="4256644" y="2738044"/>
            <a:ext cx="1091826" cy="272050"/>
            <a:chOff x="4676775" y="1682364"/>
            <a:chExt cx="1619250" cy="693028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1EF7C64-E17B-6536-BC8E-D177F49203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D67E98C-198B-31BD-0352-4842B9863E7C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03DA0FD-AF1B-A5C2-684C-5EB4D48ADF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C0C7DD2-EF96-9CA1-4EE1-F627DB5F6C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03048A3-8D76-7EDB-49E0-D4D17CA830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4CD0636-2B9F-3120-AAF3-EFDFE995E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98AF82B-B87B-F522-0685-36C7909977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856D042-23A8-7AC0-864F-E926670876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BF75D7B-AC93-1D3A-0485-27A69E664DAA}"/>
              </a:ext>
            </a:extLst>
          </p:cNvPr>
          <p:cNvCxnSpPr>
            <a:cxnSpLocks/>
          </p:cNvCxnSpPr>
          <p:nvPr/>
        </p:nvCxnSpPr>
        <p:spPr>
          <a:xfrm flipH="1" flipV="1">
            <a:off x="5264708" y="2900577"/>
            <a:ext cx="586318" cy="52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3DD6810-C37F-AF20-BF12-6980B58778DF}"/>
              </a:ext>
            </a:extLst>
          </p:cNvPr>
          <p:cNvGrpSpPr/>
          <p:nvPr/>
        </p:nvGrpSpPr>
        <p:grpSpPr>
          <a:xfrm rot="16200000" flipH="1">
            <a:off x="3776015" y="3265927"/>
            <a:ext cx="1030293" cy="289652"/>
            <a:chOff x="4676775" y="1682364"/>
            <a:chExt cx="1619250" cy="693028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7FDA7E4-FAF3-D334-7E1C-3889F603C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07C0F68-AD1A-F201-EDE4-77D8CC80B3A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8BE8690-93D9-1964-0DA8-2D5CA11E83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12C7864-6F22-92E1-9E0B-B1E1E8816A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5907223-CD39-31D8-8A37-8E76D4A1EC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1BE302D-DC3A-0685-26DE-3A9D3BB4B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2A76C0D-14FF-4EE8-82FA-5D1197AF5D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DFFBD83-69B4-F0F7-3FD1-07EEE36DE5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7571561-6746-0E98-428C-70BEF6605A26}"/>
              </a:ext>
            </a:extLst>
          </p:cNvPr>
          <p:cNvCxnSpPr>
            <a:cxnSpLocks/>
          </p:cNvCxnSpPr>
          <p:nvPr/>
        </p:nvCxnSpPr>
        <p:spPr>
          <a:xfrm>
            <a:off x="4098571" y="3924203"/>
            <a:ext cx="408295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6EEE7D6-593C-C5B9-869B-0EB0AF723EE4}"/>
              </a:ext>
            </a:extLst>
          </p:cNvPr>
          <p:cNvCxnSpPr>
            <a:cxnSpLocks/>
          </p:cNvCxnSpPr>
          <p:nvPr/>
        </p:nvCxnSpPr>
        <p:spPr>
          <a:xfrm>
            <a:off x="4207836" y="4013731"/>
            <a:ext cx="210972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14BEC82-FD09-8C84-BC1C-BBEF83E01715}"/>
              </a:ext>
            </a:extLst>
          </p:cNvPr>
          <p:cNvCxnSpPr>
            <a:cxnSpLocks/>
          </p:cNvCxnSpPr>
          <p:nvPr/>
        </p:nvCxnSpPr>
        <p:spPr>
          <a:xfrm>
            <a:off x="4263893" y="4090533"/>
            <a:ext cx="101201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EEEF18-F5E1-90C9-25AE-1065431177F4}"/>
                  </a:ext>
                </a:extLst>
              </p:cNvPr>
              <p:cNvSpPr txBox="1"/>
              <p:nvPr/>
            </p:nvSpPr>
            <p:spPr>
              <a:xfrm flipH="1">
                <a:off x="4422598" y="3002466"/>
                <a:ext cx="75150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  <a:highlight>
                      <a:srgbClr val="FFFF00"/>
                    </a:highlight>
                  </a:rPr>
                  <a:t>=9k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EEEF18-F5E1-90C9-25AE-106543117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22598" y="3002466"/>
                <a:ext cx="751501" cy="307777"/>
              </a:xfrm>
              <a:prstGeom prst="rect">
                <a:avLst/>
              </a:prstGeom>
              <a:blipFill>
                <a:blip r:embed="rId10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3E6517-DF91-6AD1-559D-BE1E9DD62AD3}"/>
              </a:ext>
            </a:extLst>
          </p:cNvPr>
          <p:cNvCxnSpPr>
            <a:cxnSpLocks/>
          </p:cNvCxnSpPr>
          <p:nvPr/>
        </p:nvCxnSpPr>
        <p:spPr>
          <a:xfrm flipV="1">
            <a:off x="7695039" y="2414779"/>
            <a:ext cx="378108" cy="1494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9C5837C-87E4-B693-41F7-4459A98BB9BA}"/>
              </a:ext>
            </a:extLst>
          </p:cNvPr>
          <p:cNvSpPr/>
          <p:nvPr/>
        </p:nvSpPr>
        <p:spPr>
          <a:xfrm rot="5400000">
            <a:off x="7969995" y="1997758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CB0C6D3-CA90-596E-1C91-3AF4C9289DCF}"/>
              </a:ext>
            </a:extLst>
          </p:cNvPr>
          <p:cNvSpPr/>
          <p:nvPr/>
        </p:nvSpPr>
        <p:spPr>
          <a:xfrm>
            <a:off x="7621569" y="2373769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0E5831C-D8F1-65F0-085D-9F43F1F1A2C9}"/>
              </a:ext>
            </a:extLst>
          </p:cNvPr>
          <p:cNvCxnSpPr>
            <a:cxnSpLocks/>
          </p:cNvCxnSpPr>
          <p:nvPr/>
        </p:nvCxnSpPr>
        <p:spPr>
          <a:xfrm>
            <a:off x="7456566" y="2930048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CBAB7B2-6ACD-1232-5B45-D89EB6D00B68}"/>
              </a:ext>
            </a:extLst>
          </p:cNvPr>
          <p:cNvCxnSpPr>
            <a:cxnSpLocks/>
          </p:cNvCxnSpPr>
          <p:nvPr/>
        </p:nvCxnSpPr>
        <p:spPr>
          <a:xfrm>
            <a:off x="7565831" y="3019576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09CC188-B686-39F7-6037-0E6B6954DFE6}"/>
              </a:ext>
            </a:extLst>
          </p:cNvPr>
          <p:cNvCxnSpPr>
            <a:cxnSpLocks/>
          </p:cNvCxnSpPr>
          <p:nvPr/>
        </p:nvCxnSpPr>
        <p:spPr>
          <a:xfrm>
            <a:off x="7467518" y="3501791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C182498-D061-802E-EB7E-620C9A0949E6}"/>
              </a:ext>
            </a:extLst>
          </p:cNvPr>
          <p:cNvCxnSpPr>
            <a:cxnSpLocks/>
          </p:cNvCxnSpPr>
          <p:nvPr/>
        </p:nvCxnSpPr>
        <p:spPr>
          <a:xfrm>
            <a:off x="7576783" y="3591319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8B1B02D-DCAF-3D79-53E6-5F138C1B377B}"/>
              </a:ext>
            </a:extLst>
          </p:cNvPr>
          <p:cNvCxnSpPr>
            <a:cxnSpLocks/>
          </p:cNvCxnSpPr>
          <p:nvPr/>
        </p:nvCxnSpPr>
        <p:spPr>
          <a:xfrm>
            <a:off x="7632840" y="3668121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1109825-2D14-2C6E-29C1-AFCD5E4E00AB}"/>
              </a:ext>
            </a:extLst>
          </p:cNvPr>
          <p:cNvCxnSpPr>
            <a:cxnSpLocks/>
          </p:cNvCxnSpPr>
          <p:nvPr/>
        </p:nvCxnSpPr>
        <p:spPr>
          <a:xfrm>
            <a:off x="7673660" y="3016644"/>
            <a:ext cx="0" cy="50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150D7F3-C447-4879-B002-F5AA6DA88B8D}"/>
              </a:ext>
            </a:extLst>
          </p:cNvPr>
          <p:cNvGrpSpPr/>
          <p:nvPr/>
        </p:nvGrpSpPr>
        <p:grpSpPr>
          <a:xfrm>
            <a:off x="7673660" y="1372027"/>
            <a:ext cx="945400" cy="326535"/>
            <a:chOff x="4676775" y="1682364"/>
            <a:chExt cx="1619250" cy="693028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ACDA53E-B66C-9C30-09F2-9DC0BF20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B507EFA-0A81-8F0E-316F-70F6E93F08C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C51AE2E-FDAC-5B06-0042-9A7781DBB2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7263882-0B5C-9B51-AFA5-37296251E8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9C529C1-135F-ED0B-24B8-0D49A1525C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C14B5D4-6B2B-1E56-6035-A11C038B70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757D120-5C49-FAE7-58F3-2ADEBE5F34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D3089BC-C2EB-1D71-B273-7D87837988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537859D-3C6A-9C94-3603-B4C9B3FE0D7E}"/>
              </a:ext>
            </a:extLst>
          </p:cNvPr>
          <p:cNvCxnSpPr>
            <a:cxnSpLocks/>
          </p:cNvCxnSpPr>
          <p:nvPr/>
        </p:nvCxnSpPr>
        <p:spPr>
          <a:xfrm>
            <a:off x="8623540" y="1559741"/>
            <a:ext cx="0" cy="6372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4FDBE42-5FD5-5331-6681-321576DDA8AA}"/>
              </a:ext>
            </a:extLst>
          </p:cNvPr>
          <p:cNvCxnSpPr>
            <a:cxnSpLocks/>
          </p:cNvCxnSpPr>
          <p:nvPr/>
        </p:nvCxnSpPr>
        <p:spPr>
          <a:xfrm flipV="1">
            <a:off x="8533869" y="2203940"/>
            <a:ext cx="378108" cy="1494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54FD630-9583-9975-1E76-B3BB458E65DA}"/>
              </a:ext>
            </a:extLst>
          </p:cNvPr>
          <p:cNvGrpSpPr/>
          <p:nvPr/>
        </p:nvGrpSpPr>
        <p:grpSpPr>
          <a:xfrm>
            <a:off x="6599427" y="1859521"/>
            <a:ext cx="1091826" cy="272050"/>
            <a:chOff x="4676775" y="1682364"/>
            <a:chExt cx="1619250" cy="693028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2C7381C-8CBB-357F-DFAD-BC3015523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D90F4AC-F4D3-F76E-ECBE-48BBDC57CBD0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4353CB6-AC88-E784-7963-AC34F35CB8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D590DC5-9B03-E72C-8756-252FEA6292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D4A25216-CC41-06DA-D168-3B929BC32D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4CE5D3A-0C9A-CAE8-C479-B153921EC8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EC1AF7E-4004-5719-9671-59DDCEC318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75BAD8B-E4BF-9AF8-9B79-67D9BCFDBA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E294673-367D-4421-FE46-CB2335C2A9D5}"/>
              </a:ext>
            </a:extLst>
          </p:cNvPr>
          <p:cNvCxnSpPr>
            <a:cxnSpLocks/>
          </p:cNvCxnSpPr>
          <p:nvPr/>
        </p:nvCxnSpPr>
        <p:spPr>
          <a:xfrm flipV="1">
            <a:off x="7660713" y="2017327"/>
            <a:ext cx="425170" cy="747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D0823B6-3DCF-05E6-5608-F525A0E7AA6E}"/>
              </a:ext>
            </a:extLst>
          </p:cNvPr>
          <p:cNvCxnSpPr>
            <a:cxnSpLocks/>
          </p:cNvCxnSpPr>
          <p:nvPr/>
        </p:nvCxnSpPr>
        <p:spPr>
          <a:xfrm>
            <a:off x="7689838" y="1571866"/>
            <a:ext cx="15682" cy="43665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22">
                <a:extLst>
                  <a:ext uri="{FF2B5EF4-FFF2-40B4-BE49-F238E27FC236}">
                    <a16:creationId xmlns:a16="http://schemas.microsoft.com/office/drawing/2014/main" id="{41BFCF9D-D502-1B9C-9C5F-54F847942043}"/>
                  </a:ext>
                </a:extLst>
              </p:cNvPr>
              <p:cNvSpPr txBox="1"/>
              <p:nvPr/>
            </p:nvSpPr>
            <p:spPr>
              <a:xfrm>
                <a:off x="8031451" y="2161831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5" name="TextBox 22">
                <a:extLst>
                  <a:ext uri="{FF2B5EF4-FFF2-40B4-BE49-F238E27FC236}">
                    <a16:creationId xmlns:a16="http://schemas.microsoft.com/office/drawing/2014/main" id="{41BFCF9D-D502-1B9C-9C5F-54F847942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451" y="2161831"/>
                <a:ext cx="302521" cy="307776"/>
              </a:xfrm>
              <a:prstGeom prst="rect">
                <a:avLst/>
              </a:prstGeom>
              <a:blipFill>
                <a:blip r:embed="rId11"/>
                <a:stretch>
                  <a:fillRect l="-10000" r="-8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22">
                <a:extLst>
                  <a:ext uri="{FF2B5EF4-FFF2-40B4-BE49-F238E27FC236}">
                    <a16:creationId xmlns:a16="http://schemas.microsoft.com/office/drawing/2014/main" id="{955C8618-6EC4-21CB-8A41-B3341E8A824B}"/>
                  </a:ext>
                </a:extLst>
              </p:cNvPr>
              <p:cNvSpPr txBox="1"/>
              <p:nvPr/>
            </p:nvSpPr>
            <p:spPr>
              <a:xfrm>
                <a:off x="8042140" y="1901991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6" name="TextBox 22">
                <a:extLst>
                  <a:ext uri="{FF2B5EF4-FFF2-40B4-BE49-F238E27FC236}">
                    <a16:creationId xmlns:a16="http://schemas.microsoft.com/office/drawing/2014/main" id="{955C8618-6EC4-21CB-8A41-B3341E8A8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140" y="1901991"/>
                <a:ext cx="302521" cy="30777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1448A5F-4E25-865F-68BB-FCB0B044E806}"/>
                  </a:ext>
                </a:extLst>
              </p:cNvPr>
              <p:cNvSpPr txBox="1"/>
              <p:nvPr/>
            </p:nvSpPr>
            <p:spPr>
              <a:xfrm>
                <a:off x="6896295" y="1513297"/>
                <a:ext cx="4822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1448A5F-4E25-865F-68BB-FCB0B044E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295" y="1513297"/>
                <a:ext cx="482267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7F3A94F2-60D3-9160-AA42-BEEF73E93B29}"/>
                  </a:ext>
                </a:extLst>
              </p:cNvPr>
              <p:cNvSpPr txBox="1"/>
              <p:nvPr/>
            </p:nvSpPr>
            <p:spPr>
              <a:xfrm>
                <a:off x="7884093" y="958298"/>
                <a:ext cx="4822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7F3A94F2-60D3-9160-AA42-BEEF73E93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093" y="958298"/>
                <a:ext cx="482267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Box 148">
            <a:extLst>
              <a:ext uri="{FF2B5EF4-FFF2-40B4-BE49-F238E27FC236}">
                <a16:creationId xmlns:a16="http://schemas.microsoft.com/office/drawing/2014/main" id="{15007F12-D8A4-D477-BB1F-C84DC1933FF9}"/>
              </a:ext>
            </a:extLst>
          </p:cNvPr>
          <p:cNvSpPr txBox="1"/>
          <p:nvPr/>
        </p:nvSpPr>
        <p:spPr>
          <a:xfrm>
            <a:off x="1015476" y="547780"/>
            <a:ext cx="6012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highlight>
                  <a:srgbClr val="FFFF00"/>
                </a:highlight>
              </a:rPr>
              <a:t>Gain 10 </a:t>
            </a:r>
            <a:r>
              <a:rPr lang="en-US" sz="2800" b="1" dirty="0">
                <a:highlight>
                  <a:srgbClr val="FFFF00"/>
                </a:highlight>
                <a:sym typeface="Wingdings" panose="05000000000000000000" pitchFamily="2" charset="2"/>
              </a:rPr>
              <a:t> non-</a:t>
            </a:r>
            <a:r>
              <a:rPr lang="en-US" sz="2800" b="1" dirty="0">
                <a:highlight>
                  <a:srgbClr val="FFFF00"/>
                </a:highlight>
              </a:rPr>
              <a:t>inverting amplifier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44DB48B-195F-A1EA-4BDD-191F9E749482}"/>
                  </a:ext>
                </a:extLst>
              </p:cNvPr>
              <p:cNvSpPr txBox="1"/>
              <p:nvPr/>
            </p:nvSpPr>
            <p:spPr>
              <a:xfrm flipH="1">
                <a:off x="4404240" y="3367427"/>
                <a:ext cx="75150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  <a:highlight>
                      <a:srgbClr val="FFFF00"/>
                    </a:highlight>
                  </a:rPr>
                  <a:t>=1k</a:t>
                </a: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44DB48B-195F-A1EA-4BDD-191F9E749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04240" y="3367427"/>
                <a:ext cx="751501" cy="307777"/>
              </a:xfrm>
              <a:prstGeom prst="rect">
                <a:avLst/>
              </a:prstGeom>
              <a:blipFill>
                <a:blip r:embed="rId1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27F331C-6A55-2662-5F61-B32ADB5DD4C4}"/>
              </a:ext>
            </a:extLst>
          </p:cNvPr>
          <p:cNvSpPr txBox="1"/>
          <p:nvPr/>
        </p:nvSpPr>
        <p:spPr>
          <a:xfrm>
            <a:off x="1327401" y="4609076"/>
            <a:ext cx="69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highlight>
                  <a:srgbClr val="FFFF00"/>
                </a:highlight>
              </a:rPr>
              <a:t>How can you make inverting amplifier?</a:t>
            </a:r>
          </a:p>
        </p:txBody>
      </p:sp>
    </p:spTree>
    <p:extLst>
      <p:ext uri="{BB962C8B-B14F-4D97-AF65-F5344CB8AC3E}">
        <p14:creationId xmlns:p14="http://schemas.microsoft.com/office/powerpoint/2010/main" val="150582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4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2460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Ideal OPAMP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6A3CB6C-85B5-4E0F-B251-B89623EC2AF2}"/>
              </a:ext>
            </a:extLst>
          </p:cNvPr>
          <p:cNvCxnSpPr>
            <a:cxnSpLocks/>
          </p:cNvCxnSpPr>
          <p:nvPr/>
        </p:nvCxnSpPr>
        <p:spPr>
          <a:xfrm flipV="1">
            <a:off x="2307699" y="2414779"/>
            <a:ext cx="378108" cy="1494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7E3041E5-F883-4563-9158-6578AE85E5B5}"/>
              </a:ext>
            </a:extLst>
          </p:cNvPr>
          <p:cNvSpPr/>
          <p:nvPr/>
        </p:nvSpPr>
        <p:spPr>
          <a:xfrm rot="5400000">
            <a:off x="2582655" y="1997758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93575D6-DE22-4908-854F-4316C38FAE64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125151" y="2203940"/>
            <a:ext cx="399486" cy="1349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96A828C-CCC2-4442-A1FD-DAC47C7B089F}"/>
              </a:ext>
            </a:extLst>
          </p:cNvPr>
          <p:cNvCxnSpPr>
            <a:cxnSpLocks/>
          </p:cNvCxnSpPr>
          <p:nvPr/>
        </p:nvCxnSpPr>
        <p:spPr>
          <a:xfrm>
            <a:off x="1097280" y="2017327"/>
            <a:ext cx="1601263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22">
                <a:extLst>
                  <a:ext uri="{FF2B5EF4-FFF2-40B4-BE49-F238E27FC236}">
                    <a16:creationId xmlns:a16="http://schemas.microsoft.com/office/drawing/2014/main" id="{1A03A2BE-69BE-476E-B14D-AD2BC162E6A4}"/>
                  </a:ext>
                </a:extLst>
              </p:cNvPr>
              <p:cNvSpPr txBox="1"/>
              <p:nvPr/>
            </p:nvSpPr>
            <p:spPr>
              <a:xfrm>
                <a:off x="2644111" y="2161831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8" name="TextBox 22">
                <a:extLst>
                  <a:ext uri="{FF2B5EF4-FFF2-40B4-BE49-F238E27FC236}">
                    <a16:creationId xmlns:a16="http://schemas.microsoft.com/office/drawing/2014/main" id="{1A03A2BE-69BE-476E-B14D-AD2BC162E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111" y="2161831"/>
                <a:ext cx="302521" cy="307776"/>
              </a:xfrm>
              <a:prstGeom prst="rect">
                <a:avLst/>
              </a:prstGeom>
              <a:blipFill>
                <a:blip r:embed="rId4"/>
                <a:stretch>
                  <a:fillRect l="-10204" r="-1020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22">
                <a:extLst>
                  <a:ext uri="{FF2B5EF4-FFF2-40B4-BE49-F238E27FC236}">
                    <a16:creationId xmlns:a16="http://schemas.microsoft.com/office/drawing/2014/main" id="{36082713-7A1A-4336-87C8-EDE58D87930C}"/>
                  </a:ext>
                </a:extLst>
              </p:cNvPr>
              <p:cNvSpPr txBox="1"/>
              <p:nvPr/>
            </p:nvSpPr>
            <p:spPr>
              <a:xfrm>
                <a:off x="2654800" y="1901991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9" name="TextBox 22">
                <a:extLst>
                  <a:ext uri="{FF2B5EF4-FFF2-40B4-BE49-F238E27FC236}">
                    <a16:creationId xmlns:a16="http://schemas.microsoft.com/office/drawing/2014/main" id="{36082713-7A1A-4336-87C8-EDE58D879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800" y="1901991"/>
                <a:ext cx="302521" cy="3077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CEEE06F-825F-4040-AC9E-430D400DA6C2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1074815" y="2017327"/>
            <a:ext cx="5944" cy="3124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C7C1F0D5-C261-4B3A-9EF6-FFCF4B438C48}"/>
              </a:ext>
            </a:extLst>
          </p:cNvPr>
          <p:cNvSpPr/>
          <p:nvPr/>
        </p:nvSpPr>
        <p:spPr>
          <a:xfrm>
            <a:off x="1028667" y="1976136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C242433-E960-4669-A56F-4B3F8FCF4A38}"/>
              </a:ext>
            </a:extLst>
          </p:cNvPr>
          <p:cNvCxnSpPr>
            <a:cxnSpLocks/>
          </p:cNvCxnSpPr>
          <p:nvPr/>
        </p:nvCxnSpPr>
        <p:spPr>
          <a:xfrm>
            <a:off x="874616" y="3104158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946B7A9-838A-4562-B52A-35658B3960CF}"/>
              </a:ext>
            </a:extLst>
          </p:cNvPr>
          <p:cNvCxnSpPr>
            <a:cxnSpLocks/>
          </p:cNvCxnSpPr>
          <p:nvPr/>
        </p:nvCxnSpPr>
        <p:spPr>
          <a:xfrm>
            <a:off x="983881" y="3193686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E221366-4DDB-4DA7-A3F6-9153908FDF05}"/>
              </a:ext>
            </a:extLst>
          </p:cNvPr>
          <p:cNvCxnSpPr>
            <a:cxnSpLocks/>
          </p:cNvCxnSpPr>
          <p:nvPr/>
        </p:nvCxnSpPr>
        <p:spPr>
          <a:xfrm>
            <a:off x="1039938" y="3270488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919788F-7E65-44ED-81A2-BA905F2C7B82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074815" y="2730164"/>
            <a:ext cx="5943" cy="3911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EA7EEE6-93FF-4131-A1AC-97839FAD4449}"/>
              </a:ext>
            </a:extLst>
          </p:cNvPr>
          <p:cNvSpPr/>
          <p:nvPr/>
        </p:nvSpPr>
        <p:spPr>
          <a:xfrm>
            <a:off x="874616" y="2329766"/>
            <a:ext cx="400398" cy="4003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15437C5-50BB-42A7-9474-E5F030172B85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2269762" y="2429727"/>
            <a:ext cx="5944" cy="3124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C44579F9-245F-4EDA-A471-2AD3E5A59712}"/>
              </a:ext>
            </a:extLst>
          </p:cNvPr>
          <p:cNvSpPr/>
          <p:nvPr/>
        </p:nvSpPr>
        <p:spPr>
          <a:xfrm>
            <a:off x="2223614" y="2388536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B02B5C2-C1FB-457A-8768-4485E18DB6D1}"/>
              </a:ext>
            </a:extLst>
          </p:cNvPr>
          <p:cNvCxnSpPr>
            <a:cxnSpLocks/>
          </p:cNvCxnSpPr>
          <p:nvPr/>
        </p:nvCxnSpPr>
        <p:spPr>
          <a:xfrm>
            <a:off x="2069563" y="3516558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63B6369-5DE9-43E9-A681-F2332D803F67}"/>
              </a:ext>
            </a:extLst>
          </p:cNvPr>
          <p:cNvCxnSpPr>
            <a:cxnSpLocks/>
          </p:cNvCxnSpPr>
          <p:nvPr/>
        </p:nvCxnSpPr>
        <p:spPr>
          <a:xfrm>
            <a:off x="2178828" y="3606086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0544A77-E759-48CD-ABE3-4B1D5B642BFB}"/>
              </a:ext>
            </a:extLst>
          </p:cNvPr>
          <p:cNvCxnSpPr>
            <a:cxnSpLocks/>
          </p:cNvCxnSpPr>
          <p:nvPr/>
        </p:nvCxnSpPr>
        <p:spPr>
          <a:xfrm>
            <a:off x="2234885" y="3682888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8BA769F-EEFF-460E-BEC8-BA0817EFAD4D}"/>
              </a:ext>
            </a:extLst>
          </p:cNvPr>
          <p:cNvCxnSpPr>
            <a:cxnSpLocks/>
            <a:stCxn id="106" idx="4"/>
          </p:cNvCxnSpPr>
          <p:nvPr/>
        </p:nvCxnSpPr>
        <p:spPr>
          <a:xfrm>
            <a:off x="2269762" y="3142564"/>
            <a:ext cx="5943" cy="3911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78C7E4E3-DB88-49E2-A7B2-068DF4B66231}"/>
              </a:ext>
            </a:extLst>
          </p:cNvPr>
          <p:cNvSpPr/>
          <p:nvPr/>
        </p:nvSpPr>
        <p:spPr>
          <a:xfrm>
            <a:off x="2069563" y="2742166"/>
            <a:ext cx="400398" cy="4003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FB4B915-A098-4C37-8339-84AF46821313}"/>
                  </a:ext>
                </a:extLst>
              </p:cNvPr>
              <p:cNvSpPr txBox="1"/>
              <p:nvPr/>
            </p:nvSpPr>
            <p:spPr>
              <a:xfrm>
                <a:off x="1378975" y="1657380"/>
                <a:ext cx="36958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=0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FB4B915-A098-4C37-8339-84AF46821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975" y="1657380"/>
                <a:ext cx="369588" cy="215444"/>
              </a:xfrm>
              <a:prstGeom prst="rect">
                <a:avLst/>
              </a:prstGeom>
              <a:blipFill>
                <a:blip r:embed="rId6"/>
                <a:stretch>
                  <a:fillRect l="-16393" t="-25714" r="-27869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70D7DE9-BC1B-45C2-A2F4-92EBCB8DCC6B}"/>
                  </a:ext>
                </a:extLst>
              </p:cNvPr>
              <p:cNvSpPr txBox="1"/>
              <p:nvPr/>
            </p:nvSpPr>
            <p:spPr>
              <a:xfrm>
                <a:off x="1734916" y="2355915"/>
                <a:ext cx="3551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=0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70D7DE9-BC1B-45C2-A2F4-92EBCB8DC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916" y="2355915"/>
                <a:ext cx="355162" cy="215444"/>
              </a:xfrm>
              <a:prstGeom prst="rect">
                <a:avLst/>
              </a:prstGeom>
              <a:blipFill>
                <a:blip r:embed="rId7"/>
                <a:stretch>
                  <a:fillRect l="-18966" t="-25000" r="-31034" b="-4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3173F8-452A-4FA8-95AC-85B1C2E0EA64}"/>
                  </a:ext>
                </a:extLst>
              </p:cNvPr>
              <p:cNvSpPr txBox="1"/>
              <p:nvPr/>
            </p:nvSpPr>
            <p:spPr>
              <a:xfrm>
                <a:off x="680361" y="2268582"/>
                <a:ext cx="2324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_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3173F8-452A-4FA8-95AC-85B1C2E0E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61" y="2268582"/>
                <a:ext cx="232436" cy="430887"/>
              </a:xfrm>
              <a:prstGeom prst="rect">
                <a:avLst/>
              </a:prstGeom>
              <a:blipFill>
                <a:blip r:embed="rId8"/>
                <a:stretch>
                  <a:fillRect l="-26316" r="-10526" b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B6467B1-4CED-442D-B3E7-EE0115E4FC39}"/>
                  </a:ext>
                </a:extLst>
              </p:cNvPr>
              <p:cNvSpPr txBox="1"/>
              <p:nvPr/>
            </p:nvSpPr>
            <p:spPr>
              <a:xfrm>
                <a:off x="2450871" y="2689701"/>
                <a:ext cx="2324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_</a:t>
                </a: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B6467B1-4CED-442D-B3E7-EE0115E4F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871" y="2689701"/>
                <a:ext cx="232436" cy="430887"/>
              </a:xfrm>
              <a:prstGeom prst="rect">
                <a:avLst/>
              </a:prstGeom>
              <a:blipFill>
                <a:blip r:embed="rId8"/>
                <a:stretch>
                  <a:fillRect l="-26316" r="-10526" b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95F69B2-0DEC-436F-A67C-E822688E09CB}"/>
                  </a:ext>
                </a:extLst>
              </p:cNvPr>
              <p:cNvSpPr txBox="1"/>
              <p:nvPr/>
            </p:nvSpPr>
            <p:spPr>
              <a:xfrm>
                <a:off x="151773" y="2376303"/>
                <a:ext cx="2479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95F69B2-0DEC-436F-A67C-E822688E0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73" y="2376303"/>
                <a:ext cx="247952" cy="215444"/>
              </a:xfrm>
              <a:prstGeom prst="rect">
                <a:avLst/>
              </a:prstGeom>
              <a:blipFill>
                <a:blip r:embed="rId9"/>
                <a:stretch>
                  <a:fillRect l="-14634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5DD8A8C-BD5E-4EB5-81D6-2217FD99464A}"/>
                  </a:ext>
                </a:extLst>
              </p:cNvPr>
              <p:cNvSpPr txBox="1"/>
              <p:nvPr/>
            </p:nvSpPr>
            <p:spPr>
              <a:xfrm>
                <a:off x="2721625" y="2800094"/>
                <a:ext cx="2335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5DD8A8C-BD5E-4EB5-81D6-2217FD994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25" y="2800094"/>
                <a:ext cx="233525" cy="215444"/>
              </a:xfrm>
              <a:prstGeom prst="rect">
                <a:avLst/>
              </a:prstGeom>
              <a:blipFill>
                <a:blip r:embed="rId10"/>
                <a:stretch>
                  <a:fillRect l="-15385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3A2F416-BEB5-4A7C-AE66-1442CA65EB72}"/>
                  </a:ext>
                </a:extLst>
              </p:cNvPr>
              <p:cNvSpPr txBox="1"/>
              <p:nvPr/>
            </p:nvSpPr>
            <p:spPr>
              <a:xfrm>
                <a:off x="3195914" y="1970910"/>
                <a:ext cx="2208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3A2F416-BEB5-4A7C-AE66-1442CA65E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914" y="1970910"/>
                <a:ext cx="220830" cy="215444"/>
              </a:xfrm>
              <a:prstGeom prst="rect">
                <a:avLst/>
              </a:prstGeom>
              <a:blipFill>
                <a:blip r:embed="rId11"/>
                <a:stretch>
                  <a:fillRect l="-16667" r="-2778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4303F22-0F79-43B1-89EA-494B8EA8B755}"/>
              </a:ext>
            </a:extLst>
          </p:cNvPr>
          <p:cNvSpPr txBox="1"/>
          <p:nvPr/>
        </p:nvSpPr>
        <p:spPr>
          <a:xfrm>
            <a:off x="4373512" y="923776"/>
            <a:ext cx="460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</a:rPr>
              <a:t>Differential inputs </a:t>
            </a:r>
            <a:r>
              <a:rPr lang="en-US" sz="1800" dirty="0">
                <a:solidFill>
                  <a:srgbClr val="0000FF"/>
                </a:solidFill>
                <a:sym typeface="Wingdings" panose="05000000000000000000" pitchFamily="2" charset="2"/>
              </a:rPr>
              <a:t> Single ended Output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2C14789-822F-4796-A94A-6D578B6B2437}"/>
              </a:ext>
            </a:extLst>
          </p:cNvPr>
          <p:cNvSpPr txBox="1"/>
          <p:nvPr/>
        </p:nvSpPr>
        <p:spPr>
          <a:xfrm>
            <a:off x="4373512" y="1586106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</a:rPr>
              <a:t>Infinite</a:t>
            </a:r>
            <a:r>
              <a:rPr lang="en-US" sz="1800" dirty="0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 err="1">
                <a:solidFill>
                  <a:srgbClr val="0000FF"/>
                </a:solidFill>
              </a:rPr>
              <a:t>i</a:t>
            </a:r>
            <a:r>
              <a:rPr lang="en-US" sz="1800" dirty="0">
                <a:solidFill>
                  <a:srgbClr val="0000FF"/>
                </a:solidFill>
              </a:rPr>
              <a:t>/p resistance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A5C6DC4-BA5F-4F2F-AA9E-1CE130C803D1}"/>
              </a:ext>
            </a:extLst>
          </p:cNvPr>
          <p:cNvSpPr txBox="1"/>
          <p:nvPr/>
        </p:nvSpPr>
        <p:spPr>
          <a:xfrm>
            <a:off x="4373512" y="2261427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sym typeface="Wingdings" panose="05000000000000000000" pitchFamily="2" charset="2"/>
              </a:rPr>
              <a:t>Zero </a:t>
            </a:r>
            <a:r>
              <a:rPr lang="en-US" sz="1800" dirty="0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en-US" sz="1800" dirty="0">
                <a:solidFill>
                  <a:srgbClr val="0000FF"/>
                </a:solidFill>
              </a:rPr>
              <a:t> O/p resistance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100B57F-DE87-4EE3-9201-966C71AA4B01}"/>
                  </a:ext>
                </a:extLst>
              </p:cNvPr>
              <p:cNvSpPr txBox="1"/>
              <p:nvPr/>
            </p:nvSpPr>
            <p:spPr>
              <a:xfrm>
                <a:off x="4449835" y="2897268"/>
                <a:ext cx="281057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m:rPr>
                        <m:nor/>
                      </m:rPr>
                      <a:rPr lang="en-US" sz="1600" dirty="0">
                        <a:solidFill>
                          <a:srgbClr val="0000FF"/>
                        </a:solidFill>
                        <a:sym typeface="Wingdings" panose="05000000000000000000" pitchFamily="2" charset="2"/>
                      </a:rPr>
                      <m:t></m:t>
                    </m:r>
                  </m:oMath>
                </a14:m>
                <a:r>
                  <a:rPr lang="en-US" sz="1600" dirty="0">
                    <a:solidFill>
                      <a:srgbClr val="0000FF"/>
                    </a:solidFill>
                  </a:rPr>
                  <a:t> Open loop gain </a:t>
                </a:r>
                <a:r>
                  <a:rPr lang="en-US" sz="1600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 Infinite</a:t>
                </a:r>
                <a:endParaRPr lang="en-US" sz="16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100B57F-DE87-4EE3-9201-966C71AA4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835" y="2897268"/>
                <a:ext cx="2810578" cy="246221"/>
              </a:xfrm>
              <a:prstGeom prst="rect">
                <a:avLst/>
              </a:prstGeom>
              <a:blipFill>
                <a:blip r:embed="rId12"/>
                <a:stretch>
                  <a:fillRect l="-2603" t="-24390" r="-2603" b="-48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3DC7375A-3390-4616-9B4F-E88C11CCDABE}"/>
                  </a:ext>
                </a:extLst>
              </p:cNvPr>
              <p:cNvSpPr txBox="1"/>
              <p:nvPr/>
            </p:nvSpPr>
            <p:spPr>
              <a:xfrm>
                <a:off x="4373512" y="3482975"/>
                <a:ext cx="285655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𝒁𝑬𝑹𝑶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𝑪𝑶𝑴𝑴𝑶𝑵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𝑴𝑶𝑫𝑬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𝑮𝑨𝑰𝑵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3DC7375A-3390-4616-9B4F-E88C11CCD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512" y="3482975"/>
                <a:ext cx="2856551" cy="246221"/>
              </a:xfrm>
              <a:prstGeom prst="rect">
                <a:avLst/>
              </a:prstGeom>
              <a:blipFill>
                <a:blip r:embed="rId13"/>
                <a:stretch>
                  <a:fillRect l="-853" r="-853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7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5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3879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Differential Amplifier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4303F22-0F79-43B1-89EA-494B8EA8B755}"/>
              </a:ext>
            </a:extLst>
          </p:cNvPr>
          <p:cNvSpPr txBox="1"/>
          <p:nvPr/>
        </p:nvSpPr>
        <p:spPr>
          <a:xfrm>
            <a:off x="6034763" y="1008585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</a:rPr>
              <a:t>Differential Amplifier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7E3041E5-F883-4563-9158-6578AE85E5B5}"/>
              </a:ext>
            </a:extLst>
          </p:cNvPr>
          <p:cNvSpPr/>
          <p:nvPr/>
        </p:nvSpPr>
        <p:spPr>
          <a:xfrm rot="5400000">
            <a:off x="6641719" y="2381502"/>
            <a:ext cx="1758209" cy="1196405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93575D6-DE22-4908-854F-4316C38FAE64}"/>
              </a:ext>
            </a:extLst>
          </p:cNvPr>
          <p:cNvCxnSpPr>
            <a:cxnSpLocks/>
            <a:stCxn id="57" idx="0"/>
          </p:cNvCxnSpPr>
          <p:nvPr/>
        </p:nvCxnSpPr>
        <p:spPr>
          <a:xfrm>
            <a:off x="8119026" y="2979705"/>
            <a:ext cx="765894" cy="1039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96A828C-CCC2-4442-A1FD-DAC47C7B089F}"/>
              </a:ext>
            </a:extLst>
          </p:cNvPr>
          <p:cNvCxnSpPr>
            <a:cxnSpLocks/>
          </p:cNvCxnSpPr>
          <p:nvPr/>
        </p:nvCxnSpPr>
        <p:spPr>
          <a:xfrm>
            <a:off x="6408420" y="2434792"/>
            <a:ext cx="5142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22">
                <a:extLst>
                  <a:ext uri="{FF2B5EF4-FFF2-40B4-BE49-F238E27FC236}">
                    <a16:creationId xmlns:a16="http://schemas.microsoft.com/office/drawing/2014/main" id="{1A03A2BE-69BE-476E-B14D-AD2BC162E6A4}"/>
                  </a:ext>
                </a:extLst>
              </p:cNvPr>
              <p:cNvSpPr txBox="1"/>
              <p:nvPr/>
            </p:nvSpPr>
            <p:spPr>
              <a:xfrm>
                <a:off x="6968622" y="3239649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8" name="TextBox 22">
                <a:extLst>
                  <a:ext uri="{FF2B5EF4-FFF2-40B4-BE49-F238E27FC236}">
                    <a16:creationId xmlns:a16="http://schemas.microsoft.com/office/drawing/2014/main" id="{1A03A2BE-69BE-476E-B14D-AD2BC162E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622" y="3239649"/>
                <a:ext cx="293400" cy="307777"/>
              </a:xfrm>
              <a:prstGeom prst="rect">
                <a:avLst/>
              </a:prstGeom>
              <a:blipFill>
                <a:blip r:embed="rId4"/>
                <a:stretch>
                  <a:fillRect l="-12500" r="-1041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22">
                <a:extLst>
                  <a:ext uri="{FF2B5EF4-FFF2-40B4-BE49-F238E27FC236}">
                    <a16:creationId xmlns:a16="http://schemas.microsoft.com/office/drawing/2014/main" id="{36082713-7A1A-4336-87C8-EDE58D87930C}"/>
                  </a:ext>
                </a:extLst>
              </p:cNvPr>
              <p:cNvSpPr txBox="1"/>
              <p:nvPr/>
            </p:nvSpPr>
            <p:spPr>
              <a:xfrm>
                <a:off x="6968622" y="2280903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9" name="TextBox 22">
                <a:extLst>
                  <a:ext uri="{FF2B5EF4-FFF2-40B4-BE49-F238E27FC236}">
                    <a16:creationId xmlns:a16="http://schemas.microsoft.com/office/drawing/2014/main" id="{36082713-7A1A-4336-87C8-EDE58D879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622" y="2280903"/>
                <a:ext cx="29340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3A2F416-BEB5-4A7C-AE66-1442CA65EB72}"/>
                  </a:ext>
                </a:extLst>
              </p:cNvPr>
              <p:cNvSpPr txBox="1"/>
              <p:nvPr/>
            </p:nvSpPr>
            <p:spPr>
              <a:xfrm>
                <a:off x="8044602" y="2640917"/>
                <a:ext cx="10216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3A2F416-BEB5-4A7C-AE66-1442CA65E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602" y="2640917"/>
                <a:ext cx="1021626" cy="215444"/>
              </a:xfrm>
              <a:prstGeom prst="rect">
                <a:avLst/>
              </a:prstGeom>
              <a:blipFill>
                <a:blip r:embed="rId6"/>
                <a:stretch>
                  <a:fillRect l="-2395" r="-419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3EBD930-0BB5-460F-A035-ACBF84BC9B82}"/>
              </a:ext>
            </a:extLst>
          </p:cNvPr>
          <p:cNvCxnSpPr>
            <a:cxnSpLocks/>
          </p:cNvCxnSpPr>
          <p:nvPr/>
        </p:nvCxnSpPr>
        <p:spPr>
          <a:xfrm>
            <a:off x="6339840" y="3410068"/>
            <a:ext cx="58278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69A7C63-1032-4F15-80F0-D77A557B71F4}"/>
                  </a:ext>
                </a:extLst>
              </p:cNvPr>
              <p:cNvSpPr txBox="1"/>
              <p:nvPr/>
            </p:nvSpPr>
            <p:spPr>
              <a:xfrm>
                <a:off x="6067529" y="2334942"/>
                <a:ext cx="2479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69A7C63-1032-4F15-80F0-D77A557B7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529" y="2334942"/>
                <a:ext cx="247952" cy="215444"/>
              </a:xfrm>
              <a:prstGeom prst="rect">
                <a:avLst/>
              </a:prstGeom>
              <a:blipFill>
                <a:blip r:embed="rId7"/>
                <a:stretch>
                  <a:fillRect l="-14634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CA1CD90-9FF4-4161-8E2C-319C2E157676}"/>
                  </a:ext>
                </a:extLst>
              </p:cNvPr>
              <p:cNvSpPr txBox="1"/>
              <p:nvPr/>
            </p:nvSpPr>
            <p:spPr>
              <a:xfrm>
                <a:off x="6058955" y="3403807"/>
                <a:ext cx="2335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CA1CD90-9FF4-4161-8E2C-319C2E157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955" y="3403807"/>
                <a:ext cx="233525" cy="215444"/>
              </a:xfrm>
              <a:prstGeom prst="rect">
                <a:avLst/>
              </a:prstGeom>
              <a:blipFill>
                <a:blip r:embed="rId8"/>
                <a:stretch>
                  <a:fillRect l="-15789" r="-2632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10 crucial tests to diagnose heart problems | The Times of India">
            <a:extLst>
              <a:ext uri="{FF2B5EF4-FFF2-40B4-BE49-F238E27FC236}">
                <a16:creationId xmlns:a16="http://schemas.microsoft.com/office/drawing/2014/main" id="{18DBFF5C-54CA-4FEC-A39F-60A3BF6588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3" r="17000" b="15259"/>
          <a:stretch/>
        </p:blipFill>
        <p:spPr bwMode="auto">
          <a:xfrm>
            <a:off x="25935" y="630778"/>
            <a:ext cx="2501680" cy="175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egs Vectors &amp; Illustrations for Free Download | Freepik">
            <a:extLst>
              <a:ext uri="{FF2B5EF4-FFF2-40B4-BE49-F238E27FC236}">
                <a16:creationId xmlns:a16="http://schemas.microsoft.com/office/drawing/2014/main" id="{C9FC7B88-F2F1-463E-B0BA-E6D102DB0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00" y="2674535"/>
            <a:ext cx="1776411" cy="236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F34D823-7ADB-4050-A05E-254B5B7A7686}"/>
              </a:ext>
            </a:extLst>
          </p:cNvPr>
          <p:cNvGrpSpPr/>
          <p:nvPr/>
        </p:nvGrpSpPr>
        <p:grpSpPr>
          <a:xfrm>
            <a:off x="1444720" y="1430874"/>
            <a:ext cx="2490542" cy="645648"/>
            <a:chOff x="2527615" y="1894606"/>
            <a:chExt cx="2490542" cy="645648"/>
          </a:xfrm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DE4DA6B4-D259-4DA3-9CE7-6747AA23828E}"/>
                </a:ext>
              </a:extLst>
            </p:cNvPr>
            <p:cNvSpPr/>
            <p:nvPr/>
          </p:nvSpPr>
          <p:spPr>
            <a:xfrm rot="5400000">
              <a:off x="4076175" y="1997758"/>
              <a:ext cx="645648" cy="439343"/>
            </a:xfrm>
            <a:prstGeom prst="triangl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1AA1A64-2D24-4BE9-B905-0BFF77C791E6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4618671" y="2203940"/>
              <a:ext cx="399486" cy="1349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0BC71EC-CC72-4B4B-B4DA-53B89723AD38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2223067"/>
              <a:ext cx="1601263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A5FBC59-95A1-4FCC-AC38-E14CBACFB2ED}"/>
                </a:ext>
              </a:extLst>
            </p:cNvPr>
            <p:cNvSpPr/>
            <p:nvPr/>
          </p:nvSpPr>
          <p:spPr>
            <a:xfrm>
              <a:off x="2527615" y="2166645"/>
              <a:ext cx="102496" cy="102496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E0E78A4-D9CC-4E75-BC4B-B032E2C9D687}"/>
              </a:ext>
            </a:extLst>
          </p:cNvPr>
          <p:cNvGrpSpPr/>
          <p:nvPr/>
        </p:nvGrpSpPr>
        <p:grpSpPr>
          <a:xfrm>
            <a:off x="1422281" y="3410068"/>
            <a:ext cx="2490542" cy="645648"/>
            <a:chOff x="2527615" y="1894606"/>
            <a:chExt cx="2490542" cy="645648"/>
          </a:xfrm>
        </p:grpSpPr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87323041-CC60-4574-BF3C-93CE6963777B}"/>
                </a:ext>
              </a:extLst>
            </p:cNvPr>
            <p:cNvSpPr/>
            <p:nvPr/>
          </p:nvSpPr>
          <p:spPr>
            <a:xfrm rot="5400000">
              <a:off x="4076175" y="1997758"/>
              <a:ext cx="645648" cy="439343"/>
            </a:xfrm>
            <a:prstGeom prst="triangl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EB7BC57-6D7B-47D9-82F2-28866E406B4B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 flipV="1">
              <a:off x="4618671" y="2203940"/>
              <a:ext cx="399486" cy="1349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982A872-CC78-47A7-826A-DD95E35DE52D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2223067"/>
              <a:ext cx="1601263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04641B7-706C-4388-9073-66980A2237B4}"/>
                </a:ext>
              </a:extLst>
            </p:cNvPr>
            <p:cNvSpPr/>
            <p:nvPr/>
          </p:nvSpPr>
          <p:spPr>
            <a:xfrm>
              <a:off x="2527615" y="2166645"/>
              <a:ext cx="102496" cy="102496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8D26C9-FF51-4C7D-BDF4-40CFAED9B1C1}"/>
              </a:ext>
            </a:extLst>
          </p:cNvPr>
          <p:cNvCxnSpPr/>
          <p:nvPr/>
        </p:nvCxnSpPr>
        <p:spPr>
          <a:xfrm>
            <a:off x="3935262" y="1730794"/>
            <a:ext cx="0" cy="68105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FB3F38E-05FF-4947-A1DC-9E04BECB265D}"/>
              </a:ext>
            </a:extLst>
          </p:cNvPr>
          <p:cNvCxnSpPr/>
          <p:nvPr/>
        </p:nvCxnSpPr>
        <p:spPr>
          <a:xfrm>
            <a:off x="3912823" y="3038349"/>
            <a:ext cx="0" cy="68105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9241C89-46B4-436D-8D51-51EE38313EA4}"/>
              </a:ext>
            </a:extLst>
          </p:cNvPr>
          <p:cNvCxnSpPr>
            <a:cxnSpLocks/>
          </p:cNvCxnSpPr>
          <p:nvPr/>
        </p:nvCxnSpPr>
        <p:spPr>
          <a:xfrm flipV="1">
            <a:off x="3909862" y="2401722"/>
            <a:ext cx="399486" cy="1349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4BECF30-BCE1-449C-B09A-D4B3E656FB7F}"/>
              </a:ext>
            </a:extLst>
          </p:cNvPr>
          <p:cNvCxnSpPr>
            <a:cxnSpLocks/>
          </p:cNvCxnSpPr>
          <p:nvPr/>
        </p:nvCxnSpPr>
        <p:spPr>
          <a:xfrm flipV="1">
            <a:off x="3894622" y="3024859"/>
            <a:ext cx="399486" cy="1349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C1301DC-89C4-4B55-BE2C-D1EC892B8350}"/>
              </a:ext>
            </a:extLst>
          </p:cNvPr>
          <p:cNvSpPr/>
          <p:nvPr/>
        </p:nvSpPr>
        <p:spPr>
          <a:xfrm>
            <a:off x="4182720" y="2371551"/>
            <a:ext cx="382684" cy="6667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27A0D0D-2988-49B1-8DD6-639FDE7A3669}"/>
                  </a:ext>
                </a:extLst>
              </p:cNvPr>
              <p:cNvSpPr txBox="1"/>
              <p:nvPr/>
            </p:nvSpPr>
            <p:spPr>
              <a:xfrm>
                <a:off x="4280582" y="2453134"/>
                <a:ext cx="22215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_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27A0D0D-2988-49B1-8DD6-639FDE7A3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582" y="2453134"/>
                <a:ext cx="222153" cy="430887"/>
              </a:xfrm>
              <a:prstGeom prst="rect">
                <a:avLst/>
              </a:prstGeom>
              <a:blipFill>
                <a:blip r:embed="rId11"/>
                <a:stretch>
                  <a:fillRect l="-27027" r="-13514" b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FEA1688-4795-4F86-8BD0-A86C661CD2D0}"/>
              </a:ext>
            </a:extLst>
          </p:cNvPr>
          <p:cNvCxnSpPr>
            <a:cxnSpLocks/>
          </p:cNvCxnSpPr>
          <p:nvPr/>
        </p:nvCxnSpPr>
        <p:spPr>
          <a:xfrm flipV="1">
            <a:off x="4565404" y="2698205"/>
            <a:ext cx="399486" cy="1349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6C888C-CC30-4E9B-BCCE-B4C5238970F7}"/>
              </a:ext>
            </a:extLst>
          </p:cNvPr>
          <p:cNvSpPr/>
          <p:nvPr/>
        </p:nvSpPr>
        <p:spPr>
          <a:xfrm>
            <a:off x="1222224" y="1881322"/>
            <a:ext cx="1706880" cy="215444"/>
          </a:xfrm>
          <a:custGeom>
            <a:avLst/>
            <a:gdLst>
              <a:gd name="connsiteX0" fmla="*/ 30480 w 1706880"/>
              <a:gd name="connsiteY0" fmla="*/ 586740 h 640080"/>
              <a:gd name="connsiteX1" fmla="*/ 7620 w 1706880"/>
              <a:gd name="connsiteY1" fmla="*/ 548640 h 640080"/>
              <a:gd name="connsiteX2" fmla="*/ 0 w 1706880"/>
              <a:gd name="connsiteY2" fmla="*/ 510540 h 640080"/>
              <a:gd name="connsiteX3" fmla="*/ 7620 w 1706880"/>
              <a:gd name="connsiteY3" fmla="*/ 335280 h 640080"/>
              <a:gd name="connsiteX4" fmla="*/ 15240 w 1706880"/>
              <a:gd name="connsiteY4" fmla="*/ 304800 h 640080"/>
              <a:gd name="connsiteX5" fmla="*/ 30480 w 1706880"/>
              <a:gd name="connsiteY5" fmla="*/ 251460 h 640080"/>
              <a:gd name="connsiteX6" fmla="*/ 45720 w 1706880"/>
              <a:gd name="connsiteY6" fmla="*/ 175260 h 640080"/>
              <a:gd name="connsiteX7" fmla="*/ 83820 w 1706880"/>
              <a:gd name="connsiteY7" fmla="*/ 91440 h 640080"/>
              <a:gd name="connsiteX8" fmla="*/ 106680 w 1706880"/>
              <a:gd name="connsiteY8" fmla="*/ 68580 h 640080"/>
              <a:gd name="connsiteX9" fmla="*/ 129540 w 1706880"/>
              <a:gd name="connsiteY9" fmla="*/ 30480 h 640080"/>
              <a:gd name="connsiteX10" fmla="*/ 175260 w 1706880"/>
              <a:gd name="connsiteY10" fmla="*/ 45720 h 640080"/>
              <a:gd name="connsiteX11" fmla="*/ 243840 w 1706880"/>
              <a:gd name="connsiteY11" fmla="*/ 129540 h 640080"/>
              <a:gd name="connsiteX12" fmla="*/ 274320 w 1706880"/>
              <a:gd name="connsiteY12" fmla="*/ 205740 h 640080"/>
              <a:gd name="connsiteX13" fmla="*/ 281940 w 1706880"/>
              <a:gd name="connsiteY13" fmla="*/ 251460 h 640080"/>
              <a:gd name="connsiteX14" fmla="*/ 289560 w 1706880"/>
              <a:gd name="connsiteY14" fmla="*/ 312420 h 640080"/>
              <a:gd name="connsiteX15" fmla="*/ 304800 w 1706880"/>
              <a:gd name="connsiteY15" fmla="*/ 350520 h 640080"/>
              <a:gd name="connsiteX16" fmla="*/ 312420 w 1706880"/>
              <a:gd name="connsiteY16" fmla="*/ 381000 h 640080"/>
              <a:gd name="connsiteX17" fmla="*/ 320040 w 1706880"/>
              <a:gd name="connsiteY17" fmla="*/ 403860 h 640080"/>
              <a:gd name="connsiteX18" fmla="*/ 342900 w 1706880"/>
              <a:gd name="connsiteY18" fmla="*/ 487680 h 640080"/>
              <a:gd name="connsiteX19" fmla="*/ 358140 w 1706880"/>
              <a:gd name="connsiteY19" fmla="*/ 571500 h 640080"/>
              <a:gd name="connsiteX20" fmla="*/ 365760 w 1706880"/>
              <a:gd name="connsiteY20" fmla="*/ 594360 h 640080"/>
              <a:gd name="connsiteX21" fmla="*/ 419100 w 1706880"/>
              <a:gd name="connsiteY21" fmla="*/ 640080 h 640080"/>
              <a:gd name="connsiteX22" fmla="*/ 464820 w 1706880"/>
              <a:gd name="connsiteY22" fmla="*/ 632460 h 640080"/>
              <a:gd name="connsiteX23" fmla="*/ 487680 w 1706880"/>
              <a:gd name="connsiteY23" fmla="*/ 624840 h 640080"/>
              <a:gd name="connsiteX24" fmla="*/ 502920 w 1706880"/>
              <a:gd name="connsiteY24" fmla="*/ 586740 h 640080"/>
              <a:gd name="connsiteX25" fmla="*/ 518160 w 1706880"/>
              <a:gd name="connsiteY25" fmla="*/ 525780 h 640080"/>
              <a:gd name="connsiteX26" fmla="*/ 525780 w 1706880"/>
              <a:gd name="connsiteY26" fmla="*/ 495300 h 640080"/>
              <a:gd name="connsiteX27" fmla="*/ 533400 w 1706880"/>
              <a:gd name="connsiteY27" fmla="*/ 388620 h 640080"/>
              <a:gd name="connsiteX28" fmla="*/ 548640 w 1706880"/>
              <a:gd name="connsiteY28" fmla="*/ 327660 h 640080"/>
              <a:gd name="connsiteX29" fmla="*/ 579120 w 1706880"/>
              <a:gd name="connsiteY29" fmla="*/ 60960 h 640080"/>
              <a:gd name="connsiteX30" fmla="*/ 609600 w 1706880"/>
              <a:gd name="connsiteY30" fmla="*/ 53340 h 640080"/>
              <a:gd name="connsiteX31" fmla="*/ 662940 w 1706880"/>
              <a:gd name="connsiteY31" fmla="*/ 76200 h 640080"/>
              <a:gd name="connsiteX32" fmla="*/ 701040 w 1706880"/>
              <a:gd name="connsiteY32" fmla="*/ 167640 h 640080"/>
              <a:gd name="connsiteX33" fmla="*/ 716280 w 1706880"/>
              <a:gd name="connsiteY33" fmla="*/ 198120 h 640080"/>
              <a:gd name="connsiteX34" fmla="*/ 723900 w 1706880"/>
              <a:gd name="connsiteY34" fmla="*/ 236220 h 640080"/>
              <a:gd name="connsiteX35" fmla="*/ 754380 w 1706880"/>
              <a:gd name="connsiteY35" fmla="*/ 289560 h 640080"/>
              <a:gd name="connsiteX36" fmla="*/ 769620 w 1706880"/>
              <a:gd name="connsiteY36" fmla="*/ 320040 h 640080"/>
              <a:gd name="connsiteX37" fmla="*/ 792480 w 1706880"/>
              <a:gd name="connsiteY37" fmla="*/ 388620 h 640080"/>
              <a:gd name="connsiteX38" fmla="*/ 830580 w 1706880"/>
              <a:gd name="connsiteY38" fmla="*/ 480060 h 640080"/>
              <a:gd name="connsiteX39" fmla="*/ 861060 w 1706880"/>
              <a:gd name="connsiteY39" fmla="*/ 525780 h 640080"/>
              <a:gd name="connsiteX40" fmla="*/ 868680 w 1706880"/>
              <a:gd name="connsiteY40" fmla="*/ 548640 h 640080"/>
              <a:gd name="connsiteX41" fmla="*/ 906780 w 1706880"/>
              <a:gd name="connsiteY41" fmla="*/ 579120 h 640080"/>
              <a:gd name="connsiteX42" fmla="*/ 914400 w 1706880"/>
              <a:gd name="connsiteY42" fmla="*/ 601980 h 640080"/>
              <a:gd name="connsiteX43" fmla="*/ 960120 w 1706880"/>
              <a:gd name="connsiteY43" fmla="*/ 624840 h 640080"/>
              <a:gd name="connsiteX44" fmla="*/ 998220 w 1706880"/>
              <a:gd name="connsiteY44" fmla="*/ 304800 h 640080"/>
              <a:gd name="connsiteX45" fmla="*/ 1013460 w 1706880"/>
              <a:gd name="connsiteY45" fmla="*/ 266700 h 640080"/>
              <a:gd name="connsiteX46" fmla="*/ 1036320 w 1706880"/>
              <a:gd name="connsiteY46" fmla="*/ 213360 h 640080"/>
              <a:gd name="connsiteX47" fmla="*/ 1043940 w 1706880"/>
              <a:gd name="connsiteY47" fmla="*/ 160020 h 640080"/>
              <a:gd name="connsiteX48" fmla="*/ 1074420 w 1706880"/>
              <a:gd name="connsiteY48" fmla="*/ 83820 h 640080"/>
              <a:gd name="connsiteX49" fmla="*/ 1104900 w 1706880"/>
              <a:gd name="connsiteY49" fmla="*/ 0 h 640080"/>
              <a:gd name="connsiteX50" fmla="*/ 1135380 w 1706880"/>
              <a:gd name="connsiteY50" fmla="*/ 22860 h 640080"/>
              <a:gd name="connsiteX51" fmla="*/ 1158240 w 1706880"/>
              <a:gd name="connsiteY51" fmla="*/ 30480 h 640080"/>
              <a:gd name="connsiteX52" fmla="*/ 1181100 w 1706880"/>
              <a:gd name="connsiteY52" fmla="*/ 53340 h 640080"/>
              <a:gd name="connsiteX53" fmla="*/ 1211580 w 1706880"/>
              <a:gd name="connsiteY53" fmla="*/ 76200 h 640080"/>
              <a:gd name="connsiteX54" fmla="*/ 1226820 w 1706880"/>
              <a:gd name="connsiteY54" fmla="*/ 106680 h 640080"/>
              <a:gd name="connsiteX55" fmla="*/ 1242060 w 1706880"/>
              <a:gd name="connsiteY55" fmla="*/ 152400 h 640080"/>
              <a:gd name="connsiteX56" fmla="*/ 1257300 w 1706880"/>
              <a:gd name="connsiteY56" fmla="*/ 175260 h 640080"/>
              <a:gd name="connsiteX57" fmla="*/ 1264920 w 1706880"/>
              <a:gd name="connsiteY57" fmla="*/ 205740 h 640080"/>
              <a:gd name="connsiteX58" fmla="*/ 1280160 w 1706880"/>
              <a:gd name="connsiteY58" fmla="*/ 259080 h 640080"/>
              <a:gd name="connsiteX59" fmla="*/ 1287780 w 1706880"/>
              <a:gd name="connsiteY59" fmla="*/ 304800 h 640080"/>
              <a:gd name="connsiteX60" fmla="*/ 1303020 w 1706880"/>
              <a:gd name="connsiteY60" fmla="*/ 342900 h 640080"/>
              <a:gd name="connsiteX61" fmla="*/ 1318260 w 1706880"/>
              <a:gd name="connsiteY61" fmla="*/ 419100 h 640080"/>
              <a:gd name="connsiteX62" fmla="*/ 1333500 w 1706880"/>
              <a:gd name="connsiteY62" fmla="*/ 449580 h 640080"/>
              <a:gd name="connsiteX63" fmla="*/ 1348740 w 1706880"/>
              <a:gd name="connsiteY63" fmla="*/ 502920 h 640080"/>
              <a:gd name="connsiteX64" fmla="*/ 1363980 w 1706880"/>
              <a:gd name="connsiteY64" fmla="*/ 533400 h 640080"/>
              <a:gd name="connsiteX65" fmla="*/ 1402080 w 1706880"/>
              <a:gd name="connsiteY65" fmla="*/ 594360 h 640080"/>
              <a:gd name="connsiteX66" fmla="*/ 1432560 w 1706880"/>
              <a:gd name="connsiteY66" fmla="*/ 579120 h 640080"/>
              <a:gd name="connsiteX67" fmla="*/ 1455420 w 1706880"/>
              <a:gd name="connsiteY67" fmla="*/ 533400 h 640080"/>
              <a:gd name="connsiteX68" fmla="*/ 1470660 w 1706880"/>
              <a:gd name="connsiteY68" fmla="*/ 106680 h 640080"/>
              <a:gd name="connsiteX69" fmla="*/ 1493520 w 1706880"/>
              <a:gd name="connsiteY69" fmla="*/ 60960 h 640080"/>
              <a:gd name="connsiteX70" fmla="*/ 1516380 w 1706880"/>
              <a:gd name="connsiteY70" fmla="*/ 53340 h 640080"/>
              <a:gd name="connsiteX71" fmla="*/ 1539240 w 1706880"/>
              <a:gd name="connsiteY71" fmla="*/ 60960 h 640080"/>
              <a:gd name="connsiteX72" fmla="*/ 1577340 w 1706880"/>
              <a:gd name="connsiteY72" fmla="*/ 106680 h 640080"/>
              <a:gd name="connsiteX73" fmla="*/ 1592580 w 1706880"/>
              <a:gd name="connsiteY73" fmla="*/ 152400 h 640080"/>
              <a:gd name="connsiteX74" fmla="*/ 1600200 w 1706880"/>
              <a:gd name="connsiteY74" fmla="*/ 175260 h 640080"/>
              <a:gd name="connsiteX75" fmla="*/ 1623060 w 1706880"/>
              <a:gd name="connsiteY75" fmla="*/ 266700 h 640080"/>
              <a:gd name="connsiteX76" fmla="*/ 1630680 w 1706880"/>
              <a:gd name="connsiteY76" fmla="*/ 297180 h 640080"/>
              <a:gd name="connsiteX77" fmla="*/ 1638300 w 1706880"/>
              <a:gd name="connsiteY77" fmla="*/ 327660 h 640080"/>
              <a:gd name="connsiteX78" fmla="*/ 1645920 w 1706880"/>
              <a:gd name="connsiteY78" fmla="*/ 365760 h 640080"/>
              <a:gd name="connsiteX79" fmla="*/ 1661160 w 1706880"/>
              <a:gd name="connsiteY79" fmla="*/ 403860 h 640080"/>
              <a:gd name="connsiteX80" fmla="*/ 1684020 w 1706880"/>
              <a:gd name="connsiteY80" fmla="*/ 457200 h 640080"/>
              <a:gd name="connsiteX81" fmla="*/ 1691640 w 1706880"/>
              <a:gd name="connsiteY81" fmla="*/ 495300 h 640080"/>
              <a:gd name="connsiteX82" fmla="*/ 1699260 w 1706880"/>
              <a:gd name="connsiteY82" fmla="*/ 594360 h 640080"/>
              <a:gd name="connsiteX83" fmla="*/ 1706880 w 1706880"/>
              <a:gd name="connsiteY83" fmla="*/ 59436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706880" h="640080">
                <a:moveTo>
                  <a:pt x="30480" y="586740"/>
                </a:moveTo>
                <a:cubicBezTo>
                  <a:pt x="22860" y="574040"/>
                  <a:pt x="13121" y="562391"/>
                  <a:pt x="7620" y="548640"/>
                </a:cubicBezTo>
                <a:cubicBezTo>
                  <a:pt x="2810" y="536615"/>
                  <a:pt x="0" y="523492"/>
                  <a:pt x="0" y="510540"/>
                </a:cubicBezTo>
                <a:cubicBezTo>
                  <a:pt x="0" y="452065"/>
                  <a:pt x="3300" y="393595"/>
                  <a:pt x="7620" y="335280"/>
                </a:cubicBezTo>
                <a:cubicBezTo>
                  <a:pt x="8394" y="324836"/>
                  <a:pt x="12484" y="314904"/>
                  <a:pt x="15240" y="304800"/>
                </a:cubicBezTo>
                <a:cubicBezTo>
                  <a:pt x="20105" y="286960"/>
                  <a:pt x="26245" y="269460"/>
                  <a:pt x="30480" y="251460"/>
                </a:cubicBezTo>
                <a:cubicBezTo>
                  <a:pt x="36413" y="226246"/>
                  <a:pt x="39046" y="200288"/>
                  <a:pt x="45720" y="175260"/>
                </a:cubicBezTo>
                <a:cubicBezTo>
                  <a:pt x="50136" y="158698"/>
                  <a:pt x="76208" y="102858"/>
                  <a:pt x="83820" y="91440"/>
                </a:cubicBezTo>
                <a:cubicBezTo>
                  <a:pt x="89798" y="82474"/>
                  <a:pt x="100214" y="77201"/>
                  <a:pt x="106680" y="68580"/>
                </a:cubicBezTo>
                <a:cubicBezTo>
                  <a:pt x="115566" y="56732"/>
                  <a:pt x="121920" y="43180"/>
                  <a:pt x="129540" y="30480"/>
                </a:cubicBezTo>
                <a:cubicBezTo>
                  <a:pt x="144780" y="35560"/>
                  <a:pt x="161894" y="36809"/>
                  <a:pt x="175260" y="45720"/>
                </a:cubicBezTo>
                <a:cubicBezTo>
                  <a:pt x="208340" y="67773"/>
                  <a:pt x="225774" y="96419"/>
                  <a:pt x="243840" y="129540"/>
                </a:cubicBezTo>
                <a:cubicBezTo>
                  <a:pt x="263896" y="166309"/>
                  <a:pt x="267170" y="169989"/>
                  <a:pt x="274320" y="205740"/>
                </a:cubicBezTo>
                <a:cubicBezTo>
                  <a:pt x="277350" y="220890"/>
                  <a:pt x="279755" y="236165"/>
                  <a:pt x="281940" y="251460"/>
                </a:cubicBezTo>
                <a:cubicBezTo>
                  <a:pt x="284836" y="271732"/>
                  <a:pt x="284955" y="292466"/>
                  <a:pt x="289560" y="312420"/>
                </a:cubicBezTo>
                <a:cubicBezTo>
                  <a:pt x="292636" y="325748"/>
                  <a:pt x="300475" y="337544"/>
                  <a:pt x="304800" y="350520"/>
                </a:cubicBezTo>
                <a:cubicBezTo>
                  <a:pt x="308112" y="360455"/>
                  <a:pt x="309543" y="370930"/>
                  <a:pt x="312420" y="381000"/>
                </a:cubicBezTo>
                <a:cubicBezTo>
                  <a:pt x="314627" y="388723"/>
                  <a:pt x="318298" y="396019"/>
                  <a:pt x="320040" y="403860"/>
                </a:cubicBezTo>
                <a:cubicBezTo>
                  <a:pt x="337310" y="481576"/>
                  <a:pt x="315369" y="418853"/>
                  <a:pt x="342900" y="487680"/>
                </a:cubicBezTo>
                <a:cubicBezTo>
                  <a:pt x="346297" y="508061"/>
                  <a:pt x="352815" y="550200"/>
                  <a:pt x="358140" y="571500"/>
                </a:cubicBezTo>
                <a:cubicBezTo>
                  <a:pt x="360088" y="579292"/>
                  <a:pt x="361305" y="587677"/>
                  <a:pt x="365760" y="594360"/>
                </a:cubicBezTo>
                <a:cubicBezTo>
                  <a:pt x="376373" y="610280"/>
                  <a:pt x="405015" y="629516"/>
                  <a:pt x="419100" y="640080"/>
                </a:cubicBezTo>
                <a:cubicBezTo>
                  <a:pt x="434340" y="637540"/>
                  <a:pt x="449738" y="635812"/>
                  <a:pt x="464820" y="632460"/>
                </a:cubicBezTo>
                <a:cubicBezTo>
                  <a:pt x="472661" y="630718"/>
                  <a:pt x="482538" y="631010"/>
                  <a:pt x="487680" y="624840"/>
                </a:cubicBezTo>
                <a:cubicBezTo>
                  <a:pt x="496437" y="614332"/>
                  <a:pt x="498897" y="599813"/>
                  <a:pt x="502920" y="586740"/>
                </a:cubicBezTo>
                <a:cubicBezTo>
                  <a:pt x="509080" y="566721"/>
                  <a:pt x="513080" y="546100"/>
                  <a:pt x="518160" y="525780"/>
                </a:cubicBezTo>
                <a:lnTo>
                  <a:pt x="525780" y="495300"/>
                </a:lnTo>
                <a:cubicBezTo>
                  <a:pt x="528320" y="459740"/>
                  <a:pt x="528583" y="423944"/>
                  <a:pt x="533400" y="388620"/>
                </a:cubicBezTo>
                <a:cubicBezTo>
                  <a:pt x="536230" y="367867"/>
                  <a:pt x="548640" y="327660"/>
                  <a:pt x="548640" y="327660"/>
                </a:cubicBezTo>
                <a:cubicBezTo>
                  <a:pt x="550337" y="271663"/>
                  <a:pt x="487163" y="100370"/>
                  <a:pt x="579120" y="60960"/>
                </a:cubicBezTo>
                <a:cubicBezTo>
                  <a:pt x="588746" y="56835"/>
                  <a:pt x="599440" y="55880"/>
                  <a:pt x="609600" y="53340"/>
                </a:cubicBezTo>
                <a:cubicBezTo>
                  <a:pt x="632918" y="59169"/>
                  <a:pt x="645399" y="58659"/>
                  <a:pt x="662940" y="76200"/>
                </a:cubicBezTo>
                <a:cubicBezTo>
                  <a:pt x="687032" y="100292"/>
                  <a:pt x="687162" y="139884"/>
                  <a:pt x="701040" y="167640"/>
                </a:cubicBezTo>
                <a:lnTo>
                  <a:pt x="716280" y="198120"/>
                </a:lnTo>
                <a:cubicBezTo>
                  <a:pt x="718820" y="210820"/>
                  <a:pt x="719804" y="223933"/>
                  <a:pt x="723900" y="236220"/>
                </a:cubicBezTo>
                <a:cubicBezTo>
                  <a:pt x="733111" y="263852"/>
                  <a:pt x="741002" y="266148"/>
                  <a:pt x="754380" y="289560"/>
                </a:cubicBezTo>
                <a:cubicBezTo>
                  <a:pt x="760016" y="299423"/>
                  <a:pt x="764540" y="309880"/>
                  <a:pt x="769620" y="320040"/>
                </a:cubicBezTo>
                <a:cubicBezTo>
                  <a:pt x="786779" y="422997"/>
                  <a:pt x="763908" y="324332"/>
                  <a:pt x="792480" y="388620"/>
                </a:cubicBezTo>
                <a:cubicBezTo>
                  <a:pt x="826880" y="466021"/>
                  <a:pt x="785928" y="403514"/>
                  <a:pt x="830580" y="480060"/>
                </a:cubicBezTo>
                <a:cubicBezTo>
                  <a:pt x="839809" y="495881"/>
                  <a:pt x="855268" y="508404"/>
                  <a:pt x="861060" y="525780"/>
                </a:cubicBezTo>
                <a:cubicBezTo>
                  <a:pt x="863600" y="533400"/>
                  <a:pt x="863453" y="542542"/>
                  <a:pt x="868680" y="548640"/>
                </a:cubicBezTo>
                <a:cubicBezTo>
                  <a:pt x="879264" y="560989"/>
                  <a:pt x="894080" y="568960"/>
                  <a:pt x="906780" y="579120"/>
                </a:cubicBezTo>
                <a:cubicBezTo>
                  <a:pt x="909320" y="586740"/>
                  <a:pt x="909382" y="595708"/>
                  <a:pt x="914400" y="601980"/>
                </a:cubicBezTo>
                <a:cubicBezTo>
                  <a:pt x="925143" y="615409"/>
                  <a:pt x="945061" y="619820"/>
                  <a:pt x="960120" y="624840"/>
                </a:cubicBezTo>
                <a:cubicBezTo>
                  <a:pt x="1071655" y="541189"/>
                  <a:pt x="976382" y="625095"/>
                  <a:pt x="998220" y="304800"/>
                </a:cubicBezTo>
                <a:cubicBezTo>
                  <a:pt x="999150" y="291153"/>
                  <a:pt x="1007905" y="279199"/>
                  <a:pt x="1013460" y="266700"/>
                </a:cubicBezTo>
                <a:cubicBezTo>
                  <a:pt x="1038569" y="210204"/>
                  <a:pt x="1020669" y="260313"/>
                  <a:pt x="1036320" y="213360"/>
                </a:cubicBezTo>
                <a:cubicBezTo>
                  <a:pt x="1038860" y="195580"/>
                  <a:pt x="1038872" y="177251"/>
                  <a:pt x="1043940" y="160020"/>
                </a:cubicBezTo>
                <a:cubicBezTo>
                  <a:pt x="1051659" y="133775"/>
                  <a:pt x="1065769" y="109773"/>
                  <a:pt x="1074420" y="83820"/>
                </a:cubicBezTo>
                <a:cubicBezTo>
                  <a:pt x="1093985" y="25124"/>
                  <a:pt x="1083694" y="53015"/>
                  <a:pt x="1104900" y="0"/>
                </a:cubicBezTo>
                <a:cubicBezTo>
                  <a:pt x="1115060" y="7620"/>
                  <a:pt x="1124353" y="16559"/>
                  <a:pt x="1135380" y="22860"/>
                </a:cubicBezTo>
                <a:cubicBezTo>
                  <a:pt x="1142354" y="26845"/>
                  <a:pt x="1151557" y="26025"/>
                  <a:pt x="1158240" y="30480"/>
                </a:cubicBezTo>
                <a:cubicBezTo>
                  <a:pt x="1167206" y="36458"/>
                  <a:pt x="1172918" y="46327"/>
                  <a:pt x="1181100" y="53340"/>
                </a:cubicBezTo>
                <a:cubicBezTo>
                  <a:pt x="1190743" y="61605"/>
                  <a:pt x="1201420" y="68580"/>
                  <a:pt x="1211580" y="76200"/>
                </a:cubicBezTo>
                <a:cubicBezTo>
                  <a:pt x="1216660" y="86360"/>
                  <a:pt x="1222601" y="96133"/>
                  <a:pt x="1226820" y="106680"/>
                </a:cubicBezTo>
                <a:cubicBezTo>
                  <a:pt x="1232786" y="121595"/>
                  <a:pt x="1235536" y="137720"/>
                  <a:pt x="1242060" y="152400"/>
                </a:cubicBezTo>
                <a:cubicBezTo>
                  <a:pt x="1245779" y="160769"/>
                  <a:pt x="1252220" y="167640"/>
                  <a:pt x="1257300" y="175260"/>
                </a:cubicBezTo>
                <a:cubicBezTo>
                  <a:pt x="1259840" y="185420"/>
                  <a:pt x="1262043" y="195670"/>
                  <a:pt x="1264920" y="205740"/>
                </a:cubicBezTo>
                <a:cubicBezTo>
                  <a:pt x="1274603" y="239632"/>
                  <a:pt x="1272220" y="219378"/>
                  <a:pt x="1280160" y="259080"/>
                </a:cubicBezTo>
                <a:cubicBezTo>
                  <a:pt x="1283190" y="274230"/>
                  <a:pt x="1283715" y="289894"/>
                  <a:pt x="1287780" y="304800"/>
                </a:cubicBezTo>
                <a:cubicBezTo>
                  <a:pt x="1291379" y="317996"/>
                  <a:pt x="1298695" y="329924"/>
                  <a:pt x="1303020" y="342900"/>
                </a:cubicBezTo>
                <a:cubicBezTo>
                  <a:pt x="1330943" y="426668"/>
                  <a:pt x="1284494" y="306548"/>
                  <a:pt x="1318260" y="419100"/>
                </a:cubicBezTo>
                <a:cubicBezTo>
                  <a:pt x="1321524" y="429980"/>
                  <a:pt x="1329512" y="438944"/>
                  <a:pt x="1333500" y="449580"/>
                </a:cubicBezTo>
                <a:cubicBezTo>
                  <a:pt x="1352834" y="501137"/>
                  <a:pt x="1330318" y="459936"/>
                  <a:pt x="1348740" y="502920"/>
                </a:cubicBezTo>
                <a:cubicBezTo>
                  <a:pt x="1353215" y="513361"/>
                  <a:pt x="1359761" y="522853"/>
                  <a:pt x="1363980" y="533400"/>
                </a:cubicBezTo>
                <a:cubicBezTo>
                  <a:pt x="1387062" y="591106"/>
                  <a:pt x="1363034" y="568329"/>
                  <a:pt x="1402080" y="594360"/>
                </a:cubicBezTo>
                <a:cubicBezTo>
                  <a:pt x="1412240" y="589280"/>
                  <a:pt x="1423834" y="586392"/>
                  <a:pt x="1432560" y="579120"/>
                </a:cubicBezTo>
                <a:cubicBezTo>
                  <a:pt x="1446195" y="567757"/>
                  <a:pt x="1450219" y="549003"/>
                  <a:pt x="1455420" y="533400"/>
                </a:cubicBezTo>
                <a:cubicBezTo>
                  <a:pt x="1460500" y="391160"/>
                  <a:pt x="1463432" y="248827"/>
                  <a:pt x="1470660" y="106680"/>
                </a:cubicBezTo>
                <a:cubicBezTo>
                  <a:pt x="1471245" y="95168"/>
                  <a:pt x="1485147" y="67658"/>
                  <a:pt x="1493520" y="60960"/>
                </a:cubicBezTo>
                <a:cubicBezTo>
                  <a:pt x="1499792" y="55942"/>
                  <a:pt x="1508760" y="55880"/>
                  <a:pt x="1516380" y="53340"/>
                </a:cubicBezTo>
                <a:cubicBezTo>
                  <a:pt x="1524000" y="55880"/>
                  <a:pt x="1532557" y="56505"/>
                  <a:pt x="1539240" y="60960"/>
                </a:cubicBezTo>
                <a:cubicBezTo>
                  <a:pt x="1550573" y="68516"/>
                  <a:pt x="1571421" y="93363"/>
                  <a:pt x="1577340" y="106680"/>
                </a:cubicBezTo>
                <a:cubicBezTo>
                  <a:pt x="1583864" y="121360"/>
                  <a:pt x="1587500" y="137160"/>
                  <a:pt x="1592580" y="152400"/>
                </a:cubicBezTo>
                <a:cubicBezTo>
                  <a:pt x="1595120" y="160020"/>
                  <a:pt x="1598252" y="167468"/>
                  <a:pt x="1600200" y="175260"/>
                </a:cubicBezTo>
                <a:lnTo>
                  <a:pt x="1623060" y="266700"/>
                </a:lnTo>
                <a:lnTo>
                  <a:pt x="1630680" y="297180"/>
                </a:lnTo>
                <a:cubicBezTo>
                  <a:pt x="1633220" y="307340"/>
                  <a:pt x="1636246" y="317391"/>
                  <a:pt x="1638300" y="327660"/>
                </a:cubicBezTo>
                <a:cubicBezTo>
                  <a:pt x="1640840" y="340360"/>
                  <a:pt x="1642198" y="353355"/>
                  <a:pt x="1645920" y="365760"/>
                </a:cubicBezTo>
                <a:cubicBezTo>
                  <a:pt x="1649850" y="378861"/>
                  <a:pt x="1656357" y="391053"/>
                  <a:pt x="1661160" y="403860"/>
                </a:cubicBezTo>
                <a:cubicBezTo>
                  <a:pt x="1677978" y="448708"/>
                  <a:pt x="1657260" y="403679"/>
                  <a:pt x="1684020" y="457200"/>
                </a:cubicBezTo>
                <a:cubicBezTo>
                  <a:pt x="1686560" y="469900"/>
                  <a:pt x="1690210" y="482428"/>
                  <a:pt x="1691640" y="495300"/>
                </a:cubicBezTo>
                <a:cubicBezTo>
                  <a:pt x="1695297" y="528215"/>
                  <a:pt x="1694224" y="561628"/>
                  <a:pt x="1699260" y="594360"/>
                </a:cubicBezTo>
                <a:cubicBezTo>
                  <a:pt x="1699646" y="596870"/>
                  <a:pt x="1704340" y="594360"/>
                  <a:pt x="1706880" y="59436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0B22FC1E-CA1D-43E1-806C-7F011FD442D4}"/>
              </a:ext>
            </a:extLst>
          </p:cNvPr>
          <p:cNvSpPr/>
          <p:nvPr/>
        </p:nvSpPr>
        <p:spPr>
          <a:xfrm>
            <a:off x="1321642" y="3403807"/>
            <a:ext cx="1706880" cy="215444"/>
          </a:xfrm>
          <a:custGeom>
            <a:avLst/>
            <a:gdLst>
              <a:gd name="connsiteX0" fmla="*/ 30480 w 1706880"/>
              <a:gd name="connsiteY0" fmla="*/ 586740 h 640080"/>
              <a:gd name="connsiteX1" fmla="*/ 7620 w 1706880"/>
              <a:gd name="connsiteY1" fmla="*/ 548640 h 640080"/>
              <a:gd name="connsiteX2" fmla="*/ 0 w 1706880"/>
              <a:gd name="connsiteY2" fmla="*/ 510540 h 640080"/>
              <a:gd name="connsiteX3" fmla="*/ 7620 w 1706880"/>
              <a:gd name="connsiteY3" fmla="*/ 335280 h 640080"/>
              <a:gd name="connsiteX4" fmla="*/ 15240 w 1706880"/>
              <a:gd name="connsiteY4" fmla="*/ 304800 h 640080"/>
              <a:gd name="connsiteX5" fmla="*/ 30480 w 1706880"/>
              <a:gd name="connsiteY5" fmla="*/ 251460 h 640080"/>
              <a:gd name="connsiteX6" fmla="*/ 45720 w 1706880"/>
              <a:gd name="connsiteY6" fmla="*/ 175260 h 640080"/>
              <a:gd name="connsiteX7" fmla="*/ 83820 w 1706880"/>
              <a:gd name="connsiteY7" fmla="*/ 91440 h 640080"/>
              <a:gd name="connsiteX8" fmla="*/ 106680 w 1706880"/>
              <a:gd name="connsiteY8" fmla="*/ 68580 h 640080"/>
              <a:gd name="connsiteX9" fmla="*/ 129540 w 1706880"/>
              <a:gd name="connsiteY9" fmla="*/ 30480 h 640080"/>
              <a:gd name="connsiteX10" fmla="*/ 175260 w 1706880"/>
              <a:gd name="connsiteY10" fmla="*/ 45720 h 640080"/>
              <a:gd name="connsiteX11" fmla="*/ 243840 w 1706880"/>
              <a:gd name="connsiteY11" fmla="*/ 129540 h 640080"/>
              <a:gd name="connsiteX12" fmla="*/ 274320 w 1706880"/>
              <a:gd name="connsiteY12" fmla="*/ 205740 h 640080"/>
              <a:gd name="connsiteX13" fmla="*/ 281940 w 1706880"/>
              <a:gd name="connsiteY13" fmla="*/ 251460 h 640080"/>
              <a:gd name="connsiteX14" fmla="*/ 289560 w 1706880"/>
              <a:gd name="connsiteY14" fmla="*/ 312420 h 640080"/>
              <a:gd name="connsiteX15" fmla="*/ 304800 w 1706880"/>
              <a:gd name="connsiteY15" fmla="*/ 350520 h 640080"/>
              <a:gd name="connsiteX16" fmla="*/ 312420 w 1706880"/>
              <a:gd name="connsiteY16" fmla="*/ 381000 h 640080"/>
              <a:gd name="connsiteX17" fmla="*/ 320040 w 1706880"/>
              <a:gd name="connsiteY17" fmla="*/ 403860 h 640080"/>
              <a:gd name="connsiteX18" fmla="*/ 342900 w 1706880"/>
              <a:gd name="connsiteY18" fmla="*/ 487680 h 640080"/>
              <a:gd name="connsiteX19" fmla="*/ 358140 w 1706880"/>
              <a:gd name="connsiteY19" fmla="*/ 571500 h 640080"/>
              <a:gd name="connsiteX20" fmla="*/ 365760 w 1706880"/>
              <a:gd name="connsiteY20" fmla="*/ 594360 h 640080"/>
              <a:gd name="connsiteX21" fmla="*/ 419100 w 1706880"/>
              <a:gd name="connsiteY21" fmla="*/ 640080 h 640080"/>
              <a:gd name="connsiteX22" fmla="*/ 464820 w 1706880"/>
              <a:gd name="connsiteY22" fmla="*/ 632460 h 640080"/>
              <a:gd name="connsiteX23" fmla="*/ 487680 w 1706880"/>
              <a:gd name="connsiteY23" fmla="*/ 624840 h 640080"/>
              <a:gd name="connsiteX24" fmla="*/ 502920 w 1706880"/>
              <a:gd name="connsiteY24" fmla="*/ 586740 h 640080"/>
              <a:gd name="connsiteX25" fmla="*/ 518160 w 1706880"/>
              <a:gd name="connsiteY25" fmla="*/ 525780 h 640080"/>
              <a:gd name="connsiteX26" fmla="*/ 525780 w 1706880"/>
              <a:gd name="connsiteY26" fmla="*/ 495300 h 640080"/>
              <a:gd name="connsiteX27" fmla="*/ 533400 w 1706880"/>
              <a:gd name="connsiteY27" fmla="*/ 388620 h 640080"/>
              <a:gd name="connsiteX28" fmla="*/ 548640 w 1706880"/>
              <a:gd name="connsiteY28" fmla="*/ 327660 h 640080"/>
              <a:gd name="connsiteX29" fmla="*/ 579120 w 1706880"/>
              <a:gd name="connsiteY29" fmla="*/ 60960 h 640080"/>
              <a:gd name="connsiteX30" fmla="*/ 609600 w 1706880"/>
              <a:gd name="connsiteY30" fmla="*/ 53340 h 640080"/>
              <a:gd name="connsiteX31" fmla="*/ 662940 w 1706880"/>
              <a:gd name="connsiteY31" fmla="*/ 76200 h 640080"/>
              <a:gd name="connsiteX32" fmla="*/ 701040 w 1706880"/>
              <a:gd name="connsiteY32" fmla="*/ 167640 h 640080"/>
              <a:gd name="connsiteX33" fmla="*/ 716280 w 1706880"/>
              <a:gd name="connsiteY33" fmla="*/ 198120 h 640080"/>
              <a:gd name="connsiteX34" fmla="*/ 723900 w 1706880"/>
              <a:gd name="connsiteY34" fmla="*/ 236220 h 640080"/>
              <a:gd name="connsiteX35" fmla="*/ 754380 w 1706880"/>
              <a:gd name="connsiteY35" fmla="*/ 289560 h 640080"/>
              <a:gd name="connsiteX36" fmla="*/ 769620 w 1706880"/>
              <a:gd name="connsiteY36" fmla="*/ 320040 h 640080"/>
              <a:gd name="connsiteX37" fmla="*/ 792480 w 1706880"/>
              <a:gd name="connsiteY37" fmla="*/ 388620 h 640080"/>
              <a:gd name="connsiteX38" fmla="*/ 830580 w 1706880"/>
              <a:gd name="connsiteY38" fmla="*/ 480060 h 640080"/>
              <a:gd name="connsiteX39" fmla="*/ 861060 w 1706880"/>
              <a:gd name="connsiteY39" fmla="*/ 525780 h 640080"/>
              <a:gd name="connsiteX40" fmla="*/ 868680 w 1706880"/>
              <a:gd name="connsiteY40" fmla="*/ 548640 h 640080"/>
              <a:gd name="connsiteX41" fmla="*/ 906780 w 1706880"/>
              <a:gd name="connsiteY41" fmla="*/ 579120 h 640080"/>
              <a:gd name="connsiteX42" fmla="*/ 914400 w 1706880"/>
              <a:gd name="connsiteY42" fmla="*/ 601980 h 640080"/>
              <a:gd name="connsiteX43" fmla="*/ 960120 w 1706880"/>
              <a:gd name="connsiteY43" fmla="*/ 624840 h 640080"/>
              <a:gd name="connsiteX44" fmla="*/ 998220 w 1706880"/>
              <a:gd name="connsiteY44" fmla="*/ 304800 h 640080"/>
              <a:gd name="connsiteX45" fmla="*/ 1013460 w 1706880"/>
              <a:gd name="connsiteY45" fmla="*/ 266700 h 640080"/>
              <a:gd name="connsiteX46" fmla="*/ 1036320 w 1706880"/>
              <a:gd name="connsiteY46" fmla="*/ 213360 h 640080"/>
              <a:gd name="connsiteX47" fmla="*/ 1043940 w 1706880"/>
              <a:gd name="connsiteY47" fmla="*/ 160020 h 640080"/>
              <a:gd name="connsiteX48" fmla="*/ 1074420 w 1706880"/>
              <a:gd name="connsiteY48" fmla="*/ 83820 h 640080"/>
              <a:gd name="connsiteX49" fmla="*/ 1104900 w 1706880"/>
              <a:gd name="connsiteY49" fmla="*/ 0 h 640080"/>
              <a:gd name="connsiteX50" fmla="*/ 1135380 w 1706880"/>
              <a:gd name="connsiteY50" fmla="*/ 22860 h 640080"/>
              <a:gd name="connsiteX51" fmla="*/ 1158240 w 1706880"/>
              <a:gd name="connsiteY51" fmla="*/ 30480 h 640080"/>
              <a:gd name="connsiteX52" fmla="*/ 1181100 w 1706880"/>
              <a:gd name="connsiteY52" fmla="*/ 53340 h 640080"/>
              <a:gd name="connsiteX53" fmla="*/ 1211580 w 1706880"/>
              <a:gd name="connsiteY53" fmla="*/ 76200 h 640080"/>
              <a:gd name="connsiteX54" fmla="*/ 1226820 w 1706880"/>
              <a:gd name="connsiteY54" fmla="*/ 106680 h 640080"/>
              <a:gd name="connsiteX55" fmla="*/ 1242060 w 1706880"/>
              <a:gd name="connsiteY55" fmla="*/ 152400 h 640080"/>
              <a:gd name="connsiteX56" fmla="*/ 1257300 w 1706880"/>
              <a:gd name="connsiteY56" fmla="*/ 175260 h 640080"/>
              <a:gd name="connsiteX57" fmla="*/ 1264920 w 1706880"/>
              <a:gd name="connsiteY57" fmla="*/ 205740 h 640080"/>
              <a:gd name="connsiteX58" fmla="*/ 1280160 w 1706880"/>
              <a:gd name="connsiteY58" fmla="*/ 259080 h 640080"/>
              <a:gd name="connsiteX59" fmla="*/ 1287780 w 1706880"/>
              <a:gd name="connsiteY59" fmla="*/ 304800 h 640080"/>
              <a:gd name="connsiteX60" fmla="*/ 1303020 w 1706880"/>
              <a:gd name="connsiteY60" fmla="*/ 342900 h 640080"/>
              <a:gd name="connsiteX61" fmla="*/ 1318260 w 1706880"/>
              <a:gd name="connsiteY61" fmla="*/ 419100 h 640080"/>
              <a:gd name="connsiteX62" fmla="*/ 1333500 w 1706880"/>
              <a:gd name="connsiteY62" fmla="*/ 449580 h 640080"/>
              <a:gd name="connsiteX63" fmla="*/ 1348740 w 1706880"/>
              <a:gd name="connsiteY63" fmla="*/ 502920 h 640080"/>
              <a:gd name="connsiteX64" fmla="*/ 1363980 w 1706880"/>
              <a:gd name="connsiteY64" fmla="*/ 533400 h 640080"/>
              <a:gd name="connsiteX65" fmla="*/ 1402080 w 1706880"/>
              <a:gd name="connsiteY65" fmla="*/ 594360 h 640080"/>
              <a:gd name="connsiteX66" fmla="*/ 1432560 w 1706880"/>
              <a:gd name="connsiteY66" fmla="*/ 579120 h 640080"/>
              <a:gd name="connsiteX67" fmla="*/ 1455420 w 1706880"/>
              <a:gd name="connsiteY67" fmla="*/ 533400 h 640080"/>
              <a:gd name="connsiteX68" fmla="*/ 1470660 w 1706880"/>
              <a:gd name="connsiteY68" fmla="*/ 106680 h 640080"/>
              <a:gd name="connsiteX69" fmla="*/ 1493520 w 1706880"/>
              <a:gd name="connsiteY69" fmla="*/ 60960 h 640080"/>
              <a:gd name="connsiteX70" fmla="*/ 1516380 w 1706880"/>
              <a:gd name="connsiteY70" fmla="*/ 53340 h 640080"/>
              <a:gd name="connsiteX71" fmla="*/ 1539240 w 1706880"/>
              <a:gd name="connsiteY71" fmla="*/ 60960 h 640080"/>
              <a:gd name="connsiteX72" fmla="*/ 1577340 w 1706880"/>
              <a:gd name="connsiteY72" fmla="*/ 106680 h 640080"/>
              <a:gd name="connsiteX73" fmla="*/ 1592580 w 1706880"/>
              <a:gd name="connsiteY73" fmla="*/ 152400 h 640080"/>
              <a:gd name="connsiteX74" fmla="*/ 1600200 w 1706880"/>
              <a:gd name="connsiteY74" fmla="*/ 175260 h 640080"/>
              <a:gd name="connsiteX75" fmla="*/ 1623060 w 1706880"/>
              <a:gd name="connsiteY75" fmla="*/ 266700 h 640080"/>
              <a:gd name="connsiteX76" fmla="*/ 1630680 w 1706880"/>
              <a:gd name="connsiteY76" fmla="*/ 297180 h 640080"/>
              <a:gd name="connsiteX77" fmla="*/ 1638300 w 1706880"/>
              <a:gd name="connsiteY77" fmla="*/ 327660 h 640080"/>
              <a:gd name="connsiteX78" fmla="*/ 1645920 w 1706880"/>
              <a:gd name="connsiteY78" fmla="*/ 365760 h 640080"/>
              <a:gd name="connsiteX79" fmla="*/ 1661160 w 1706880"/>
              <a:gd name="connsiteY79" fmla="*/ 403860 h 640080"/>
              <a:gd name="connsiteX80" fmla="*/ 1684020 w 1706880"/>
              <a:gd name="connsiteY80" fmla="*/ 457200 h 640080"/>
              <a:gd name="connsiteX81" fmla="*/ 1691640 w 1706880"/>
              <a:gd name="connsiteY81" fmla="*/ 495300 h 640080"/>
              <a:gd name="connsiteX82" fmla="*/ 1699260 w 1706880"/>
              <a:gd name="connsiteY82" fmla="*/ 594360 h 640080"/>
              <a:gd name="connsiteX83" fmla="*/ 1706880 w 1706880"/>
              <a:gd name="connsiteY83" fmla="*/ 59436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706880" h="640080">
                <a:moveTo>
                  <a:pt x="30480" y="586740"/>
                </a:moveTo>
                <a:cubicBezTo>
                  <a:pt x="22860" y="574040"/>
                  <a:pt x="13121" y="562391"/>
                  <a:pt x="7620" y="548640"/>
                </a:cubicBezTo>
                <a:cubicBezTo>
                  <a:pt x="2810" y="536615"/>
                  <a:pt x="0" y="523492"/>
                  <a:pt x="0" y="510540"/>
                </a:cubicBezTo>
                <a:cubicBezTo>
                  <a:pt x="0" y="452065"/>
                  <a:pt x="3300" y="393595"/>
                  <a:pt x="7620" y="335280"/>
                </a:cubicBezTo>
                <a:cubicBezTo>
                  <a:pt x="8394" y="324836"/>
                  <a:pt x="12484" y="314904"/>
                  <a:pt x="15240" y="304800"/>
                </a:cubicBezTo>
                <a:cubicBezTo>
                  <a:pt x="20105" y="286960"/>
                  <a:pt x="26245" y="269460"/>
                  <a:pt x="30480" y="251460"/>
                </a:cubicBezTo>
                <a:cubicBezTo>
                  <a:pt x="36413" y="226246"/>
                  <a:pt x="39046" y="200288"/>
                  <a:pt x="45720" y="175260"/>
                </a:cubicBezTo>
                <a:cubicBezTo>
                  <a:pt x="50136" y="158698"/>
                  <a:pt x="76208" y="102858"/>
                  <a:pt x="83820" y="91440"/>
                </a:cubicBezTo>
                <a:cubicBezTo>
                  <a:pt x="89798" y="82474"/>
                  <a:pt x="100214" y="77201"/>
                  <a:pt x="106680" y="68580"/>
                </a:cubicBezTo>
                <a:cubicBezTo>
                  <a:pt x="115566" y="56732"/>
                  <a:pt x="121920" y="43180"/>
                  <a:pt x="129540" y="30480"/>
                </a:cubicBezTo>
                <a:cubicBezTo>
                  <a:pt x="144780" y="35560"/>
                  <a:pt x="161894" y="36809"/>
                  <a:pt x="175260" y="45720"/>
                </a:cubicBezTo>
                <a:cubicBezTo>
                  <a:pt x="208340" y="67773"/>
                  <a:pt x="225774" y="96419"/>
                  <a:pt x="243840" y="129540"/>
                </a:cubicBezTo>
                <a:cubicBezTo>
                  <a:pt x="263896" y="166309"/>
                  <a:pt x="267170" y="169989"/>
                  <a:pt x="274320" y="205740"/>
                </a:cubicBezTo>
                <a:cubicBezTo>
                  <a:pt x="277350" y="220890"/>
                  <a:pt x="279755" y="236165"/>
                  <a:pt x="281940" y="251460"/>
                </a:cubicBezTo>
                <a:cubicBezTo>
                  <a:pt x="284836" y="271732"/>
                  <a:pt x="284955" y="292466"/>
                  <a:pt x="289560" y="312420"/>
                </a:cubicBezTo>
                <a:cubicBezTo>
                  <a:pt x="292636" y="325748"/>
                  <a:pt x="300475" y="337544"/>
                  <a:pt x="304800" y="350520"/>
                </a:cubicBezTo>
                <a:cubicBezTo>
                  <a:pt x="308112" y="360455"/>
                  <a:pt x="309543" y="370930"/>
                  <a:pt x="312420" y="381000"/>
                </a:cubicBezTo>
                <a:cubicBezTo>
                  <a:pt x="314627" y="388723"/>
                  <a:pt x="318298" y="396019"/>
                  <a:pt x="320040" y="403860"/>
                </a:cubicBezTo>
                <a:cubicBezTo>
                  <a:pt x="337310" y="481576"/>
                  <a:pt x="315369" y="418853"/>
                  <a:pt x="342900" y="487680"/>
                </a:cubicBezTo>
                <a:cubicBezTo>
                  <a:pt x="346297" y="508061"/>
                  <a:pt x="352815" y="550200"/>
                  <a:pt x="358140" y="571500"/>
                </a:cubicBezTo>
                <a:cubicBezTo>
                  <a:pt x="360088" y="579292"/>
                  <a:pt x="361305" y="587677"/>
                  <a:pt x="365760" y="594360"/>
                </a:cubicBezTo>
                <a:cubicBezTo>
                  <a:pt x="376373" y="610280"/>
                  <a:pt x="405015" y="629516"/>
                  <a:pt x="419100" y="640080"/>
                </a:cubicBezTo>
                <a:cubicBezTo>
                  <a:pt x="434340" y="637540"/>
                  <a:pt x="449738" y="635812"/>
                  <a:pt x="464820" y="632460"/>
                </a:cubicBezTo>
                <a:cubicBezTo>
                  <a:pt x="472661" y="630718"/>
                  <a:pt x="482538" y="631010"/>
                  <a:pt x="487680" y="624840"/>
                </a:cubicBezTo>
                <a:cubicBezTo>
                  <a:pt x="496437" y="614332"/>
                  <a:pt x="498897" y="599813"/>
                  <a:pt x="502920" y="586740"/>
                </a:cubicBezTo>
                <a:cubicBezTo>
                  <a:pt x="509080" y="566721"/>
                  <a:pt x="513080" y="546100"/>
                  <a:pt x="518160" y="525780"/>
                </a:cubicBezTo>
                <a:lnTo>
                  <a:pt x="525780" y="495300"/>
                </a:lnTo>
                <a:cubicBezTo>
                  <a:pt x="528320" y="459740"/>
                  <a:pt x="528583" y="423944"/>
                  <a:pt x="533400" y="388620"/>
                </a:cubicBezTo>
                <a:cubicBezTo>
                  <a:pt x="536230" y="367867"/>
                  <a:pt x="548640" y="327660"/>
                  <a:pt x="548640" y="327660"/>
                </a:cubicBezTo>
                <a:cubicBezTo>
                  <a:pt x="550337" y="271663"/>
                  <a:pt x="487163" y="100370"/>
                  <a:pt x="579120" y="60960"/>
                </a:cubicBezTo>
                <a:cubicBezTo>
                  <a:pt x="588746" y="56835"/>
                  <a:pt x="599440" y="55880"/>
                  <a:pt x="609600" y="53340"/>
                </a:cubicBezTo>
                <a:cubicBezTo>
                  <a:pt x="632918" y="59169"/>
                  <a:pt x="645399" y="58659"/>
                  <a:pt x="662940" y="76200"/>
                </a:cubicBezTo>
                <a:cubicBezTo>
                  <a:pt x="687032" y="100292"/>
                  <a:pt x="687162" y="139884"/>
                  <a:pt x="701040" y="167640"/>
                </a:cubicBezTo>
                <a:lnTo>
                  <a:pt x="716280" y="198120"/>
                </a:lnTo>
                <a:cubicBezTo>
                  <a:pt x="718820" y="210820"/>
                  <a:pt x="719804" y="223933"/>
                  <a:pt x="723900" y="236220"/>
                </a:cubicBezTo>
                <a:cubicBezTo>
                  <a:pt x="733111" y="263852"/>
                  <a:pt x="741002" y="266148"/>
                  <a:pt x="754380" y="289560"/>
                </a:cubicBezTo>
                <a:cubicBezTo>
                  <a:pt x="760016" y="299423"/>
                  <a:pt x="764540" y="309880"/>
                  <a:pt x="769620" y="320040"/>
                </a:cubicBezTo>
                <a:cubicBezTo>
                  <a:pt x="786779" y="422997"/>
                  <a:pt x="763908" y="324332"/>
                  <a:pt x="792480" y="388620"/>
                </a:cubicBezTo>
                <a:cubicBezTo>
                  <a:pt x="826880" y="466021"/>
                  <a:pt x="785928" y="403514"/>
                  <a:pt x="830580" y="480060"/>
                </a:cubicBezTo>
                <a:cubicBezTo>
                  <a:pt x="839809" y="495881"/>
                  <a:pt x="855268" y="508404"/>
                  <a:pt x="861060" y="525780"/>
                </a:cubicBezTo>
                <a:cubicBezTo>
                  <a:pt x="863600" y="533400"/>
                  <a:pt x="863453" y="542542"/>
                  <a:pt x="868680" y="548640"/>
                </a:cubicBezTo>
                <a:cubicBezTo>
                  <a:pt x="879264" y="560989"/>
                  <a:pt x="894080" y="568960"/>
                  <a:pt x="906780" y="579120"/>
                </a:cubicBezTo>
                <a:cubicBezTo>
                  <a:pt x="909320" y="586740"/>
                  <a:pt x="909382" y="595708"/>
                  <a:pt x="914400" y="601980"/>
                </a:cubicBezTo>
                <a:cubicBezTo>
                  <a:pt x="925143" y="615409"/>
                  <a:pt x="945061" y="619820"/>
                  <a:pt x="960120" y="624840"/>
                </a:cubicBezTo>
                <a:cubicBezTo>
                  <a:pt x="1071655" y="541189"/>
                  <a:pt x="976382" y="625095"/>
                  <a:pt x="998220" y="304800"/>
                </a:cubicBezTo>
                <a:cubicBezTo>
                  <a:pt x="999150" y="291153"/>
                  <a:pt x="1007905" y="279199"/>
                  <a:pt x="1013460" y="266700"/>
                </a:cubicBezTo>
                <a:cubicBezTo>
                  <a:pt x="1038569" y="210204"/>
                  <a:pt x="1020669" y="260313"/>
                  <a:pt x="1036320" y="213360"/>
                </a:cubicBezTo>
                <a:cubicBezTo>
                  <a:pt x="1038860" y="195580"/>
                  <a:pt x="1038872" y="177251"/>
                  <a:pt x="1043940" y="160020"/>
                </a:cubicBezTo>
                <a:cubicBezTo>
                  <a:pt x="1051659" y="133775"/>
                  <a:pt x="1065769" y="109773"/>
                  <a:pt x="1074420" y="83820"/>
                </a:cubicBezTo>
                <a:cubicBezTo>
                  <a:pt x="1093985" y="25124"/>
                  <a:pt x="1083694" y="53015"/>
                  <a:pt x="1104900" y="0"/>
                </a:cubicBezTo>
                <a:cubicBezTo>
                  <a:pt x="1115060" y="7620"/>
                  <a:pt x="1124353" y="16559"/>
                  <a:pt x="1135380" y="22860"/>
                </a:cubicBezTo>
                <a:cubicBezTo>
                  <a:pt x="1142354" y="26845"/>
                  <a:pt x="1151557" y="26025"/>
                  <a:pt x="1158240" y="30480"/>
                </a:cubicBezTo>
                <a:cubicBezTo>
                  <a:pt x="1167206" y="36458"/>
                  <a:pt x="1172918" y="46327"/>
                  <a:pt x="1181100" y="53340"/>
                </a:cubicBezTo>
                <a:cubicBezTo>
                  <a:pt x="1190743" y="61605"/>
                  <a:pt x="1201420" y="68580"/>
                  <a:pt x="1211580" y="76200"/>
                </a:cubicBezTo>
                <a:cubicBezTo>
                  <a:pt x="1216660" y="86360"/>
                  <a:pt x="1222601" y="96133"/>
                  <a:pt x="1226820" y="106680"/>
                </a:cubicBezTo>
                <a:cubicBezTo>
                  <a:pt x="1232786" y="121595"/>
                  <a:pt x="1235536" y="137720"/>
                  <a:pt x="1242060" y="152400"/>
                </a:cubicBezTo>
                <a:cubicBezTo>
                  <a:pt x="1245779" y="160769"/>
                  <a:pt x="1252220" y="167640"/>
                  <a:pt x="1257300" y="175260"/>
                </a:cubicBezTo>
                <a:cubicBezTo>
                  <a:pt x="1259840" y="185420"/>
                  <a:pt x="1262043" y="195670"/>
                  <a:pt x="1264920" y="205740"/>
                </a:cubicBezTo>
                <a:cubicBezTo>
                  <a:pt x="1274603" y="239632"/>
                  <a:pt x="1272220" y="219378"/>
                  <a:pt x="1280160" y="259080"/>
                </a:cubicBezTo>
                <a:cubicBezTo>
                  <a:pt x="1283190" y="274230"/>
                  <a:pt x="1283715" y="289894"/>
                  <a:pt x="1287780" y="304800"/>
                </a:cubicBezTo>
                <a:cubicBezTo>
                  <a:pt x="1291379" y="317996"/>
                  <a:pt x="1298695" y="329924"/>
                  <a:pt x="1303020" y="342900"/>
                </a:cubicBezTo>
                <a:cubicBezTo>
                  <a:pt x="1330943" y="426668"/>
                  <a:pt x="1284494" y="306548"/>
                  <a:pt x="1318260" y="419100"/>
                </a:cubicBezTo>
                <a:cubicBezTo>
                  <a:pt x="1321524" y="429980"/>
                  <a:pt x="1329512" y="438944"/>
                  <a:pt x="1333500" y="449580"/>
                </a:cubicBezTo>
                <a:cubicBezTo>
                  <a:pt x="1352834" y="501137"/>
                  <a:pt x="1330318" y="459936"/>
                  <a:pt x="1348740" y="502920"/>
                </a:cubicBezTo>
                <a:cubicBezTo>
                  <a:pt x="1353215" y="513361"/>
                  <a:pt x="1359761" y="522853"/>
                  <a:pt x="1363980" y="533400"/>
                </a:cubicBezTo>
                <a:cubicBezTo>
                  <a:pt x="1387062" y="591106"/>
                  <a:pt x="1363034" y="568329"/>
                  <a:pt x="1402080" y="594360"/>
                </a:cubicBezTo>
                <a:cubicBezTo>
                  <a:pt x="1412240" y="589280"/>
                  <a:pt x="1423834" y="586392"/>
                  <a:pt x="1432560" y="579120"/>
                </a:cubicBezTo>
                <a:cubicBezTo>
                  <a:pt x="1446195" y="567757"/>
                  <a:pt x="1450219" y="549003"/>
                  <a:pt x="1455420" y="533400"/>
                </a:cubicBezTo>
                <a:cubicBezTo>
                  <a:pt x="1460500" y="391160"/>
                  <a:pt x="1463432" y="248827"/>
                  <a:pt x="1470660" y="106680"/>
                </a:cubicBezTo>
                <a:cubicBezTo>
                  <a:pt x="1471245" y="95168"/>
                  <a:pt x="1485147" y="67658"/>
                  <a:pt x="1493520" y="60960"/>
                </a:cubicBezTo>
                <a:cubicBezTo>
                  <a:pt x="1499792" y="55942"/>
                  <a:pt x="1508760" y="55880"/>
                  <a:pt x="1516380" y="53340"/>
                </a:cubicBezTo>
                <a:cubicBezTo>
                  <a:pt x="1524000" y="55880"/>
                  <a:pt x="1532557" y="56505"/>
                  <a:pt x="1539240" y="60960"/>
                </a:cubicBezTo>
                <a:cubicBezTo>
                  <a:pt x="1550573" y="68516"/>
                  <a:pt x="1571421" y="93363"/>
                  <a:pt x="1577340" y="106680"/>
                </a:cubicBezTo>
                <a:cubicBezTo>
                  <a:pt x="1583864" y="121360"/>
                  <a:pt x="1587500" y="137160"/>
                  <a:pt x="1592580" y="152400"/>
                </a:cubicBezTo>
                <a:cubicBezTo>
                  <a:pt x="1595120" y="160020"/>
                  <a:pt x="1598252" y="167468"/>
                  <a:pt x="1600200" y="175260"/>
                </a:cubicBezTo>
                <a:lnTo>
                  <a:pt x="1623060" y="266700"/>
                </a:lnTo>
                <a:lnTo>
                  <a:pt x="1630680" y="297180"/>
                </a:lnTo>
                <a:cubicBezTo>
                  <a:pt x="1633220" y="307340"/>
                  <a:pt x="1636246" y="317391"/>
                  <a:pt x="1638300" y="327660"/>
                </a:cubicBezTo>
                <a:cubicBezTo>
                  <a:pt x="1640840" y="340360"/>
                  <a:pt x="1642198" y="353355"/>
                  <a:pt x="1645920" y="365760"/>
                </a:cubicBezTo>
                <a:cubicBezTo>
                  <a:pt x="1649850" y="378861"/>
                  <a:pt x="1656357" y="391053"/>
                  <a:pt x="1661160" y="403860"/>
                </a:cubicBezTo>
                <a:cubicBezTo>
                  <a:pt x="1677978" y="448708"/>
                  <a:pt x="1657260" y="403679"/>
                  <a:pt x="1684020" y="457200"/>
                </a:cubicBezTo>
                <a:cubicBezTo>
                  <a:pt x="1686560" y="469900"/>
                  <a:pt x="1690210" y="482428"/>
                  <a:pt x="1691640" y="495300"/>
                </a:cubicBezTo>
                <a:cubicBezTo>
                  <a:pt x="1695297" y="528215"/>
                  <a:pt x="1694224" y="561628"/>
                  <a:pt x="1699260" y="594360"/>
                </a:cubicBezTo>
                <a:cubicBezTo>
                  <a:pt x="1699646" y="596870"/>
                  <a:pt x="1704340" y="594360"/>
                  <a:pt x="1706880" y="59436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B1BD1DD-EB02-4C40-B656-2E24E3E87B0B}"/>
              </a:ext>
            </a:extLst>
          </p:cNvPr>
          <p:cNvSpPr/>
          <p:nvPr/>
        </p:nvSpPr>
        <p:spPr>
          <a:xfrm>
            <a:off x="1303020" y="3336272"/>
            <a:ext cx="1706883" cy="401900"/>
          </a:xfrm>
          <a:custGeom>
            <a:avLst/>
            <a:gdLst>
              <a:gd name="connsiteX0" fmla="*/ 0 w 1706883"/>
              <a:gd name="connsiteY0" fmla="*/ 184168 h 401900"/>
              <a:gd name="connsiteX1" fmla="*/ 38100 w 1706883"/>
              <a:gd name="connsiteY1" fmla="*/ 214648 h 401900"/>
              <a:gd name="connsiteX2" fmla="*/ 60960 w 1706883"/>
              <a:gd name="connsiteY2" fmla="*/ 222268 h 401900"/>
              <a:gd name="connsiteX3" fmla="*/ 38100 w 1706883"/>
              <a:gd name="connsiteY3" fmla="*/ 168928 h 401900"/>
              <a:gd name="connsiteX4" fmla="*/ 45720 w 1706883"/>
              <a:gd name="connsiteY4" fmla="*/ 47008 h 401900"/>
              <a:gd name="connsiteX5" fmla="*/ 83820 w 1706883"/>
              <a:gd name="connsiteY5" fmla="*/ 77488 h 401900"/>
              <a:gd name="connsiteX6" fmla="*/ 114300 w 1706883"/>
              <a:gd name="connsiteY6" fmla="*/ 107968 h 401900"/>
              <a:gd name="connsiteX7" fmla="*/ 144780 w 1706883"/>
              <a:gd name="connsiteY7" fmla="*/ 130828 h 401900"/>
              <a:gd name="connsiteX8" fmla="*/ 144780 w 1706883"/>
              <a:gd name="connsiteY8" fmla="*/ 130828 h 401900"/>
              <a:gd name="connsiteX9" fmla="*/ 198120 w 1706883"/>
              <a:gd name="connsiteY9" fmla="*/ 1288 h 401900"/>
              <a:gd name="connsiteX10" fmla="*/ 243840 w 1706883"/>
              <a:gd name="connsiteY10" fmla="*/ 31768 h 401900"/>
              <a:gd name="connsiteX11" fmla="*/ 289560 w 1706883"/>
              <a:gd name="connsiteY11" fmla="*/ 100348 h 401900"/>
              <a:gd name="connsiteX12" fmla="*/ 312420 w 1706883"/>
              <a:gd name="connsiteY12" fmla="*/ 85108 h 401900"/>
              <a:gd name="connsiteX13" fmla="*/ 342900 w 1706883"/>
              <a:gd name="connsiteY13" fmla="*/ 229888 h 401900"/>
              <a:gd name="connsiteX14" fmla="*/ 358140 w 1706883"/>
              <a:gd name="connsiteY14" fmla="*/ 275608 h 401900"/>
              <a:gd name="connsiteX15" fmla="*/ 365760 w 1706883"/>
              <a:gd name="connsiteY15" fmla="*/ 184168 h 401900"/>
              <a:gd name="connsiteX16" fmla="*/ 396240 w 1706883"/>
              <a:gd name="connsiteY16" fmla="*/ 191788 h 401900"/>
              <a:gd name="connsiteX17" fmla="*/ 411480 w 1706883"/>
              <a:gd name="connsiteY17" fmla="*/ 252748 h 401900"/>
              <a:gd name="connsiteX18" fmla="*/ 426720 w 1706883"/>
              <a:gd name="connsiteY18" fmla="*/ 298468 h 401900"/>
              <a:gd name="connsiteX19" fmla="*/ 419100 w 1706883"/>
              <a:gd name="connsiteY19" fmla="*/ 290848 h 401900"/>
              <a:gd name="connsiteX20" fmla="*/ 449580 w 1706883"/>
              <a:gd name="connsiteY20" fmla="*/ 191788 h 401900"/>
              <a:gd name="connsiteX21" fmla="*/ 464820 w 1706883"/>
              <a:gd name="connsiteY21" fmla="*/ 161308 h 401900"/>
              <a:gd name="connsiteX22" fmla="*/ 510540 w 1706883"/>
              <a:gd name="connsiteY22" fmla="*/ 207028 h 401900"/>
              <a:gd name="connsiteX23" fmla="*/ 525780 w 1706883"/>
              <a:gd name="connsiteY23" fmla="*/ 153688 h 401900"/>
              <a:gd name="connsiteX24" fmla="*/ 556260 w 1706883"/>
              <a:gd name="connsiteY24" fmla="*/ 184168 h 401900"/>
              <a:gd name="connsiteX25" fmla="*/ 571500 w 1706883"/>
              <a:gd name="connsiteY25" fmla="*/ 290848 h 401900"/>
              <a:gd name="connsiteX26" fmla="*/ 556260 w 1706883"/>
              <a:gd name="connsiteY26" fmla="*/ 214648 h 401900"/>
              <a:gd name="connsiteX27" fmla="*/ 563880 w 1706883"/>
              <a:gd name="connsiteY27" fmla="*/ 31768 h 401900"/>
              <a:gd name="connsiteX28" fmla="*/ 601980 w 1706883"/>
              <a:gd name="connsiteY28" fmla="*/ 85108 h 401900"/>
              <a:gd name="connsiteX29" fmla="*/ 617220 w 1706883"/>
              <a:gd name="connsiteY29" fmla="*/ 16528 h 401900"/>
              <a:gd name="connsiteX30" fmla="*/ 640080 w 1706883"/>
              <a:gd name="connsiteY30" fmla="*/ 107968 h 401900"/>
              <a:gd name="connsiteX31" fmla="*/ 647700 w 1706883"/>
              <a:gd name="connsiteY31" fmla="*/ 207028 h 401900"/>
              <a:gd name="connsiteX32" fmla="*/ 662940 w 1706883"/>
              <a:gd name="connsiteY32" fmla="*/ 168928 h 401900"/>
              <a:gd name="connsiteX33" fmla="*/ 685800 w 1706883"/>
              <a:gd name="connsiteY33" fmla="*/ 123208 h 401900"/>
              <a:gd name="connsiteX34" fmla="*/ 716280 w 1706883"/>
              <a:gd name="connsiteY34" fmla="*/ 184168 h 401900"/>
              <a:gd name="connsiteX35" fmla="*/ 739140 w 1706883"/>
              <a:gd name="connsiteY35" fmla="*/ 168928 h 401900"/>
              <a:gd name="connsiteX36" fmla="*/ 762000 w 1706883"/>
              <a:gd name="connsiteY36" fmla="*/ 191788 h 401900"/>
              <a:gd name="connsiteX37" fmla="*/ 784860 w 1706883"/>
              <a:gd name="connsiteY37" fmla="*/ 222268 h 401900"/>
              <a:gd name="connsiteX38" fmla="*/ 800100 w 1706883"/>
              <a:gd name="connsiteY38" fmla="*/ 252748 h 401900"/>
              <a:gd name="connsiteX39" fmla="*/ 822960 w 1706883"/>
              <a:gd name="connsiteY39" fmla="*/ 184168 h 401900"/>
              <a:gd name="connsiteX40" fmla="*/ 883920 w 1706883"/>
              <a:gd name="connsiteY40" fmla="*/ 245128 h 401900"/>
              <a:gd name="connsiteX41" fmla="*/ 922020 w 1706883"/>
              <a:gd name="connsiteY41" fmla="*/ 359428 h 401900"/>
              <a:gd name="connsiteX42" fmla="*/ 944880 w 1706883"/>
              <a:gd name="connsiteY42" fmla="*/ 328948 h 401900"/>
              <a:gd name="connsiteX43" fmla="*/ 990600 w 1706883"/>
              <a:gd name="connsiteY43" fmla="*/ 321328 h 401900"/>
              <a:gd name="connsiteX44" fmla="*/ 1005840 w 1706883"/>
              <a:gd name="connsiteY44" fmla="*/ 207028 h 401900"/>
              <a:gd name="connsiteX45" fmla="*/ 1021080 w 1706883"/>
              <a:gd name="connsiteY45" fmla="*/ 138448 h 401900"/>
              <a:gd name="connsiteX46" fmla="*/ 1074420 w 1706883"/>
              <a:gd name="connsiteY46" fmla="*/ 184168 h 401900"/>
              <a:gd name="connsiteX47" fmla="*/ 1135380 w 1706883"/>
              <a:gd name="connsiteY47" fmla="*/ 130828 h 401900"/>
              <a:gd name="connsiteX48" fmla="*/ 1158240 w 1706883"/>
              <a:gd name="connsiteY48" fmla="*/ 168928 h 401900"/>
              <a:gd name="connsiteX49" fmla="*/ 1196340 w 1706883"/>
              <a:gd name="connsiteY49" fmla="*/ 161308 h 401900"/>
              <a:gd name="connsiteX50" fmla="*/ 1257300 w 1706883"/>
              <a:gd name="connsiteY50" fmla="*/ 153688 h 401900"/>
              <a:gd name="connsiteX51" fmla="*/ 1333500 w 1706883"/>
              <a:gd name="connsiteY51" fmla="*/ 229888 h 401900"/>
              <a:gd name="connsiteX52" fmla="*/ 1363980 w 1706883"/>
              <a:gd name="connsiteY52" fmla="*/ 313708 h 401900"/>
              <a:gd name="connsiteX53" fmla="*/ 1386840 w 1706883"/>
              <a:gd name="connsiteY53" fmla="*/ 328948 h 401900"/>
              <a:gd name="connsiteX54" fmla="*/ 1440180 w 1706883"/>
              <a:gd name="connsiteY54" fmla="*/ 382288 h 401900"/>
              <a:gd name="connsiteX55" fmla="*/ 1455420 w 1706883"/>
              <a:gd name="connsiteY55" fmla="*/ 275608 h 401900"/>
              <a:gd name="connsiteX56" fmla="*/ 1524000 w 1706883"/>
              <a:gd name="connsiteY56" fmla="*/ 328948 h 401900"/>
              <a:gd name="connsiteX57" fmla="*/ 1531620 w 1706883"/>
              <a:gd name="connsiteY57" fmla="*/ 229888 h 401900"/>
              <a:gd name="connsiteX58" fmla="*/ 1539240 w 1706883"/>
              <a:gd name="connsiteY58" fmla="*/ 191788 h 401900"/>
              <a:gd name="connsiteX59" fmla="*/ 1546860 w 1706883"/>
              <a:gd name="connsiteY59" fmla="*/ 138448 h 401900"/>
              <a:gd name="connsiteX60" fmla="*/ 1584960 w 1706883"/>
              <a:gd name="connsiteY60" fmla="*/ 191788 h 401900"/>
              <a:gd name="connsiteX61" fmla="*/ 1676400 w 1706883"/>
              <a:gd name="connsiteY61" fmla="*/ 146068 h 401900"/>
              <a:gd name="connsiteX62" fmla="*/ 1684020 w 1706883"/>
              <a:gd name="connsiteY62" fmla="*/ 176548 h 401900"/>
              <a:gd name="connsiteX63" fmla="*/ 1706880 w 1706883"/>
              <a:gd name="connsiteY63" fmla="*/ 252748 h 40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706883" h="401900">
                <a:moveTo>
                  <a:pt x="0" y="184168"/>
                </a:moveTo>
                <a:cubicBezTo>
                  <a:pt x="12700" y="194328"/>
                  <a:pt x="24308" y="206028"/>
                  <a:pt x="38100" y="214648"/>
                </a:cubicBezTo>
                <a:cubicBezTo>
                  <a:pt x="44911" y="218905"/>
                  <a:pt x="60960" y="230300"/>
                  <a:pt x="60960" y="222268"/>
                </a:cubicBezTo>
                <a:cubicBezTo>
                  <a:pt x="60960" y="202924"/>
                  <a:pt x="45720" y="186708"/>
                  <a:pt x="38100" y="168928"/>
                </a:cubicBezTo>
                <a:cubicBezTo>
                  <a:pt x="40640" y="128288"/>
                  <a:pt x="27510" y="83428"/>
                  <a:pt x="45720" y="47008"/>
                </a:cubicBezTo>
                <a:cubicBezTo>
                  <a:pt x="52993" y="32461"/>
                  <a:pt x="71664" y="66683"/>
                  <a:pt x="83820" y="77488"/>
                </a:cubicBezTo>
                <a:cubicBezTo>
                  <a:pt x="94559" y="87034"/>
                  <a:pt x="103487" y="98506"/>
                  <a:pt x="114300" y="107968"/>
                </a:cubicBezTo>
                <a:cubicBezTo>
                  <a:pt x="123858" y="116331"/>
                  <a:pt x="135800" y="121848"/>
                  <a:pt x="144780" y="130828"/>
                </a:cubicBezTo>
                <a:lnTo>
                  <a:pt x="144780" y="130828"/>
                </a:lnTo>
                <a:cubicBezTo>
                  <a:pt x="151690" y="103186"/>
                  <a:pt x="168167" y="14903"/>
                  <a:pt x="198120" y="1288"/>
                </a:cubicBezTo>
                <a:cubicBezTo>
                  <a:pt x="214794" y="-6291"/>
                  <a:pt x="228600" y="21608"/>
                  <a:pt x="243840" y="31768"/>
                </a:cubicBezTo>
                <a:cubicBezTo>
                  <a:pt x="252427" y="134811"/>
                  <a:pt x="225360" y="140473"/>
                  <a:pt x="289560" y="100348"/>
                </a:cubicBezTo>
                <a:cubicBezTo>
                  <a:pt x="297326" y="95494"/>
                  <a:pt x="304800" y="90188"/>
                  <a:pt x="312420" y="85108"/>
                </a:cubicBezTo>
                <a:cubicBezTo>
                  <a:pt x="373573" y="125877"/>
                  <a:pt x="323865" y="83954"/>
                  <a:pt x="342900" y="229888"/>
                </a:cubicBezTo>
                <a:cubicBezTo>
                  <a:pt x="344978" y="245817"/>
                  <a:pt x="353060" y="260368"/>
                  <a:pt x="358140" y="275608"/>
                </a:cubicBezTo>
                <a:cubicBezTo>
                  <a:pt x="360680" y="245128"/>
                  <a:pt x="353104" y="212012"/>
                  <a:pt x="365760" y="184168"/>
                </a:cubicBezTo>
                <a:cubicBezTo>
                  <a:pt x="370094" y="174634"/>
                  <a:pt x="390431" y="183074"/>
                  <a:pt x="396240" y="191788"/>
                </a:cubicBezTo>
                <a:cubicBezTo>
                  <a:pt x="407858" y="209216"/>
                  <a:pt x="405726" y="232609"/>
                  <a:pt x="411480" y="252748"/>
                </a:cubicBezTo>
                <a:cubicBezTo>
                  <a:pt x="415893" y="268194"/>
                  <a:pt x="423570" y="282716"/>
                  <a:pt x="426720" y="298468"/>
                </a:cubicBezTo>
                <a:cubicBezTo>
                  <a:pt x="437490" y="352320"/>
                  <a:pt x="438436" y="348855"/>
                  <a:pt x="419100" y="290848"/>
                </a:cubicBezTo>
                <a:cubicBezTo>
                  <a:pt x="429260" y="257828"/>
                  <a:pt x="438082" y="224366"/>
                  <a:pt x="449580" y="191788"/>
                </a:cubicBezTo>
                <a:cubicBezTo>
                  <a:pt x="453361" y="181076"/>
                  <a:pt x="453800" y="158553"/>
                  <a:pt x="464820" y="161308"/>
                </a:cubicBezTo>
                <a:cubicBezTo>
                  <a:pt x="485729" y="166535"/>
                  <a:pt x="495300" y="191788"/>
                  <a:pt x="510540" y="207028"/>
                </a:cubicBezTo>
                <a:cubicBezTo>
                  <a:pt x="529961" y="304131"/>
                  <a:pt x="503382" y="189524"/>
                  <a:pt x="525780" y="153688"/>
                </a:cubicBezTo>
                <a:cubicBezTo>
                  <a:pt x="533395" y="141504"/>
                  <a:pt x="546100" y="174008"/>
                  <a:pt x="556260" y="184168"/>
                </a:cubicBezTo>
                <a:cubicBezTo>
                  <a:pt x="561340" y="219728"/>
                  <a:pt x="571500" y="254927"/>
                  <a:pt x="571500" y="290848"/>
                </a:cubicBezTo>
                <a:cubicBezTo>
                  <a:pt x="571500" y="316751"/>
                  <a:pt x="557022" y="240540"/>
                  <a:pt x="556260" y="214648"/>
                </a:cubicBezTo>
                <a:cubicBezTo>
                  <a:pt x="554466" y="153661"/>
                  <a:pt x="561340" y="92728"/>
                  <a:pt x="563880" y="31768"/>
                </a:cubicBezTo>
                <a:cubicBezTo>
                  <a:pt x="576580" y="49548"/>
                  <a:pt x="580971" y="91111"/>
                  <a:pt x="601980" y="85108"/>
                </a:cubicBezTo>
                <a:cubicBezTo>
                  <a:pt x="624497" y="78675"/>
                  <a:pt x="597140" y="4480"/>
                  <a:pt x="617220" y="16528"/>
                </a:cubicBezTo>
                <a:cubicBezTo>
                  <a:pt x="644161" y="32692"/>
                  <a:pt x="632460" y="77488"/>
                  <a:pt x="640080" y="107968"/>
                </a:cubicBezTo>
                <a:cubicBezTo>
                  <a:pt x="642620" y="140988"/>
                  <a:pt x="636072" y="176019"/>
                  <a:pt x="647700" y="207028"/>
                </a:cubicBezTo>
                <a:cubicBezTo>
                  <a:pt x="652503" y="219835"/>
                  <a:pt x="657280" y="181380"/>
                  <a:pt x="662940" y="168928"/>
                </a:cubicBezTo>
                <a:cubicBezTo>
                  <a:pt x="669991" y="153416"/>
                  <a:pt x="678180" y="138448"/>
                  <a:pt x="685800" y="123208"/>
                </a:cubicBezTo>
                <a:cubicBezTo>
                  <a:pt x="695960" y="143528"/>
                  <a:pt x="708125" y="162964"/>
                  <a:pt x="716280" y="184168"/>
                </a:cubicBezTo>
                <a:cubicBezTo>
                  <a:pt x="731951" y="224913"/>
                  <a:pt x="714024" y="256833"/>
                  <a:pt x="739140" y="168928"/>
                </a:cubicBezTo>
                <a:cubicBezTo>
                  <a:pt x="746760" y="176548"/>
                  <a:pt x="758317" y="181660"/>
                  <a:pt x="762000" y="191788"/>
                </a:cubicBezTo>
                <a:cubicBezTo>
                  <a:pt x="781008" y="244061"/>
                  <a:pt x="754926" y="282135"/>
                  <a:pt x="784860" y="222268"/>
                </a:cubicBezTo>
                <a:cubicBezTo>
                  <a:pt x="789940" y="232428"/>
                  <a:pt x="797111" y="241789"/>
                  <a:pt x="800100" y="252748"/>
                </a:cubicBezTo>
                <a:cubicBezTo>
                  <a:pt x="817344" y="315976"/>
                  <a:pt x="796754" y="393817"/>
                  <a:pt x="822960" y="184168"/>
                </a:cubicBezTo>
                <a:cubicBezTo>
                  <a:pt x="843280" y="204488"/>
                  <a:pt x="865523" y="223052"/>
                  <a:pt x="883920" y="245128"/>
                </a:cubicBezTo>
                <a:cubicBezTo>
                  <a:pt x="902968" y="267986"/>
                  <a:pt x="919482" y="350121"/>
                  <a:pt x="922020" y="359428"/>
                </a:cubicBezTo>
                <a:cubicBezTo>
                  <a:pt x="929640" y="349268"/>
                  <a:pt x="934110" y="322217"/>
                  <a:pt x="944880" y="328948"/>
                </a:cubicBezTo>
                <a:cubicBezTo>
                  <a:pt x="1000961" y="363999"/>
                  <a:pt x="974927" y="478060"/>
                  <a:pt x="990600" y="321328"/>
                </a:cubicBezTo>
                <a:cubicBezTo>
                  <a:pt x="1006767" y="482997"/>
                  <a:pt x="991665" y="367683"/>
                  <a:pt x="1005840" y="207028"/>
                </a:cubicBezTo>
                <a:cubicBezTo>
                  <a:pt x="1007898" y="183701"/>
                  <a:pt x="1016000" y="161308"/>
                  <a:pt x="1021080" y="138448"/>
                </a:cubicBezTo>
                <a:cubicBezTo>
                  <a:pt x="1038860" y="153688"/>
                  <a:pt x="1052563" y="192574"/>
                  <a:pt x="1074420" y="184168"/>
                </a:cubicBezTo>
                <a:cubicBezTo>
                  <a:pt x="1156660" y="152537"/>
                  <a:pt x="1094814" y="49696"/>
                  <a:pt x="1135380" y="130828"/>
                </a:cubicBezTo>
                <a:cubicBezTo>
                  <a:pt x="1152833" y="8654"/>
                  <a:pt x="1130648" y="125569"/>
                  <a:pt x="1158240" y="168928"/>
                </a:cubicBezTo>
                <a:cubicBezTo>
                  <a:pt x="1165193" y="179855"/>
                  <a:pt x="1183539" y="163277"/>
                  <a:pt x="1196340" y="161308"/>
                </a:cubicBezTo>
                <a:cubicBezTo>
                  <a:pt x="1216580" y="158194"/>
                  <a:pt x="1236980" y="156228"/>
                  <a:pt x="1257300" y="153688"/>
                </a:cubicBezTo>
                <a:cubicBezTo>
                  <a:pt x="1286988" y="242751"/>
                  <a:pt x="1247900" y="161408"/>
                  <a:pt x="1333500" y="229888"/>
                </a:cubicBezTo>
                <a:cubicBezTo>
                  <a:pt x="1347972" y="241466"/>
                  <a:pt x="1360331" y="307141"/>
                  <a:pt x="1363980" y="313708"/>
                </a:cubicBezTo>
                <a:cubicBezTo>
                  <a:pt x="1368428" y="321714"/>
                  <a:pt x="1379220" y="323868"/>
                  <a:pt x="1386840" y="328948"/>
                </a:cubicBezTo>
                <a:cubicBezTo>
                  <a:pt x="1408101" y="180120"/>
                  <a:pt x="1369787" y="382288"/>
                  <a:pt x="1440180" y="382288"/>
                </a:cubicBezTo>
                <a:cubicBezTo>
                  <a:pt x="1476101" y="382288"/>
                  <a:pt x="1450340" y="311168"/>
                  <a:pt x="1455420" y="275608"/>
                </a:cubicBezTo>
                <a:cubicBezTo>
                  <a:pt x="1478280" y="293388"/>
                  <a:pt x="1499167" y="343848"/>
                  <a:pt x="1524000" y="328948"/>
                </a:cubicBezTo>
                <a:cubicBezTo>
                  <a:pt x="1552398" y="311909"/>
                  <a:pt x="1527963" y="262803"/>
                  <a:pt x="1531620" y="229888"/>
                </a:cubicBezTo>
                <a:cubicBezTo>
                  <a:pt x="1533050" y="217016"/>
                  <a:pt x="1537111" y="204563"/>
                  <a:pt x="1539240" y="191788"/>
                </a:cubicBezTo>
                <a:cubicBezTo>
                  <a:pt x="1542193" y="174072"/>
                  <a:pt x="1544320" y="156228"/>
                  <a:pt x="1546860" y="138448"/>
                </a:cubicBezTo>
                <a:cubicBezTo>
                  <a:pt x="1559560" y="156228"/>
                  <a:pt x="1563330" y="194878"/>
                  <a:pt x="1584960" y="191788"/>
                </a:cubicBezTo>
                <a:cubicBezTo>
                  <a:pt x="1718310" y="172738"/>
                  <a:pt x="1611630" y="81298"/>
                  <a:pt x="1676400" y="146068"/>
                </a:cubicBezTo>
                <a:cubicBezTo>
                  <a:pt x="1678940" y="156228"/>
                  <a:pt x="1680940" y="166538"/>
                  <a:pt x="1684020" y="176548"/>
                </a:cubicBezTo>
                <a:cubicBezTo>
                  <a:pt x="1707683" y="253453"/>
                  <a:pt x="1706880" y="220408"/>
                  <a:pt x="1706880" y="2527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15410D7-1FB7-4E4D-BFEE-2A73564DC81F}"/>
              </a:ext>
            </a:extLst>
          </p:cNvPr>
          <p:cNvSpPr/>
          <p:nvPr/>
        </p:nvSpPr>
        <p:spPr>
          <a:xfrm>
            <a:off x="1170294" y="1851643"/>
            <a:ext cx="1524649" cy="369754"/>
          </a:xfrm>
          <a:custGeom>
            <a:avLst/>
            <a:gdLst>
              <a:gd name="connsiteX0" fmla="*/ 0 w 1524649"/>
              <a:gd name="connsiteY0" fmla="*/ 153316 h 369754"/>
              <a:gd name="connsiteX1" fmla="*/ 60960 w 1524649"/>
              <a:gd name="connsiteY1" fmla="*/ 214276 h 369754"/>
              <a:gd name="connsiteX2" fmla="*/ 91440 w 1524649"/>
              <a:gd name="connsiteY2" fmla="*/ 275236 h 369754"/>
              <a:gd name="connsiteX3" fmla="*/ 45720 w 1524649"/>
              <a:gd name="connsiteY3" fmla="*/ 244756 h 369754"/>
              <a:gd name="connsiteX4" fmla="*/ 76200 w 1524649"/>
              <a:gd name="connsiteY4" fmla="*/ 99976 h 369754"/>
              <a:gd name="connsiteX5" fmla="*/ 106680 w 1524649"/>
              <a:gd name="connsiteY5" fmla="*/ 122836 h 369754"/>
              <a:gd name="connsiteX6" fmla="*/ 91440 w 1524649"/>
              <a:gd name="connsiteY6" fmla="*/ 99976 h 369754"/>
              <a:gd name="connsiteX7" fmla="*/ 99060 w 1524649"/>
              <a:gd name="connsiteY7" fmla="*/ 39016 h 369754"/>
              <a:gd name="connsiteX8" fmla="*/ 106680 w 1524649"/>
              <a:gd name="connsiteY8" fmla="*/ 16156 h 369754"/>
              <a:gd name="connsiteX9" fmla="*/ 144780 w 1524649"/>
              <a:gd name="connsiteY9" fmla="*/ 46636 h 369754"/>
              <a:gd name="connsiteX10" fmla="*/ 182880 w 1524649"/>
              <a:gd name="connsiteY10" fmla="*/ 61876 h 369754"/>
              <a:gd name="connsiteX11" fmla="*/ 205740 w 1524649"/>
              <a:gd name="connsiteY11" fmla="*/ 77116 h 369754"/>
              <a:gd name="connsiteX12" fmla="*/ 236220 w 1524649"/>
              <a:gd name="connsiteY12" fmla="*/ 115216 h 369754"/>
              <a:gd name="connsiteX13" fmla="*/ 259080 w 1524649"/>
              <a:gd name="connsiteY13" fmla="*/ 99976 h 369754"/>
              <a:gd name="connsiteX14" fmla="*/ 297180 w 1524649"/>
              <a:gd name="connsiteY14" fmla="*/ 92356 h 369754"/>
              <a:gd name="connsiteX15" fmla="*/ 335280 w 1524649"/>
              <a:gd name="connsiteY15" fmla="*/ 138076 h 369754"/>
              <a:gd name="connsiteX16" fmla="*/ 327660 w 1524649"/>
              <a:gd name="connsiteY16" fmla="*/ 252376 h 369754"/>
              <a:gd name="connsiteX17" fmla="*/ 304800 w 1524649"/>
              <a:gd name="connsiteY17" fmla="*/ 206656 h 369754"/>
              <a:gd name="connsiteX18" fmla="*/ 342900 w 1524649"/>
              <a:gd name="connsiteY18" fmla="*/ 221896 h 369754"/>
              <a:gd name="connsiteX19" fmla="*/ 350520 w 1524649"/>
              <a:gd name="connsiteY19" fmla="*/ 199036 h 369754"/>
              <a:gd name="connsiteX20" fmla="*/ 373380 w 1524649"/>
              <a:gd name="connsiteY20" fmla="*/ 99976 h 369754"/>
              <a:gd name="connsiteX21" fmla="*/ 426720 w 1524649"/>
              <a:gd name="connsiteY21" fmla="*/ 252376 h 369754"/>
              <a:gd name="connsiteX22" fmla="*/ 411480 w 1524649"/>
              <a:gd name="connsiteY22" fmla="*/ 214276 h 369754"/>
              <a:gd name="connsiteX23" fmla="*/ 434340 w 1524649"/>
              <a:gd name="connsiteY23" fmla="*/ 252376 h 369754"/>
              <a:gd name="connsiteX24" fmla="*/ 457200 w 1524649"/>
              <a:gd name="connsiteY24" fmla="*/ 366676 h 369754"/>
              <a:gd name="connsiteX25" fmla="*/ 464820 w 1524649"/>
              <a:gd name="connsiteY25" fmla="*/ 298096 h 369754"/>
              <a:gd name="connsiteX26" fmla="*/ 495300 w 1524649"/>
              <a:gd name="connsiteY26" fmla="*/ 343816 h 369754"/>
              <a:gd name="connsiteX27" fmla="*/ 510540 w 1524649"/>
              <a:gd name="connsiteY27" fmla="*/ 214276 h 369754"/>
              <a:gd name="connsiteX28" fmla="*/ 525780 w 1524649"/>
              <a:gd name="connsiteY28" fmla="*/ 244756 h 369754"/>
              <a:gd name="connsiteX29" fmla="*/ 533400 w 1524649"/>
              <a:gd name="connsiteY29" fmla="*/ 221896 h 369754"/>
              <a:gd name="connsiteX30" fmla="*/ 563880 w 1524649"/>
              <a:gd name="connsiteY30" fmla="*/ 259996 h 369754"/>
              <a:gd name="connsiteX31" fmla="*/ 586740 w 1524649"/>
              <a:gd name="connsiteY31" fmla="*/ 99976 h 369754"/>
              <a:gd name="connsiteX32" fmla="*/ 601980 w 1524649"/>
              <a:gd name="connsiteY32" fmla="*/ 61876 h 369754"/>
              <a:gd name="connsiteX33" fmla="*/ 617220 w 1524649"/>
              <a:gd name="connsiteY33" fmla="*/ 199036 h 369754"/>
              <a:gd name="connsiteX34" fmla="*/ 632460 w 1524649"/>
              <a:gd name="connsiteY34" fmla="*/ 115216 h 369754"/>
              <a:gd name="connsiteX35" fmla="*/ 670560 w 1524649"/>
              <a:gd name="connsiteY35" fmla="*/ 122836 h 369754"/>
              <a:gd name="connsiteX36" fmla="*/ 685800 w 1524649"/>
              <a:gd name="connsiteY36" fmla="*/ 244756 h 369754"/>
              <a:gd name="connsiteX37" fmla="*/ 701040 w 1524649"/>
              <a:gd name="connsiteY37" fmla="*/ 84736 h 369754"/>
              <a:gd name="connsiteX38" fmla="*/ 739140 w 1524649"/>
              <a:gd name="connsiteY38" fmla="*/ 176176 h 369754"/>
              <a:gd name="connsiteX39" fmla="*/ 746760 w 1524649"/>
              <a:gd name="connsiteY39" fmla="*/ 206656 h 369754"/>
              <a:gd name="connsiteX40" fmla="*/ 754380 w 1524649"/>
              <a:gd name="connsiteY40" fmla="*/ 130456 h 369754"/>
              <a:gd name="connsiteX41" fmla="*/ 792480 w 1524649"/>
              <a:gd name="connsiteY41" fmla="*/ 145696 h 369754"/>
              <a:gd name="connsiteX42" fmla="*/ 800100 w 1524649"/>
              <a:gd name="connsiteY42" fmla="*/ 206656 h 369754"/>
              <a:gd name="connsiteX43" fmla="*/ 815340 w 1524649"/>
              <a:gd name="connsiteY43" fmla="*/ 267616 h 369754"/>
              <a:gd name="connsiteX44" fmla="*/ 838200 w 1524649"/>
              <a:gd name="connsiteY44" fmla="*/ 145696 h 369754"/>
              <a:gd name="connsiteX45" fmla="*/ 868680 w 1524649"/>
              <a:gd name="connsiteY45" fmla="*/ 153316 h 369754"/>
              <a:gd name="connsiteX46" fmla="*/ 876300 w 1524649"/>
              <a:gd name="connsiteY46" fmla="*/ 229516 h 369754"/>
              <a:gd name="connsiteX47" fmla="*/ 929640 w 1524649"/>
              <a:gd name="connsiteY47" fmla="*/ 298096 h 369754"/>
              <a:gd name="connsiteX48" fmla="*/ 952500 w 1524649"/>
              <a:gd name="connsiteY48" fmla="*/ 244756 h 369754"/>
              <a:gd name="connsiteX49" fmla="*/ 975360 w 1524649"/>
              <a:gd name="connsiteY49" fmla="*/ 259996 h 369754"/>
              <a:gd name="connsiteX50" fmla="*/ 1013460 w 1524649"/>
              <a:gd name="connsiteY50" fmla="*/ 168556 h 369754"/>
              <a:gd name="connsiteX51" fmla="*/ 1036320 w 1524649"/>
              <a:gd name="connsiteY51" fmla="*/ 8536 h 369754"/>
              <a:gd name="connsiteX52" fmla="*/ 1059180 w 1524649"/>
              <a:gd name="connsiteY52" fmla="*/ 138076 h 369754"/>
              <a:gd name="connsiteX53" fmla="*/ 1066800 w 1524649"/>
              <a:gd name="connsiteY53" fmla="*/ 61876 h 369754"/>
              <a:gd name="connsiteX54" fmla="*/ 1089660 w 1524649"/>
              <a:gd name="connsiteY54" fmla="*/ 107596 h 369754"/>
              <a:gd name="connsiteX55" fmla="*/ 1112520 w 1524649"/>
              <a:gd name="connsiteY55" fmla="*/ 69496 h 369754"/>
              <a:gd name="connsiteX56" fmla="*/ 1158240 w 1524649"/>
              <a:gd name="connsiteY56" fmla="*/ 145696 h 369754"/>
              <a:gd name="connsiteX57" fmla="*/ 1196340 w 1524649"/>
              <a:gd name="connsiteY57" fmla="*/ 122836 h 369754"/>
              <a:gd name="connsiteX58" fmla="*/ 1203960 w 1524649"/>
              <a:gd name="connsiteY58" fmla="*/ 145696 h 369754"/>
              <a:gd name="connsiteX59" fmla="*/ 1219200 w 1524649"/>
              <a:gd name="connsiteY59" fmla="*/ 99976 h 369754"/>
              <a:gd name="connsiteX60" fmla="*/ 1249680 w 1524649"/>
              <a:gd name="connsiteY60" fmla="*/ 138076 h 369754"/>
              <a:gd name="connsiteX61" fmla="*/ 1280160 w 1524649"/>
              <a:gd name="connsiteY61" fmla="*/ 221896 h 369754"/>
              <a:gd name="connsiteX62" fmla="*/ 1310640 w 1524649"/>
              <a:gd name="connsiteY62" fmla="*/ 115216 h 369754"/>
              <a:gd name="connsiteX63" fmla="*/ 1341120 w 1524649"/>
              <a:gd name="connsiteY63" fmla="*/ 176176 h 369754"/>
              <a:gd name="connsiteX64" fmla="*/ 1356360 w 1524649"/>
              <a:gd name="connsiteY64" fmla="*/ 259996 h 369754"/>
              <a:gd name="connsiteX65" fmla="*/ 1379220 w 1524649"/>
              <a:gd name="connsiteY65" fmla="*/ 191416 h 369754"/>
              <a:gd name="connsiteX66" fmla="*/ 1402080 w 1524649"/>
              <a:gd name="connsiteY66" fmla="*/ 206656 h 369754"/>
              <a:gd name="connsiteX67" fmla="*/ 1417320 w 1524649"/>
              <a:gd name="connsiteY67" fmla="*/ 275236 h 369754"/>
              <a:gd name="connsiteX68" fmla="*/ 1424940 w 1524649"/>
              <a:gd name="connsiteY68" fmla="*/ 237136 h 369754"/>
              <a:gd name="connsiteX69" fmla="*/ 1447800 w 1524649"/>
              <a:gd name="connsiteY69" fmla="*/ 214276 h 369754"/>
              <a:gd name="connsiteX70" fmla="*/ 1470660 w 1524649"/>
              <a:gd name="connsiteY70" fmla="*/ 237136 h 369754"/>
              <a:gd name="connsiteX71" fmla="*/ 1508760 w 1524649"/>
              <a:gd name="connsiteY71" fmla="*/ 305716 h 369754"/>
              <a:gd name="connsiteX72" fmla="*/ 1524000 w 1524649"/>
              <a:gd name="connsiteY72" fmla="*/ 252376 h 369754"/>
              <a:gd name="connsiteX73" fmla="*/ 1493520 w 1524649"/>
              <a:gd name="connsiteY73" fmla="*/ 84736 h 36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524649" h="369754">
                <a:moveTo>
                  <a:pt x="0" y="153316"/>
                </a:moveTo>
                <a:cubicBezTo>
                  <a:pt x="30612" y="177806"/>
                  <a:pt x="41933" y="181658"/>
                  <a:pt x="60960" y="214276"/>
                </a:cubicBezTo>
                <a:cubicBezTo>
                  <a:pt x="72407" y="233900"/>
                  <a:pt x="101600" y="254916"/>
                  <a:pt x="91440" y="275236"/>
                </a:cubicBezTo>
                <a:cubicBezTo>
                  <a:pt x="83249" y="291619"/>
                  <a:pt x="60960" y="254916"/>
                  <a:pt x="45720" y="244756"/>
                </a:cubicBezTo>
                <a:cubicBezTo>
                  <a:pt x="55880" y="196496"/>
                  <a:pt x="54144" y="144087"/>
                  <a:pt x="76200" y="99976"/>
                </a:cubicBezTo>
                <a:cubicBezTo>
                  <a:pt x="81880" y="88617"/>
                  <a:pt x="93980" y="122836"/>
                  <a:pt x="106680" y="122836"/>
                </a:cubicBezTo>
                <a:cubicBezTo>
                  <a:pt x="115838" y="122836"/>
                  <a:pt x="96520" y="107596"/>
                  <a:pt x="91440" y="99976"/>
                </a:cubicBezTo>
                <a:cubicBezTo>
                  <a:pt x="93980" y="79656"/>
                  <a:pt x="95397" y="59164"/>
                  <a:pt x="99060" y="39016"/>
                </a:cubicBezTo>
                <a:cubicBezTo>
                  <a:pt x="100497" y="31113"/>
                  <a:pt x="98757" y="14836"/>
                  <a:pt x="106680" y="16156"/>
                </a:cubicBezTo>
                <a:cubicBezTo>
                  <a:pt x="122723" y="18830"/>
                  <a:pt x="132080" y="36476"/>
                  <a:pt x="144780" y="46636"/>
                </a:cubicBezTo>
                <a:cubicBezTo>
                  <a:pt x="159808" y="121774"/>
                  <a:pt x="137217" y="68399"/>
                  <a:pt x="182880" y="61876"/>
                </a:cubicBezTo>
                <a:cubicBezTo>
                  <a:pt x="191946" y="60581"/>
                  <a:pt x="199264" y="70640"/>
                  <a:pt x="205740" y="77116"/>
                </a:cubicBezTo>
                <a:cubicBezTo>
                  <a:pt x="217240" y="88616"/>
                  <a:pt x="226060" y="102516"/>
                  <a:pt x="236220" y="115216"/>
                </a:cubicBezTo>
                <a:cubicBezTo>
                  <a:pt x="243840" y="110136"/>
                  <a:pt x="250662" y="96368"/>
                  <a:pt x="259080" y="99976"/>
                </a:cubicBezTo>
                <a:cubicBezTo>
                  <a:pt x="304340" y="119373"/>
                  <a:pt x="282015" y="183347"/>
                  <a:pt x="297180" y="92356"/>
                </a:cubicBezTo>
                <a:cubicBezTo>
                  <a:pt x="309880" y="107596"/>
                  <a:pt x="331568" y="118588"/>
                  <a:pt x="335280" y="138076"/>
                </a:cubicBezTo>
                <a:cubicBezTo>
                  <a:pt x="342425" y="175586"/>
                  <a:pt x="343168" y="217482"/>
                  <a:pt x="327660" y="252376"/>
                </a:cubicBezTo>
                <a:cubicBezTo>
                  <a:pt x="320740" y="267946"/>
                  <a:pt x="312420" y="221896"/>
                  <a:pt x="304800" y="206656"/>
                </a:cubicBezTo>
                <a:cubicBezTo>
                  <a:pt x="319787" y="116732"/>
                  <a:pt x="300169" y="179165"/>
                  <a:pt x="342900" y="221896"/>
                </a:cubicBezTo>
                <a:cubicBezTo>
                  <a:pt x="348580" y="227576"/>
                  <a:pt x="348572" y="206828"/>
                  <a:pt x="350520" y="199036"/>
                </a:cubicBezTo>
                <a:cubicBezTo>
                  <a:pt x="358739" y="166160"/>
                  <a:pt x="365760" y="132996"/>
                  <a:pt x="373380" y="99976"/>
                </a:cubicBezTo>
                <a:cubicBezTo>
                  <a:pt x="436609" y="150559"/>
                  <a:pt x="426720" y="128123"/>
                  <a:pt x="426720" y="252376"/>
                </a:cubicBezTo>
                <a:cubicBezTo>
                  <a:pt x="426720" y="266054"/>
                  <a:pt x="397802" y="214276"/>
                  <a:pt x="411480" y="214276"/>
                </a:cubicBezTo>
                <a:cubicBezTo>
                  <a:pt x="426291" y="214276"/>
                  <a:pt x="426720" y="239676"/>
                  <a:pt x="434340" y="252376"/>
                </a:cubicBezTo>
                <a:cubicBezTo>
                  <a:pt x="441960" y="290476"/>
                  <a:pt x="435647" y="334347"/>
                  <a:pt x="457200" y="366676"/>
                </a:cubicBezTo>
                <a:cubicBezTo>
                  <a:pt x="469958" y="385814"/>
                  <a:pt x="445097" y="309930"/>
                  <a:pt x="464820" y="298096"/>
                </a:cubicBezTo>
                <a:cubicBezTo>
                  <a:pt x="480526" y="288672"/>
                  <a:pt x="485140" y="328576"/>
                  <a:pt x="495300" y="343816"/>
                </a:cubicBezTo>
                <a:cubicBezTo>
                  <a:pt x="500380" y="300636"/>
                  <a:pt x="497754" y="255831"/>
                  <a:pt x="510540" y="214276"/>
                </a:cubicBezTo>
                <a:cubicBezTo>
                  <a:pt x="513881" y="203419"/>
                  <a:pt x="515004" y="241164"/>
                  <a:pt x="525780" y="244756"/>
                </a:cubicBezTo>
                <a:cubicBezTo>
                  <a:pt x="533400" y="247296"/>
                  <a:pt x="530860" y="229516"/>
                  <a:pt x="533400" y="221896"/>
                </a:cubicBezTo>
                <a:cubicBezTo>
                  <a:pt x="543560" y="234596"/>
                  <a:pt x="557361" y="274896"/>
                  <a:pt x="563880" y="259996"/>
                </a:cubicBezTo>
                <a:cubicBezTo>
                  <a:pt x="585477" y="210632"/>
                  <a:pt x="576565" y="152888"/>
                  <a:pt x="586740" y="99976"/>
                </a:cubicBezTo>
                <a:cubicBezTo>
                  <a:pt x="589323" y="86544"/>
                  <a:pt x="596900" y="74576"/>
                  <a:pt x="601980" y="61876"/>
                </a:cubicBezTo>
                <a:cubicBezTo>
                  <a:pt x="607060" y="107596"/>
                  <a:pt x="594397" y="159096"/>
                  <a:pt x="617220" y="199036"/>
                </a:cubicBezTo>
                <a:cubicBezTo>
                  <a:pt x="631309" y="223692"/>
                  <a:pt x="616175" y="138481"/>
                  <a:pt x="632460" y="115216"/>
                </a:cubicBezTo>
                <a:cubicBezTo>
                  <a:pt x="639887" y="104606"/>
                  <a:pt x="657860" y="120296"/>
                  <a:pt x="670560" y="122836"/>
                </a:cubicBezTo>
                <a:cubicBezTo>
                  <a:pt x="675640" y="163476"/>
                  <a:pt x="660215" y="276737"/>
                  <a:pt x="685800" y="244756"/>
                </a:cubicBezTo>
                <a:cubicBezTo>
                  <a:pt x="719272" y="202916"/>
                  <a:pt x="668144" y="127031"/>
                  <a:pt x="701040" y="84736"/>
                </a:cubicBezTo>
                <a:cubicBezTo>
                  <a:pt x="721312" y="58672"/>
                  <a:pt x="727546" y="145258"/>
                  <a:pt x="739140" y="176176"/>
                </a:cubicBezTo>
                <a:cubicBezTo>
                  <a:pt x="742817" y="185982"/>
                  <a:pt x="744220" y="196496"/>
                  <a:pt x="746760" y="206656"/>
                </a:cubicBezTo>
                <a:cubicBezTo>
                  <a:pt x="749300" y="181256"/>
                  <a:pt x="739064" y="150877"/>
                  <a:pt x="754380" y="130456"/>
                </a:cubicBezTo>
                <a:cubicBezTo>
                  <a:pt x="762587" y="119513"/>
                  <a:pt x="785443" y="133967"/>
                  <a:pt x="792480" y="145696"/>
                </a:cubicBezTo>
                <a:cubicBezTo>
                  <a:pt x="803016" y="163256"/>
                  <a:pt x="796326" y="186529"/>
                  <a:pt x="800100" y="206656"/>
                </a:cubicBezTo>
                <a:cubicBezTo>
                  <a:pt x="803960" y="227243"/>
                  <a:pt x="810260" y="247296"/>
                  <a:pt x="815340" y="267616"/>
                </a:cubicBezTo>
                <a:cubicBezTo>
                  <a:pt x="822960" y="226976"/>
                  <a:pt x="820714" y="183165"/>
                  <a:pt x="838200" y="145696"/>
                </a:cubicBezTo>
                <a:cubicBezTo>
                  <a:pt x="842629" y="136206"/>
                  <a:pt x="864346" y="143782"/>
                  <a:pt x="868680" y="153316"/>
                </a:cubicBezTo>
                <a:cubicBezTo>
                  <a:pt x="879243" y="176555"/>
                  <a:pt x="873760" y="204116"/>
                  <a:pt x="876300" y="229516"/>
                </a:cubicBezTo>
                <a:cubicBezTo>
                  <a:pt x="916472" y="149172"/>
                  <a:pt x="859088" y="245182"/>
                  <a:pt x="929640" y="298096"/>
                </a:cubicBezTo>
                <a:cubicBezTo>
                  <a:pt x="945115" y="309702"/>
                  <a:pt x="944880" y="262536"/>
                  <a:pt x="952500" y="244756"/>
                </a:cubicBezTo>
                <a:cubicBezTo>
                  <a:pt x="960120" y="249836"/>
                  <a:pt x="970280" y="252376"/>
                  <a:pt x="975360" y="259996"/>
                </a:cubicBezTo>
                <a:cubicBezTo>
                  <a:pt x="1020516" y="327729"/>
                  <a:pt x="988218" y="408358"/>
                  <a:pt x="1013460" y="168556"/>
                </a:cubicBezTo>
                <a:cubicBezTo>
                  <a:pt x="1051043" y="412844"/>
                  <a:pt x="1003912" y="146271"/>
                  <a:pt x="1036320" y="8536"/>
                </a:cubicBezTo>
                <a:cubicBezTo>
                  <a:pt x="1046363" y="-34146"/>
                  <a:pt x="1051560" y="94896"/>
                  <a:pt x="1059180" y="138076"/>
                </a:cubicBezTo>
                <a:cubicBezTo>
                  <a:pt x="1061720" y="112676"/>
                  <a:pt x="1048750" y="79926"/>
                  <a:pt x="1066800" y="61876"/>
                </a:cubicBezTo>
                <a:cubicBezTo>
                  <a:pt x="1078848" y="49828"/>
                  <a:pt x="1072853" y="104795"/>
                  <a:pt x="1089660" y="107596"/>
                </a:cubicBezTo>
                <a:cubicBezTo>
                  <a:pt x="1104269" y="110031"/>
                  <a:pt x="1104900" y="82196"/>
                  <a:pt x="1112520" y="69496"/>
                </a:cubicBezTo>
                <a:cubicBezTo>
                  <a:pt x="1127760" y="94896"/>
                  <a:pt x="1128619" y="145696"/>
                  <a:pt x="1158240" y="145696"/>
                </a:cubicBezTo>
                <a:cubicBezTo>
                  <a:pt x="1220965" y="145696"/>
                  <a:pt x="1168060" y="-18562"/>
                  <a:pt x="1196340" y="122836"/>
                </a:cubicBezTo>
                <a:cubicBezTo>
                  <a:pt x="1197915" y="130712"/>
                  <a:pt x="1201420" y="138076"/>
                  <a:pt x="1203960" y="145696"/>
                </a:cubicBezTo>
                <a:cubicBezTo>
                  <a:pt x="1209040" y="130456"/>
                  <a:pt x="1203354" y="102617"/>
                  <a:pt x="1219200" y="99976"/>
                </a:cubicBezTo>
                <a:cubicBezTo>
                  <a:pt x="1235243" y="97302"/>
                  <a:pt x="1242407" y="123529"/>
                  <a:pt x="1249680" y="138076"/>
                </a:cubicBezTo>
                <a:cubicBezTo>
                  <a:pt x="1262976" y="164667"/>
                  <a:pt x="1270000" y="193956"/>
                  <a:pt x="1280160" y="221896"/>
                </a:cubicBezTo>
                <a:cubicBezTo>
                  <a:pt x="1290320" y="186336"/>
                  <a:pt x="1281054" y="137406"/>
                  <a:pt x="1310640" y="115216"/>
                </a:cubicBezTo>
                <a:cubicBezTo>
                  <a:pt x="1328815" y="101585"/>
                  <a:pt x="1334279" y="154512"/>
                  <a:pt x="1341120" y="176176"/>
                </a:cubicBezTo>
                <a:cubicBezTo>
                  <a:pt x="1349672" y="203256"/>
                  <a:pt x="1351280" y="232056"/>
                  <a:pt x="1356360" y="259996"/>
                </a:cubicBezTo>
                <a:cubicBezTo>
                  <a:pt x="1363980" y="237136"/>
                  <a:pt x="1363538" y="209711"/>
                  <a:pt x="1379220" y="191416"/>
                </a:cubicBezTo>
                <a:cubicBezTo>
                  <a:pt x="1385180" y="184463"/>
                  <a:pt x="1398290" y="198319"/>
                  <a:pt x="1402080" y="206656"/>
                </a:cubicBezTo>
                <a:cubicBezTo>
                  <a:pt x="1411770" y="227975"/>
                  <a:pt x="1412240" y="252376"/>
                  <a:pt x="1417320" y="275236"/>
                </a:cubicBezTo>
                <a:cubicBezTo>
                  <a:pt x="1419860" y="262536"/>
                  <a:pt x="1419148" y="248720"/>
                  <a:pt x="1424940" y="237136"/>
                </a:cubicBezTo>
                <a:cubicBezTo>
                  <a:pt x="1429759" y="227497"/>
                  <a:pt x="1437024" y="214276"/>
                  <a:pt x="1447800" y="214276"/>
                </a:cubicBezTo>
                <a:cubicBezTo>
                  <a:pt x="1458576" y="214276"/>
                  <a:pt x="1464682" y="228170"/>
                  <a:pt x="1470660" y="237136"/>
                </a:cubicBezTo>
                <a:cubicBezTo>
                  <a:pt x="1485166" y="258895"/>
                  <a:pt x="1496060" y="282856"/>
                  <a:pt x="1508760" y="305716"/>
                </a:cubicBezTo>
                <a:cubicBezTo>
                  <a:pt x="1513840" y="287936"/>
                  <a:pt x="1527809" y="270471"/>
                  <a:pt x="1524000" y="252376"/>
                </a:cubicBezTo>
                <a:cubicBezTo>
                  <a:pt x="1491950" y="100139"/>
                  <a:pt x="1493520" y="156914"/>
                  <a:pt x="1493520" y="847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4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6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2097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Bandwidth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OP-Amp Gain Bandwidth Product (Operational Amplifier) Explained with  Examples. - YouTube">
            <a:extLst>
              <a:ext uri="{FF2B5EF4-FFF2-40B4-BE49-F238E27FC236}">
                <a16:creationId xmlns:a16="http://schemas.microsoft.com/office/drawing/2014/main" id="{592C4787-0762-40DE-BA8C-6595AEBAB0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56" b="3999"/>
          <a:stretch/>
        </p:blipFill>
        <p:spPr bwMode="auto">
          <a:xfrm>
            <a:off x="1127568" y="845820"/>
            <a:ext cx="7406832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513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7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3879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Differential Amplifier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7E3041E5-F883-4563-9158-6578AE85E5B5}"/>
              </a:ext>
            </a:extLst>
          </p:cNvPr>
          <p:cNvSpPr/>
          <p:nvPr/>
        </p:nvSpPr>
        <p:spPr>
          <a:xfrm rot="5400000">
            <a:off x="1176700" y="983889"/>
            <a:ext cx="1758209" cy="1196405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93575D6-DE22-4908-854F-4316C38FAE64}"/>
              </a:ext>
            </a:extLst>
          </p:cNvPr>
          <p:cNvCxnSpPr>
            <a:cxnSpLocks/>
            <a:stCxn id="57" idx="0"/>
          </p:cNvCxnSpPr>
          <p:nvPr/>
        </p:nvCxnSpPr>
        <p:spPr>
          <a:xfrm>
            <a:off x="2654007" y="1582092"/>
            <a:ext cx="765894" cy="1039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96A828C-CCC2-4442-A1FD-DAC47C7B089F}"/>
              </a:ext>
            </a:extLst>
          </p:cNvPr>
          <p:cNvCxnSpPr>
            <a:cxnSpLocks/>
          </p:cNvCxnSpPr>
          <p:nvPr/>
        </p:nvCxnSpPr>
        <p:spPr>
          <a:xfrm>
            <a:off x="646599" y="1037179"/>
            <a:ext cx="811002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22">
                <a:extLst>
                  <a:ext uri="{FF2B5EF4-FFF2-40B4-BE49-F238E27FC236}">
                    <a16:creationId xmlns:a16="http://schemas.microsoft.com/office/drawing/2014/main" id="{1A03A2BE-69BE-476E-B14D-AD2BC162E6A4}"/>
                  </a:ext>
                </a:extLst>
              </p:cNvPr>
              <p:cNvSpPr txBox="1"/>
              <p:nvPr/>
            </p:nvSpPr>
            <p:spPr>
              <a:xfrm>
                <a:off x="1503603" y="1842036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8" name="TextBox 22">
                <a:extLst>
                  <a:ext uri="{FF2B5EF4-FFF2-40B4-BE49-F238E27FC236}">
                    <a16:creationId xmlns:a16="http://schemas.microsoft.com/office/drawing/2014/main" id="{1A03A2BE-69BE-476E-B14D-AD2BC162E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603" y="1842036"/>
                <a:ext cx="293400" cy="307777"/>
              </a:xfrm>
              <a:prstGeom prst="rect">
                <a:avLst/>
              </a:prstGeom>
              <a:blipFill>
                <a:blip r:embed="rId4"/>
                <a:stretch>
                  <a:fillRect l="-12500" r="-1041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22">
                <a:extLst>
                  <a:ext uri="{FF2B5EF4-FFF2-40B4-BE49-F238E27FC236}">
                    <a16:creationId xmlns:a16="http://schemas.microsoft.com/office/drawing/2014/main" id="{36082713-7A1A-4336-87C8-EDE58D87930C}"/>
                  </a:ext>
                </a:extLst>
              </p:cNvPr>
              <p:cNvSpPr txBox="1"/>
              <p:nvPr/>
            </p:nvSpPr>
            <p:spPr>
              <a:xfrm>
                <a:off x="1503603" y="883290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9" name="TextBox 22">
                <a:extLst>
                  <a:ext uri="{FF2B5EF4-FFF2-40B4-BE49-F238E27FC236}">
                    <a16:creationId xmlns:a16="http://schemas.microsoft.com/office/drawing/2014/main" id="{36082713-7A1A-4336-87C8-EDE58D879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603" y="883290"/>
                <a:ext cx="29340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3A2F416-BEB5-4A7C-AE66-1442CA65EB72}"/>
                  </a:ext>
                </a:extLst>
              </p:cNvPr>
              <p:cNvSpPr txBox="1"/>
              <p:nvPr/>
            </p:nvSpPr>
            <p:spPr>
              <a:xfrm>
                <a:off x="2579583" y="1243304"/>
                <a:ext cx="10216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3A2F416-BEB5-4A7C-AE66-1442CA65E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583" y="1243304"/>
                <a:ext cx="1021626" cy="215444"/>
              </a:xfrm>
              <a:prstGeom prst="rect">
                <a:avLst/>
              </a:prstGeom>
              <a:blipFill>
                <a:blip r:embed="rId6"/>
                <a:stretch>
                  <a:fillRect l="-2381" r="-4167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3EBD930-0BB5-460F-A035-ACBF84BC9B82}"/>
              </a:ext>
            </a:extLst>
          </p:cNvPr>
          <p:cNvCxnSpPr>
            <a:cxnSpLocks/>
          </p:cNvCxnSpPr>
          <p:nvPr/>
        </p:nvCxnSpPr>
        <p:spPr>
          <a:xfrm>
            <a:off x="646599" y="2012455"/>
            <a:ext cx="811002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69A7C63-1032-4F15-80F0-D77A557B71F4}"/>
                  </a:ext>
                </a:extLst>
              </p:cNvPr>
              <p:cNvSpPr txBox="1"/>
              <p:nvPr/>
            </p:nvSpPr>
            <p:spPr>
              <a:xfrm>
                <a:off x="827461" y="730537"/>
                <a:ext cx="2479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69A7C63-1032-4F15-80F0-D77A557B7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61" y="730537"/>
                <a:ext cx="247952" cy="215444"/>
              </a:xfrm>
              <a:prstGeom prst="rect">
                <a:avLst/>
              </a:prstGeom>
              <a:blipFill>
                <a:blip r:embed="rId7"/>
                <a:stretch>
                  <a:fillRect l="-15000" r="-250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CA1CD90-9FF4-4161-8E2C-319C2E157676}"/>
                  </a:ext>
                </a:extLst>
              </p:cNvPr>
              <p:cNvSpPr txBox="1"/>
              <p:nvPr/>
            </p:nvSpPr>
            <p:spPr>
              <a:xfrm>
                <a:off x="831977" y="2134954"/>
                <a:ext cx="2335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CA1CD90-9FF4-4161-8E2C-319C2E157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77" y="2134954"/>
                <a:ext cx="233525" cy="215444"/>
              </a:xfrm>
              <a:prstGeom prst="rect">
                <a:avLst/>
              </a:prstGeom>
              <a:blipFill>
                <a:blip r:embed="rId8"/>
                <a:stretch>
                  <a:fillRect l="-15385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29987202-E53B-485E-8715-30CF8FEAC255}"/>
              </a:ext>
            </a:extLst>
          </p:cNvPr>
          <p:cNvSpPr/>
          <p:nvPr/>
        </p:nvSpPr>
        <p:spPr>
          <a:xfrm>
            <a:off x="292114" y="1191067"/>
            <a:ext cx="708970" cy="6667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3427F38-F9CA-4228-823A-225407CA1821}"/>
              </a:ext>
            </a:extLst>
          </p:cNvPr>
          <p:cNvCxnSpPr>
            <a:cxnSpLocks/>
          </p:cNvCxnSpPr>
          <p:nvPr/>
        </p:nvCxnSpPr>
        <p:spPr>
          <a:xfrm>
            <a:off x="646599" y="1017599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D6CBDD-FC77-4E00-B26F-2EFEDFBB116F}"/>
              </a:ext>
            </a:extLst>
          </p:cNvPr>
          <p:cNvCxnSpPr>
            <a:cxnSpLocks/>
          </p:cNvCxnSpPr>
          <p:nvPr/>
        </p:nvCxnSpPr>
        <p:spPr>
          <a:xfrm>
            <a:off x="646599" y="1854511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4E4510E-0B7B-4B38-A403-4AA50486E492}"/>
              </a:ext>
            </a:extLst>
          </p:cNvPr>
          <p:cNvCxnSpPr/>
          <p:nvPr/>
        </p:nvCxnSpPr>
        <p:spPr>
          <a:xfrm>
            <a:off x="2082006" y="483257"/>
            <a:ext cx="0" cy="68105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7C67716-FBA1-497D-8EDF-E313A964B738}"/>
              </a:ext>
            </a:extLst>
          </p:cNvPr>
          <p:cNvCxnSpPr/>
          <p:nvPr/>
        </p:nvCxnSpPr>
        <p:spPr>
          <a:xfrm>
            <a:off x="2082006" y="2020158"/>
            <a:ext cx="0" cy="68105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94BA35C-F319-4F7D-9737-FDD482840A0E}"/>
                  </a:ext>
                </a:extLst>
              </p:cNvPr>
              <p:cNvSpPr txBox="1"/>
              <p:nvPr/>
            </p:nvSpPr>
            <p:spPr>
              <a:xfrm>
                <a:off x="2120055" y="370241"/>
                <a:ext cx="3378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94BA35C-F319-4F7D-9737-FDD482840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55" y="370241"/>
                <a:ext cx="337849" cy="215444"/>
              </a:xfrm>
              <a:prstGeom prst="rect">
                <a:avLst/>
              </a:prstGeom>
              <a:blipFill>
                <a:blip r:embed="rId9"/>
                <a:stretch>
                  <a:fillRect l="-1090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565B21B-6443-4E47-AB4D-1AD05CE7CDF4}"/>
                  </a:ext>
                </a:extLst>
              </p:cNvPr>
              <p:cNvSpPr txBox="1"/>
              <p:nvPr/>
            </p:nvSpPr>
            <p:spPr>
              <a:xfrm>
                <a:off x="2120055" y="2578498"/>
                <a:ext cx="4276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𝐺𝑁𝐷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565B21B-6443-4E47-AB4D-1AD05CE7C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55" y="2578498"/>
                <a:ext cx="427618" cy="215444"/>
              </a:xfrm>
              <a:prstGeom prst="rect">
                <a:avLst/>
              </a:prstGeom>
              <a:blipFill>
                <a:blip r:embed="rId10"/>
                <a:stretch>
                  <a:fillRect l="-8571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EC2C267-3D01-4FEC-B7B2-93A8E965D5D1}"/>
                  </a:ext>
                </a:extLst>
              </p:cNvPr>
              <p:cNvSpPr txBox="1"/>
              <p:nvPr/>
            </p:nvSpPr>
            <p:spPr>
              <a:xfrm>
                <a:off x="3940533" y="870379"/>
                <a:ext cx="509892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>
                    <a:solidFill>
                      <a:srgbClr val="C00000"/>
                    </a:solidFill>
                  </a:rPr>
                  <a:t>Differential signal and common mode signal should be applied to </a:t>
                </a:r>
                <a:r>
                  <a:rPr lang="en-US" sz="1800" b="1" dirty="0" err="1">
                    <a:solidFill>
                      <a:srgbClr val="C00000"/>
                    </a:solidFill>
                  </a:rPr>
                  <a:t>i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/p </a:t>
                </a:r>
              </a:p>
              <a:p>
                <a:endParaRPr lang="en-US" sz="1800" b="1" dirty="0">
                  <a:solidFill>
                    <a:srgbClr val="C00000"/>
                  </a:solidFill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 Differential Single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 common mode Single</a:t>
                </a:r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EC2C267-3D01-4FEC-B7B2-93A8E965D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533" y="870379"/>
                <a:ext cx="5098923" cy="1477328"/>
              </a:xfrm>
              <a:prstGeom prst="rect">
                <a:avLst/>
              </a:prstGeom>
              <a:blipFill>
                <a:blip r:embed="rId11"/>
                <a:stretch>
                  <a:fillRect l="-956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F881DAA-517D-4B92-9A0B-A067B8B67E5D}"/>
                  </a:ext>
                </a:extLst>
              </p:cNvPr>
              <p:cNvSpPr txBox="1"/>
              <p:nvPr/>
            </p:nvSpPr>
            <p:spPr>
              <a:xfrm>
                <a:off x="427123" y="1371660"/>
                <a:ext cx="438952" cy="30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F881DAA-517D-4B92-9A0B-A067B8B67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23" y="1371660"/>
                <a:ext cx="438952" cy="309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175D2846-5CEC-4689-B0AE-810B3A4F918E}"/>
              </a:ext>
            </a:extLst>
          </p:cNvPr>
          <p:cNvSpPr/>
          <p:nvPr/>
        </p:nvSpPr>
        <p:spPr>
          <a:xfrm rot="5400000">
            <a:off x="4718490" y="3199955"/>
            <a:ext cx="1758209" cy="1196405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8CCD5C3-7DDD-49AC-9708-71E31DF7B6A5}"/>
              </a:ext>
            </a:extLst>
          </p:cNvPr>
          <p:cNvCxnSpPr>
            <a:cxnSpLocks/>
            <a:stCxn id="53" idx="0"/>
          </p:cNvCxnSpPr>
          <p:nvPr/>
        </p:nvCxnSpPr>
        <p:spPr>
          <a:xfrm>
            <a:off x="6195797" y="3798158"/>
            <a:ext cx="765894" cy="1039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0F4DFF7-EBE2-43B5-AB43-19B45CB82B2F}"/>
              </a:ext>
            </a:extLst>
          </p:cNvPr>
          <p:cNvCxnSpPr>
            <a:cxnSpLocks/>
          </p:cNvCxnSpPr>
          <p:nvPr/>
        </p:nvCxnSpPr>
        <p:spPr>
          <a:xfrm>
            <a:off x="4188389" y="3253245"/>
            <a:ext cx="811002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22">
                <a:extLst>
                  <a:ext uri="{FF2B5EF4-FFF2-40B4-BE49-F238E27FC236}">
                    <a16:creationId xmlns:a16="http://schemas.microsoft.com/office/drawing/2014/main" id="{90AA824B-7EDD-4091-833F-7505BD8D80AF}"/>
                  </a:ext>
                </a:extLst>
              </p:cNvPr>
              <p:cNvSpPr txBox="1"/>
              <p:nvPr/>
            </p:nvSpPr>
            <p:spPr>
              <a:xfrm>
                <a:off x="5045393" y="4058102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TextBox 22">
                <a:extLst>
                  <a:ext uri="{FF2B5EF4-FFF2-40B4-BE49-F238E27FC236}">
                    <a16:creationId xmlns:a16="http://schemas.microsoft.com/office/drawing/2014/main" id="{90AA824B-7EDD-4091-833F-7505BD8D8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393" y="4058102"/>
                <a:ext cx="293400" cy="307777"/>
              </a:xfrm>
              <a:prstGeom prst="rect">
                <a:avLst/>
              </a:prstGeom>
              <a:blipFill>
                <a:blip r:embed="rId13"/>
                <a:stretch>
                  <a:fillRect l="-12500" r="-1041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22">
                <a:extLst>
                  <a:ext uri="{FF2B5EF4-FFF2-40B4-BE49-F238E27FC236}">
                    <a16:creationId xmlns:a16="http://schemas.microsoft.com/office/drawing/2014/main" id="{15068E6F-D21D-4B11-90CB-2C4D9981F713}"/>
                  </a:ext>
                </a:extLst>
              </p:cNvPr>
              <p:cNvSpPr txBox="1"/>
              <p:nvPr/>
            </p:nvSpPr>
            <p:spPr>
              <a:xfrm>
                <a:off x="5045393" y="3099356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2" name="TextBox 22">
                <a:extLst>
                  <a:ext uri="{FF2B5EF4-FFF2-40B4-BE49-F238E27FC236}">
                    <a16:creationId xmlns:a16="http://schemas.microsoft.com/office/drawing/2014/main" id="{15068E6F-D21D-4B11-90CB-2C4D9981F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393" y="3099356"/>
                <a:ext cx="29340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225F62B-D553-41C9-A90C-9BB842EAAC2D}"/>
                  </a:ext>
                </a:extLst>
              </p:cNvPr>
              <p:cNvSpPr txBox="1"/>
              <p:nvPr/>
            </p:nvSpPr>
            <p:spPr>
              <a:xfrm>
                <a:off x="6121373" y="3459370"/>
                <a:ext cx="10216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225F62B-D553-41C9-A90C-9BB842EAA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73" y="3459370"/>
                <a:ext cx="1021626" cy="215444"/>
              </a:xfrm>
              <a:prstGeom prst="rect">
                <a:avLst/>
              </a:prstGeom>
              <a:blipFill>
                <a:blip r:embed="rId15"/>
                <a:stretch>
                  <a:fillRect l="-2381" r="-41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56FC00-C8D2-413B-A8CD-F04884A66FF8}"/>
              </a:ext>
            </a:extLst>
          </p:cNvPr>
          <p:cNvCxnSpPr>
            <a:cxnSpLocks/>
          </p:cNvCxnSpPr>
          <p:nvPr/>
        </p:nvCxnSpPr>
        <p:spPr>
          <a:xfrm>
            <a:off x="4188389" y="4228521"/>
            <a:ext cx="811002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FA34AE2-9C82-41C4-95F2-0C9F6576AE68}"/>
                  </a:ext>
                </a:extLst>
              </p:cNvPr>
              <p:cNvSpPr txBox="1"/>
              <p:nvPr/>
            </p:nvSpPr>
            <p:spPr>
              <a:xfrm>
                <a:off x="4369251" y="2946603"/>
                <a:ext cx="2479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FA34AE2-9C82-41C4-95F2-0C9F6576A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251" y="2946603"/>
                <a:ext cx="247952" cy="215444"/>
              </a:xfrm>
              <a:prstGeom prst="rect">
                <a:avLst/>
              </a:prstGeom>
              <a:blipFill>
                <a:blip r:embed="rId7"/>
                <a:stretch>
                  <a:fillRect l="-15000" r="-2500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5921070-61FB-4407-A6F6-B85661900D80}"/>
                  </a:ext>
                </a:extLst>
              </p:cNvPr>
              <p:cNvSpPr txBox="1"/>
              <p:nvPr/>
            </p:nvSpPr>
            <p:spPr>
              <a:xfrm>
                <a:off x="4373767" y="4351020"/>
                <a:ext cx="2335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5921070-61FB-4407-A6F6-B8566190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767" y="4351020"/>
                <a:ext cx="233525" cy="215444"/>
              </a:xfrm>
              <a:prstGeom prst="rect">
                <a:avLst/>
              </a:prstGeom>
              <a:blipFill>
                <a:blip r:embed="rId8"/>
                <a:stretch>
                  <a:fillRect l="-15385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3607CA0D-7096-433E-B456-62D76219716D}"/>
              </a:ext>
            </a:extLst>
          </p:cNvPr>
          <p:cNvSpPr/>
          <p:nvPr/>
        </p:nvSpPr>
        <p:spPr>
          <a:xfrm>
            <a:off x="4002968" y="3299289"/>
            <a:ext cx="354484" cy="3333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06467BB-7F90-47E0-9A31-EE964F5B6207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4180210" y="3233665"/>
            <a:ext cx="8180" cy="6562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0A56058-D747-4E9D-9C08-0D0FB3660925}"/>
              </a:ext>
            </a:extLst>
          </p:cNvPr>
          <p:cNvCxnSpPr>
            <a:cxnSpLocks/>
            <a:stCxn id="91" idx="4"/>
          </p:cNvCxnSpPr>
          <p:nvPr/>
        </p:nvCxnSpPr>
        <p:spPr>
          <a:xfrm>
            <a:off x="4180210" y="4187044"/>
            <a:ext cx="8179" cy="57001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222CA11-662D-4E5C-95E5-DBCBD197EDDC}"/>
              </a:ext>
            </a:extLst>
          </p:cNvPr>
          <p:cNvCxnSpPr>
            <a:cxnSpLocks/>
          </p:cNvCxnSpPr>
          <p:nvPr/>
        </p:nvCxnSpPr>
        <p:spPr>
          <a:xfrm>
            <a:off x="5623796" y="2919052"/>
            <a:ext cx="0" cy="46132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A046BF8-69BD-4840-A830-0C13DF23AE0A}"/>
              </a:ext>
            </a:extLst>
          </p:cNvPr>
          <p:cNvCxnSpPr>
            <a:cxnSpLocks/>
            <a:endCxn id="85" idx="1"/>
          </p:cNvCxnSpPr>
          <p:nvPr/>
        </p:nvCxnSpPr>
        <p:spPr>
          <a:xfrm flipH="1">
            <a:off x="5616960" y="4236224"/>
            <a:ext cx="6836" cy="39479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FB5396B-CD4A-47CE-848D-F1593DCC638B}"/>
                  </a:ext>
                </a:extLst>
              </p:cNvPr>
              <p:cNvSpPr txBox="1"/>
              <p:nvPr/>
            </p:nvSpPr>
            <p:spPr>
              <a:xfrm>
                <a:off x="5661844" y="2883912"/>
                <a:ext cx="3378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FB5396B-CD4A-47CE-848D-F1593DCC6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844" y="2883912"/>
                <a:ext cx="337849" cy="215444"/>
              </a:xfrm>
              <a:prstGeom prst="rect">
                <a:avLst/>
              </a:prstGeom>
              <a:blipFill>
                <a:blip r:embed="rId9"/>
                <a:stretch>
                  <a:fillRect l="-1090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3DC700D-F7F6-4073-9240-0B2825B24461}"/>
                  </a:ext>
                </a:extLst>
              </p:cNvPr>
              <p:cNvSpPr txBox="1"/>
              <p:nvPr/>
            </p:nvSpPr>
            <p:spPr>
              <a:xfrm>
                <a:off x="5616960" y="4523298"/>
                <a:ext cx="4276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𝐺𝑁𝐷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3DC700D-F7F6-4073-9240-0B2825B24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960" y="4523298"/>
                <a:ext cx="427618" cy="215444"/>
              </a:xfrm>
              <a:prstGeom prst="rect">
                <a:avLst/>
              </a:prstGeom>
              <a:blipFill>
                <a:blip r:embed="rId16"/>
                <a:stretch>
                  <a:fillRect l="-845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8B012C7-523F-4558-83C6-5CA981BACCBF}"/>
                  </a:ext>
                </a:extLst>
              </p:cNvPr>
              <p:cNvSpPr txBox="1"/>
              <p:nvPr/>
            </p:nvSpPr>
            <p:spPr>
              <a:xfrm>
                <a:off x="3380562" y="3870414"/>
                <a:ext cx="6070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1400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8B012C7-523F-4558-83C6-5CA981BAC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562" y="3870414"/>
                <a:ext cx="607065" cy="307777"/>
              </a:xfrm>
              <a:prstGeom prst="rect">
                <a:avLst/>
              </a:prstGeom>
              <a:blipFill>
                <a:blip r:embed="rId1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>
            <a:extLst>
              <a:ext uri="{FF2B5EF4-FFF2-40B4-BE49-F238E27FC236}">
                <a16:creationId xmlns:a16="http://schemas.microsoft.com/office/drawing/2014/main" id="{45910A2B-7A7D-4EEA-B77A-834D8385C201}"/>
              </a:ext>
            </a:extLst>
          </p:cNvPr>
          <p:cNvSpPr/>
          <p:nvPr/>
        </p:nvSpPr>
        <p:spPr>
          <a:xfrm>
            <a:off x="4002968" y="3853646"/>
            <a:ext cx="354484" cy="3333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8E55C19-8CBF-4705-8A9E-8B6C1851AB15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4180210" y="3637232"/>
            <a:ext cx="0" cy="21641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9FB79D3-3CD3-4AD4-9BA9-7D7612416F61}"/>
                  </a:ext>
                </a:extLst>
              </p:cNvPr>
              <p:cNvSpPr txBox="1"/>
              <p:nvPr/>
            </p:nvSpPr>
            <p:spPr>
              <a:xfrm>
                <a:off x="3430287" y="3258582"/>
                <a:ext cx="66130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/2 </a:t>
                </a:r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9FB79D3-3CD3-4AD4-9BA9-7D7612416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287" y="3258582"/>
                <a:ext cx="661302" cy="307777"/>
              </a:xfrm>
              <a:prstGeom prst="rect">
                <a:avLst/>
              </a:prstGeom>
              <a:blipFill>
                <a:blip r:embed="rId1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22">
                <a:extLst>
                  <a:ext uri="{FF2B5EF4-FFF2-40B4-BE49-F238E27FC236}">
                    <a16:creationId xmlns:a16="http://schemas.microsoft.com/office/drawing/2014/main" id="{23864760-9B61-4AEA-8CCF-77C6231C819B}"/>
                  </a:ext>
                </a:extLst>
              </p:cNvPr>
              <p:cNvSpPr txBox="1"/>
              <p:nvPr/>
            </p:nvSpPr>
            <p:spPr>
              <a:xfrm>
                <a:off x="4318077" y="3953681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4" name="TextBox 22">
                <a:extLst>
                  <a:ext uri="{FF2B5EF4-FFF2-40B4-BE49-F238E27FC236}">
                    <a16:creationId xmlns:a16="http://schemas.microsoft.com/office/drawing/2014/main" id="{23864760-9B61-4AEA-8CCF-77C6231C8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77" y="3953681"/>
                <a:ext cx="293400" cy="307777"/>
              </a:xfrm>
              <a:prstGeom prst="rect">
                <a:avLst/>
              </a:prstGeom>
              <a:blipFill>
                <a:blip r:embed="rId19"/>
                <a:stretch>
                  <a:fillRect l="-12500" r="-1041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22">
                <a:extLst>
                  <a:ext uri="{FF2B5EF4-FFF2-40B4-BE49-F238E27FC236}">
                    <a16:creationId xmlns:a16="http://schemas.microsoft.com/office/drawing/2014/main" id="{27E29F07-A5A6-47E7-9E1A-BE734927679A}"/>
                  </a:ext>
                </a:extLst>
              </p:cNvPr>
              <p:cNvSpPr txBox="1"/>
              <p:nvPr/>
            </p:nvSpPr>
            <p:spPr>
              <a:xfrm>
                <a:off x="4318337" y="3474205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5" name="TextBox 22">
                <a:extLst>
                  <a:ext uri="{FF2B5EF4-FFF2-40B4-BE49-F238E27FC236}">
                    <a16:creationId xmlns:a16="http://schemas.microsoft.com/office/drawing/2014/main" id="{27E29F07-A5A6-47E7-9E1A-BE7349276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337" y="3474205"/>
                <a:ext cx="293400" cy="307777"/>
              </a:xfrm>
              <a:prstGeom prst="rect">
                <a:avLst/>
              </a:prstGeom>
              <a:blipFill>
                <a:blip r:embed="rId20"/>
                <a:stretch>
                  <a:fillRect l="-12245" r="-816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22">
                <a:extLst>
                  <a:ext uri="{FF2B5EF4-FFF2-40B4-BE49-F238E27FC236}">
                    <a16:creationId xmlns:a16="http://schemas.microsoft.com/office/drawing/2014/main" id="{614325DE-71C1-4059-B050-A5D307AA3309}"/>
                  </a:ext>
                </a:extLst>
              </p:cNvPr>
              <p:cNvSpPr txBox="1"/>
              <p:nvPr/>
            </p:nvSpPr>
            <p:spPr>
              <a:xfrm>
                <a:off x="4313892" y="3148617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6" name="TextBox 22">
                <a:extLst>
                  <a:ext uri="{FF2B5EF4-FFF2-40B4-BE49-F238E27FC236}">
                    <a16:creationId xmlns:a16="http://schemas.microsoft.com/office/drawing/2014/main" id="{614325DE-71C1-4059-B050-A5D307AA3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892" y="3148617"/>
                <a:ext cx="293400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22">
                <a:extLst>
                  <a:ext uri="{FF2B5EF4-FFF2-40B4-BE49-F238E27FC236}">
                    <a16:creationId xmlns:a16="http://schemas.microsoft.com/office/drawing/2014/main" id="{12DCC0B7-5C5C-48DB-A563-3F32A6977C08}"/>
                  </a:ext>
                </a:extLst>
              </p:cNvPr>
              <p:cNvSpPr txBox="1"/>
              <p:nvPr/>
            </p:nvSpPr>
            <p:spPr>
              <a:xfrm>
                <a:off x="4323803" y="3710230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7" name="TextBox 22">
                <a:extLst>
                  <a:ext uri="{FF2B5EF4-FFF2-40B4-BE49-F238E27FC236}">
                    <a16:creationId xmlns:a16="http://schemas.microsoft.com/office/drawing/2014/main" id="{12DCC0B7-5C5C-48DB-A563-3F32A6977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3" y="3710230"/>
                <a:ext cx="293400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FFBAC50-73D0-4638-9B08-CB295C7B67D6}"/>
              </a:ext>
            </a:extLst>
          </p:cNvPr>
          <p:cNvCxnSpPr>
            <a:cxnSpLocks/>
          </p:cNvCxnSpPr>
          <p:nvPr/>
        </p:nvCxnSpPr>
        <p:spPr>
          <a:xfrm>
            <a:off x="2967681" y="3745909"/>
            <a:ext cx="1212529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D6A47C7-DDA7-49CE-A938-A9A1DC18B9AD}"/>
                  </a:ext>
                </a:extLst>
              </p:cNvPr>
              <p:cNvSpPr txBox="1"/>
              <p:nvPr/>
            </p:nvSpPr>
            <p:spPr>
              <a:xfrm>
                <a:off x="2806453" y="4117452"/>
                <a:ext cx="3442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D6A47C7-DDA7-49CE-A938-A9A1DC18B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453" y="4117452"/>
                <a:ext cx="344261" cy="215444"/>
              </a:xfrm>
              <a:prstGeom prst="rect">
                <a:avLst/>
              </a:prstGeom>
              <a:blipFill>
                <a:blip r:embed="rId23"/>
                <a:stretch>
                  <a:fillRect l="-1052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00">
            <a:extLst>
              <a:ext uri="{FF2B5EF4-FFF2-40B4-BE49-F238E27FC236}">
                <a16:creationId xmlns:a16="http://schemas.microsoft.com/office/drawing/2014/main" id="{98B20381-2170-4012-84B5-E3102A6E53F2}"/>
              </a:ext>
            </a:extLst>
          </p:cNvPr>
          <p:cNvSpPr/>
          <p:nvPr/>
        </p:nvSpPr>
        <p:spPr>
          <a:xfrm>
            <a:off x="2613196" y="3899797"/>
            <a:ext cx="708970" cy="6667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DF21523-0E05-4B80-AAD1-392183A945AB}"/>
              </a:ext>
            </a:extLst>
          </p:cNvPr>
          <p:cNvCxnSpPr>
            <a:cxnSpLocks/>
          </p:cNvCxnSpPr>
          <p:nvPr/>
        </p:nvCxnSpPr>
        <p:spPr>
          <a:xfrm>
            <a:off x="2967681" y="3726329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99C45C5-CCD6-444E-8B06-DA04F757C8E7}"/>
              </a:ext>
            </a:extLst>
          </p:cNvPr>
          <p:cNvCxnSpPr>
            <a:cxnSpLocks/>
          </p:cNvCxnSpPr>
          <p:nvPr/>
        </p:nvCxnSpPr>
        <p:spPr>
          <a:xfrm>
            <a:off x="2967681" y="4563241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3AD7BBC-62D6-4CAE-9BA5-DD6EA999EDC4}"/>
              </a:ext>
            </a:extLst>
          </p:cNvPr>
          <p:cNvCxnSpPr>
            <a:cxnSpLocks/>
          </p:cNvCxnSpPr>
          <p:nvPr/>
        </p:nvCxnSpPr>
        <p:spPr>
          <a:xfrm>
            <a:off x="2773527" y="4756914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BBE9466-B945-40D2-B289-CAD9856477BA}"/>
              </a:ext>
            </a:extLst>
          </p:cNvPr>
          <p:cNvCxnSpPr>
            <a:cxnSpLocks/>
          </p:cNvCxnSpPr>
          <p:nvPr/>
        </p:nvCxnSpPr>
        <p:spPr>
          <a:xfrm>
            <a:off x="2882792" y="4846442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9D15FE3-00F5-4E5A-9AF8-0D4AB0FB686B}"/>
              </a:ext>
            </a:extLst>
          </p:cNvPr>
          <p:cNvCxnSpPr>
            <a:cxnSpLocks/>
          </p:cNvCxnSpPr>
          <p:nvPr/>
        </p:nvCxnSpPr>
        <p:spPr>
          <a:xfrm>
            <a:off x="2938849" y="4923244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22">
                <a:extLst>
                  <a:ext uri="{FF2B5EF4-FFF2-40B4-BE49-F238E27FC236}">
                    <a16:creationId xmlns:a16="http://schemas.microsoft.com/office/drawing/2014/main" id="{B29F5152-F569-4B2C-B9AA-FBC5A948147B}"/>
                  </a:ext>
                </a:extLst>
              </p:cNvPr>
              <p:cNvSpPr txBox="1"/>
              <p:nvPr/>
            </p:nvSpPr>
            <p:spPr>
              <a:xfrm>
                <a:off x="2650441" y="3617922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8" name="TextBox 22">
                <a:extLst>
                  <a:ext uri="{FF2B5EF4-FFF2-40B4-BE49-F238E27FC236}">
                    <a16:creationId xmlns:a16="http://schemas.microsoft.com/office/drawing/2014/main" id="{B29F5152-F569-4B2C-B9AA-FBC5A9481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441" y="3617922"/>
                <a:ext cx="293400" cy="307777"/>
              </a:xfrm>
              <a:prstGeom prst="rect">
                <a:avLst/>
              </a:prstGeom>
              <a:blipFill>
                <a:blip r:embed="rId24"/>
                <a:stretch>
                  <a:fillRect l="-12500" r="-1041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22">
                <a:extLst>
                  <a:ext uri="{FF2B5EF4-FFF2-40B4-BE49-F238E27FC236}">
                    <a16:creationId xmlns:a16="http://schemas.microsoft.com/office/drawing/2014/main" id="{E54E5F09-C735-4D4B-9EC0-67065C7D5F55}"/>
                  </a:ext>
                </a:extLst>
              </p:cNvPr>
              <p:cNvSpPr txBox="1"/>
              <p:nvPr/>
            </p:nvSpPr>
            <p:spPr>
              <a:xfrm>
                <a:off x="2615885" y="4452973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9" name="TextBox 22">
                <a:extLst>
                  <a:ext uri="{FF2B5EF4-FFF2-40B4-BE49-F238E27FC236}">
                    <a16:creationId xmlns:a16="http://schemas.microsoft.com/office/drawing/2014/main" id="{E54E5F09-C735-4D4B-9EC0-67065C7D5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885" y="4452973"/>
                <a:ext cx="293400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93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8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6776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Transfer </a:t>
            </a:r>
            <a:r>
              <a:rPr lang="en-US" sz="2800" b="1" dirty="0" err="1">
                <a:solidFill>
                  <a:srgbClr val="0000FF"/>
                </a:solidFill>
                <a:latin typeface="Livvic" panose="020B0604020202020204" charset="0"/>
              </a:rPr>
              <a:t>Charac</a:t>
            </a:r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 Differential Amplifier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175D2846-5CEC-4689-B0AE-810B3A4F918E}"/>
              </a:ext>
            </a:extLst>
          </p:cNvPr>
          <p:cNvSpPr/>
          <p:nvPr/>
        </p:nvSpPr>
        <p:spPr>
          <a:xfrm rot="5400000">
            <a:off x="2147491" y="1010955"/>
            <a:ext cx="1758209" cy="1196405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8CCD5C3-7DDD-49AC-9708-71E31DF7B6A5}"/>
              </a:ext>
            </a:extLst>
          </p:cNvPr>
          <p:cNvCxnSpPr>
            <a:cxnSpLocks/>
            <a:stCxn id="53" idx="0"/>
          </p:cNvCxnSpPr>
          <p:nvPr/>
        </p:nvCxnSpPr>
        <p:spPr>
          <a:xfrm>
            <a:off x="3624798" y="1609158"/>
            <a:ext cx="765894" cy="1039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0F4DFF7-EBE2-43B5-AB43-19B45CB82B2F}"/>
              </a:ext>
            </a:extLst>
          </p:cNvPr>
          <p:cNvCxnSpPr>
            <a:cxnSpLocks/>
          </p:cNvCxnSpPr>
          <p:nvPr/>
        </p:nvCxnSpPr>
        <p:spPr>
          <a:xfrm>
            <a:off x="1617390" y="1064245"/>
            <a:ext cx="811002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22">
                <a:extLst>
                  <a:ext uri="{FF2B5EF4-FFF2-40B4-BE49-F238E27FC236}">
                    <a16:creationId xmlns:a16="http://schemas.microsoft.com/office/drawing/2014/main" id="{90AA824B-7EDD-4091-833F-7505BD8D80AF}"/>
                  </a:ext>
                </a:extLst>
              </p:cNvPr>
              <p:cNvSpPr txBox="1"/>
              <p:nvPr/>
            </p:nvSpPr>
            <p:spPr>
              <a:xfrm>
                <a:off x="2474394" y="1869102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TextBox 22">
                <a:extLst>
                  <a:ext uri="{FF2B5EF4-FFF2-40B4-BE49-F238E27FC236}">
                    <a16:creationId xmlns:a16="http://schemas.microsoft.com/office/drawing/2014/main" id="{90AA824B-7EDD-4091-833F-7505BD8D8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394" y="1869102"/>
                <a:ext cx="293400" cy="307777"/>
              </a:xfrm>
              <a:prstGeom prst="rect">
                <a:avLst/>
              </a:prstGeom>
              <a:blipFill>
                <a:blip r:embed="rId4"/>
                <a:stretch>
                  <a:fillRect l="-12500" r="-1041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22">
                <a:extLst>
                  <a:ext uri="{FF2B5EF4-FFF2-40B4-BE49-F238E27FC236}">
                    <a16:creationId xmlns:a16="http://schemas.microsoft.com/office/drawing/2014/main" id="{15068E6F-D21D-4B11-90CB-2C4D9981F713}"/>
                  </a:ext>
                </a:extLst>
              </p:cNvPr>
              <p:cNvSpPr txBox="1"/>
              <p:nvPr/>
            </p:nvSpPr>
            <p:spPr>
              <a:xfrm>
                <a:off x="2474394" y="910356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2" name="TextBox 22">
                <a:extLst>
                  <a:ext uri="{FF2B5EF4-FFF2-40B4-BE49-F238E27FC236}">
                    <a16:creationId xmlns:a16="http://schemas.microsoft.com/office/drawing/2014/main" id="{15068E6F-D21D-4B11-90CB-2C4D9981F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394" y="910356"/>
                <a:ext cx="29340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225F62B-D553-41C9-A90C-9BB842EAAC2D}"/>
                  </a:ext>
                </a:extLst>
              </p:cNvPr>
              <p:cNvSpPr txBox="1"/>
              <p:nvPr/>
            </p:nvSpPr>
            <p:spPr>
              <a:xfrm>
                <a:off x="3550374" y="1270370"/>
                <a:ext cx="10216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225F62B-D553-41C9-A90C-9BB842EAA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374" y="1270370"/>
                <a:ext cx="1021626" cy="215444"/>
              </a:xfrm>
              <a:prstGeom prst="rect">
                <a:avLst/>
              </a:prstGeom>
              <a:blipFill>
                <a:blip r:embed="rId6"/>
                <a:stretch>
                  <a:fillRect l="-2381" r="-41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56FC00-C8D2-413B-A8CD-F04884A66FF8}"/>
              </a:ext>
            </a:extLst>
          </p:cNvPr>
          <p:cNvCxnSpPr>
            <a:cxnSpLocks/>
          </p:cNvCxnSpPr>
          <p:nvPr/>
        </p:nvCxnSpPr>
        <p:spPr>
          <a:xfrm>
            <a:off x="1617390" y="2039521"/>
            <a:ext cx="811002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FA34AE2-9C82-41C4-95F2-0C9F6576AE68}"/>
                  </a:ext>
                </a:extLst>
              </p:cNvPr>
              <p:cNvSpPr txBox="1"/>
              <p:nvPr/>
            </p:nvSpPr>
            <p:spPr>
              <a:xfrm>
                <a:off x="1798252" y="757603"/>
                <a:ext cx="2479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FA34AE2-9C82-41C4-95F2-0C9F6576A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252" y="757603"/>
                <a:ext cx="247952" cy="215444"/>
              </a:xfrm>
              <a:prstGeom prst="rect">
                <a:avLst/>
              </a:prstGeom>
              <a:blipFill>
                <a:blip r:embed="rId7"/>
                <a:stretch>
                  <a:fillRect l="-14634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5921070-61FB-4407-A6F6-B85661900D80}"/>
                  </a:ext>
                </a:extLst>
              </p:cNvPr>
              <p:cNvSpPr txBox="1"/>
              <p:nvPr/>
            </p:nvSpPr>
            <p:spPr>
              <a:xfrm>
                <a:off x="1802768" y="2162020"/>
                <a:ext cx="2335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5921070-61FB-4407-A6F6-B8566190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768" y="2162020"/>
                <a:ext cx="233525" cy="215444"/>
              </a:xfrm>
              <a:prstGeom prst="rect">
                <a:avLst/>
              </a:prstGeom>
              <a:blipFill>
                <a:blip r:embed="rId8"/>
                <a:stretch>
                  <a:fillRect l="-15789" r="-2632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3607CA0D-7096-433E-B456-62D76219716D}"/>
              </a:ext>
            </a:extLst>
          </p:cNvPr>
          <p:cNvSpPr/>
          <p:nvPr/>
        </p:nvSpPr>
        <p:spPr>
          <a:xfrm>
            <a:off x="1431969" y="1110289"/>
            <a:ext cx="354484" cy="3333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06467BB-7F90-47E0-9A31-EE964F5B6207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1609211" y="1044665"/>
            <a:ext cx="8180" cy="6562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0A56058-D747-4E9D-9C08-0D0FB3660925}"/>
              </a:ext>
            </a:extLst>
          </p:cNvPr>
          <p:cNvCxnSpPr>
            <a:cxnSpLocks/>
            <a:stCxn id="91" idx="4"/>
          </p:cNvCxnSpPr>
          <p:nvPr/>
        </p:nvCxnSpPr>
        <p:spPr>
          <a:xfrm>
            <a:off x="1609211" y="1998044"/>
            <a:ext cx="8179" cy="57001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222CA11-662D-4E5C-95E5-DBCBD197EDDC}"/>
              </a:ext>
            </a:extLst>
          </p:cNvPr>
          <p:cNvCxnSpPr>
            <a:cxnSpLocks/>
          </p:cNvCxnSpPr>
          <p:nvPr/>
        </p:nvCxnSpPr>
        <p:spPr>
          <a:xfrm>
            <a:off x="3052797" y="730052"/>
            <a:ext cx="0" cy="46132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A046BF8-69BD-4840-A830-0C13DF23AE0A}"/>
              </a:ext>
            </a:extLst>
          </p:cNvPr>
          <p:cNvCxnSpPr>
            <a:cxnSpLocks/>
            <a:endCxn id="85" idx="1"/>
          </p:cNvCxnSpPr>
          <p:nvPr/>
        </p:nvCxnSpPr>
        <p:spPr>
          <a:xfrm flipH="1">
            <a:off x="3045961" y="2047224"/>
            <a:ext cx="6836" cy="39479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FB5396B-CD4A-47CE-848D-F1593DCC638B}"/>
                  </a:ext>
                </a:extLst>
              </p:cNvPr>
              <p:cNvSpPr txBox="1"/>
              <p:nvPr/>
            </p:nvSpPr>
            <p:spPr>
              <a:xfrm>
                <a:off x="3090845" y="694912"/>
                <a:ext cx="7806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FB5396B-CD4A-47CE-848D-F1593DCC6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845" y="694912"/>
                <a:ext cx="780663" cy="215444"/>
              </a:xfrm>
              <a:prstGeom prst="rect">
                <a:avLst/>
              </a:prstGeom>
              <a:blipFill>
                <a:blip r:embed="rId9"/>
                <a:stretch>
                  <a:fillRect l="-3906" r="-4688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3DC700D-F7F6-4073-9240-0B2825B24461}"/>
                  </a:ext>
                </a:extLst>
              </p:cNvPr>
              <p:cNvSpPr txBox="1"/>
              <p:nvPr/>
            </p:nvSpPr>
            <p:spPr>
              <a:xfrm>
                <a:off x="3045961" y="2334298"/>
                <a:ext cx="5815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𝐺𝑁𝐷</m:t>
                        </m:r>
                      </m:sub>
                    </m:sSub>
                  </m:oMath>
                </a14:m>
                <a:r>
                  <a:rPr lang="en-US" dirty="0"/>
                  <a:t>=0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3DC700D-F7F6-4073-9240-0B2825B24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961" y="2334298"/>
                <a:ext cx="581506" cy="215444"/>
              </a:xfrm>
              <a:prstGeom prst="rect">
                <a:avLst/>
              </a:prstGeom>
              <a:blipFill>
                <a:blip r:embed="rId10"/>
                <a:stretch>
                  <a:fillRect l="-10526" t="-25714" r="-17895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8B012C7-523F-4558-83C6-5CA981BACCBF}"/>
                  </a:ext>
                </a:extLst>
              </p:cNvPr>
              <p:cNvSpPr txBox="1"/>
              <p:nvPr/>
            </p:nvSpPr>
            <p:spPr>
              <a:xfrm>
                <a:off x="809563" y="1681414"/>
                <a:ext cx="6070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1400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8B012C7-523F-4558-83C6-5CA981BAC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63" y="1681414"/>
                <a:ext cx="607065" cy="307777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>
            <a:extLst>
              <a:ext uri="{FF2B5EF4-FFF2-40B4-BE49-F238E27FC236}">
                <a16:creationId xmlns:a16="http://schemas.microsoft.com/office/drawing/2014/main" id="{45910A2B-7A7D-4EEA-B77A-834D8385C201}"/>
              </a:ext>
            </a:extLst>
          </p:cNvPr>
          <p:cNvSpPr/>
          <p:nvPr/>
        </p:nvSpPr>
        <p:spPr>
          <a:xfrm>
            <a:off x="1431969" y="1664646"/>
            <a:ext cx="354484" cy="3333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8E55C19-8CBF-4705-8A9E-8B6C1851AB15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1609211" y="1448232"/>
            <a:ext cx="0" cy="21641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9FB79D3-3CD3-4AD4-9BA9-7D7612416F61}"/>
                  </a:ext>
                </a:extLst>
              </p:cNvPr>
              <p:cNvSpPr txBox="1"/>
              <p:nvPr/>
            </p:nvSpPr>
            <p:spPr>
              <a:xfrm>
                <a:off x="859288" y="1069582"/>
                <a:ext cx="66130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/2 </a:t>
                </a:r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9FB79D3-3CD3-4AD4-9BA9-7D7612416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88" y="1069582"/>
                <a:ext cx="661302" cy="307777"/>
              </a:xfrm>
              <a:prstGeom prst="rect">
                <a:avLst/>
              </a:prstGeom>
              <a:blipFill>
                <a:blip r:embed="rId12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22">
                <a:extLst>
                  <a:ext uri="{FF2B5EF4-FFF2-40B4-BE49-F238E27FC236}">
                    <a16:creationId xmlns:a16="http://schemas.microsoft.com/office/drawing/2014/main" id="{23864760-9B61-4AEA-8CCF-77C6231C819B}"/>
                  </a:ext>
                </a:extLst>
              </p:cNvPr>
              <p:cNvSpPr txBox="1"/>
              <p:nvPr/>
            </p:nvSpPr>
            <p:spPr>
              <a:xfrm>
                <a:off x="1747078" y="1764681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4" name="TextBox 22">
                <a:extLst>
                  <a:ext uri="{FF2B5EF4-FFF2-40B4-BE49-F238E27FC236}">
                    <a16:creationId xmlns:a16="http://schemas.microsoft.com/office/drawing/2014/main" id="{23864760-9B61-4AEA-8CCF-77C6231C8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078" y="1764681"/>
                <a:ext cx="293400" cy="307777"/>
              </a:xfrm>
              <a:prstGeom prst="rect">
                <a:avLst/>
              </a:prstGeom>
              <a:blipFill>
                <a:blip r:embed="rId13"/>
                <a:stretch>
                  <a:fillRect l="-12500" r="-1041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22">
                <a:extLst>
                  <a:ext uri="{FF2B5EF4-FFF2-40B4-BE49-F238E27FC236}">
                    <a16:creationId xmlns:a16="http://schemas.microsoft.com/office/drawing/2014/main" id="{27E29F07-A5A6-47E7-9E1A-BE734927679A}"/>
                  </a:ext>
                </a:extLst>
              </p:cNvPr>
              <p:cNvSpPr txBox="1"/>
              <p:nvPr/>
            </p:nvSpPr>
            <p:spPr>
              <a:xfrm>
                <a:off x="1747338" y="1285205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5" name="TextBox 22">
                <a:extLst>
                  <a:ext uri="{FF2B5EF4-FFF2-40B4-BE49-F238E27FC236}">
                    <a16:creationId xmlns:a16="http://schemas.microsoft.com/office/drawing/2014/main" id="{27E29F07-A5A6-47E7-9E1A-BE7349276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338" y="1285205"/>
                <a:ext cx="293400" cy="307777"/>
              </a:xfrm>
              <a:prstGeom prst="rect">
                <a:avLst/>
              </a:prstGeom>
              <a:blipFill>
                <a:blip r:embed="rId14"/>
                <a:stretch>
                  <a:fillRect l="-12500" r="-1041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22">
                <a:extLst>
                  <a:ext uri="{FF2B5EF4-FFF2-40B4-BE49-F238E27FC236}">
                    <a16:creationId xmlns:a16="http://schemas.microsoft.com/office/drawing/2014/main" id="{614325DE-71C1-4059-B050-A5D307AA3309}"/>
                  </a:ext>
                </a:extLst>
              </p:cNvPr>
              <p:cNvSpPr txBox="1"/>
              <p:nvPr/>
            </p:nvSpPr>
            <p:spPr>
              <a:xfrm>
                <a:off x="1742893" y="959617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6" name="TextBox 22">
                <a:extLst>
                  <a:ext uri="{FF2B5EF4-FFF2-40B4-BE49-F238E27FC236}">
                    <a16:creationId xmlns:a16="http://schemas.microsoft.com/office/drawing/2014/main" id="{614325DE-71C1-4059-B050-A5D307AA3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893" y="959617"/>
                <a:ext cx="293400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22">
                <a:extLst>
                  <a:ext uri="{FF2B5EF4-FFF2-40B4-BE49-F238E27FC236}">
                    <a16:creationId xmlns:a16="http://schemas.microsoft.com/office/drawing/2014/main" id="{12DCC0B7-5C5C-48DB-A563-3F32A6977C08}"/>
                  </a:ext>
                </a:extLst>
              </p:cNvPr>
              <p:cNvSpPr txBox="1"/>
              <p:nvPr/>
            </p:nvSpPr>
            <p:spPr>
              <a:xfrm>
                <a:off x="1752804" y="1521230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7" name="TextBox 22">
                <a:extLst>
                  <a:ext uri="{FF2B5EF4-FFF2-40B4-BE49-F238E27FC236}">
                    <a16:creationId xmlns:a16="http://schemas.microsoft.com/office/drawing/2014/main" id="{12DCC0B7-5C5C-48DB-A563-3F32A6977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804" y="1521230"/>
                <a:ext cx="29340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FFBAC50-73D0-4638-9B08-CB295C7B67D6}"/>
              </a:ext>
            </a:extLst>
          </p:cNvPr>
          <p:cNvCxnSpPr>
            <a:cxnSpLocks/>
          </p:cNvCxnSpPr>
          <p:nvPr/>
        </p:nvCxnSpPr>
        <p:spPr>
          <a:xfrm>
            <a:off x="396682" y="1556909"/>
            <a:ext cx="1212529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D6A47C7-DDA7-49CE-A938-A9A1DC18B9AD}"/>
                  </a:ext>
                </a:extLst>
              </p:cNvPr>
              <p:cNvSpPr txBox="1"/>
              <p:nvPr/>
            </p:nvSpPr>
            <p:spPr>
              <a:xfrm>
                <a:off x="235454" y="1928452"/>
                <a:ext cx="3442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D6A47C7-DDA7-49CE-A938-A9A1DC18B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54" y="1928452"/>
                <a:ext cx="344261" cy="215444"/>
              </a:xfrm>
              <a:prstGeom prst="rect">
                <a:avLst/>
              </a:prstGeom>
              <a:blipFill>
                <a:blip r:embed="rId17"/>
                <a:stretch>
                  <a:fillRect l="-1071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00">
            <a:extLst>
              <a:ext uri="{FF2B5EF4-FFF2-40B4-BE49-F238E27FC236}">
                <a16:creationId xmlns:a16="http://schemas.microsoft.com/office/drawing/2014/main" id="{98B20381-2170-4012-84B5-E3102A6E53F2}"/>
              </a:ext>
            </a:extLst>
          </p:cNvPr>
          <p:cNvSpPr/>
          <p:nvPr/>
        </p:nvSpPr>
        <p:spPr>
          <a:xfrm>
            <a:off x="42197" y="1710797"/>
            <a:ext cx="708970" cy="6667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DF21523-0E05-4B80-AAD1-392183A945AB}"/>
              </a:ext>
            </a:extLst>
          </p:cNvPr>
          <p:cNvCxnSpPr>
            <a:cxnSpLocks/>
          </p:cNvCxnSpPr>
          <p:nvPr/>
        </p:nvCxnSpPr>
        <p:spPr>
          <a:xfrm>
            <a:off x="396682" y="1537329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99C45C5-CCD6-444E-8B06-DA04F757C8E7}"/>
              </a:ext>
            </a:extLst>
          </p:cNvPr>
          <p:cNvCxnSpPr>
            <a:cxnSpLocks/>
          </p:cNvCxnSpPr>
          <p:nvPr/>
        </p:nvCxnSpPr>
        <p:spPr>
          <a:xfrm>
            <a:off x="396682" y="2374241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3AD7BBC-62D6-4CAE-9BA5-DD6EA999EDC4}"/>
              </a:ext>
            </a:extLst>
          </p:cNvPr>
          <p:cNvCxnSpPr>
            <a:cxnSpLocks/>
          </p:cNvCxnSpPr>
          <p:nvPr/>
        </p:nvCxnSpPr>
        <p:spPr>
          <a:xfrm>
            <a:off x="202528" y="2567914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BBE9466-B945-40D2-B289-CAD9856477BA}"/>
              </a:ext>
            </a:extLst>
          </p:cNvPr>
          <p:cNvCxnSpPr>
            <a:cxnSpLocks/>
          </p:cNvCxnSpPr>
          <p:nvPr/>
        </p:nvCxnSpPr>
        <p:spPr>
          <a:xfrm>
            <a:off x="311793" y="2657442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9D15FE3-00F5-4E5A-9AF8-0D4AB0FB686B}"/>
              </a:ext>
            </a:extLst>
          </p:cNvPr>
          <p:cNvCxnSpPr>
            <a:cxnSpLocks/>
          </p:cNvCxnSpPr>
          <p:nvPr/>
        </p:nvCxnSpPr>
        <p:spPr>
          <a:xfrm>
            <a:off x="367850" y="2734244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22">
                <a:extLst>
                  <a:ext uri="{FF2B5EF4-FFF2-40B4-BE49-F238E27FC236}">
                    <a16:creationId xmlns:a16="http://schemas.microsoft.com/office/drawing/2014/main" id="{B29F5152-F569-4B2C-B9AA-FBC5A948147B}"/>
                  </a:ext>
                </a:extLst>
              </p:cNvPr>
              <p:cNvSpPr txBox="1"/>
              <p:nvPr/>
            </p:nvSpPr>
            <p:spPr>
              <a:xfrm>
                <a:off x="79442" y="1428922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8" name="TextBox 22">
                <a:extLst>
                  <a:ext uri="{FF2B5EF4-FFF2-40B4-BE49-F238E27FC236}">
                    <a16:creationId xmlns:a16="http://schemas.microsoft.com/office/drawing/2014/main" id="{B29F5152-F569-4B2C-B9AA-FBC5A9481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2" y="1428922"/>
                <a:ext cx="293400" cy="307777"/>
              </a:xfrm>
              <a:prstGeom prst="rect">
                <a:avLst/>
              </a:prstGeom>
              <a:blipFill>
                <a:blip r:embed="rId18"/>
                <a:stretch>
                  <a:fillRect l="-12500" r="-1041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22">
                <a:extLst>
                  <a:ext uri="{FF2B5EF4-FFF2-40B4-BE49-F238E27FC236}">
                    <a16:creationId xmlns:a16="http://schemas.microsoft.com/office/drawing/2014/main" id="{E54E5F09-C735-4D4B-9EC0-67065C7D5F55}"/>
                  </a:ext>
                </a:extLst>
              </p:cNvPr>
              <p:cNvSpPr txBox="1"/>
              <p:nvPr/>
            </p:nvSpPr>
            <p:spPr>
              <a:xfrm>
                <a:off x="44886" y="2263973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9" name="TextBox 22">
                <a:extLst>
                  <a:ext uri="{FF2B5EF4-FFF2-40B4-BE49-F238E27FC236}">
                    <a16:creationId xmlns:a16="http://schemas.microsoft.com/office/drawing/2014/main" id="{E54E5F09-C735-4D4B-9EC0-67065C7D5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6" y="2263973"/>
                <a:ext cx="293400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F44F68-0E9F-4A1F-B833-3EA5BAAE2E6B}"/>
              </a:ext>
            </a:extLst>
          </p:cNvPr>
          <p:cNvCxnSpPr>
            <a:cxnSpLocks/>
          </p:cNvCxnSpPr>
          <p:nvPr/>
        </p:nvCxnSpPr>
        <p:spPr>
          <a:xfrm flipV="1">
            <a:off x="4701540" y="2374241"/>
            <a:ext cx="0" cy="2074348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A57CE9A-3A74-462B-9A7B-37DF0576DC95}"/>
              </a:ext>
            </a:extLst>
          </p:cNvPr>
          <p:cNvCxnSpPr>
            <a:cxnSpLocks/>
          </p:cNvCxnSpPr>
          <p:nvPr/>
        </p:nvCxnSpPr>
        <p:spPr>
          <a:xfrm flipV="1">
            <a:off x="4701540" y="4448589"/>
            <a:ext cx="3322320" cy="1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5FA57BA-4D4A-4DF4-A398-21E67508C6B8}"/>
                  </a:ext>
                </a:extLst>
              </p:cNvPr>
              <p:cNvSpPr txBox="1"/>
              <p:nvPr/>
            </p:nvSpPr>
            <p:spPr>
              <a:xfrm>
                <a:off x="3990715" y="3063832"/>
                <a:ext cx="3442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5FA57BA-4D4A-4DF4-A398-21E67508C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715" y="3063832"/>
                <a:ext cx="344261" cy="215444"/>
              </a:xfrm>
              <a:prstGeom prst="rect">
                <a:avLst/>
              </a:prstGeom>
              <a:blipFill>
                <a:blip r:embed="rId20"/>
                <a:stretch>
                  <a:fillRect l="-10714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46774B7-69E8-4E86-84FC-B4CF646043D5}"/>
              </a:ext>
            </a:extLst>
          </p:cNvPr>
          <p:cNvSpPr txBox="1"/>
          <p:nvPr/>
        </p:nvSpPr>
        <p:spPr>
          <a:xfrm>
            <a:off x="5303520" y="4448588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2.5V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DAFE71-5EE1-4773-8DFA-BF1933CDADAC}"/>
              </a:ext>
            </a:extLst>
          </p:cNvPr>
          <p:cNvSpPr txBox="1"/>
          <p:nvPr/>
        </p:nvSpPr>
        <p:spPr>
          <a:xfrm>
            <a:off x="6842760" y="4448588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44A9FEE-E2F2-4692-8E94-DADD83FC4C21}"/>
              </a:ext>
            </a:extLst>
          </p:cNvPr>
          <p:cNvSpPr txBox="1"/>
          <p:nvPr/>
        </p:nvSpPr>
        <p:spPr>
          <a:xfrm>
            <a:off x="4061879" y="2756055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0B40EA-E046-42E9-AB4B-F432F1E9EE26}"/>
              </a:ext>
            </a:extLst>
          </p:cNvPr>
          <p:cNvCxnSpPr>
            <a:cxnSpLocks/>
          </p:cNvCxnSpPr>
          <p:nvPr/>
        </p:nvCxnSpPr>
        <p:spPr>
          <a:xfrm>
            <a:off x="4701540" y="4372610"/>
            <a:ext cx="1128178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7F538FBD-7218-479B-AD00-2C44F8E6FD3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79576" y="3240163"/>
            <a:ext cx="1874189" cy="370389"/>
          </a:xfrm>
          <a:prstGeom prst="curvedConnector3">
            <a:avLst>
              <a:gd name="adj1" fmla="val 100483"/>
            </a:avLst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73D9C56-BC84-4CA5-883D-6A27FF57038D}"/>
              </a:ext>
            </a:extLst>
          </p:cNvPr>
          <p:cNvCxnSpPr>
            <a:cxnSpLocks/>
          </p:cNvCxnSpPr>
          <p:nvPr/>
        </p:nvCxnSpPr>
        <p:spPr>
          <a:xfrm>
            <a:off x="6016670" y="2483083"/>
            <a:ext cx="81100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CD273C-05E8-4023-A683-679CCDF95326}"/>
              </a:ext>
            </a:extLst>
          </p:cNvPr>
          <p:cNvCxnSpPr>
            <a:cxnSpLocks/>
          </p:cNvCxnSpPr>
          <p:nvPr/>
        </p:nvCxnSpPr>
        <p:spPr>
          <a:xfrm flipH="1">
            <a:off x="5856878" y="3132716"/>
            <a:ext cx="1597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C69FC11-8AD6-4632-9A78-C9060EE2A804}"/>
              </a:ext>
            </a:extLst>
          </p:cNvPr>
          <p:cNvCxnSpPr>
            <a:cxnSpLocks/>
          </p:cNvCxnSpPr>
          <p:nvPr/>
        </p:nvCxnSpPr>
        <p:spPr>
          <a:xfrm>
            <a:off x="5856877" y="2909943"/>
            <a:ext cx="0" cy="1538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87F3D11-CCD8-4D56-AFBE-D7D9AA3D4A0D}"/>
              </a:ext>
            </a:extLst>
          </p:cNvPr>
          <p:cNvCxnSpPr>
            <a:cxnSpLocks/>
          </p:cNvCxnSpPr>
          <p:nvPr/>
        </p:nvCxnSpPr>
        <p:spPr>
          <a:xfrm>
            <a:off x="5975440" y="2547709"/>
            <a:ext cx="0" cy="585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AA2949C-11D9-49B1-A339-53EA893D65B4}"/>
              </a:ext>
            </a:extLst>
          </p:cNvPr>
          <p:cNvSpPr txBox="1"/>
          <p:nvPr/>
        </p:nvSpPr>
        <p:spPr>
          <a:xfrm>
            <a:off x="6000842" y="2668461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427FEE-4E0C-4204-BFFB-5BF6481B1F17}"/>
              </a:ext>
            </a:extLst>
          </p:cNvPr>
          <p:cNvSpPr txBox="1"/>
          <p:nvPr/>
        </p:nvSpPr>
        <p:spPr>
          <a:xfrm>
            <a:off x="610823" y="3679265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</a:t>
            </a:r>
            <a:r>
              <a:rPr lang="en-US" dirty="0"/>
              <a:t> = </a:t>
            </a:r>
            <a:r>
              <a:rPr lang="en-US" dirty="0" err="1"/>
              <a:t>CM+Vid</a:t>
            </a:r>
            <a:r>
              <a:rPr lang="en-US" dirty="0"/>
              <a:t>/2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D8E1FFF-AB5A-481A-9264-69D71F997219}"/>
              </a:ext>
            </a:extLst>
          </p:cNvPr>
          <p:cNvSpPr txBox="1"/>
          <p:nvPr/>
        </p:nvSpPr>
        <p:spPr>
          <a:xfrm>
            <a:off x="586857" y="4111546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Vn</a:t>
            </a:r>
            <a:r>
              <a:rPr lang="en-US" dirty="0"/>
              <a:t> = </a:t>
            </a:r>
            <a:r>
              <a:rPr lang="en-US" dirty="0" err="1"/>
              <a:t>CM+Vid</a:t>
            </a:r>
            <a:r>
              <a:rPr lang="en-US" dirty="0"/>
              <a:t>/2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C612CC9-E8B5-4EB2-B3AF-55FFC00D8EF5}"/>
              </a:ext>
            </a:extLst>
          </p:cNvPr>
          <p:cNvSpPr txBox="1"/>
          <p:nvPr/>
        </p:nvSpPr>
        <p:spPr>
          <a:xfrm>
            <a:off x="610823" y="4558724"/>
            <a:ext cx="1404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Vn</a:t>
            </a:r>
            <a:r>
              <a:rPr lang="en-US" dirty="0"/>
              <a:t> = CM-Vid/2 </a:t>
            </a:r>
          </a:p>
        </p:txBody>
      </p:sp>
    </p:spTree>
    <p:extLst>
      <p:ext uri="{BB962C8B-B14F-4D97-AF65-F5344CB8AC3E}">
        <p14:creationId xmlns:p14="http://schemas.microsoft.com/office/powerpoint/2010/main" val="230876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9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6776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Transfer </a:t>
            </a:r>
            <a:r>
              <a:rPr lang="en-US" sz="2800" b="1" dirty="0" err="1">
                <a:solidFill>
                  <a:srgbClr val="0000FF"/>
                </a:solidFill>
                <a:latin typeface="Livvic" panose="020B0604020202020204" charset="0"/>
              </a:rPr>
              <a:t>Charac</a:t>
            </a:r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 Differential Amplifier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175D2846-5CEC-4689-B0AE-810B3A4F918E}"/>
              </a:ext>
            </a:extLst>
          </p:cNvPr>
          <p:cNvSpPr/>
          <p:nvPr/>
        </p:nvSpPr>
        <p:spPr>
          <a:xfrm rot="5400000">
            <a:off x="2147491" y="1010955"/>
            <a:ext cx="1758209" cy="1196405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8CCD5C3-7DDD-49AC-9708-71E31DF7B6A5}"/>
              </a:ext>
            </a:extLst>
          </p:cNvPr>
          <p:cNvCxnSpPr>
            <a:cxnSpLocks/>
            <a:stCxn id="53" idx="0"/>
          </p:cNvCxnSpPr>
          <p:nvPr/>
        </p:nvCxnSpPr>
        <p:spPr>
          <a:xfrm>
            <a:off x="3624798" y="1609158"/>
            <a:ext cx="765894" cy="1039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0F4DFF7-EBE2-43B5-AB43-19B45CB82B2F}"/>
              </a:ext>
            </a:extLst>
          </p:cNvPr>
          <p:cNvCxnSpPr>
            <a:cxnSpLocks/>
          </p:cNvCxnSpPr>
          <p:nvPr/>
        </p:nvCxnSpPr>
        <p:spPr>
          <a:xfrm>
            <a:off x="1617390" y="1064245"/>
            <a:ext cx="811002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22">
                <a:extLst>
                  <a:ext uri="{FF2B5EF4-FFF2-40B4-BE49-F238E27FC236}">
                    <a16:creationId xmlns:a16="http://schemas.microsoft.com/office/drawing/2014/main" id="{90AA824B-7EDD-4091-833F-7505BD8D80AF}"/>
                  </a:ext>
                </a:extLst>
              </p:cNvPr>
              <p:cNvSpPr txBox="1"/>
              <p:nvPr/>
            </p:nvSpPr>
            <p:spPr>
              <a:xfrm>
                <a:off x="2474394" y="1869102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TextBox 22">
                <a:extLst>
                  <a:ext uri="{FF2B5EF4-FFF2-40B4-BE49-F238E27FC236}">
                    <a16:creationId xmlns:a16="http://schemas.microsoft.com/office/drawing/2014/main" id="{90AA824B-7EDD-4091-833F-7505BD8D8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394" y="1869102"/>
                <a:ext cx="293400" cy="307777"/>
              </a:xfrm>
              <a:prstGeom prst="rect">
                <a:avLst/>
              </a:prstGeom>
              <a:blipFill>
                <a:blip r:embed="rId4"/>
                <a:stretch>
                  <a:fillRect l="-12500" r="-1041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22">
                <a:extLst>
                  <a:ext uri="{FF2B5EF4-FFF2-40B4-BE49-F238E27FC236}">
                    <a16:creationId xmlns:a16="http://schemas.microsoft.com/office/drawing/2014/main" id="{15068E6F-D21D-4B11-90CB-2C4D9981F713}"/>
                  </a:ext>
                </a:extLst>
              </p:cNvPr>
              <p:cNvSpPr txBox="1"/>
              <p:nvPr/>
            </p:nvSpPr>
            <p:spPr>
              <a:xfrm>
                <a:off x="2474394" y="910356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2" name="TextBox 22">
                <a:extLst>
                  <a:ext uri="{FF2B5EF4-FFF2-40B4-BE49-F238E27FC236}">
                    <a16:creationId xmlns:a16="http://schemas.microsoft.com/office/drawing/2014/main" id="{15068E6F-D21D-4B11-90CB-2C4D9981F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394" y="910356"/>
                <a:ext cx="29340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225F62B-D553-41C9-A90C-9BB842EAAC2D}"/>
                  </a:ext>
                </a:extLst>
              </p:cNvPr>
              <p:cNvSpPr txBox="1"/>
              <p:nvPr/>
            </p:nvSpPr>
            <p:spPr>
              <a:xfrm>
                <a:off x="3550374" y="1270370"/>
                <a:ext cx="10216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225F62B-D553-41C9-A90C-9BB842EAA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374" y="1270370"/>
                <a:ext cx="1021626" cy="215444"/>
              </a:xfrm>
              <a:prstGeom prst="rect">
                <a:avLst/>
              </a:prstGeom>
              <a:blipFill>
                <a:blip r:embed="rId6"/>
                <a:stretch>
                  <a:fillRect l="-2381" r="-41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56FC00-C8D2-413B-A8CD-F04884A66FF8}"/>
              </a:ext>
            </a:extLst>
          </p:cNvPr>
          <p:cNvCxnSpPr>
            <a:cxnSpLocks/>
          </p:cNvCxnSpPr>
          <p:nvPr/>
        </p:nvCxnSpPr>
        <p:spPr>
          <a:xfrm>
            <a:off x="1617390" y="2039521"/>
            <a:ext cx="811002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FA34AE2-9C82-41C4-95F2-0C9F6576AE68}"/>
                  </a:ext>
                </a:extLst>
              </p:cNvPr>
              <p:cNvSpPr txBox="1"/>
              <p:nvPr/>
            </p:nvSpPr>
            <p:spPr>
              <a:xfrm>
                <a:off x="1798252" y="757603"/>
                <a:ext cx="2479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FA34AE2-9C82-41C4-95F2-0C9F6576A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252" y="757603"/>
                <a:ext cx="247952" cy="215444"/>
              </a:xfrm>
              <a:prstGeom prst="rect">
                <a:avLst/>
              </a:prstGeom>
              <a:blipFill>
                <a:blip r:embed="rId7"/>
                <a:stretch>
                  <a:fillRect l="-14634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5921070-61FB-4407-A6F6-B85661900D80}"/>
                  </a:ext>
                </a:extLst>
              </p:cNvPr>
              <p:cNvSpPr txBox="1"/>
              <p:nvPr/>
            </p:nvSpPr>
            <p:spPr>
              <a:xfrm>
                <a:off x="1802768" y="2162020"/>
                <a:ext cx="2335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5921070-61FB-4407-A6F6-B8566190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768" y="2162020"/>
                <a:ext cx="233525" cy="215444"/>
              </a:xfrm>
              <a:prstGeom prst="rect">
                <a:avLst/>
              </a:prstGeom>
              <a:blipFill>
                <a:blip r:embed="rId8"/>
                <a:stretch>
                  <a:fillRect l="-15789" r="-2632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3607CA0D-7096-433E-B456-62D76219716D}"/>
              </a:ext>
            </a:extLst>
          </p:cNvPr>
          <p:cNvSpPr/>
          <p:nvPr/>
        </p:nvSpPr>
        <p:spPr>
          <a:xfrm>
            <a:off x="1431969" y="1110289"/>
            <a:ext cx="354484" cy="3333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06467BB-7F90-47E0-9A31-EE964F5B6207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1609211" y="1044665"/>
            <a:ext cx="8180" cy="6562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0A56058-D747-4E9D-9C08-0D0FB3660925}"/>
              </a:ext>
            </a:extLst>
          </p:cNvPr>
          <p:cNvCxnSpPr>
            <a:cxnSpLocks/>
            <a:stCxn id="91" idx="4"/>
          </p:cNvCxnSpPr>
          <p:nvPr/>
        </p:nvCxnSpPr>
        <p:spPr>
          <a:xfrm>
            <a:off x="1609211" y="1998044"/>
            <a:ext cx="8179" cy="57001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222CA11-662D-4E5C-95E5-DBCBD197EDDC}"/>
              </a:ext>
            </a:extLst>
          </p:cNvPr>
          <p:cNvCxnSpPr>
            <a:cxnSpLocks/>
          </p:cNvCxnSpPr>
          <p:nvPr/>
        </p:nvCxnSpPr>
        <p:spPr>
          <a:xfrm>
            <a:off x="3052797" y="730052"/>
            <a:ext cx="0" cy="46132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A046BF8-69BD-4840-A830-0C13DF23AE0A}"/>
              </a:ext>
            </a:extLst>
          </p:cNvPr>
          <p:cNvCxnSpPr>
            <a:cxnSpLocks/>
            <a:endCxn id="85" idx="1"/>
          </p:cNvCxnSpPr>
          <p:nvPr/>
        </p:nvCxnSpPr>
        <p:spPr>
          <a:xfrm flipH="1">
            <a:off x="3045961" y="2047224"/>
            <a:ext cx="6836" cy="39479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FB5396B-CD4A-47CE-848D-F1593DCC638B}"/>
                  </a:ext>
                </a:extLst>
              </p:cNvPr>
              <p:cNvSpPr txBox="1"/>
              <p:nvPr/>
            </p:nvSpPr>
            <p:spPr>
              <a:xfrm>
                <a:off x="3090845" y="694912"/>
                <a:ext cx="7806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FB5396B-CD4A-47CE-848D-F1593DCC6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845" y="694912"/>
                <a:ext cx="780663" cy="215444"/>
              </a:xfrm>
              <a:prstGeom prst="rect">
                <a:avLst/>
              </a:prstGeom>
              <a:blipFill>
                <a:blip r:embed="rId9"/>
                <a:stretch>
                  <a:fillRect l="-3906" r="-4688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3DC700D-F7F6-4073-9240-0B2825B24461}"/>
                  </a:ext>
                </a:extLst>
              </p:cNvPr>
              <p:cNvSpPr txBox="1"/>
              <p:nvPr/>
            </p:nvSpPr>
            <p:spPr>
              <a:xfrm>
                <a:off x="3045961" y="2334298"/>
                <a:ext cx="5815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𝐺𝑁𝐷</m:t>
                        </m:r>
                      </m:sub>
                    </m:sSub>
                  </m:oMath>
                </a14:m>
                <a:r>
                  <a:rPr lang="en-US" dirty="0"/>
                  <a:t>=0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3DC700D-F7F6-4073-9240-0B2825B24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961" y="2334298"/>
                <a:ext cx="581506" cy="215444"/>
              </a:xfrm>
              <a:prstGeom prst="rect">
                <a:avLst/>
              </a:prstGeom>
              <a:blipFill>
                <a:blip r:embed="rId10"/>
                <a:stretch>
                  <a:fillRect l="-10526" t="-25714" r="-17895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8B012C7-523F-4558-83C6-5CA981BACCBF}"/>
                  </a:ext>
                </a:extLst>
              </p:cNvPr>
              <p:cNvSpPr txBox="1"/>
              <p:nvPr/>
            </p:nvSpPr>
            <p:spPr>
              <a:xfrm>
                <a:off x="809563" y="1681414"/>
                <a:ext cx="6070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1400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8B012C7-523F-4558-83C6-5CA981BAC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63" y="1681414"/>
                <a:ext cx="607065" cy="307777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>
            <a:extLst>
              <a:ext uri="{FF2B5EF4-FFF2-40B4-BE49-F238E27FC236}">
                <a16:creationId xmlns:a16="http://schemas.microsoft.com/office/drawing/2014/main" id="{45910A2B-7A7D-4EEA-B77A-834D8385C201}"/>
              </a:ext>
            </a:extLst>
          </p:cNvPr>
          <p:cNvSpPr/>
          <p:nvPr/>
        </p:nvSpPr>
        <p:spPr>
          <a:xfrm>
            <a:off x="1431969" y="1664646"/>
            <a:ext cx="354484" cy="3333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8E55C19-8CBF-4705-8A9E-8B6C1851AB15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1609211" y="1448232"/>
            <a:ext cx="0" cy="21641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9FB79D3-3CD3-4AD4-9BA9-7D7612416F61}"/>
                  </a:ext>
                </a:extLst>
              </p:cNvPr>
              <p:cNvSpPr txBox="1"/>
              <p:nvPr/>
            </p:nvSpPr>
            <p:spPr>
              <a:xfrm>
                <a:off x="859288" y="1069582"/>
                <a:ext cx="66130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/2 </a:t>
                </a:r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9FB79D3-3CD3-4AD4-9BA9-7D7612416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88" y="1069582"/>
                <a:ext cx="661302" cy="307777"/>
              </a:xfrm>
              <a:prstGeom prst="rect">
                <a:avLst/>
              </a:prstGeom>
              <a:blipFill>
                <a:blip r:embed="rId12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22">
                <a:extLst>
                  <a:ext uri="{FF2B5EF4-FFF2-40B4-BE49-F238E27FC236}">
                    <a16:creationId xmlns:a16="http://schemas.microsoft.com/office/drawing/2014/main" id="{23864760-9B61-4AEA-8CCF-77C6231C819B}"/>
                  </a:ext>
                </a:extLst>
              </p:cNvPr>
              <p:cNvSpPr txBox="1"/>
              <p:nvPr/>
            </p:nvSpPr>
            <p:spPr>
              <a:xfrm>
                <a:off x="1747078" y="1764681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4" name="TextBox 22">
                <a:extLst>
                  <a:ext uri="{FF2B5EF4-FFF2-40B4-BE49-F238E27FC236}">
                    <a16:creationId xmlns:a16="http://schemas.microsoft.com/office/drawing/2014/main" id="{23864760-9B61-4AEA-8CCF-77C6231C8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078" y="1764681"/>
                <a:ext cx="293400" cy="307777"/>
              </a:xfrm>
              <a:prstGeom prst="rect">
                <a:avLst/>
              </a:prstGeom>
              <a:blipFill>
                <a:blip r:embed="rId13"/>
                <a:stretch>
                  <a:fillRect l="-12500" r="-1041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22">
                <a:extLst>
                  <a:ext uri="{FF2B5EF4-FFF2-40B4-BE49-F238E27FC236}">
                    <a16:creationId xmlns:a16="http://schemas.microsoft.com/office/drawing/2014/main" id="{27E29F07-A5A6-47E7-9E1A-BE734927679A}"/>
                  </a:ext>
                </a:extLst>
              </p:cNvPr>
              <p:cNvSpPr txBox="1"/>
              <p:nvPr/>
            </p:nvSpPr>
            <p:spPr>
              <a:xfrm>
                <a:off x="1747338" y="1285205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5" name="TextBox 22">
                <a:extLst>
                  <a:ext uri="{FF2B5EF4-FFF2-40B4-BE49-F238E27FC236}">
                    <a16:creationId xmlns:a16="http://schemas.microsoft.com/office/drawing/2014/main" id="{27E29F07-A5A6-47E7-9E1A-BE7349276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338" y="1285205"/>
                <a:ext cx="293400" cy="307777"/>
              </a:xfrm>
              <a:prstGeom prst="rect">
                <a:avLst/>
              </a:prstGeom>
              <a:blipFill>
                <a:blip r:embed="rId14"/>
                <a:stretch>
                  <a:fillRect l="-12500" r="-1041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22">
                <a:extLst>
                  <a:ext uri="{FF2B5EF4-FFF2-40B4-BE49-F238E27FC236}">
                    <a16:creationId xmlns:a16="http://schemas.microsoft.com/office/drawing/2014/main" id="{614325DE-71C1-4059-B050-A5D307AA3309}"/>
                  </a:ext>
                </a:extLst>
              </p:cNvPr>
              <p:cNvSpPr txBox="1"/>
              <p:nvPr/>
            </p:nvSpPr>
            <p:spPr>
              <a:xfrm>
                <a:off x="1742893" y="959617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6" name="TextBox 22">
                <a:extLst>
                  <a:ext uri="{FF2B5EF4-FFF2-40B4-BE49-F238E27FC236}">
                    <a16:creationId xmlns:a16="http://schemas.microsoft.com/office/drawing/2014/main" id="{614325DE-71C1-4059-B050-A5D307AA3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893" y="959617"/>
                <a:ext cx="293400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22">
                <a:extLst>
                  <a:ext uri="{FF2B5EF4-FFF2-40B4-BE49-F238E27FC236}">
                    <a16:creationId xmlns:a16="http://schemas.microsoft.com/office/drawing/2014/main" id="{12DCC0B7-5C5C-48DB-A563-3F32A6977C08}"/>
                  </a:ext>
                </a:extLst>
              </p:cNvPr>
              <p:cNvSpPr txBox="1"/>
              <p:nvPr/>
            </p:nvSpPr>
            <p:spPr>
              <a:xfrm>
                <a:off x="1752804" y="1521230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7" name="TextBox 22">
                <a:extLst>
                  <a:ext uri="{FF2B5EF4-FFF2-40B4-BE49-F238E27FC236}">
                    <a16:creationId xmlns:a16="http://schemas.microsoft.com/office/drawing/2014/main" id="{12DCC0B7-5C5C-48DB-A563-3F32A6977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804" y="1521230"/>
                <a:ext cx="29340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FFBAC50-73D0-4638-9B08-CB295C7B67D6}"/>
              </a:ext>
            </a:extLst>
          </p:cNvPr>
          <p:cNvCxnSpPr>
            <a:cxnSpLocks/>
          </p:cNvCxnSpPr>
          <p:nvPr/>
        </p:nvCxnSpPr>
        <p:spPr>
          <a:xfrm>
            <a:off x="396682" y="1556909"/>
            <a:ext cx="1212529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D6A47C7-DDA7-49CE-A938-A9A1DC18B9AD}"/>
                  </a:ext>
                </a:extLst>
              </p:cNvPr>
              <p:cNvSpPr txBox="1"/>
              <p:nvPr/>
            </p:nvSpPr>
            <p:spPr>
              <a:xfrm>
                <a:off x="235454" y="1928452"/>
                <a:ext cx="3442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D6A47C7-DDA7-49CE-A938-A9A1DC18B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54" y="1928452"/>
                <a:ext cx="344261" cy="215444"/>
              </a:xfrm>
              <a:prstGeom prst="rect">
                <a:avLst/>
              </a:prstGeom>
              <a:blipFill>
                <a:blip r:embed="rId17"/>
                <a:stretch>
                  <a:fillRect l="-1071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00">
            <a:extLst>
              <a:ext uri="{FF2B5EF4-FFF2-40B4-BE49-F238E27FC236}">
                <a16:creationId xmlns:a16="http://schemas.microsoft.com/office/drawing/2014/main" id="{98B20381-2170-4012-84B5-E3102A6E53F2}"/>
              </a:ext>
            </a:extLst>
          </p:cNvPr>
          <p:cNvSpPr/>
          <p:nvPr/>
        </p:nvSpPr>
        <p:spPr>
          <a:xfrm>
            <a:off x="42197" y="1710797"/>
            <a:ext cx="708970" cy="6667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DF21523-0E05-4B80-AAD1-392183A945AB}"/>
              </a:ext>
            </a:extLst>
          </p:cNvPr>
          <p:cNvCxnSpPr>
            <a:cxnSpLocks/>
          </p:cNvCxnSpPr>
          <p:nvPr/>
        </p:nvCxnSpPr>
        <p:spPr>
          <a:xfrm>
            <a:off x="396682" y="1537329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99C45C5-CCD6-444E-8B06-DA04F757C8E7}"/>
              </a:ext>
            </a:extLst>
          </p:cNvPr>
          <p:cNvCxnSpPr>
            <a:cxnSpLocks/>
          </p:cNvCxnSpPr>
          <p:nvPr/>
        </p:nvCxnSpPr>
        <p:spPr>
          <a:xfrm>
            <a:off x="396682" y="2374241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3AD7BBC-62D6-4CAE-9BA5-DD6EA999EDC4}"/>
              </a:ext>
            </a:extLst>
          </p:cNvPr>
          <p:cNvCxnSpPr>
            <a:cxnSpLocks/>
          </p:cNvCxnSpPr>
          <p:nvPr/>
        </p:nvCxnSpPr>
        <p:spPr>
          <a:xfrm>
            <a:off x="202528" y="2567914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BBE9466-B945-40D2-B289-CAD9856477BA}"/>
              </a:ext>
            </a:extLst>
          </p:cNvPr>
          <p:cNvCxnSpPr>
            <a:cxnSpLocks/>
          </p:cNvCxnSpPr>
          <p:nvPr/>
        </p:nvCxnSpPr>
        <p:spPr>
          <a:xfrm>
            <a:off x="311793" y="2657442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9D15FE3-00F5-4E5A-9AF8-0D4AB0FB686B}"/>
              </a:ext>
            </a:extLst>
          </p:cNvPr>
          <p:cNvCxnSpPr>
            <a:cxnSpLocks/>
          </p:cNvCxnSpPr>
          <p:nvPr/>
        </p:nvCxnSpPr>
        <p:spPr>
          <a:xfrm>
            <a:off x="367850" y="2734244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22">
                <a:extLst>
                  <a:ext uri="{FF2B5EF4-FFF2-40B4-BE49-F238E27FC236}">
                    <a16:creationId xmlns:a16="http://schemas.microsoft.com/office/drawing/2014/main" id="{B29F5152-F569-4B2C-B9AA-FBC5A948147B}"/>
                  </a:ext>
                </a:extLst>
              </p:cNvPr>
              <p:cNvSpPr txBox="1"/>
              <p:nvPr/>
            </p:nvSpPr>
            <p:spPr>
              <a:xfrm>
                <a:off x="79442" y="1428922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8" name="TextBox 22">
                <a:extLst>
                  <a:ext uri="{FF2B5EF4-FFF2-40B4-BE49-F238E27FC236}">
                    <a16:creationId xmlns:a16="http://schemas.microsoft.com/office/drawing/2014/main" id="{B29F5152-F569-4B2C-B9AA-FBC5A9481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2" y="1428922"/>
                <a:ext cx="293400" cy="307777"/>
              </a:xfrm>
              <a:prstGeom prst="rect">
                <a:avLst/>
              </a:prstGeom>
              <a:blipFill>
                <a:blip r:embed="rId18"/>
                <a:stretch>
                  <a:fillRect l="-12500" r="-1041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22">
                <a:extLst>
                  <a:ext uri="{FF2B5EF4-FFF2-40B4-BE49-F238E27FC236}">
                    <a16:creationId xmlns:a16="http://schemas.microsoft.com/office/drawing/2014/main" id="{E54E5F09-C735-4D4B-9EC0-67065C7D5F55}"/>
                  </a:ext>
                </a:extLst>
              </p:cNvPr>
              <p:cNvSpPr txBox="1"/>
              <p:nvPr/>
            </p:nvSpPr>
            <p:spPr>
              <a:xfrm>
                <a:off x="44886" y="2263973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9" name="TextBox 22">
                <a:extLst>
                  <a:ext uri="{FF2B5EF4-FFF2-40B4-BE49-F238E27FC236}">
                    <a16:creationId xmlns:a16="http://schemas.microsoft.com/office/drawing/2014/main" id="{E54E5F09-C735-4D4B-9EC0-67065C7D5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6" y="2263973"/>
                <a:ext cx="293400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F44F68-0E9F-4A1F-B833-3EA5BAAE2E6B}"/>
              </a:ext>
            </a:extLst>
          </p:cNvPr>
          <p:cNvCxnSpPr>
            <a:cxnSpLocks/>
          </p:cNvCxnSpPr>
          <p:nvPr/>
        </p:nvCxnSpPr>
        <p:spPr>
          <a:xfrm flipV="1">
            <a:off x="4701540" y="2374241"/>
            <a:ext cx="0" cy="2074348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A57CE9A-3A74-462B-9A7B-37DF0576DC95}"/>
              </a:ext>
            </a:extLst>
          </p:cNvPr>
          <p:cNvCxnSpPr>
            <a:cxnSpLocks/>
          </p:cNvCxnSpPr>
          <p:nvPr/>
        </p:nvCxnSpPr>
        <p:spPr>
          <a:xfrm flipV="1">
            <a:off x="4701540" y="4448589"/>
            <a:ext cx="3322320" cy="1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5FA57BA-4D4A-4DF4-A398-21E67508C6B8}"/>
                  </a:ext>
                </a:extLst>
              </p:cNvPr>
              <p:cNvSpPr txBox="1"/>
              <p:nvPr/>
            </p:nvSpPr>
            <p:spPr>
              <a:xfrm>
                <a:off x="3990715" y="3063832"/>
                <a:ext cx="3442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5FA57BA-4D4A-4DF4-A398-21E67508C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715" y="3063832"/>
                <a:ext cx="344261" cy="215444"/>
              </a:xfrm>
              <a:prstGeom prst="rect">
                <a:avLst/>
              </a:prstGeom>
              <a:blipFill>
                <a:blip r:embed="rId20"/>
                <a:stretch>
                  <a:fillRect l="-10714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46774B7-69E8-4E86-84FC-B4CF646043D5}"/>
              </a:ext>
            </a:extLst>
          </p:cNvPr>
          <p:cNvSpPr txBox="1"/>
          <p:nvPr/>
        </p:nvSpPr>
        <p:spPr>
          <a:xfrm>
            <a:off x="5303520" y="4448588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2.5V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DAFE71-5EE1-4773-8DFA-BF1933CDADAC}"/>
              </a:ext>
            </a:extLst>
          </p:cNvPr>
          <p:cNvSpPr txBox="1"/>
          <p:nvPr/>
        </p:nvSpPr>
        <p:spPr>
          <a:xfrm>
            <a:off x="6842760" y="4448588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44A9FEE-E2F2-4692-8E94-DADD83FC4C21}"/>
              </a:ext>
            </a:extLst>
          </p:cNvPr>
          <p:cNvSpPr txBox="1"/>
          <p:nvPr/>
        </p:nvSpPr>
        <p:spPr>
          <a:xfrm>
            <a:off x="4061879" y="2756055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0B40EA-E046-42E9-AB4B-F432F1E9EE26}"/>
              </a:ext>
            </a:extLst>
          </p:cNvPr>
          <p:cNvCxnSpPr>
            <a:cxnSpLocks/>
          </p:cNvCxnSpPr>
          <p:nvPr/>
        </p:nvCxnSpPr>
        <p:spPr>
          <a:xfrm>
            <a:off x="4701540" y="4372610"/>
            <a:ext cx="1128178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7F538FBD-7218-479B-AD00-2C44F8E6FD3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79576" y="3240163"/>
            <a:ext cx="1874189" cy="370389"/>
          </a:xfrm>
          <a:prstGeom prst="curvedConnector3">
            <a:avLst>
              <a:gd name="adj1" fmla="val 100483"/>
            </a:avLst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73D9C56-BC84-4CA5-883D-6A27FF57038D}"/>
              </a:ext>
            </a:extLst>
          </p:cNvPr>
          <p:cNvCxnSpPr>
            <a:cxnSpLocks/>
          </p:cNvCxnSpPr>
          <p:nvPr/>
        </p:nvCxnSpPr>
        <p:spPr>
          <a:xfrm>
            <a:off x="6016670" y="2483083"/>
            <a:ext cx="81100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CD273C-05E8-4023-A683-679CCDF95326}"/>
              </a:ext>
            </a:extLst>
          </p:cNvPr>
          <p:cNvCxnSpPr>
            <a:cxnSpLocks/>
          </p:cNvCxnSpPr>
          <p:nvPr/>
        </p:nvCxnSpPr>
        <p:spPr>
          <a:xfrm flipH="1">
            <a:off x="5856878" y="3132716"/>
            <a:ext cx="1597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C69FC11-8AD6-4632-9A78-C9060EE2A804}"/>
              </a:ext>
            </a:extLst>
          </p:cNvPr>
          <p:cNvCxnSpPr>
            <a:cxnSpLocks/>
          </p:cNvCxnSpPr>
          <p:nvPr/>
        </p:nvCxnSpPr>
        <p:spPr>
          <a:xfrm>
            <a:off x="5856877" y="2909943"/>
            <a:ext cx="0" cy="1538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87F3D11-CCD8-4D56-AFBE-D7D9AA3D4A0D}"/>
              </a:ext>
            </a:extLst>
          </p:cNvPr>
          <p:cNvCxnSpPr>
            <a:cxnSpLocks/>
          </p:cNvCxnSpPr>
          <p:nvPr/>
        </p:nvCxnSpPr>
        <p:spPr>
          <a:xfrm>
            <a:off x="5975440" y="2547709"/>
            <a:ext cx="0" cy="585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AA2949C-11D9-49B1-A339-53EA893D65B4}"/>
              </a:ext>
            </a:extLst>
          </p:cNvPr>
          <p:cNvSpPr txBox="1"/>
          <p:nvPr/>
        </p:nvSpPr>
        <p:spPr>
          <a:xfrm>
            <a:off x="6000842" y="2668461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427FEE-4E0C-4204-BFFB-5BF6481B1F17}"/>
              </a:ext>
            </a:extLst>
          </p:cNvPr>
          <p:cNvSpPr txBox="1"/>
          <p:nvPr/>
        </p:nvSpPr>
        <p:spPr>
          <a:xfrm>
            <a:off x="795872" y="3103979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</a:t>
            </a:r>
            <a:r>
              <a:rPr lang="en-US" dirty="0"/>
              <a:t> = </a:t>
            </a:r>
            <a:r>
              <a:rPr lang="en-US" dirty="0" err="1"/>
              <a:t>CM+Vid</a:t>
            </a:r>
            <a:r>
              <a:rPr lang="en-US" dirty="0"/>
              <a:t>/2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D8E1FFF-AB5A-481A-9264-69D71F997219}"/>
              </a:ext>
            </a:extLst>
          </p:cNvPr>
          <p:cNvSpPr txBox="1"/>
          <p:nvPr/>
        </p:nvSpPr>
        <p:spPr>
          <a:xfrm>
            <a:off x="771906" y="3536260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Vn</a:t>
            </a:r>
            <a:r>
              <a:rPr lang="en-US" dirty="0"/>
              <a:t> = </a:t>
            </a:r>
            <a:r>
              <a:rPr lang="en-US" dirty="0" err="1"/>
              <a:t>CM+Vid</a:t>
            </a:r>
            <a:r>
              <a:rPr lang="en-US" dirty="0"/>
              <a:t>/2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C612CC9-E8B5-4EB2-B3AF-55FFC00D8EF5}"/>
              </a:ext>
            </a:extLst>
          </p:cNvPr>
          <p:cNvSpPr txBox="1"/>
          <p:nvPr/>
        </p:nvSpPr>
        <p:spPr>
          <a:xfrm>
            <a:off x="795872" y="3983438"/>
            <a:ext cx="1404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Vn</a:t>
            </a:r>
            <a:r>
              <a:rPr lang="en-US" dirty="0"/>
              <a:t> = CM-Vid/2 </a:t>
            </a: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1AD48861-FBBA-4AF2-BD52-4991D1FADC4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59301" y="3240163"/>
            <a:ext cx="1874189" cy="370389"/>
          </a:xfrm>
          <a:prstGeom prst="curvedConnector3">
            <a:avLst>
              <a:gd name="adj1" fmla="val 100483"/>
            </a:avLst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77235D-B513-49C6-AF08-C527F786B4EA}"/>
              </a:ext>
            </a:extLst>
          </p:cNvPr>
          <p:cNvCxnSpPr>
            <a:cxnSpLocks/>
          </p:cNvCxnSpPr>
          <p:nvPr/>
        </p:nvCxnSpPr>
        <p:spPr>
          <a:xfrm>
            <a:off x="6796395" y="2483083"/>
            <a:ext cx="81100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7C78594-4657-4718-A60F-66BA6FC6A6A3}"/>
              </a:ext>
            </a:extLst>
          </p:cNvPr>
          <p:cNvCxnSpPr>
            <a:cxnSpLocks/>
          </p:cNvCxnSpPr>
          <p:nvPr/>
        </p:nvCxnSpPr>
        <p:spPr>
          <a:xfrm>
            <a:off x="6636602" y="2909943"/>
            <a:ext cx="0" cy="1538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B72B8CEF-A73A-452F-AE62-24492117C0F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36894" y="3253242"/>
            <a:ext cx="1874189" cy="370389"/>
          </a:xfrm>
          <a:prstGeom prst="curvedConnector3">
            <a:avLst>
              <a:gd name="adj1" fmla="val 100483"/>
            </a:avLst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84E7383-A6CB-4FE2-8A2A-29AB21E40B40}"/>
              </a:ext>
            </a:extLst>
          </p:cNvPr>
          <p:cNvCxnSpPr>
            <a:cxnSpLocks/>
          </p:cNvCxnSpPr>
          <p:nvPr/>
        </p:nvCxnSpPr>
        <p:spPr>
          <a:xfrm>
            <a:off x="5173988" y="2496162"/>
            <a:ext cx="81100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D28EB45-3458-4776-B18A-D8B04F47D08C}"/>
              </a:ext>
            </a:extLst>
          </p:cNvPr>
          <p:cNvCxnSpPr>
            <a:cxnSpLocks/>
          </p:cNvCxnSpPr>
          <p:nvPr/>
        </p:nvCxnSpPr>
        <p:spPr>
          <a:xfrm>
            <a:off x="5014195" y="2923022"/>
            <a:ext cx="0" cy="1538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6080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47052</TotalTime>
  <Words>451</Words>
  <Application>Microsoft Office PowerPoint</Application>
  <PresentationFormat>On-screen Show (16:9)</PresentationFormat>
  <Paragraphs>215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Livvic</vt:lpstr>
      <vt:lpstr>Cambria Math</vt:lpstr>
      <vt:lpstr>Calibri-Bold</vt:lpstr>
      <vt:lpstr>Fira Sans Extra Condensed Medium</vt:lpstr>
      <vt:lpstr>Catamaran Light</vt:lpstr>
      <vt:lpstr>Arial</vt:lpstr>
      <vt:lpstr>Engineering Project Proposal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Novel MEMS Actuation Based on Metal-Insulator Transition</dc:title>
  <dc:creator>黄橙子</dc:creator>
  <cp:lastModifiedBy>sandip</cp:lastModifiedBy>
  <cp:revision>1283</cp:revision>
  <dcterms:modified xsi:type="dcterms:W3CDTF">2023-09-13T17:40:06Z</dcterms:modified>
</cp:coreProperties>
</file>