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9" r:id="rId1"/>
  </p:sldMasterIdLst>
  <p:notesMasterIdLst>
    <p:notesMasterId r:id="rId15"/>
  </p:notesMasterIdLst>
  <p:handoutMasterIdLst>
    <p:handoutMasterId r:id="rId16"/>
  </p:handoutMasterIdLst>
  <p:sldIdLst>
    <p:sldId id="599" r:id="rId2"/>
    <p:sldId id="660" r:id="rId3"/>
    <p:sldId id="661" r:id="rId4"/>
    <p:sldId id="662" r:id="rId5"/>
    <p:sldId id="664" r:id="rId6"/>
    <p:sldId id="665" r:id="rId7"/>
    <p:sldId id="663" r:id="rId8"/>
    <p:sldId id="666" r:id="rId9"/>
    <p:sldId id="667" r:id="rId10"/>
    <p:sldId id="668" r:id="rId11"/>
    <p:sldId id="669" r:id="rId12"/>
    <p:sldId id="670" r:id="rId13"/>
    <p:sldId id="657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Catamaran Light" panose="020B0604020202020204" charset="0"/>
      <p:regular r:id="rId18"/>
      <p:bold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Livvic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ip Mondal" initials="SM" lastIdx="1" clrIdx="0">
    <p:extLst>
      <p:ext uri="{19B8F6BF-5375-455C-9EA6-DF929625EA0E}">
        <p15:presenceInfo xmlns:p15="http://schemas.microsoft.com/office/powerpoint/2012/main" userId="f8b19755f9841b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00"/>
    <a:srgbClr val="FF9900"/>
    <a:srgbClr val="080808"/>
    <a:srgbClr val="0082B0"/>
    <a:srgbClr val="3F7141"/>
    <a:srgbClr val="0099CC"/>
    <a:srgbClr val="FFFF00"/>
    <a:srgbClr val="B7B7B7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E2CD75-23FF-462D-8FA4-09480D1D9082}">
  <a:tblStyle styleId="{CDE2CD75-23FF-462D-8FA4-09480D1D90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07" autoAdjust="0"/>
  </p:normalViewPr>
  <p:slideViewPr>
    <p:cSldViewPr snapToGrid="0">
      <p:cViewPr varScale="1">
        <p:scale>
          <a:sx n="85" d="100"/>
          <a:sy n="85" d="100"/>
        </p:scale>
        <p:origin x="76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905C396-FCBF-4FB4-A5D9-E2CEC2B417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DD8B70-0612-43DC-81A4-3F5B33F367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D112-AFDF-4EB7-A586-41878A3FA19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3AA10-13A0-44FB-B962-C01EAA69DF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F68A77-867D-4244-A406-9F8E059A6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08BBD-B26A-4E8E-B1A8-28CEA533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449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372707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1084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74622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52669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58496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11069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7980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52760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854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0725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31929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35154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69239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657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54.png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54.png"/><Relationship Id="rId4" Type="http://schemas.openxmlformats.org/officeDocument/2006/relationships/image" Target="../media/image67.png"/><Relationship Id="rId9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1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71.png"/><Relationship Id="rId4" Type="http://schemas.openxmlformats.org/officeDocument/2006/relationships/image" Target="../media/image54.png"/><Relationship Id="rId9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2" Type="http://schemas.openxmlformats.org/officeDocument/2006/relationships/image" Target="../media/image5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11.png"/><Relationship Id="rId9" Type="http://schemas.openxmlformats.org/officeDocument/2006/relationships/image" Target="../media/image49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9" Type="http://schemas.openxmlformats.org/officeDocument/2006/relationships/image" Target="../media/image32.pn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4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24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2.png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46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D7C45-FCA5-6236-9953-30ADA4667038}"/>
              </a:ext>
            </a:extLst>
          </p:cNvPr>
          <p:cNvSpPr txBox="1"/>
          <p:nvPr/>
        </p:nvSpPr>
        <p:spPr>
          <a:xfrm>
            <a:off x="1606113" y="1786920"/>
            <a:ext cx="57012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solidFill>
                  <a:srgbClr val="C00000"/>
                </a:solidFill>
                <a:effectLst/>
                <a:latin typeface="Calibri-Bold"/>
              </a:rPr>
              <a:t>Lecture 13</a:t>
            </a:r>
          </a:p>
          <a:p>
            <a:pPr algn="ctr"/>
            <a:r>
              <a:rPr lang="en-US" sz="4800" b="1" dirty="0">
                <a:solidFill>
                  <a:srgbClr val="C00000"/>
                </a:solidFill>
                <a:latin typeface="Calibri-Bold"/>
              </a:rPr>
              <a:t>October 06, 2023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2145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10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5242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Use R3 to minimize the effect</a:t>
            </a:r>
            <a:endParaRPr lang="en-US" sz="2800" dirty="0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7CD16BC2-ACDC-4829-97FC-038C8B3D7FA0}"/>
              </a:ext>
            </a:extLst>
          </p:cNvPr>
          <p:cNvSpPr/>
          <p:nvPr/>
        </p:nvSpPr>
        <p:spPr>
          <a:xfrm rot="5400000">
            <a:off x="2142304" y="1950819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3832FB6-786F-46A7-8B5A-6F8E452687A6}"/>
              </a:ext>
            </a:extLst>
          </p:cNvPr>
          <p:cNvCxnSpPr>
            <a:cxnSpLocks/>
          </p:cNvCxnSpPr>
          <p:nvPr/>
        </p:nvCxnSpPr>
        <p:spPr>
          <a:xfrm>
            <a:off x="1646279" y="2959988"/>
            <a:ext cx="77345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ABA572-CFB1-4844-8E23-2A3B8D7C4604}"/>
                  </a:ext>
                </a:extLst>
              </p:cNvPr>
              <p:cNvSpPr txBox="1"/>
              <p:nvPr/>
            </p:nvSpPr>
            <p:spPr>
              <a:xfrm>
                <a:off x="5182387" y="2224312"/>
                <a:ext cx="2399888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en-US" sz="2000" dirty="0">
                          <a:solidFill>
                            <a:srgbClr val="FF0000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ABA572-CFB1-4844-8E23-2A3B8D7C4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387" y="2224312"/>
                <a:ext cx="2399888" cy="691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B117D92-9804-4A69-8F7B-9A1067A79E56}"/>
              </a:ext>
            </a:extLst>
          </p:cNvPr>
          <p:cNvCxnSpPr>
            <a:cxnSpLocks/>
          </p:cNvCxnSpPr>
          <p:nvPr/>
        </p:nvCxnSpPr>
        <p:spPr>
          <a:xfrm>
            <a:off x="1589848" y="2000029"/>
            <a:ext cx="82988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2EEE67B-60CA-4A75-A001-14E86DB85703}"/>
              </a:ext>
            </a:extLst>
          </p:cNvPr>
          <p:cNvCxnSpPr>
            <a:cxnSpLocks/>
          </p:cNvCxnSpPr>
          <p:nvPr/>
        </p:nvCxnSpPr>
        <p:spPr>
          <a:xfrm>
            <a:off x="3589833" y="2549021"/>
            <a:ext cx="66567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E336AEC-611A-4B7D-810F-F235F28749CF}"/>
              </a:ext>
            </a:extLst>
          </p:cNvPr>
          <p:cNvSpPr txBox="1"/>
          <p:nvPr/>
        </p:nvSpPr>
        <p:spPr>
          <a:xfrm>
            <a:off x="2442968" y="278274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F3B2E7-9F63-4260-B04A-5118BF7B5A20}"/>
              </a:ext>
            </a:extLst>
          </p:cNvPr>
          <p:cNvSpPr txBox="1"/>
          <p:nvPr/>
        </p:nvSpPr>
        <p:spPr>
          <a:xfrm>
            <a:off x="2443109" y="177938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E1C5C8D-11C3-4A8D-9FA6-33B8F2973A74}"/>
              </a:ext>
            </a:extLst>
          </p:cNvPr>
          <p:cNvGrpSpPr/>
          <p:nvPr/>
        </p:nvGrpSpPr>
        <p:grpSpPr>
          <a:xfrm>
            <a:off x="2022045" y="1335803"/>
            <a:ext cx="1817339" cy="245938"/>
            <a:chOff x="4676775" y="1682364"/>
            <a:chExt cx="1619250" cy="693028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5C9BEB-D6FC-49A1-92AF-F8554D242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E860BC8-1DBD-4A20-BEC8-32544622055B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67D595-0D08-46E3-B173-7B8FB6F0D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BE2AED8-4852-4A42-811A-40F6AD0E93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75F5451-4037-4349-A096-4CFD845FB6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2E322BC-7144-4983-8F52-7E08184BA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AC5E114-386D-4A2C-9250-309340CD95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B91DC21-2107-403D-8005-23ADB753EE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B6328E0-7C84-4AAD-A754-E1113ED181D2}"/>
              </a:ext>
            </a:extLst>
          </p:cNvPr>
          <p:cNvCxnSpPr>
            <a:cxnSpLocks/>
          </p:cNvCxnSpPr>
          <p:nvPr/>
        </p:nvCxnSpPr>
        <p:spPr>
          <a:xfrm>
            <a:off x="2022045" y="1482881"/>
            <a:ext cx="0" cy="51714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710753E-B715-46F8-A96F-D6233DA8E89B}"/>
              </a:ext>
            </a:extLst>
          </p:cNvPr>
          <p:cNvCxnSpPr>
            <a:cxnSpLocks/>
          </p:cNvCxnSpPr>
          <p:nvPr/>
        </p:nvCxnSpPr>
        <p:spPr>
          <a:xfrm flipH="1">
            <a:off x="3825528" y="1482881"/>
            <a:ext cx="13856" cy="106614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7DF0D8C-0F08-4CD9-AF68-92882CE8D68A}"/>
              </a:ext>
            </a:extLst>
          </p:cNvPr>
          <p:cNvGrpSpPr/>
          <p:nvPr/>
        </p:nvGrpSpPr>
        <p:grpSpPr>
          <a:xfrm>
            <a:off x="616044" y="1815915"/>
            <a:ext cx="1160971" cy="296622"/>
            <a:chOff x="4676775" y="1682364"/>
            <a:chExt cx="1619250" cy="693028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B0F8F64-635D-42B6-BD1D-A26E09688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E9B45E8-4C00-40A9-B61E-226E5757FCC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C9C6BEC-910A-4A5E-85B5-F5DA13F6AF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ED83073-B3FC-4E1A-A848-09EA07EEFD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C63648F-7836-4F1D-91F5-372ED19A0B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394CC41-EF39-428F-AE6D-5BBE5E831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AD56A1F-3AFE-45E9-92A7-CE6A7DE23B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A6263AC-1BE5-47C5-9011-12F036B7C4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04999C4-DFE5-4B8A-B13A-99005CCD5BFB}"/>
              </a:ext>
            </a:extLst>
          </p:cNvPr>
          <p:cNvCxnSpPr>
            <a:cxnSpLocks/>
          </p:cNvCxnSpPr>
          <p:nvPr/>
        </p:nvCxnSpPr>
        <p:spPr>
          <a:xfrm>
            <a:off x="622863" y="1993575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F142FD6-C5CF-45FD-AC8D-71CDFAD1DDE7}"/>
              </a:ext>
            </a:extLst>
          </p:cNvPr>
          <p:cNvCxnSpPr>
            <a:cxnSpLocks/>
          </p:cNvCxnSpPr>
          <p:nvPr/>
        </p:nvCxnSpPr>
        <p:spPr>
          <a:xfrm flipV="1">
            <a:off x="468333" y="2187248"/>
            <a:ext cx="279079" cy="89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2CA86E1-6D13-4F4A-BAAA-81D8F7B8F2F8}"/>
              </a:ext>
            </a:extLst>
          </p:cNvPr>
          <p:cNvCxnSpPr>
            <a:cxnSpLocks/>
          </p:cNvCxnSpPr>
          <p:nvPr/>
        </p:nvCxnSpPr>
        <p:spPr>
          <a:xfrm>
            <a:off x="530479" y="2246796"/>
            <a:ext cx="1572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2F6530C-5063-43A1-BA97-3864C8F3E6DE}"/>
              </a:ext>
            </a:extLst>
          </p:cNvPr>
          <p:cNvCxnSpPr>
            <a:cxnSpLocks/>
          </p:cNvCxnSpPr>
          <p:nvPr/>
        </p:nvCxnSpPr>
        <p:spPr>
          <a:xfrm>
            <a:off x="571546" y="2293618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37DDA04-638B-4827-8099-5448378FCE26}"/>
              </a:ext>
            </a:extLst>
          </p:cNvPr>
          <p:cNvCxnSpPr>
            <a:cxnSpLocks/>
          </p:cNvCxnSpPr>
          <p:nvPr/>
        </p:nvCxnSpPr>
        <p:spPr>
          <a:xfrm>
            <a:off x="691375" y="2951895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A5012C0-956B-495C-9E10-F754DA350986}"/>
                  </a:ext>
                </a:extLst>
              </p:cNvPr>
              <p:cNvSpPr txBox="1"/>
              <p:nvPr/>
            </p:nvSpPr>
            <p:spPr>
              <a:xfrm>
                <a:off x="2408644" y="998700"/>
                <a:ext cx="3072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A5012C0-956B-495C-9E10-F754DA350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644" y="998700"/>
                <a:ext cx="307298" cy="307777"/>
              </a:xfrm>
              <a:prstGeom prst="rect">
                <a:avLst/>
              </a:prstGeom>
              <a:blipFill>
                <a:blip r:embed="rId5"/>
                <a:stretch>
                  <a:fillRect r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EC0C92A-5BB3-498A-8F55-846ED5A52D41}"/>
                  </a:ext>
                </a:extLst>
              </p:cNvPr>
              <p:cNvSpPr txBox="1"/>
              <p:nvPr/>
            </p:nvSpPr>
            <p:spPr>
              <a:xfrm>
                <a:off x="1017977" y="1516028"/>
                <a:ext cx="3072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EC0C92A-5BB3-498A-8F55-846ED5A5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77" y="1516028"/>
                <a:ext cx="307298" cy="307777"/>
              </a:xfrm>
              <a:prstGeom prst="rect">
                <a:avLst/>
              </a:prstGeom>
              <a:blipFill>
                <a:blip r:embed="rId6"/>
                <a:stretch>
                  <a:fillRect r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5A88F15-6313-4040-8A28-9D30DE959B45}"/>
              </a:ext>
            </a:extLst>
          </p:cNvPr>
          <p:cNvGrpSpPr/>
          <p:nvPr/>
        </p:nvGrpSpPr>
        <p:grpSpPr>
          <a:xfrm>
            <a:off x="715276" y="2780327"/>
            <a:ext cx="1160971" cy="296622"/>
            <a:chOff x="4676775" y="1682364"/>
            <a:chExt cx="1619250" cy="693028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681DB3D-FE53-4179-8C06-7C02EA14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297C903-562E-4BFB-9189-E37F3114478B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B956283-BAC6-4D6B-BAC8-7AE2A0910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903A827-346D-43C9-9F8B-2E32A07403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148AB25-E468-422F-9AE5-16AC04F0CF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A63C026-9EAF-46E8-BF1C-D209A7608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59EABAF-43C8-4DD3-81AB-F7D320C769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CC57881-12C6-4AC2-AA65-E982032C9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357D4671-C26E-4D4A-8EB9-89B8ADA44BE0}"/>
                  </a:ext>
                </a:extLst>
              </p:cNvPr>
              <p:cNvSpPr txBox="1"/>
              <p:nvPr/>
            </p:nvSpPr>
            <p:spPr>
              <a:xfrm>
                <a:off x="523828" y="3257759"/>
                <a:ext cx="3442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357D4671-C26E-4D4A-8EB9-89B8ADA44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28" y="3257759"/>
                <a:ext cx="344261" cy="215444"/>
              </a:xfrm>
              <a:prstGeom prst="rect">
                <a:avLst/>
              </a:prstGeom>
              <a:blipFill>
                <a:blip r:embed="rId7"/>
                <a:stretch>
                  <a:fillRect l="-8929" r="-714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Oval 173">
            <a:extLst>
              <a:ext uri="{FF2B5EF4-FFF2-40B4-BE49-F238E27FC236}">
                <a16:creationId xmlns:a16="http://schemas.microsoft.com/office/drawing/2014/main" id="{085B4934-A3B7-424B-8628-724418911527}"/>
              </a:ext>
            </a:extLst>
          </p:cNvPr>
          <p:cNvSpPr/>
          <p:nvPr/>
        </p:nvSpPr>
        <p:spPr>
          <a:xfrm>
            <a:off x="488691" y="3136531"/>
            <a:ext cx="408294" cy="384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F16116C-B809-4C06-9848-42E33ADC57C6}"/>
              </a:ext>
            </a:extLst>
          </p:cNvPr>
          <p:cNvCxnSpPr>
            <a:cxnSpLocks/>
            <a:stCxn id="174" idx="0"/>
            <a:endCxn id="174" idx="0"/>
          </p:cNvCxnSpPr>
          <p:nvPr/>
        </p:nvCxnSpPr>
        <p:spPr>
          <a:xfrm>
            <a:off x="692838" y="3136531"/>
            <a:ext cx="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D971A9E-87E5-4519-A3E3-79EA697F8419}"/>
              </a:ext>
            </a:extLst>
          </p:cNvPr>
          <p:cNvCxnSpPr>
            <a:cxnSpLocks/>
          </p:cNvCxnSpPr>
          <p:nvPr/>
        </p:nvCxnSpPr>
        <p:spPr>
          <a:xfrm>
            <a:off x="693961" y="3509704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96EBA37-6433-4140-AB5C-BFA1FE61EFA5}"/>
              </a:ext>
            </a:extLst>
          </p:cNvPr>
          <p:cNvCxnSpPr>
            <a:cxnSpLocks/>
          </p:cNvCxnSpPr>
          <p:nvPr/>
        </p:nvCxnSpPr>
        <p:spPr>
          <a:xfrm>
            <a:off x="499807" y="3703377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1E5CFEC-231B-419D-81DA-02B9350E48C2}"/>
              </a:ext>
            </a:extLst>
          </p:cNvPr>
          <p:cNvCxnSpPr>
            <a:cxnSpLocks/>
          </p:cNvCxnSpPr>
          <p:nvPr/>
        </p:nvCxnSpPr>
        <p:spPr>
          <a:xfrm>
            <a:off x="609072" y="3762925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EFCD643-2A42-4CDE-8AFC-4768BFD4AE8E}"/>
              </a:ext>
            </a:extLst>
          </p:cNvPr>
          <p:cNvCxnSpPr>
            <a:cxnSpLocks/>
          </p:cNvCxnSpPr>
          <p:nvPr/>
        </p:nvCxnSpPr>
        <p:spPr>
          <a:xfrm>
            <a:off x="665129" y="3824737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955B7F1-FB49-40A2-AFC7-E45C1D739A61}"/>
                  </a:ext>
                </a:extLst>
              </p:cNvPr>
              <p:cNvSpPr txBox="1"/>
              <p:nvPr/>
            </p:nvSpPr>
            <p:spPr>
              <a:xfrm>
                <a:off x="1008033" y="2387790"/>
                <a:ext cx="3072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955B7F1-FB49-40A2-AFC7-E45C1D739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33" y="2387790"/>
                <a:ext cx="307298" cy="307777"/>
              </a:xfrm>
              <a:prstGeom prst="rect">
                <a:avLst/>
              </a:prstGeom>
              <a:blipFill>
                <a:blip r:embed="rId8"/>
                <a:stretch>
                  <a:fillRect r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E2F8C8B5-5798-4D9A-ADE6-7C0A78872AB7}"/>
              </a:ext>
            </a:extLst>
          </p:cNvPr>
          <p:cNvGrpSpPr/>
          <p:nvPr/>
        </p:nvGrpSpPr>
        <p:grpSpPr>
          <a:xfrm>
            <a:off x="1889369" y="2000029"/>
            <a:ext cx="276999" cy="276999"/>
            <a:chOff x="7210269" y="1409075"/>
            <a:chExt cx="276999" cy="276999"/>
          </a:xfrm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0EB9C073-93EF-450C-AA09-193F2FD816B9}"/>
                </a:ext>
              </a:extLst>
            </p:cNvPr>
            <p:cNvSpPr/>
            <p:nvPr/>
          </p:nvSpPr>
          <p:spPr>
            <a:xfrm>
              <a:off x="7210269" y="1409075"/>
              <a:ext cx="276999" cy="2769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580BB5BF-51E9-4FD2-A470-EF8CAC849BD2}"/>
                </a:ext>
              </a:extLst>
            </p:cNvPr>
            <p:cNvCxnSpPr>
              <a:cxnSpLocks/>
              <a:stCxn id="188" idx="0"/>
            </p:cNvCxnSpPr>
            <p:nvPr/>
          </p:nvCxnSpPr>
          <p:spPr>
            <a:xfrm flipH="1">
              <a:off x="7345181" y="1409075"/>
              <a:ext cx="3588" cy="2769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ECDABE0-2B4F-4845-B583-38466353D74E}"/>
                  </a:ext>
                </a:extLst>
              </p:cNvPr>
              <p:cNvSpPr txBox="1"/>
              <p:nvPr/>
            </p:nvSpPr>
            <p:spPr>
              <a:xfrm>
                <a:off x="2080175" y="1946816"/>
                <a:ext cx="3072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ECDABE0-2B4F-4845-B583-38466353D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75" y="1946816"/>
                <a:ext cx="307298" cy="307777"/>
              </a:xfrm>
              <a:prstGeom prst="rect">
                <a:avLst/>
              </a:prstGeom>
              <a:blipFill>
                <a:blip r:embed="rId9"/>
                <a:stretch>
                  <a:fillRect r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1EAB428-87A7-4C26-A7F0-90E1B123B255}"/>
              </a:ext>
            </a:extLst>
          </p:cNvPr>
          <p:cNvGrpSpPr/>
          <p:nvPr/>
        </p:nvGrpSpPr>
        <p:grpSpPr>
          <a:xfrm>
            <a:off x="1872300" y="2268945"/>
            <a:ext cx="279079" cy="300043"/>
            <a:chOff x="620733" y="2145975"/>
            <a:chExt cx="279079" cy="300043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6126657-9C70-4FDF-A0E0-68A95C00CE1D}"/>
                </a:ext>
              </a:extLst>
            </p:cNvPr>
            <p:cNvCxnSpPr>
              <a:cxnSpLocks/>
            </p:cNvCxnSpPr>
            <p:nvPr/>
          </p:nvCxnSpPr>
          <p:spPr>
            <a:xfrm>
              <a:off x="775263" y="2145975"/>
              <a:ext cx="0" cy="173468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B19DEF9-A926-40BC-908C-ECEF9D7096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733" y="2339648"/>
              <a:ext cx="279079" cy="89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C1A44F0-5011-4FBF-BBE5-46FD6EAF832E}"/>
                </a:ext>
              </a:extLst>
            </p:cNvPr>
            <p:cNvCxnSpPr>
              <a:cxnSpLocks/>
            </p:cNvCxnSpPr>
            <p:nvPr/>
          </p:nvCxnSpPr>
          <p:spPr>
            <a:xfrm>
              <a:off x="682879" y="2399196"/>
              <a:ext cx="15725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8C0A37B5-AE86-4F6B-BD45-E8F3DEE36C59}"/>
                </a:ext>
              </a:extLst>
            </p:cNvPr>
            <p:cNvCxnSpPr>
              <a:cxnSpLocks/>
            </p:cNvCxnSpPr>
            <p:nvPr/>
          </p:nvCxnSpPr>
          <p:spPr>
            <a:xfrm>
              <a:off x="723946" y="2446018"/>
              <a:ext cx="10120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61A1B3D-E609-466F-B03A-057AE9E491D1}"/>
              </a:ext>
            </a:extLst>
          </p:cNvPr>
          <p:cNvGrpSpPr/>
          <p:nvPr/>
        </p:nvGrpSpPr>
        <p:grpSpPr>
          <a:xfrm>
            <a:off x="1892647" y="2969061"/>
            <a:ext cx="276999" cy="276999"/>
            <a:chOff x="7210269" y="1409075"/>
            <a:chExt cx="276999" cy="276999"/>
          </a:xfrm>
        </p:grpSpPr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B38D3200-FAAD-42C6-A3C8-73AA9CB956DD}"/>
                </a:ext>
              </a:extLst>
            </p:cNvPr>
            <p:cNvSpPr/>
            <p:nvPr/>
          </p:nvSpPr>
          <p:spPr>
            <a:xfrm>
              <a:off x="7210269" y="1409075"/>
              <a:ext cx="276999" cy="2769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0BDBB336-19E3-4D1B-B5CF-27BABCA78BB7}"/>
                </a:ext>
              </a:extLst>
            </p:cNvPr>
            <p:cNvCxnSpPr>
              <a:cxnSpLocks/>
              <a:stCxn id="196" idx="0"/>
            </p:cNvCxnSpPr>
            <p:nvPr/>
          </p:nvCxnSpPr>
          <p:spPr>
            <a:xfrm flipH="1">
              <a:off x="7345181" y="1409075"/>
              <a:ext cx="3588" cy="2769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A713385-390B-4140-B2F3-976D94708AC5}"/>
                  </a:ext>
                </a:extLst>
              </p:cNvPr>
              <p:cNvSpPr txBox="1"/>
              <p:nvPr/>
            </p:nvSpPr>
            <p:spPr>
              <a:xfrm>
                <a:off x="2083453" y="2915848"/>
                <a:ext cx="3072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A713385-390B-4140-B2F3-976D94708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453" y="2915848"/>
                <a:ext cx="307298" cy="307777"/>
              </a:xfrm>
              <a:prstGeom prst="rect">
                <a:avLst/>
              </a:prstGeom>
              <a:blipFill>
                <a:blip r:embed="rId10"/>
                <a:stretch>
                  <a:fillRect r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5C97406-F53B-46D2-850C-488EF1333BBF}"/>
              </a:ext>
            </a:extLst>
          </p:cNvPr>
          <p:cNvGrpSpPr/>
          <p:nvPr/>
        </p:nvGrpSpPr>
        <p:grpSpPr>
          <a:xfrm>
            <a:off x="1875578" y="3237977"/>
            <a:ext cx="279079" cy="300043"/>
            <a:chOff x="620733" y="2145975"/>
            <a:chExt cx="279079" cy="300043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71F07B4-BAFC-4F86-98C2-E6210217510C}"/>
                </a:ext>
              </a:extLst>
            </p:cNvPr>
            <p:cNvCxnSpPr>
              <a:cxnSpLocks/>
            </p:cNvCxnSpPr>
            <p:nvPr/>
          </p:nvCxnSpPr>
          <p:spPr>
            <a:xfrm>
              <a:off x="775263" y="2145975"/>
              <a:ext cx="0" cy="173468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0D7BE95-2771-46D4-A934-9FFC335E7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733" y="2339648"/>
              <a:ext cx="279079" cy="89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3828D3B-3C62-4369-B77B-D9A5B4A50420}"/>
                </a:ext>
              </a:extLst>
            </p:cNvPr>
            <p:cNvCxnSpPr>
              <a:cxnSpLocks/>
            </p:cNvCxnSpPr>
            <p:nvPr/>
          </p:nvCxnSpPr>
          <p:spPr>
            <a:xfrm>
              <a:off x="682879" y="2399196"/>
              <a:ext cx="15725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D2B6D55-6F0C-4024-B10C-FADA0C8D61AA}"/>
                </a:ext>
              </a:extLst>
            </p:cNvPr>
            <p:cNvCxnSpPr>
              <a:cxnSpLocks/>
            </p:cNvCxnSpPr>
            <p:nvPr/>
          </p:nvCxnSpPr>
          <p:spPr>
            <a:xfrm>
              <a:off x="723946" y="2446018"/>
              <a:ext cx="10120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590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9811D89-3FEB-4EF3-ABF2-AE450C3E6F12}"/>
                  </a:ext>
                </a:extLst>
              </p:cNvPr>
              <p:cNvSpPr txBox="1"/>
              <p:nvPr/>
            </p:nvSpPr>
            <p:spPr>
              <a:xfrm>
                <a:off x="713139" y="-14988"/>
                <a:ext cx="50699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Impect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while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9811D89-3FEB-4EF3-ABF2-AE450C3E6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39" y="-14988"/>
                <a:ext cx="5069978" cy="523220"/>
              </a:xfrm>
              <a:prstGeom prst="rect">
                <a:avLst/>
              </a:prstGeom>
              <a:blipFill>
                <a:blip r:embed="rId4"/>
                <a:stretch>
                  <a:fillRect l="-2524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7CD16BC2-ACDC-4829-97FC-038C8B3D7FA0}"/>
              </a:ext>
            </a:extLst>
          </p:cNvPr>
          <p:cNvSpPr/>
          <p:nvPr/>
        </p:nvSpPr>
        <p:spPr>
          <a:xfrm rot="5400000">
            <a:off x="2142304" y="1950819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3832FB6-786F-46A7-8B5A-6F8E452687A6}"/>
              </a:ext>
            </a:extLst>
          </p:cNvPr>
          <p:cNvCxnSpPr>
            <a:cxnSpLocks/>
          </p:cNvCxnSpPr>
          <p:nvPr/>
        </p:nvCxnSpPr>
        <p:spPr>
          <a:xfrm>
            <a:off x="1646279" y="2959988"/>
            <a:ext cx="77345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B117D92-9804-4A69-8F7B-9A1067A79E56}"/>
              </a:ext>
            </a:extLst>
          </p:cNvPr>
          <p:cNvCxnSpPr>
            <a:cxnSpLocks/>
          </p:cNvCxnSpPr>
          <p:nvPr/>
        </p:nvCxnSpPr>
        <p:spPr>
          <a:xfrm>
            <a:off x="1589848" y="2000029"/>
            <a:ext cx="82988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2EEE67B-60CA-4A75-A001-14E86DB85703}"/>
              </a:ext>
            </a:extLst>
          </p:cNvPr>
          <p:cNvCxnSpPr>
            <a:cxnSpLocks/>
          </p:cNvCxnSpPr>
          <p:nvPr/>
        </p:nvCxnSpPr>
        <p:spPr>
          <a:xfrm>
            <a:off x="3589833" y="2549021"/>
            <a:ext cx="66567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E336AEC-611A-4B7D-810F-F235F28749CF}"/>
              </a:ext>
            </a:extLst>
          </p:cNvPr>
          <p:cNvSpPr txBox="1"/>
          <p:nvPr/>
        </p:nvSpPr>
        <p:spPr>
          <a:xfrm>
            <a:off x="2442968" y="278274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F3B2E7-9F63-4260-B04A-5118BF7B5A20}"/>
              </a:ext>
            </a:extLst>
          </p:cNvPr>
          <p:cNvSpPr txBox="1"/>
          <p:nvPr/>
        </p:nvSpPr>
        <p:spPr>
          <a:xfrm>
            <a:off x="2443109" y="177938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E1C5C8D-11C3-4A8D-9FA6-33B8F2973A74}"/>
              </a:ext>
            </a:extLst>
          </p:cNvPr>
          <p:cNvGrpSpPr/>
          <p:nvPr/>
        </p:nvGrpSpPr>
        <p:grpSpPr>
          <a:xfrm>
            <a:off x="2022045" y="1335803"/>
            <a:ext cx="1817339" cy="245938"/>
            <a:chOff x="4676775" y="1682364"/>
            <a:chExt cx="1619250" cy="693028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5C9BEB-D6FC-49A1-92AF-F8554D242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E860BC8-1DBD-4A20-BEC8-32544622055B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67D595-0D08-46E3-B173-7B8FB6F0D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BE2AED8-4852-4A42-811A-40F6AD0E93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75F5451-4037-4349-A096-4CFD845FB6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2E322BC-7144-4983-8F52-7E08184BA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AC5E114-386D-4A2C-9250-309340CD95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B91DC21-2107-403D-8005-23ADB753EE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B6328E0-7C84-4AAD-A754-E1113ED181D2}"/>
              </a:ext>
            </a:extLst>
          </p:cNvPr>
          <p:cNvCxnSpPr>
            <a:cxnSpLocks/>
          </p:cNvCxnSpPr>
          <p:nvPr/>
        </p:nvCxnSpPr>
        <p:spPr>
          <a:xfrm>
            <a:off x="2022045" y="1482881"/>
            <a:ext cx="0" cy="51714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710753E-B715-46F8-A96F-D6233DA8E89B}"/>
              </a:ext>
            </a:extLst>
          </p:cNvPr>
          <p:cNvCxnSpPr>
            <a:cxnSpLocks/>
          </p:cNvCxnSpPr>
          <p:nvPr/>
        </p:nvCxnSpPr>
        <p:spPr>
          <a:xfrm flipH="1">
            <a:off x="3825528" y="1482881"/>
            <a:ext cx="13856" cy="106614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7DF0D8C-0F08-4CD9-AF68-92882CE8D68A}"/>
              </a:ext>
            </a:extLst>
          </p:cNvPr>
          <p:cNvGrpSpPr/>
          <p:nvPr/>
        </p:nvGrpSpPr>
        <p:grpSpPr>
          <a:xfrm>
            <a:off x="616044" y="1815915"/>
            <a:ext cx="1160971" cy="296622"/>
            <a:chOff x="4676775" y="1682364"/>
            <a:chExt cx="1619250" cy="693028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B0F8F64-635D-42B6-BD1D-A26E09688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E9B45E8-4C00-40A9-B61E-226E5757FCC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C9C6BEC-910A-4A5E-85B5-F5DA13F6AF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ED83073-B3FC-4E1A-A848-09EA07EEFD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C63648F-7836-4F1D-91F5-372ED19A0B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394CC41-EF39-428F-AE6D-5BBE5E831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AD56A1F-3AFE-45E9-92A7-CE6A7DE23B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A6263AC-1BE5-47C5-9011-12F036B7C4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04999C4-DFE5-4B8A-B13A-99005CCD5BFB}"/>
              </a:ext>
            </a:extLst>
          </p:cNvPr>
          <p:cNvCxnSpPr>
            <a:cxnSpLocks/>
          </p:cNvCxnSpPr>
          <p:nvPr/>
        </p:nvCxnSpPr>
        <p:spPr>
          <a:xfrm>
            <a:off x="622863" y="1993575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F142FD6-C5CF-45FD-AC8D-71CDFAD1DDE7}"/>
              </a:ext>
            </a:extLst>
          </p:cNvPr>
          <p:cNvCxnSpPr>
            <a:cxnSpLocks/>
          </p:cNvCxnSpPr>
          <p:nvPr/>
        </p:nvCxnSpPr>
        <p:spPr>
          <a:xfrm flipV="1">
            <a:off x="468333" y="2187248"/>
            <a:ext cx="279079" cy="89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2CA86E1-6D13-4F4A-BAAA-81D8F7B8F2F8}"/>
              </a:ext>
            </a:extLst>
          </p:cNvPr>
          <p:cNvCxnSpPr>
            <a:cxnSpLocks/>
          </p:cNvCxnSpPr>
          <p:nvPr/>
        </p:nvCxnSpPr>
        <p:spPr>
          <a:xfrm>
            <a:off x="530479" y="2246796"/>
            <a:ext cx="1572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2F6530C-5063-43A1-BA97-3864C8F3E6DE}"/>
              </a:ext>
            </a:extLst>
          </p:cNvPr>
          <p:cNvCxnSpPr>
            <a:cxnSpLocks/>
          </p:cNvCxnSpPr>
          <p:nvPr/>
        </p:nvCxnSpPr>
        <p:spPr>
          <a:xfrm>
            <a:off x="571546" y="2293618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37DDA04-638B-4827-8099-5448378FCE26}"/>
              </a:ext>
            </a:extLst>
          </p:cNvPr>
          <p:cNvCxnSpPr>
            <a:cxnSpLocks/>
          </p:cNvCxnSpPr>
          <p:nvPr/>
        </p:nvCxnSpPr>
        <p:spPr>
          <a:xfrm>
            <a:off x="691375" y="2951895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A5012C0-956B-495C-9E10-F754DA350986}"/>
                  </a:ext>
                </a:extLst>
              </p:cNvPr>
              <p:cNvSpPr txBox="1"/>
              <p:nvPr/>
            </p:nvSpPr>
            <p:spPr>
              <a:xfrm>
                <a:off x="2408644" y="998700"/>
                <a:ext cx="3072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A5012C0-956B-495C-9E10-F754DA350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644" y="998700"/>
                <a:ext cx="307298" cy="307777"/>
              </a:xfrm>
              <a:prstGeom prst="rect">
                <a:avLst/>
              </a:prstGeom>
              <a:blipFill>
                <a:blip r:embed="rId5"/>
                <a:stretch>
                  <a:fillRect r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EC0C92A-5BB3-498A-8F55-846ED5A52D41}"/>
                  </a:ext>
                </a:extLst>
              </p:cNvPr>
              <p:cNvSpPr txBox="1"/>
              <p:nvPr/>
            </p:nvSpPr>
            <p:spPr>
              <a:xfrm>
                <a:off x="1017977" y="1516028"/>
                <a:ext cx="3072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EC0C92A-5BB3-498A-8F55-846ED5A5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77" y="1516028"/>
                <a:ext cx="307298" cy="307777"/>
              </a:xfrm>
              <a:prstGeom prst="rect">
                <a:avLst/>
              </a:prstGeom>
              <a:blipFill>
                <a:blip r:embed="rId6"/>
                <a:stretch>
                  <a:fillRect r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5A88F15-6313-4040-8A28-9D30DE959B45}"/>
              </a:ext>
            </a:extLst>
          </p:cNvPr>
          <p:cNvGrpSpPr/>
          <p:nvPr/>
        </p:nvGrpSpPr>
        <p:grpSpPr>
          <a:xfrm>
            <a:off x="715276" y="2780327"/>
            <a:ext cx="1160971" cy="296622"/>
            <a:chOff x="4676775" y="1682364"/>
            <a:chExt cx="1619250" cy="693028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681DB3D-FE53-4179-8C06-7C02EA14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297C903-562E-4BFB-9189-E37F3114478B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B956283-BAC6-4D6B-BAC8-7AE2A0910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903A827-346D-43C9-9F8B-2E32A07403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148AB25-E468-422F-9AE5-16AC04F0CF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A63C026-9EAF-46E8-BF1C-D209A7608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59EABAF-43C8-4DD3-81AB-F7D320C769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CC57881-12C6-4AC2-AA65-E982032C9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D971A9E-87E5-4519-A3E3-79EA697F8419}"/>
              </a:ext>
            </a:extLst>
          </p:cNvPr>
          <p:cNvCxnSpPr>
            <a:cxnSpLocks/>
          </p:cNvCxnSpPr>
          <p:nvPr/>
        </p:nvCxnSpPr>
        <p:spPr>
          <a:xfrm>
            <a:off x="686466" y="3119964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96EBA37-6433-4140-AB5C-BFA1FE61EFA5}"/>
              </a:ext>
            </a:extLst>
          </p:cNvPr>
          <p:cNvCxnSpPr>
            <a:cxnSpLocks/>
          </p:cNvCxnSpPr>
          <p:nvPr/>
        </p:nvCxnSpPr>
        <p:spPr>
          <a:xfrm>
            <a:off x="492312" y="3313637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1E5CFEC-231B-419D-81DA-02B9350E48C2}"/>
              </a:ext>
            </a:extLst>
          </p:cNvPr>
          <p:cNvCxnSpPr>
            <a:cxnSpLocks/>
          </p:cNvCxnSpPr>
          <p:nvPr/>
        </p:nvCxnSpPr>
        <p:spPr>
          <a:xfrm>
            <a:off x="601577" y="3373185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EFCD643-2A42-4CDE-8AFC-4768BFD4AE8E}"/>
              </a:ext>
            </a:extLst>
          </p:cNvPr>
          <p:cNvCxnSpPr>
            <a:cxnSpLocks/>
          </p:cNvCxnSpPr>
          <p:nvPr/>
        </p:nvCxnSpPr>
        <p:spPr>
          <a:xfrm>
            <a:off x="657634" y="3434997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955B7F1-FB49-40A2-AFC7-E45C1D739A61}"/>
                  </a:ext>
                </a:extLst>
              </p:cNvPr>
              <p:cNvSpPr txBox="1"/>
              <p:nvPr/>
            </p:nvSpPr>
            <p:spPr>
              <a:xfrm>
                <a:off x="1008033" y="2387790"/>
                <a:ext cx="3072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955B7F1-FB49-40A2-AFC7-E45C1D739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33" y="2387790"/>
                <a:ext cx="307298" cy="307777"/>
              </a:xfrm>
              <a:prstGeom prst="rect">
                <a:avLst/>
              </a:prstGeom>
              <a:blipFill>
                <a:blip r:embed="rId7"/>
                <a:stretch>
                  <a:fillRect r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E2F8C8B5-5798-4D9A-ADE6-7C0A78872AB7}"/>
              </a:ext>
            </a:extLst>
          </p:cNvPr>
          <p:cNvGrpSpPr/>
          <p:nvPr/>
        </p:nvGrpSpPr>
        <p:grpSpPr>
          <a:xfrm>
            <a:off x="1889369" y="2000029"/>
            <a:ext cx="276999" cy="276999"/>
            <a:chOff x="7210269" y="1409075"/>
            <a:chExt cx="276999" cy="276999"/>
          </a:xfrm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0EB9C073-93EF-450C-AA09-193F2FD816B9}"/>
                </a:ext>
              </a:extLst>
            </p:cNvPr>
            <p:cNvSpPr/>
            <p:nvPr/>
          </p:nvSpPr>
          <p:spPr>
            <a:xfrm>
              <a:off x="7210269" y="1409075"/>
              <a:ext cx="276999" cy="2769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580BB5BF-51E9-4FD2-A470-EF8CAC849BD2}"/>
                </a:ext>
              </a:extLst>
            </p:cNvPr>
            <p:cNvCxnSpPr>
              <a:cxnSpLocks/>
              <a:stCxn id="188" idx="0"/>
            </p:cNvCxnSpPr>
            <p:nvPr/>
          </p:nvCxnSpPr>
          <p:spPr>
            <a:xfrm flipH="1">
              <a:off x="7345181" y="1409075"/>
              <a:ext cx="3588" cy="2769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ECDABE0-2B4F-4845-B583-38466353D74E}"/>
                  </a:ext>
                </a:extLst>
              </p:cNvPr>
              <p:cNvSpPr txBox="1"/>
              <p:nvPr/>
            </p:nvSpPr>
            <p:spPr>
              <a:xfrm>
                <a:off x="2080175" y="1946816"/>
                <a:ext cx="3072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ECDABE0-2B4F-4845-B583-38466353D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75" y="1946816"/>
                <a:ext cx="307298" cy="307777"/>
              </a:xfrm>
              <a:prstGeom prst="rect">
                <a:avLst/>
              </a:prstGeom>
              <a:blipFill>
                <a:blip r:embed="rId8"/>
                <a:stretch>
                  <a:fillRect r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1EAB428-87A7-4C26-A7F0-90E1B123B255}"/>
              </a:ext>
            </a:extLst>
          </p:cNvPr>
          <p:cNvGrpSpPr/>
          <p:nvPr/>
        </p:nvGrpSpPr>
        <p:grpSpPr>
          <a:xfrm>
            <a:off x="1872300" y="2268945"/>
            <a:ext cx="279079" cy="300043"/>
            <a:chOff x="620733" y="2145975"/>
            <a:chExt cx="279079" cy="300043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6126657-9C70-4FDF-A0E0-68A95C00CE1D}"/>
                </a:ext>
              </a:extLst>
            </p:cNvPr>
            <p:cNvCxnSpPr>
              <a:cxnSpLocks/>
            </p:cNvCxnSpPr>
            <p:nvPr/>
          </p:nvCxnSpPr>
          <p:spPr>
            <a:xfrm>
              <a:off x="775263" y="2145975"/>
              <a:ext cx="0" cy="173468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B19DEF9-A926-40BC-908C-ECEF9D7096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733" y="2339648"/>
              <a:ext cx="279079" cy="89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C1A44F0-5011-4FBF-BBE5-46FD6EAF832E}"/>
                </a:ext>
              </a:extLst>
            </p:cNvPr>
            <p:cNvCxnSpPr>
              <a:cxnSpLocks/>
            </p:cNvCxnSpPr>
            <p:nvPr/>
          </p:nvCxnSpPr>
          <p:spPr>
            <a:xfrm>
              <a:off x="682879" y="2399196"/>
              <a:ext cx="15725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8C0A37B5-AE86-4F6B-BD45-E8F3DEE36C59}"/>
                </a:ext>
              </a:extLst>
            </p:cNvPr>
            <p:cNvCxnSpPr>
              <a:cxnSpLocks/>
            </p:cNvCxnSpPr>
            <p:nvPr/>
          </p:nvCxnSpPr>
          <p:spPr>
            <a:xfrm>
              <a:off x="723946" y="2446018"/>
              <a:ext cx="10120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5C97406-F53B-46D2-850C-488EF1333BBF}"/>
              </a:ext>
            </a:extLst>
          </p:cNvPr>
          <p:cNvGrpSpPr/>
          <p:nvPr/>
        </p:nvGrpSpPr>
        <p:grpSpPr>
          <a:xfrm>
            <a:off x="1875578" y="3237977"/>
            <a:ext cx="279079" cy="300043"/>
            <a:chOff x="620733" y="2145975"/>
            <a:chExt cx="279079" cy="300043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71F07B4-BAFC-4F86-98C2-E6210217510C}"/>
                </a:ext>
              </a:extLst>
            </p:cNvPr>
            <p:cNvCxnSpPr>
              <a:cxnSpLocks/>
            </p:cNvCxnSpPr>
            <p:nvPr/>
          </p:nvCxnSpPr>
          <p:spPr>
            <a:xfrm>
              <a:off x="775263" y="2145975"/>
              <a:ext cx="0" cy="173468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0D7BE95-2771-46D4-A934-9FFC335E7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733" y="2339648"/>
              <a:ext cx="279079" cy="89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3828D3B-3C62-4369-B77B-D9A5B4A50420}"/>
                </a:ext>
              </a:extLst>
            </p:cNvPr>
            <p:cNvCxnSpPr>
              <a:cxnSpLocks/>
            </p:cNvCxnSpPr>
            <p:nvPr/>
          </p:nvCxnSpPr>
          <p:spPr>
            <a:xfrm>
              <a:off x="682879" y="2399196"/>
              <a:ext cx="15725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D2B6D55-6F0C-4024-B10C-FADA0C8D61AA}"/>
                </a:ext>
              </a:extLst>
            </p:cNvPr>
            <p:cNvCxnSpPr>
              <a:cxnSpLocks/>
            </p:cNvCxnSpPr>
            <p:nvPr/>
          </p:nvCxnSpPr>
          <p:spPr>
            <a:xfrm>
              <a:off x="723946" y="2446018"/>
              <a:ext cx="10120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F5B1A75-A41F-4F94-8FA0-2236608B3A96}"/>
                  </a:ext>
                </a:extLst>
              </p:cNvPr>
              <p:cNvSpPr txBox="1"/>
              <p:nvPr/>
            </p:nvSpPr>
            <p:spPr>
              <a:xfrm>
                <a:off x="4930185" y="2203253"/>
                <a:ext cx="3369320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en-US" sz="2000" dirty="0">
                          <a:solidFill>
                            <a:srgbClr val="FF0000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F5B1A75-A41F-4F94-8FA0-2236608B3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185" y="2203253"/>
                <a:ext cx="3369320" cy="6915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326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7CD16BC2-ACDC-4829-97FC-038C8B3D7FA0}"/>
              </a:ext>
            </a:extLst>
          </p:cNvPr>
          <p:cNvSpPr/>
          <p:nvPr/>
        </p:nvSpPr>
        <p:spPr>
          <a:xfrm rot="5400000">
            <a:off x="2142304" y="1950819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3832FB6-786F-46A7-8B5A-6F8E452687A6}"/>
              </a:ext>
            </a:extLst>
          </p:cNvPr>
          <p:cNvCxnSpPr>
            <a:cxnSpLocks/>
          </p:cNvCxnSpPr>
          <p:nvPr/>
        </p:nvCxnSpPr>
        <p:spPr>
          <a:xfrm>
            <a:off x="1646279" y="2959988"/>
            <a:ext cx="77345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B117D92-9804-4A69-8F7B-9A1067A79E56}"/>
              </a:ext>
            </a:extLst>
          </p:cNvPr>
          <p:cNvCxnSpPr>
            <a:cxnSpLocks/>
          </p:cNvCxnSpPr>
          <p:nvPr/>
        </p:nvCxnSpPr>
        <p:spPr>
          <a:xfrm>
            <a:off x="1589848" y="2000029"/>
            <a:ext cx="82988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2EEE67B-60CA-4A75-A001-14E86DB85703}"/>
              </a:ext>
            </a:extLst>
          </p:cNvPr>
          <p:cNvCxnSpPr>
            <a:cxnSpLocks/>
          </p:cNvCxnSpPr>
          <p:nvPr/>
        </p:nvCxnSpPr>
        <p:spPr>
          <a:xfrm>
            <a:off x="3589833" y="2549021"/>
            <a:ext cx="66567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E336AEC-611A-4B7D-810F-F235F28749CF}"/>
              </a:ext>
            </a:extLst>
          </p:cNvPr>
          <p:cNvSpPr txBox="1"/>
          <p:nvPr/>
        </p:nvSpPr>
        <p:spPr>
          <a:xfrm>
            <a:off x="2442968" y="278274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F3B2E7-9F63-4260-B04A-5118BF7B5A20}"/>
              </a:ext>
            </a:extLst>
          </p:cNvPr>
          <p:cNvSpPr txBox="1"/>
          <p:nvPr/>
        </p:nvSpPr>
        <p:spPr>
          <a:xfrm>
            <a:off x="2443109" y="177938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E1C5C8D-11C3-4A8D-9FA6-33B8F2973A74}"/>
              </a:ext>
            </a:extLst>
          </p:cNvPr>
          <p:cNvGrpSpPr/>
          <p:nvPr/>
        </p:nvGrpSpPr>
        <p:grpSpPr>
          <a:xfrm>
            <a:off x="2022045" y="1335803"/>
            <a:ext cx="1817339" cy="245938"/>
            <a:chOff x="4676775" y="1682364"/>
            <a:chExt cx="1619250" cy="693028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5C9BEB-D6FC-49A1-92AF-F8554D242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E860BC8-1DBD-4A20-BEC8-32544622055B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67D595-0D08-46E3-B173-7B8FB6F0D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BE2AED8-4852-4A42-811A-40F6AD0E93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75F5451-4037-4349-A096-4CFD845FB6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2E322BC-7144-4983-8F52-7E08184BA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AC5E114-386D-4A2C-9250-309340CD95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B91DC21-2107-403D-8005-23ADB753EE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B6328E0-7C84-4AAD-A754-E1113ED181D2}"/>
              </a:ext>
            </a:extLst>
          </p:cNvPr>
          <p:cNvCxnSpPr>
            <a:cxnSpLocks/>
          </p:cNvCxnSpPr>
          <p:nvPr/>
        </p:nvCxnSpPr>
        <p:spPr>
          <a:xfrm>
            <a:off x="2022045" y="1482881"/>
            <a:ext cx="0" cy="51714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710753E-B715-46F8-A96F-D6233DA8E89B}"/>
              </a:ext>
            </a:extLst>
          </p:cNvPr>
          <p:cNvCxnSpPr>
            <a:cxnSpLocks/>
          </p:cNvCxnSpPr>
          <p:nvPr/>
        </p:nvCxnSpPr>
        <p:spPr>
          <a:xfrm flipH="1">
            <a:off x="3825528" y="1482881"/>
            <a:ext cx="13856" cy="106614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7DF0D8C-0F08-4CD9-AF68-92882CE8D68A}"/>
              </a:ext>
            </a:extLst>
          </p:cNvPr>
          <p:cNvGrpSpPr/>
          <p:nvPr/>
        </p:nvGrpSpPr>
        <p:grpSpPr>
          <a:xfrm>
            <a:off x="616044" y="1815915"/>
            <a:ext cx="1160971" cy="296622"/>
            <a:chOff x="4676775" y="1682364"/>
            <a:chExt cx="1619250" cy="693028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B0F8F64-635D-42B6-BD1D-A26E09688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E9B45E8-4C00-40A9-B61E-226E5757FCC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C9C6BEC-910A-4A5E-85B5-F5DA13F6AF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ED83073-B3FC-4E1A-A848-09EA07EEFD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C63648F-7836-4F1D-91F5-372ED19A0B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394CC41-EF39-428F-AE6D-5BBE5E831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AD56A1F-3AFE-45E9-92A7-CE6A7DE23B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A6263AC-1BE5-47C5-9011-12F036B7C4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04999C4-DFE5-4B8A-B13A-99005CCD5BFB}"/>
              </a:ext>
            </a:extLst>
          </p:cNvPr>
          <p:cNvCxnSpPr>
            <a:cxnSpLocks/>
          </p:cNvCxnSpPr>
          <p:nvPr/>
        </p:nvCxnSpPr>
        <p:spPr>
          <a:xfrm>
            <a:off x="622863" y="1993575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F142FD6-C5CF-45FD-AC8D-71CDFAD1DDE7}"/>
              </a:ext>
            </a:extLst>
          </p:cNvPr>
          <p:cNvCxnSpPr>
            <a:cxnSpLocks/>
          </p:cNvCxnSpPr>
          <p:nvPr/>
        </p:nvCxnSpPr>
        <p:spPr>
          <a:xfrm flipV="1">
            <a:off x="468333" y="2187248"/>
            <a:ext cx="279079" cy="89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2CA86E1-6D13-4F4A-BAAA-81D8F7B8F2F8}"/>
              </a:ext>
            </a:extLst>
          </p:cNvPr>
          <p:cNvCxnSpPr>
            <a:cxnSpLocks/>
          </p:cNvCxnSpPr>
          <p:nvPr/>
        </p:nvCxnSpPr>
        <p:spPr>
          <a:xfrm>
            <a:off x="530479" y="2246796"/>
            <a:ext cx="1572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2F6530C-5063-43A1-BA97-3864C8F3E6DE}"/>
              </a:ext>
            </a:extLst>
          </p:cNvPr>
          <p:cNvCxnSpPr>
            <a:cxnSpLocks/>
          </p:cNvCxnSpPr>
          <p:nvPr/>
        </p:nvCxnSpPr>
        <p:spPr>
          <a:xfrm>
            <a:off x="571546" y="2293618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37DDA04-638B-4827-8099-5448378FCE26}"/>
              </a:ext>
            </a:extLst>
          </p:cNvPr>
          <p:cNvCxnSpPr>
            <a:cxnSpLocks/>
          </p:cNvCxnSpPr>
          <p:nvPr/>
        </p:nvCxnSpPr>
        <p:spPr>
          <a:xfrm>
            <a:off x="691375" y="2951895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A5012C0-956B-495C-9E10-F754DA350986}"/>
                  </a:ext>
                </a:extLst>
              </p:cNvPr>
              <p:cNvSpPr txBox="1"/>
              <p:nvPr/>
            </p:nvSpPr>
            <p:spPr>
              <a:xfrm>
                <a:off x="2408644" y="998700"/>
                <a:ext cx="3072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A5012C0-956B-495C-9E10-F754DA350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644" y="998700"/>
                <a:ext cx="307298" cy="307777"/>
              </a:xfrm>
              <a:prstGeom prst="rect">
                <a:avLst/>
              </a:prstGeom>
              <a:blipFill>
                <a:blip r:embed="rId4"/>
                <a:stretch>
                  <a:fillRect r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EC0C92A-5BB3-498A-8F55-846ED5A52D41}"/>
                  </a:ext>
                </a:extLst>
              </p:cNvPr>
              <p:cNvSpPr txBox="1"/>
              <p:nvPr/>
            </p:nvSpPr>
            <p:spPr>
              <a:xfrm>
                <a:off x="1017977" y="1516028"/>
                <a:ext cx="3072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EC0C92A-5BB3-498A-8F55-846ED5A5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77" y="1516028"/>
                <a:ext cx="307298" cy="307777"/>
              </a:xfrm>
              <a:prstGeom prst="rect">
                <a:avLst/>
              </a:prstGeom>
              <a:blipFill>
                <a:blip r:embed="rId5"/>
                <a:stretch>
                  <a:fillRect r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5A88F15-6313-4040-8A28-9D30DE959B45}"/>
              </a:ext>
            </a:extLst>
          </p:cNvPr>
          <p:cNvGrpSpPr/>
          <p:nvPr/>
        </p:nvGrpSpPr>
        <p:grpSpPr>
          <a:xfrm>
            <a:off x="715276" y="2780327"/>
            <a:ext cx="1160971" cy="296622"/>
            <a:chOff x="4676775" y="1682364"/>
            <a:chExt cx="1619250" cy="693028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681DB3D-FE53-4179-8C06-7C02EA14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297C903-562E-4BFB-9189-E37F3114478B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B956283-BAC6-4D6B-BAC8-7AE2A0910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903A827-346D-43C9-9F8B-2E32A07403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148AB25-E468-422F-9AE5-16AC04F0CF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A63C026-9EAF-46E8-BF1C-D209A7608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59EABAF-43C8-4DD3-81AB-F7D320C769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CC57881-12C6-4AC2-AA65-E982032C9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D971A9E-87E5-4519-A3E3-79EA697F8419}"/>
              </a:ext>
            </a:extLst>
          </p:cNvPr>
          <p:cNvCxnSpPr>
            <a:cxnSpLocks/>
          </p:cNvCxnSpPr>
          <p:nvPr/>
        </p:nvCxnSpPr>
        <p:spPr>
          <a:xfrm>
            <a:off x="686466" y="3112469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96EBA37-6433-4140-AB5C-BFA1FE61EFA5}"/>
              </a:ext>
            </a:extLst>
          </p:cNvPr>
          <p:cNvCxnSpPr>
            <a:cxnSpLocks/>
          </p:cNvCxnSpPr>
          <p:nvPr/>
        </p:nvCxnSpPr>
        <p:spPr>
          <a:xfrm>
            <a:off x="492312" y="3306142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1E5CFEC-231B-419D-81DA-02B9350E48C2}"/>
              </a:ext>
            </a:extLst>
          </p:cNvPr>
          <p:cNvCxnSpPr>
            <a:cxnSpLocks/>
          </p:cNvCxnSpPr>
          <p:nvPr/>
        </p:nvCxnSpPr>
        <p:spPr>
          <a:xfrm>
            <a:off x="601577" y="3365690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EFCD643-2A42-4CDE-8AFC-4768BFD4AE8E}"/>
              </a:ext>
            </a:extLst>
          </p:cNvPr>
          <p:cNvCxnSpPr>
            <a:cxnSpLocks/>
          </p:cNvCxnSpPr>
          <p:nvPr/>
        </p:nvCxnSpPr>
        <p:spPr>
          <a:xfrm>
            <a:off x="657634" y="3427502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955B7F1-FB49-40A2-AFC7-E45C1D739A61}"/>
                  </a:ext>
                </a:extLst>
              </p:cNvPr>
              <p:cNvSpPr txBox="1"/>
              <p:nvPr/>
            </p:nvSpPr>
            <p:spPr>
              <a:xfrm>
                <a:off x="1008033" y="2387790"/>
                <a:ext cx="3072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955B7F1-FB49-40A2-AFC7-E45C1D739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33" y="2387790"/>
                <a:ext cx="307298" cy="307777"/>
              </a:xfrm>
              <a:prstGeom prst="rect">
                <a:avLst/>
              </a:prstGeom>
              <a:blipFill>
                <a:blip r:embed="rId6"/>
                <a:stretch>
                  <a:fillRect r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1EAB428-87A7-4C26-A7F0-90E1B123B255}"/>
              </a:ext>
            </a:extLst>
          </p:cNvPr>
          <p:cNvGrpSpPr/>
          <p:nvPr/>
        </p:nvGrpSpPr>
        <p:grpSpPr>
          <a:xfrm>
            <a:off x="1872300" y="2268945"/>
            <a:ext cx="279079" cy="300043"/>
            <a:chOff x="620733" y="2145975"/>
            <a:chExt cx="279079" cy="300043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6126657-9C70-4FDF-A0E0-68A95C00CE1D}"/>
                </a:ext>
              </a:extLst>
            </p:cNvPr>
            <p:cNvCxnSpPr>
              <a:cxnSpLocks/>
            </p:cNvCxnSpPr>
            <p:nvPr/>
          </p:nvCxnSpPr>
          <p:spPr>
            <a:xfrm>
              <a:off x="775263" y="2145975"/>
              <a:ext cx="0" cy="173468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B19DEF9-A926-40BC-908C-ECEF9D7096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733" y="2339648"/>
              <a:ext cx="279079" cy="89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C1A44F0-5011-4FBF-BBE5-46FD6EAF832E}"/>
                </a:ext>
              </a:extLst>
            </p:cNvPr>
            <p:cNvCxnSpPr>
              <a:cxnSpLocks/>
            </p:cNvCxnSpPr>
            <p:nvPr/>
          </p:nvCxnSpPr>
          <p:spPr>
            <a:xfrm>
              <a:off x="682879" y="2399196"/>
              <a:ext cx="15725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8C0A37B5-AE86-4F6B-BD45-E8F3DEE36C59}"/>
                </a:ext>
              </a:extLst>
            </p:cNvPr>
            <p:cNvCxnSpPr>
              <a:cxnSpLocks/>
            </p:cNvCxnSpPr>
            <p:nvPr/>
          </p:nvCxnSpPr>
          <p:spPr>
            <a:xfrm>
              <a:off x="723946" y="2446018"/>
              <a:ext cx="10120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61A1B3D-E609-466F-B03A-057AE9E491D1}"/>
              </a:ext>
            </a:extLst>
          </p:cNvPr>
          <p:cNvGrpSpPr/>
          <p:nvPr/>
        </p:nvGrpSpPr>
        <p:grpSpPr>
          <a:xfrm>
            <a:off x="1892647" y="2969061"/>
            <a:ext cx="276999" cy="276999"/>
            <a:chOff x="7210269" y="1409075"/>
            <a:chExt cx="276999" cy="276999"/>
          </a:xfrm>
        </p:grpSpPr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B38D3200-FAAD-42C6-A3C8-73AA9CB956DD}"/>
                </a:ext>
              </a:extLst>
            </p:cNvPr>
            <p:cNvSpPr/>
            <p:nvPr/>
          </p:nvSpPr>
          <p:spPr>
            <a:xfrm>
              <a:off x="7210269" y="1409075"/>
              <a:ext cx="276999" cy="2769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0BDBB336-19E3-4D1B-B5CF-27BABCA78BB7}"/>
                </a:ext>
              </a:extLst>
            </p:cNvPr>
            <p:cNvCxnSpPr>
              <a:cxnSpLocks/>
              <a:stCxn id="196" idx="0"/>
            </p:cNvCxnSpPr>
            <p:nvPr/>
          </p:nvCxnSpPr>
          <p:spPr>
            <a:xfrm flipH="1">
              <a:off x="7345181" y="1409075"/>
              <a:ext cx="3588" cy="2769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A713385-390B-4140-B2F3-976D94708AC5}"/>
                  </a:ext>
                </a:extLst>
              </p:cNvPr>
              <p:cNvSpPr txBox="1"/>
              <p:nvPr/>
            </p:nvSpPr>
            <p:spPr>
              <a:xfrm>
                <a:off x="2083453" y="2915848"/>
                <a:ext cx="3072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A713385-390B-4140-B2F3-976D94708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453" y="2915848"/>
                <a:ext cx="307298" cy="307777"/>
              </a:xfrm>
              <a:prstGeom prst="rect">
                <a:avLst/>
              </a:prstGeom>
              <a:blipFill>
                <a:blip r:embed="rId7"/>
                <a:stretch>
                  <a:fillRect r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5C97406-F53B-46D2-850C-488EF1333BBF}"/>
              </a:ext>
            </a:extLst>
          </p:cNvPr>
          <p:cNvGrpSpPr/>
          <p:nvPr/>
        </p:nvGrpSpPr>
        <p:grpSpPr>
          <a:xfrm>
            <a:off x="1875578" y="3237977"/>
            <a:ext cx="279079" cy="300043"/>
            <a:chOff x="620733" y="2145975"/>
            <a:chExt cx="279079" cy="300043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71F07B4-BAFC-4F86-98C2-E6210217510C}"/>
                </a:ext>
              </a:extLst>
            </p:cNvPr>
            <p:cNvCxnSpPr>
              <a:cxnSpLocks/>
            </p:cNvCxnSpPr>
            <p:nvPr/>
          </p:nvCxnSpPr>
          <p:spPr>
            <a:xfrm>
              <a:off x="775263" y="2145975"/>
              <a:ext cx="0" cy="173468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0D7BE95-2771-46D4-A934-9FFC335E7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733" y="2339648"/>
              <a:ext cx="279079" cy="89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3828D3B-3C62-4369-B77B-D9A5B4A50420}"/>
                </a:ext>
              </a:extLst>
            </p:cNvPr>
            <p:cNvCxnSpPr>
              <a:cxnSpLocks/>
            </p:cNvCxnSpPr>
            <p:nvPr/>
          </p:nvCxnSpPr>
          <p:spPr>
            <a:xfrm>
              <a:off x="682879" y="2399196"/>
              <a:ext cx="15725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D2B6D55-6F0C-4024-B10C-FADA0C8D61AA}"/>
                </a:ext>
              </a:extLst>
            </p:cNvPr>
            <p:cNvCxnSpPr>
              <a:cxnSpLocks/>
            </p:cNvCxnSpPr>
            <p:nvPr/>
          </p:nvCxnSpPr>
          <p:spPr>
            <a:xfrm>
              <a:off x="723946" y="2446018"/>
              <a:ext cx="10120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C93C6F6-FA9B-4574-94FD-504EDA11D9E3}"/>
                  </a:ext>
                </a:extLst>
              </p:cNvPr>
              <p:cNvSpPr txBox="1"/>
              <p:nvPr/>
            </p:nvSpPr>
            <p:spPr>
              <a:xfrm>
                <a:off x="713139" y="-14988"/>
                <a:ext cx="50699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Impect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while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C93C6F6-FA9B-4574-94FD-504EDA11D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39" y="-14988"/>
                <a:ext cx="5069978" cy="523220"/>
              </a:xfrm>
              <a:prstGeom prst="rect">
                <a:avLst/>
              </a:prstGeom>
              <a:blipFill>
                <a:blip r:embed="rId8"/>
                <a:stretch>
                  <a:fillRect l="-2524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E65E44-9DCB-4B66-8036-601F099D6DF8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1494766" y="3072663"/>
            <a:ext cx="282249" cy="9642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A73D46B-0FA4-42A4-A27B-9D72E2337337}"/>
                  </a:ext>
                </a:extLst>
              </p:cNvPr>
              <p:cNvSpPr txBox="1"/>
              <p:nvPr/>
            </p:nvSpPr>
            <p:spPr>
              <a:xfrm>
                <a:off x="1096885" y="4036907"/>
                <a:ext cx="79576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A73D46B-0FA4-42A4-A27B-9D72E2337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885" y="4036907"/>
                <a:ext cx="795762" cy="307777"/>
              </a:xfrm>
              <a:prstGeom prst="rect">
                <a:avLst/>
              </a:prstGeom>
              <a:blipFill>
                <a:blip r:embed="rId9"/>
                <a:stretch>
                  <a:fillRect r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E2ED06B-5705-4D53-BFAA-BF6361EA6C18}"/>
                  </a:ext>
                </a:extLst>
              </p:cNvPr>
              <p:cNvSpPr txBox="1"/>
              <p:nvPr/>
            </p:nvSpPr>
            <p:spPr>
              <a:xfrm>
                <a:off x="4930185" y="2203253"/>
                <a:ext cx="3446328" cy="1235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en-US" sz="2000" dirty="0">
                          <a:solidFill>
                            <a:srgbClr val="FF0000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  <a:p>
                <a:r>
                  <a:rPr lang="en-US" sz="2000" dirty="0"/>
                  <a:t>	</a:t>
                </a:r>
                <a:r>
                  <a:rPr lang="en-US" sz="2000" dirty="0">
                    <a:solidFill>
                      <a:srgbClr val="0000FF"/>
                    </a:solidFill>
                  </a:rPr>
                  <a:t> 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E2ED06B-5705-4D53-BFAA-BF6361EA6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185" y="2203253"/>
                <a:ext cx="3446328" cy="1235788"/>
              </a:xfrm>
              <a:prstGeom prst="rect">
                <a:avLst/>
              </a:prstGeom>
              <a:blipFill>
                <a:blip r:embed="rId10"/>
                <a:stretch>
                  <a:fillRect b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764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5655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Gain-Bandwidth and Slew Rate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DABF45-C416-4E26-9294-4137E24EBA9D}"/>
              </a:ext>
            </a:extLst>
          </p:cNvPr>
          <p:cNvSpPr txBox="1"/>
          <p:nvPr/>
        </p:nvSpPr>
        <p:spPr>
          <a:xfrm>
            <a:off x="357151" y="70183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Compare with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948DA-1015-4D3B-ABD2-50CCDD91BCCE}"/>
              </a:ext>
            </a:extLst>
          </p:cNvPr>
          <p:cNvSpPr txBox="1"/>
          <p:nvPr/>
        </p:nvSpPr>
        <p:spPr>
          <a:xfrm>
            <a:off x="1964908" y="19848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1D54EC-3314-4224-B02C-685E6E21B593}"/>
              </a:ext>
            </a:extLst>
          </p:cNvPr>
          <p:cNvCxnSpPr>
            <a:cxnSpLocks/>
          </p:cNvCxnSpPr>
          <p:nvPr/>
        </p:nvCxnSpPr>
        <p:spPr>
          <a:xfrm flipV="1">
            <a:off x="1289151" y="1381276"/>
            <a:ext cx="0" cy="2252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A9BB5A0-07D6-4B21-A2DB-FC25CE7B0227}"/>
              </a:ext>
            </a:extLst>
          </p:cNvPr>
          <p:cNvCxnSpPr>
            <a:cxnSpLocks/>
          </p:cNvCxnSpPr>
          <p:nvPr/>
        </p:nvCxnSpPr>
        <p:spPr>
          <a:xfrm flipV="1">
            <a:off x="1276659" y="3633465"/>
            <a:ext cx="267075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83B802-2E95-4868-BA84-3A32D4C6EB87}"/>
              </a:ext>
            </a:extLst>
          </p:cNvPr>
          <p:cNvSpPr txBox="1"/>
          <p:nvPr/>
        </p:nvSpPr>
        <p:spPr>
          <a:xfrm>
            <a:off x="757000" y="1228274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  <a:p>
            <a:r>
              <a:rPr lang="en-US" dirty="0"/>
              <a:t>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A5FA95-A38D-4757-A035-5DE7214F6283}"/>
                  </a:ext>
                </a:extLst>
              </p:cNvPr>
              <p:cNvSpPr txBox="1"/>
              <p:nvPr/>
            </p:nvSpPr>
            <p:spPr>
              <a:xfrm>
                <a:off x="421490" y="1997852"/>
                <a:ext cx="9631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 log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A5FA95-A38D-4757-A035-5DE7214F6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90" y="1997852"/>
                <a:ext cx="963149" cy="307777"/>
              </a:xfrm>
              <a:prstGeom prst="rect">
                <a:avLst/>
              </a:prstGeom>
              <a:blipFill>
                <a:blip r:embed="rId9"/>
                <a:stretch>
                  <a:fillRect l="-189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F4C24A-3561-48DF-8C26-1E1D56EEF98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319975" y="1489884"/>
            <a:ext cx="2604680" cy="2762027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B3203C-94B3-439A-A356-E8AD0A0A3C6C}"/>
              </a:ext>
            </a:extLst>
          </p:cNvPr>
          <p:cNvSpPr txBox="1"/>
          <p:nvPr/>
        </p:nvSpPr>
        <p:spPr>
          <a:xfrm>
            <a:off x="1384639" y="1403956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Ideal Integrator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30CC81-40A5-4BFC-9D09-6704C1A72114}"/>
              </a:ext>
            </a:extLst>
          </p:cNvPr>
          <p:cNvSpPr txBox="1"/>
          <p:nvPr/>
        </p:nvSpPr>
        <p:spPr>
          <a:xfrm>
            <a:off x="3990734" y="3479576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  <a:p>
            <a:r>
              <a:rPr lang="en-US" dirty="0"/>
              <a:t>(log)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16CD58-4D6C-4842-A020-9CEABBE893C8}"/>
              </a:ext>
            </a:extLst>
          </p:cNvPr>
          <p:cNvCxnSpPr>
            <a:cxnSpLocks/>
          </p:cNvCxnSpPr>
          <p:nvPr/>
        </p:nvCxnSpPr>
        <p:spPr>
          <a:xfrm>
            <a:off x="1289151" y="2155992"/>
            <a:ext cx="740253" cy="62994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8981BD0-D9AD-499B-9F5E-24EAFCABC1A3}"/>
              </a:ext>
            </a:extLst>
          </p:cNvPr>
          <p:cNvCxnSpPr>
            <a:cxnSpLocks/>
          </p:cNvCxnSpPr>
          <p:nvPr/>
        </p:nvCxnSpPr>
        <p:spPr>
          <a:xfrm>
            <a:off x="2004691" y="2218563"/>
            <a:ext cx="1843117" cy="1956198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B6DD0A-A06A-4C2B-82E1-977B13FA92DD}"/>
              </a:ext>
            </a:extLst>
          </p:cNvPr>
          <p:cNvCxnSpPr>
            <a:cxnSpLocks/>
          </p:cNvCxnSpPr>
          <p:nvPr/>
        </p:nvCxnSpPr>
        <p:spPr>
          <a:xfrm flipH="1">
            <a:off x="3378205" y="3315300"/>
            <a:ext cx="148181" cy="26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8A19299-998F-43A1-9848-DDEB4734A384}"/>
              </a:ext>
            </a:extLst>
          </p:cNvPr>
          <p:cNvSpPr txBox="1"/>
          <p:nvPr/>
        </p:nvSpPr>
        <p:spPr>
          <a:xfrm>
            <a:off x="3103118" y="2307600"/>
            <a:ext cx="2465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CC00"/>
                </a:solidFill>
              </a:rPr>
              <a:t>OPAMP based integrator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5E74DE1-0F63-4785-8445-E29DE00A2880}"/>
              </a:ext>
            </a:extLst>
          </p:cNvPr>
          <p:cNvCxnSpPr>
            <a:cxnSpLocks/>
          </p:cNvCxnSpPr>
          <p:nvPr/>
        </p:nvCxnSpPr>
        <p:spPr>
          <a:xfrm>
            <a:off x="1276659" y="3633465"/>
            <a:ext cx="2040632" cy="0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9F3C8ED-8D35-4EE4-8E37-DE884486EB1B}"/>
              </a:ext>
            </a:extLst>
          </p:cNvPr>
          <p:cNvCxnSpPr>
            <a:cxnSpLocks/>
          </p:cNvCxnSpPr>
          <p:nvPr/>
        </p:nvCxnSpPr>
        <p:spPr>
          <a:xfrm>
            <a:off x="3325289" y="3631215"/>
            <a:ext cx="522423" cy="541296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80892DC-3B09-42E7-8AC7-83E43B929DE7}"/>
                  </a:ext>
                </a:extLst>
              </p:cNvPr>
              <p:cNvSpPr txBox="1"/>
              <p:nvPr/>
            </p:nvSpPr>
            <p:spPr>
              <a:xfrm>
                <a:off x="2320733" y="3846158"/>
                <a:ext cx="687176" cy="408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𝑆𝑅𝐶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80892DC-3B09-42E7-8AC7-83E43B929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733" y="3846158"/>
                <a:ext cx="687176" cy="408317"/>
              </a:xfrm>
              <a:prstGeom prst="rect">
                <a:avLst/>
              </a:prstGeom>
              <a:blipFill>
                <a:blip r:embed="rId11"/>
                <a:stretch>
                  <a:fillRect l="-5357" r="-3571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6799BC-1726-46B3-8698-924DD3BE3899}"/>
              </a:ext>
            </a:extLst>
          </p:cNvPr>
          <p:cNvCxnSpPr>
            <a:cxnSpLocks/>
          </p:cNvCxnSpPr>
          <p:nvPr/>
        </p:nvCxnSpPr>
        <p:spPr>
          <a:xfrm flipV="1">
            <a:off x="2347719" y="3696037"/>
            <a:ext cx="1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3186D33-58E3-4D8E-873D-1C15FAE7A789}"/>
                  </a:ext>
                </a:extLst>
              </p:cNvPr>
              <p:cNvSpPr txBox="1"/>
              <p:nvPr/>
            </p:nvSpPr>
            <p:spPr>
              <a:xfrm>
                <a:off x="3570298" y="2948485"/>
                <a:ext cx="278794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3186D33-58E3-4D8E-873D-1C15FAE7A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298" y="2948485"/>
                <a:ext cx="278794" cy="404726"/>
              </a:xfrm>
              <a:prstGeom prst="rect">
                <a:avLst/>
              </a:prstGeom>
              <a:blipFill>
                <a:blip r:embed="rId12"/>
                <a:stretch>
                  <a:fillRect l="-13333" t="-1515" r="-888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550A492-9601-49B9-BB78-DF7A4C609F6E}"/>
              </a:ext>
            </a:extLst>
          </p:cNvPr>
          <p:cNvCxnSpPr>
            <a:cxnSpLocks/>
            <a:stCxn id="109" idx="1"/>
          </p:cNvCxnSpPr>
          <p:nvPr/>
        </p:nvCxnSpPr>
        <p:spPr>
          <a:xfrm flipH="1">
            <a:off x="2612580" y="2476877"/>
            <a:ext cx="490538" cy="28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14BB5EF-E3E8-49F1-9CA1-6712E05AAC3D}"/>
              </a:ext>
            </a:extLst>
          </p:cNvPr>
          <p:cNvSpPr txBox="1"/>
          <p:nvPr/>
        </p:nvSpPr>
        <p:spPr>
          <a:xfrm>
            <a:off x="1629804" y="3290103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9900"/>
                </a:solidFill>
              </a:rPr>
              <a:t>RC Only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FC6ACA-9D06-40EF-8A8B-893A48B26569}"/>
              </a:ext>
            </a:extLst>
          </p:cNvPr>
          <p:cNvSpPr txBox="1"/>
          <p:nvPr/>
        </p:nvSpPr>
        <p:spPr>
          <a:xfrm>
            <a:off x="5058509" y="3027183"/>
            <a:ext cx="40831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__Ideal Integrator</a:t>
            </a:r>
          </a:p>
          <a:p>
            <a:r>
              <a:rPr lang="en-US" sz="2000" dirty="0">
                <a:solidFill>
                  <a:srgbClr val="00CC00"/>
                </a:solidFill>
              </a:rPr>
              <a:t>__OPAMP based Integrator</a:t>
            </a:r>
          </a:p>
          <a:p>
            <a:r>
              <a:rPr lang="en-US" sz="2000" dirty="0">
                <a:solidFill>
                  <a:srgbClr val="FF9900"/>
                </a:solidFill>
              </a:rPr>
              <a:t>__RC Integrator (Lossy Integrator)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686111-52AD-4B16-AFFB-5C673DF5BD75}"/>
              </a:ext>
            </a:extLst>
          </p:cNvPr>
          <p:cNvCxnSpPr/>
          <p:nvPr/>
        </p:nvCxnSpPr>
        <p:spPr>
          <a:xfrm>
            <a:off x="1276659" y="2863121"/>
            <a:ext cx="1312062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FDF257A-8404-4FF5-830E-5F4314CCF8B1}"/>
              </a:ext>
            </a:extLst>
          </p:cNvPr>
          <p:cNvCxnSpPr>
            <a:cxnSpLocks/>
          </p:cNvCxnSpPr>
          <p:nvPr/>
        </p:nvCxnSpPr>
        <p:spPr>
          <a:xfrm>
            <a:off x="1289151" y="3225383"/>
            <a:ext cx="1633931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06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DC Offset</a:t>
            </a:r>
          </a:p>
        </p:txBody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12DE4AAE-B623-4DAB-B774-C777F9469F67}"/>
              </a:ext>
            </a:extLst>
          </p:cNvPr>
          <p:cNvSpPr/>
          <p:nvPr/>
        </p:nvSpPr>
        <p:spPr>
          <a:xfrm rot="5400000">
            <a:off x="1398428" y="1906893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67A7618-DE72-4C07-B30F-EF999F0B9A99}"/>
              </a:ext>
            </a:extLst>
          </p:cNvPr>
          <p:cNvCxnSpPr>
            <a:cxnSpLocks/>
          </p:cNvCxnSpPr>
          <p:nvPr/>
        </p:nvCxnSpPr>
        <p:spPr>
          <a:xfrm>
            <a:off x="3335141" y="2513859"/>
            <a:ext cx="186099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30C2650-1BE3-4AF9-9BEC-7EAC918601AD}"/>
              </a:ext>
            </a:extLst>
          </p:cNvPr>
          <p:cNvCxnSpPr>
            <a:cxnSpLocks/>
          </p:cNvCxnSpPr>
          <p:nvPr/>
        </p:nvCxnSpPr>
        <p:spPr>
          <a:xfrm>
            <a:off x="1029819" y="2758665"/>
            <a:ext cx="80270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0FAAEB1-5BB3-423C-8174-4E76C5759429}"/>
                  </a:ext>
                </a:extLst>
              </p:cNvPr>
              <p:cNvSpPr txBox="1"/>
              <p:nvPr/>
            </p:nvSpPr>
            <p:spPr>
              <a:xfrm>
                <a:off x="3141553" y="2177397"/>
                <a:ext cx="491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0FAAEB1-5BB3-423C-8174-4E76C5759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553" y="2177397"/>
                <a:ext cx="491545" cy="276999"/>
              </a:xfrm>
              <a:prstGeom prst="rect">
                <a:avLst/>
              </a:prstGeom>
              <a:blipFill>
                <a:blip r:embed="rId9"/>
                <a:stretch>
                  <a:fillRect l="-8642" r="-370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B0454C3-02F3-430D-ACB2-34BC98E0846C}"/>
              </a:ext>
            </a:extLst>
          </p:cNvPr>
          <p:cNvCxnSpPr>
            <a:cxnSpLocks/>
          </p:cNvCxnSpPr>
          <p:nvPr/>
        </p:nvCxnSpPr>
        <p:spPr>
          <a:xfrm>
            <a:off x="1029819" y="2193458"/>
            <a:ext cx="80270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7E83835-EE1A-4500-BE87-A4BB47A8ADEC}"/>
              </a:ext>
            </a:extLst>
          </p:cNvPr>
          <p:cNvCxnSpPr>
            <a:cxnSpLocks/>
          </p:cNvCxnSpPr>
          <p:nvPr/>
        </p:nvCxnSpPr>
        <p:spPr>
          <a:xfrm>
            <a:off x="2845957" y="2505095"/>
            <a:ext cx="66567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755724-3C54-4B04-B94C-2663F8365816}"/>
              </a:ext>
            </a:extLst>
          </p:cNvPr>
          <p:cNvCxnSpPr/>
          <p:nvPr/>
        </p:nvCxnSpPr>
        <p:spPr>
          <a:xfrm>
            <a:off x="1832527" y="2089827"/>
            <a:ext cx="0" cy="207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9DD7F0-7D4F-46F2-BD61-4A5CAC7F1D70}"/>
              </a:ext>
            </a:extLst>
          </p:cNvPr>
          <p:cNvCxnSpPr/>
          <p:nvPr/>
        </p:nvCxnSpPr>
        <p:spPr>
          <a:xfrm>
            <a:off x="1832527" y="2647436"/>
            <a:ext cx="0" cy="207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D417C09-8DED-42F5-AF30-E3AFF52B076A}"/>
              </a:ext>
            </a:extLst>
          </p:cNvPr>
          <p:cNvCxnSpPr>
            <a:cxnSpLocks/>
          </p:cNvCxnSpPr>
          <p:nvPr/>
        </p:nvCxnSpPr>
        <p:spPr>
          <a:xfrm>
            <a:off x="1824824" y="2656500"/>
            <a:ext cx="17636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1B58026-061E-4A5C-87A3-F2CD4943179C}"/>
              </a:ext>
            </a:extLst>
          </p:cNvPr>
          <p:cNvCxnSpPr>
            <a:cxnSpLocks/>
          </p:cNvCxnSpPr>
          <p:nvPr/>
        </p:nvCxnSpPr>
        <p:spPr>
          <a:xfrm>
            <a:off x="1824824" y="2098891"/>
            <a:ext cx="17636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6908A8C-3F97-4240-9205-A19C30C57846}"/>
              </a:ext>
            </a:extLst>
          </p:cNvPr>
          <p:cNvCxnSpPr>
            <a:cxnSpLocks/>
          </p:cNvCxnSpPr>
          <p:nvPr/>
        </p:nvCxnSpPr>
        <p:spPr>
          <a:xfrm>
            <a:off x="2001187" y="2513859"/>
            <a:ext cx="0" cy="1477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E973545-31CB-453B-BC03-D079C86C4F89}"/>
              </a:ext>
            </a:extLst>
          </p:cNvPr>
          <p:cNvCxnSpPr>
            <a:cxnSpLocks/>
          </p:cNvCxnSpPr>
          <p:nvPr/>
        </p:nvCxnSpPr>
        <p:spPr>
          <a:xfrm>
            <a:off x="2001187" y="2847202"/>
            <a:ext cx="0" cy="1477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13EDA71-5EA5-463D-B260-03CBA8EAAE09}"/>
              </a:ext>
            </a:extLst>
          </p:cNvPr>
          <p:cNvCxnSpPr>
            <a:cxnSpLocks/>
          </p:cNvCxnSpPr>
          <p:nvPr/>
        </p:nvCxnSpPr>
        <p:spPr>
          <a:xfrm>
            <a:off x="2003687" y="1969220"/>
            <a:ext cx="0" cy="1477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910D89F-8081-4212-AD0C-657AC5E8AD96}"/>
              </a:ext>
            </a:extLst>
          </p:cNvPr>
          <p:cNvCxnSpPr>
            <a:cxnSpLocks/>
          </p:cNvCxnSpPr>
          <p:nvPr/>
        </p:nvCxnSpPr>
        <p:spPr>
          <a:xfrm>
            <a:off x="2003687" y="2302563"/>
            <a:ext cx="0" cy="1477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3103B8-5BEE-4D76-82E6-325223921315}"/>
              </a:ext>
            </a:extLst>
          </p:cNvPr>
          <p:cNvSpPr txBox="1"/>
          <p:nvPr/>
        </p:nvSpPr>
        <p:spPr>
          <a:xfrm>
            <a:off x="1978021" y="207735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4AB5E-8F37-4790-AA67-1B72525B2683}"/>
              </a:ext>
            </a:extLst>
          </p:cNvPr>
          <p:cNvSpPr txBox="1"/>
          <p:nvPr/>
        </p:nvSpPr>
        <p:spPr>
          <a:xfrm>
            <a:off x="1992162" y="262984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B7979D-6624-4290-B351-9553BA8F1A98}"/>
              </a:ext>
            </a:extLst>
          </p:cNvPr>
          <p:cNvCxnSpPr/>
          <p:nvPr/>
        </p:nvCxnSpPr>
        <p:spPr>
          <a:xfrm>
            <a:off x="1806315" y="2289593"/>
            <a:ext cx="194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7691044-4C24-4870-A414-0FE80A400A8A}"/>
              </a:ext>
            </a:extLst>
          </p:cNvPr>
          <p:cNvCxnSpPr/>
          <p:nvPr/>
        </p:nvCxnSpPr>
        <p:spPr>
          <a:xfrm>
            <a:off x="1832527" y="2847202"/>
            <a:ext cx="194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22">
                <a:extLst>
                  <a:ext uri="{FF2B5EF4-FFF2-40B4-BE49-F238E27FC236}">
                    <a16:creationId xmlns:a16="http://schemas.microsoft.com/office/drawing/2014/main" id="{94C50E71-5A11-4BAF-964E-A67D8EE83590}"/>
                  </a:ext>
                </a:extLst>
              </p:cNvPr>
              <p:cNvSpPr txBox="1"/>
              <p:nvPr/>
            </p:nvSpPr>
            <p:spPr>
              <a:xfrm>
                <a:off x="593404" y="2550179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TextBox 22">
                <a:extLst>
                  <a:ext uri="{FF2B5EF4-FFF2-40B4-BE49-F238E27FC236}">
                    <a16:creationId xmlns:a16="http://schemas.microsoft.com/office/drawing/2014/main" id="{94C50E71-5A11-4BAF-964E-A67D8EE83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04" y="2550179"/>
                <a:ext cx="293400" cy="307777"/>
              </a:xfrm>
              <a:prstGeom prst="rect">
                <a:avLst/>
              </a:prstGeom>
              <a:blipFill>
                <a:blip r:embed="rId10"/>
                <a:stretch>
                  <a:fillRect l="-12500" r="-104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22">
                <a:extLst>
                  <a:ext uri="{FF2B5EF4-FFF2-40B4-BE49-F238E27FC236}">
                    <a16:creationId xmlns:a16="http://schemas.microsoft.com/office/drawing/2014/main" id="{F72B2DC6-8F65-42CA-8AC0-C2DFD7646A98}"/>
                  </a:ext>
                </a:extLst>
              </p:cNvPr>
              <p:cNvSpPr txBox="1"/>
              <p:nvPr/>
            </p:nvSpPr>
            <p:spPr>
              <a:xfrm>
                <a:off x="603510" y="2008119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22">
                <a:extLst>
                  <a:ext uri="{FF2B5EF4-FFF2-40B4-BE49-F238E27FC236}">
                    <a16:creationId xmlns:a16="http://schemas.microsoft.com/office/drawing/2014/main" id="{F72B2DC6-8F65-42CA-8AC0-C2DFD7646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10" y="2008119"/>
                <a:ext cx="29340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A64365A-579C-4A9B-89A6-03BD06D1E599}"/>
              </a:ext>
            </a:extLst>
          </p:cNvPr>
          <p:cNvSpPr txBox="1"/>
          <p:nvPr/>
        </p:nvSpPr>
        <p:spPr>
          <a:xfrm>
            <a:off x="342592" y="4187998"/>
            <a:ext cx="3746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T1 and T2 are not identical</a:t>
            </a: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ED558DF9-B91A-4562-A7AC-04DB800913A1}"/>
              </a:ext>
            </a:extLst>
          </p:cNvPr>
          <p:cNvSpPr/>
          <p:nvPr/>
        </p:nvSpPr>
        <p:spPr>
          <a:xfrm rot="5400000">
            <a:off x="6583798" y="1786928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28CAB6E-811C-4E36-B366-8701463EA53B}"/>
              </a:ext>
            </a:extLst>
          </p:cNvPr>
          <p:cNvCxnSpPr>
            <a:cxnSpLocks/>
          </p:cNvCxnSpPr>
          <p:nvPr/>
        </p:nvCxnSpPr>
        <p:spPr>
          <a:xfrm>
            <a:off x="8520511" y="2393894"/>
            <a:ext cx="186099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88E68D7-04FB-4C7A-AD95-B247F543A585}"/>
              </a:ext>
            </a:extLst>
          </p:cNvPr>
          <p:cNvCxnSpPr>
            <a:cxnSpLocks/>
          </p:cNvCxnSpPr>
          <p:nvPr/>
        </p:nvCxnSpPr>
        <p:spPr>
          <a:xfrm>
            <a:off x="5321632" y="2631101"/>
            <a:ext cx="1696265" cy="759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C9B8314-32A8-4851-A560-914F0D3503B3}"/>
                  </a:ext>
                </a:extLst>
              </p:cNvPr>
              <p:cNvSpPr txBox="1"/>
              <p:nvPr/>
            </p:nvSpPr>
            <p:spPr>
              <a:xfrm>
                <a:off x="8326923" y="2057432"/>
                <a:ext cx="491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C9B8314-32A8-4851-A560-914F0D350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923" y="2057432"/>
                <a:ext cx="491545" cy="276999"/>
              </a:xfrm>
              <a:prstGeom prst="rect">
                <a:avLst/>
              </a:prstGeom>
              <a:blipFill>
                <a:blip r:embed="rId12"/>
                <a:stretch>
                  <a:fillRect l="-9877" r="-246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369A752-6401-47E6-8CBD-6E4BF71D6E19}"/>
              </a:ext>
            </a:extLst>
          </p:cNvPr>
          <p:cNvCxnSpPr>
            <a:cxnSpLocks/>
          </p:cNvCxnSpPr>
          <p:nvPr/>
        </p:nvCxnSpPr>
        <p:spPr>
          <a:xfrm>
            <a:off x="6215189" y="2073493"/>
            <a:ext cx="80270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065852D-8ECD-4B8B-9E51-87025FA437B8}"/>
              </a:ext>
            </a:extLst>
          </p:cNvPr>
          <p:cNvCxnSpPr>
            <a:cxnSpLocks/>
          </p:cNvCxnSpPr>
          <p:nvPr/>
        </p:nvCxnSpPr>
        <p:spPr>
          <a:xfrm>
            <a:off x="8031327" y="2385130"/>
            <a:ext cx="66567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87D14AB-F6A5-4234-80E1-A72EA909DBE2}"/>
              </a:ext>
            </a:extLst>
          </p:cNvPr>
          <p:cNvCxnSpPr/>
          <p:nvPr/>
        </p:nvCxnSpPr>
        <p:spPr>
          <a:xfrm>
            <a:off x="7017897" y="1969862"/>
            <a:ext cx="0" cy="207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C7BBB39-871B-4EC9-98AD-314AE1F49371}"/>
              </a:ext>
            </a:extLst>
          </p:cNvPr>
          <p:cNvCxnSpPr/>
          <p:nvPr/>
        </p:nvCxnSpPr>
        <p:spPr>
          <a:xfrm>
            <a:off x="7017897" y="2527471"/>
            <a:ext cx="0" cy="207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857B484-803D-448B-8AF6-C4998F35DC91}"/>
              </a:ext>
            </a:extLst>
          </p:cNvPr>
          <p:cNvCxnSpPr>
            <a:cxnSpLocks/>
          </p:cNvCxnSpPr>
          <p:nvPr/>
        </p:nvCxnSpPr>
        <p:spPr>
          <a:xfrm>
            <a:off x="7010194" y="2536535"/>
            <a:ext cx="17636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B86C520-2754-41BB-9A26-35D9B93481AE}"/>
              </a:ext>
            </a:extLst>
          </p:cNvPr>
          <p:cNvCxnSpPr>
            <a:cxnSpLocks/>
          </p:cNvCxnSpPr>
          <p:nvPr/>
        </p:nvCxnSpPr>
        <p:spPr>
          <a:xfrm>
            <a:off x="7010194" y="1978926"/>
            <a:ext cx="17636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1492A0D-1B71-4503-92DC-793011891E48}"/>
              </a:ext>
            </a:extLst>
          </p:cNvPr>
          <p:cNvCxnSpPr>
            <a:cxnSpLocks/>
          </p:cNvCxnSpPr>
          <p:nvPr/>
        </p:nvCxnSpPr>
        <p:spPr>
          <a:xfrm>
            <a:off x="7186557" y="2393894"/>
            <a:ext cx="0" cy="1477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E6AEE6A-C6BE-4D69-9C7D-5773C54D7F43}"/>
              </a:ext>
            </a:extLst>
          </p:cNvPr>
          <p:cNvCxnSpPr>
            <a:cxnSpLocks/>
          </p:cNvCxnSpPr>
          <p:nvPr/>
        </p:nvCxnSpPr>
        <p:spPr>
          <a:xfrm>
            <a:off x="7186557" y="2727237"/>
            <a:ext cx="0" cy="1477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ECEAE02-2724-411F-95F0-64E0C3A6C75B}"/>
              </a:ext>
            </a:extLst>
          </p:cNvPr>
          <p:cNvCxnSpPr>
            <a:cxnSpLocks/>
          </p:cNvCxnSpPr>
          <p:nvPr/>
        </p:nvCxnSpPr>
        <p:spPr>
          <a:xfrm>
            <a:off x="7189057" y="1849255"/>
            <a:ext cx="0" cy="1477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7B95DEF-978F-4BC0-8AB3-88F415CEFFA1}"/>
              </a:ext>
            </a:extLst>
          </p:cNvPr>
          <p:cNvCxnSpPr>
            <a:cxnSpLocks/>
          </p:cNvCxnSpPr>
          <p:nvPr/>
        </p:nvCxnSpPr>
        <p:spPr>
          <a:xfrm>
            <a:off x="7189057" y="2182598"/>
            <a:ext cx="0" cy="1477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D58E590-B3DB-4CF6-8967-0FAC21A8A043}"/>
              </a:ext>
            </a:extLst>
          </p:cNvPr>
          <p:cNvSpPr txBox="1"/>
          <p:nvPr/>
        </p:nvSpPr>
        <p:spPr>
          <a:xfrm>
            <a:off x="7163391" y="195738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576C92D-D1CE-45B7-873F-5418CCDBC197}"/>
              </a:ext>
            </a:extLst>
          </p:cNvPr>
          <p:cNvSpPr txBox="1"/>
          <p:nvPr/>
        </p:nvSpPr>
        <p:spPr>
          <a:xfrm>
            <a:off x="7177532" y="250987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11EECF0-E419-4201-B4AB-F721D33BC7F1}"/>
              </a:ext>
            </a:extLst>
          </p:cNvPr>
          <p:cNvCxnSpPr/>
          <p:nvPr/>
        </p:nvCxnSpPr>
        <p:spPr>
          <a:xfrm>
            <a:off x="6991685" y="2169628"/>
            <a:ext cx="194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4EDBC32-56DD-4677-8CA6-4BBD0EF8D869}"/>
              </a:ext>
            </a:extLst>
          </p:cNvPr>
          <p:cNvCxnSpPr/>
          <p:nvPr/>
        </p:nvCxnSpPr>
        <p:spPr>
          <a:xfrm>
            <a:off x="7017897" y="2727237"/>
            <a:ext cx="194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22">
                <a:extLst>
                  <a:ext uri="{FF2B5EF4-FFF2-40B4-BE49-F238E27FC236}">
                    <a16:creationId xmlns:a16="http://schemas.microsoft.com/office/drawing/2014/main" id="{3990B519-AF26-457B-88A1-28D42C4AC70D}"/>
                  </a:ext>
                </a:extLst>
              </p:cNvPr>
              <p:cNvSpPr txBox="1"/>
              <p:nvPr/>
            </p:nvSpPr>
            <p:spPr>
              <a:xfrm>
                <a:off x="4948252" y="2448629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6" name="TextBox 22">
                <a:extLst>
                  <a:ext uri="{FF2B5EF4-FFF2-40B4-BE49-F238E27FC236}">
                    <a16:creationId xmlns:a16="http://schemas.microsoft.com/office/drawing/2014/main" id="{3990B519-AF26-457B-88A1-28D42C4AC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252" y="2448629"/>
                <a:ext cx="293400" cy="307777"/>
              </a:xfrm>
              <a:prstGeom prst="rect">
                <a:avLst/>
              </a:prstGeom>
              <a:blipFill>
                <a:blip r:embed="rId13"/>
                <a:stretch>
                  <a:fillRect l="-12500" r="-1041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22">
                <a:extLst>
                  <a:ext uri="{FF2B5EF4-FFF2-40B4-BE49-F238E27FC236}">
                    <a16:creationId xmlns:a16="http://schemas.microsoft.com/office/drawing/2014/main" id="{AE993015-ED43-4A70-8A48-A4D2C5EB0D36}"/>
                  </a:ext>
                </a:extLst>
              </p:cNvPr>
              <p:cNvSpPr txBox="1"/>
              <p:nvPr/>
            </p:nvSpPr>
            <p:spPr>
              <a:xfrm>
                <a:off x="4948252" y="1919603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7" name="TextBox 22">
                <a:extLst>
                  <a:ext uri="{FF2B5EF4-FFF2-40B4-BE49-F238E27FC236}">
                    <a16:creationId xmlns:a16="http://schemas.microsoft.com/office/drawing/2014/main" id="{AE993015-ED43-4A70-8A48-A4D2C5EB0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252" y="1919603"/>
                <a:ext cx="29340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6F854D6D-124F-4615-B574-6E3C0A8435D6}"/>
              </a:ext>
            </a:extLst>
          </p:cNvPr>
          <p:cNvSpPr/>
          <p:nvPr/>
        </p:nvSpPr>
        <p:spPr>
          <a:xfrm>
            <a:off x="5861514" y="1901105"/>
            <a:ext cx="344774" cy="3447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DB75DCC-51E5-4B3F-862C-AB2B2B186214}"/>
              </a:ext>
            </a:extLst>
          </p:cNvPr>
          <p:cNvCxnSpPr>
            <a:cxnSpLocks/>
          </p:cNvCxnSpPr>
          <p:nvPr/>
        </p:nvCxnSpPr>
        <p:spPr>
          <a:xfrm>
            <a:off x="5321632" y="2078925"/>
            <a:ext cx="539882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B29924D-7FF9-47F8-B454-6B0531BFFD55}"/>
              </a:ext>
            </a:extLst>
          </p:cNvPr>
          <p:cNvCxnSpPr>
            <a:cxnSpLocks/>
          </p:cNvCxnSpPr>
          <p:nvPr/>
        </p:nvCxnSpPr>
        <p:spPr>
          <a:xfrm>
            <a:off x="5335352" y="2080241"/>
            <a:ext cx="0" cy="558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921F7CD-EF6E-4A62-9692-B1CD0B2A4073}"/>
              </a:ext>
            </a:extLst>
          </p:cNvPr>
          <p:cNvCxnSpPr>
            <a:cxnSpLocks/>
          </p:cNvCxnSpPr>
          <p:nvPr/>
        </p:nvCxnSpPr>
        <p:spPr>
          <a:xfrm>
            <a:off x="4581874" y="2308939"/>
            <a:ext cx="753478" cy="19377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3347C89-191C-4D0E-9601-23F1364E36C0}"/>
              </a:ext>
            </a:extLst>
          </p:cNvPr>
          <p:cNvCxnSpPr>
            <a:cxnSpLocks/>
          </p:cNvCxnSpPr>
          <p:nvPr/>
        </p:nvCxnSpPr>
        <p:spPr>
          <a:xfrm>
            <a:off x="4585455" y="2299994"/>
            <a:ext cx="0" cy="173468"/>
          </a:xfrm>
          <a:prstGeom prst="line">
            <a:avLst/>
          </a:prstGeom>
          <a:ln w="381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86AFBF2-DBE3-42E4-9E7D-F5A4DF150225}"/>
              </a:ext>
            </a:extLst>
          </p:cNvPr>
          <p:cNvCxnSpPr>
            <a:cxnSpLocks/>
          </p:cNvCxnSpPr>
          <p:nvPr/>
        </p:nvCxnSpPr>
        <p:spPr>
          <a:xfrm>
            <a:off x="4377726" y="2464646"/>
            <a:ext cx="408295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7B39885-6341-4A45-A528-99478C5E25AA}"/>
              </a:ext>
            </a:extLst>
          </p:cNvPr>
          <p:cNvCxnSpPr>
            <a:cxnSpLocks/>
          </p:cNvCxnSpPr>
          <p:nvPr/>
        </p:nvCxnSpPr>
        <p:spPr>
          <a:xfrm>
            <a:off x="4486991" y="2554174"/>
            <a:ext cx="210972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3281294-57A9-496A-B48A-02AF87910542}"/>
              </a:ext>
            </a:extLst>
          </p:cNvPr>
          <p:cNvCxnSpPr>
            <a:cxnSpLocks/>
          </p:cNvCxnSpPr>
          <p:nvPr/>
        </p:nvCxnSpPr>
        <p:spPr>
          <a:xfrm>
            <a:off x="4543048" y="2630976"/>
            <a:ext cx="101201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365F63-671D-4A11-ACE4-3B2E2C6EE911}"/>
              </a:ext>
            </a:extLst>
          </p:cNvPr>
          <p:cNvCxnSpPr>
            <a:cxnSpLocks/>
          </p:cNvCxnSpPr>
          <p:nvPr/>
        </p:nvCxnSpPr>
        <p:spPr>
          <a:xfrm>
            <a:off x="7524348" y="1506026"/>
            <a:ext cx="0" cy="4910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1386C77-16FC-4966-A7BF-08138E65EBF4}"/>
              </a:ext>
            </a:extLst>
          </p:cNvPr>
          <p:cNvCxnSpPr>
            <a:cxnSpLocks/>
          </p:cNvCxnSpPr>
          <p:nvPr/>
        </p:nvCxnSpPr>
        <p:spPr>
          <a:xfrm>
            <a:off x="7533627" y="2773208"/>
            <a:ext cx="0" cy="4910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0F79BC3-851C-442E-89BE-01562B57E028}"/>
              </a:ext>
            </a:extLst>
          </p:cNvPr>
          <p:cNvSpPr txBox="1"/>
          <p:nvPr/>
        </p:nvSpPr>
        <p:spPr>
          <a:xfrm>
            <a:off x="7327820" y="114768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82FD78F-CFA3-4BF4-9065-842C2D484F59}"/>
              </a:ext>
            </a:extLst>
          </p:cNvPr>
          <p:cNvSpPr txBox="1"/>
          <p:nvPr/>
        </p:nvSpPr>
        <p:spPr>
          <a:xfrm>
            <a:off x="7374060" y="3289829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8E20A9-08B5-4CEA-95A6-67887C0C75D2}"/>
              </a:ext>
            </a:extLst>
          </p:cNvPr>
          <p:cNvSpPr txBox="1"/>
          <p:nvPr/>
        </p:nvSpPr>
        <p:spPr>
          <a:xfrm>
            <a:off x="5643034" y="1595824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mV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34873E0-73A2-43F4-B09D-9A025EE3AE13}"/>
              </a:ext>
            </a:extLst>
          </p:cNvPr>
          <p:cNvSpPr txBox="1"/>
          <p:nvPr/>
        </p:nvSpPr>
        <p:spPr>
          <a:xfrm>
            <a:off x="5793921" y="1913570"/>
            <a:ext cx="5515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8B0056-BC91-41D0-8274-A6020C87C667}"/>
              </a:ext>
            </a:extLst>
          </p:cNvPr>
          <p:cNvSpPr txBox="1"/>
          <p:nvPr/>
        </p:nvSpPr>
        <p:spPr>
          <a:xfrm>
            <a:off x="5380325" y="628352"/>
            <a:ext cx="346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What happened if gain = 1000 ?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9CCB2F6-EBFD-4FE9-8BF6-90D6403E42E4}"/>
              </a:ext>
            </a:extLst>
          </p:cNvPr>
          <p:cNvSpPr txBox="1"/>
          <p:nvPr/>
        </p:nvSpPr>
        <p:spPr>
          <a:xfrm>
            <a:off x="5907796" y="4201235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Offset voltage</a:t>
            </a:r>
          </a:p>
        </p:txBody>
      </p:sp>
    </p:spTree>
    <p:extLst>
      <p:ext uri="{BB962C8B-B14F-4D97-AF65-F5344CB8AC3E}">
        <p14:creationId xmlns:p14="http://schemas.microsoft.com/office/powerpoint/2010/main" val="354470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DC Offset</a:t>
            </a: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ED558DF9-B91A-4562-A7AC-04DB800913A1}"/>
              </a:ext>
            </a:extLst>
          </p:cNvPr>
          <p:cNvSpPr/>
          <p:nvPr/>
        </p:nvSpPr>
        <p:spPr>
          <a:xfrm rot="5400000">
            <a:off x="2301660" y="2086731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88E68D7-04FB-4C7A-AD95-B247F543A585}"/>
              </a:ext>
            </a:extLst>
          </p:cNvPr>
          <p:cNvCxnSpPr>
            <a:cxnSpLocks/>
          </p:cNvCxnSpPr>
          <p:nvPr/>
        </p:nvCxnSpPr>
        <p:spPr>
          <a:xfrm>
            <a:off x="1039494" y="2930904"/>
            <a:ext cx="1696265" cy="759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C9B8314-32A8-4851-A560-914F0D3503B3}"/>
                  </a:ext>
                </a:extLst>
              </p:cNvPr>
              <p:cNvSpPr txBox="1"/>
              <p:nvPr/>
            </p:nvSpPr>
            <p:spPr>
              <a:xfrm>
                <a:off x="4044785" y="2357235"/>
                <a:ext cx="491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C9B8314-32A8-4851-A560-914F0D350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785" y="2357235"/>
                <a:ext cx="491545" cy="276999"/>
              </a:xfrm>
              <a:prstGeom prst="rect">
                <a:avLst/>
              </a:prstGeom>
              <a:blipFill>
                <a:blip r:embed="rId4"/>
                <a:stretch>
                  <a:fillRect l="-10000" r="-37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369A752-6401-47E6-8CBD-6E4BF71D6E19}"/>
              </a:ext>
            </a:extLst>
          </p:cNvPr>
          <p:cNvCxnSpPr>
            <a:cxnSpLocks/>
          </p:cNvCxnSpPr>
          <p:nvPr/>
        </p:nvCxnSpPr>
        <p:spPr>
          <a:xfrm>
            <a:off x="1933051" y="2373296"/>
            <a:ext cx="80270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065852D-8ECD-4B8B-9E51-87025FA437B8}"/>
              </a:ext>
            </a:extLst>
          </p:cNvPr>
          <p:cNvCxnSpPr>
            <a:cxnSpLocks/>
          </p:cNvCxnSpPr>
          <p:nvPr/>
        </p:nvCxnSpPr>
        <p:spPr>
          <a:xfrm>
            <a:off x="3749189" y="2684933"/>
            <a:ext cx="66567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87D14AB-F6A5-4234-80E1-A72EA909DBE2}"/>
              </a:ext>
            </a:extLst>
          </p:cNvPr>
          <p:cNvCxnSpPr/>
          <p:nvPr/>
        </p:nvCxnSpPr>
        <p:spPr>
          <a:xfrm>
            <a:off x="2735759" y="2269665"/>
            <a:ext cx="0" cy="207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C7BBB39-871B-4EC9-98AD-314AE1F49371}"/>
              </a:ext>
            </a:extLst>
          </p:cNvPr>
          <p:cNvCxnSpPr/>
          <p:nvPr/>
        </p:nvCxnSpPr>
        <p:spPr>
          <a:xfrm>
            <a:off x="2735759" y="2827274"/>
            <a:ext cx="0" cy="207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857B484-803D-448B-8AF6-C4998F35DC91}"/>
              </a:ext>
            </a:extLst>
          </p:cNvPr>
          <p:cNvCxnSpPr>
            <a:cxnSpLocks/>
          </p:cNvCxnSpPr>
          <p:nvPr/>
        </p:nvCxnSpPr>
        <p:spPr>
          <a:xfrm>
            <a:off x="2728056" y="2836338"/>
            <a:ext cx="17636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B86C520-2754-41BB-9A26-35D9B93481AE}"/>
              </a:ext>
            </a:extLst>
          </p:cNvPr>
          <p:cNvCxnSpPr>
            <a:cxnSpLocks/>
          </p:cNvCxnSpPr>
          <p:nvPr/>
        </p:nvCxnSpPr>
        <p:spPr>
          <a:xfrm>
            <a:off x="2728056" y="2278729"/>
            <a:ext cx="17636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1492A0D-1B71-4503-92DC-793011891E48}"/>
              </a:ext>
            </a:extLst>
          </p:cNvPr>
          <p:cNvCxnSpPr>
            <a:cxnSpLocks/>
          </p:cNvCxnSpPr>
          <p:nvPr/>
        </p:nvCxnSpPr>
        <p:spPr>
          <a:xfrm>
            <a:off x="2904419" y="2693697"/>
            <a:ext cx="0" cy="1477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E6AEE6A-C6BE-4D69-9C7D-5773C54D7F43}"/>
              </a:ext>
            </a:extLst>
          </p:cNvPr>
          <p:cNvCxnSpPr>
            <a:cxnSpLocks/>
          </p:cNvCxnSpPr>
          <p:nvPr/>
        </p:nvCxnSpPr>
        <p:spPr>
          <a:xfrm>
            <a:off x="2904419" y="3027040"/>
            <a:ext cx="0" cy="1477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ECEAE02-2724-411F-95F0-64E0C3A6C75B}"/>
              </a:ext>
            </a:extLst>
          </p:cNvPr>
          <p:cNvCxnSpPr>
            <a:cxnSpLocks/>
          </p:cNvCxnSpPr>
          <p:nvPr/>
        </p:nvCxnSpPr>
        <p:spPr>
          <a:xfrm>
            <a:off x="2906919" y="2149058"/>
            <a:ext cx="0" cy="1477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7B95DEF-978F-4BC0-8AB3-88F415CEFFA1}"/>
              </a:ext>
            </a:extLst>
          </p:cNvPr>
          <p:cNvCxnSpPr>
            <a:cxnSpLocks/>
          </p:cNvCxnSpPr>
          <p:nvPr/>
        </p:nvCxnSpPr>
        <p:spPr>
          <a:xfrm>
            <a:off x="2906919" y="2482401"/>
            <a:ext cx="0" cy="1477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D58E590-B3DB-4CF6-8967-0FAC21A8A043}"/>
              </a:ext>
            </a:extLst>
          </p:cNvPr>
          <p:cNvSpPr txBox="1"/>
          <p:nvPr/>
        </p:nvSpPr>
        <p:spPr>
          <a:xfrm>
            <a:off x="2881253" y="225719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576C92D-D1CE-45B7-873F-5418CCDBC197}"/>
              </a:ext>
            </a:extLst>
          </p:cNvPr>
          <p:cNvSpPr txBox="1"/>
          <p:nvPr/>
        </p:nvSpPr>
        <p:spPr>
          <a:xfrm>
            <a:off x="2895394" y="280968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11EECF0-E419-4201-B4AB-F721D33BC7F1}"/>
              </a:ext>
            </a:extLst>
          </p:cNvPr>
          <p:cNvCxnSpPr/>
          <p:nvPr/>
        </p:nvCxnSpPr>
        <p:spPr>
          <a:xfrm>
            <a:off x="2709547" y="2469431"/>
            <a:ext cx="194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4EDBC32-56DD-4677-8CA6-4BBD0EF8D869}"/>
              </a:ext>
            </a:extLst>
          </p:cNvPr>
          <p:cNvCxnSpPr/>
          <p:nvPr/>
        </p:nvCxnSpPr>
        <p:spPr>
          <a:xfrm>
            <a:off x="2735759" y="3027040"/>
            <a:ext cx="194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22">
                <a:extLst>
                  <a:ext uri="{FF2B5EF4-FFF2-40B4-BE49-F238E27FC236}">
                    <a16:creationId xmlns:a16="http://schemas.microsoft.com/office/drawing/2014/main" id="{3990B519-AF26-457B-88A1-28D42C4AC70D}"/>
                  </a:ext>
                </a:extLst>
              </p:cNvPr>
              <p:cNvSpPr txBox="1"/>
              <p:nvPr/>
            </p:nvSpPr>
            <p:spPr>
              <a:xfrm>
                <a:off x="666114" y="2748432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TextBox 22">
                <a:extLst>
                  <a:ext uri="{FF2B5EF4-FFF2-40B4-BE49-F238E27FC236}">
                    <a16:creationId xmlns:a16="http://schemas.microsoft.com/office/drawing/2014/main" id="{3990B519-AF26-457B-88A1-28D42C4AC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4" y="2748432"/>
                <a:ext cx="293400" cy="307777"/>
              </a:xfrm>
              <a:prstGeom prst="rect">
                <a:avLst/>
              </a:prstGeom>
              <a:blipFill>
                <a:blip r:embed="rId5"/>
                <a:stretch>
                  <a:fillRect l="-12500" r="-1041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22">
                <a:extLst>
                  <a:ext uri="{FF2B5EF4-FFF2-40B4-BE49-F238E27FC236}">
                    <a16:creationId xmlns:a16="http://schemas.microsoft.com/office/drawing/2014/main" id="{AE993015-ED43-4A70-8A48-A4D2C5EB0D36}"/>
                  </a:ext>
                </a:extLst>
              </p:cNvPr>
              <p:cNvSpPr txBox="1"/>
              <p:nvPr/>
            </p:nvSpPr>
            <p:spPr>
              <a:xfrm>
                <a:off x="666114" y="2219406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TextBox 22">
                <a:extLst>
                  <a:ext uri="{FF2B5EF4-FFF2-40B4-BE49-F238E27FC236}">
                    <a16:creationId xmlns:a16="http://schemas.microsoft.com/office/drawing/2014/main" id="{AE993015-ED43-4A70-8A48-A4D2C5EB0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4" y="2219406"/>
                <a:ext cx="2934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6F854D6D-124F-4615-B574-6E3C0A8435D6}"/>
              </a:ext>
            </a:extLst>
          </p:cNvPr>
          <p:cNvSpPr/>
          <p:nvPr/>
        </p:nvSpPr>
        <p:spPr>
          <a:xfrm>
            <a:off x="1579376" y="2200908"/>
            <a:ext cx="344774" cy="3447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DB75DCC-51E5-4B3F-862C-AB2B2B186214}"/>
              </a:ext>
            </a:extLst>
          </p:cNvPr>
          <p:cNvCxnSpPr>
            <a:cxnSpLocks/>
          </p:cNvCxnSpPr>
          <p:nvPr/>
        </p:nvCxnSpPr>
        <p:spPr>
          <a:xfrm>
            <a:off x="1039494" y="2378728"/>
            <a:ext cx="539882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B29924D-7FF9-47F8-B454-6B0531BFFD55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1049327" y="2834214"/>
            <a:ext cx="3887" cy="104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365F63-671D-4A11-ACE4-3B2E2C6EE911}"/>
              </a:ext>
            </a:extLst>
          </p:cNvPr>
          <p:cNvCxnSpPr>
            <a:cxnSpLocks/>
          </p:cNvCxnSpPr>
          <p:nvPr/>
        </p:nvCxnSpPr>
        <p:spPr>
          <a:xfrm>
            <a:off x="3242210" y="1805829"/>
            <a:ext cx="0" cy="4910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1386C77-16FC-4966-A7BF-08138E65EBF4}"/>
              </a:ext>
            </a:extLst>
          </p:cNvPr>
          <p:cNvCxnSpPr>
            <a:cxnSpLocks/>
          </p:cNvCxnSpPr>
          <p:nvPr/>
        </p:nvCxnSpPr>
        <p:spPr>
          <a:xfrm>
            <a:off x="3251489" y="3073011"/>
            <a:ext cx="0" cy="4910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0F79BC3-851C-442E-89BE-01562B57E028}"/>
              </a:ext>
            </a:extLst>
          </p:cNvPr>
          <p:cNvSpPr txBox="1"/>
          <p:nvPr/>
        </p:nvSpPr>
        <p:spPr>
          <a:xfrm>
            <a:off x="3045682" y="1447488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82FD78F-CFA3-4BF4-9065-842C2D484F59}"/>
              </a:ext>
            </a:extLst>
          </p:cNvPr>
          <p:cNvSpPr txBox="1"/>
          <p:nvPr/>
        </p:nvSpPr>
        <p:spPr>
          <a:xfrm>
            <a:off x="3091922" y="3589632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8E20A9-08B5-4CEA-95A6-67887C0C75D2}"/>
              </a:ext>
            </a:extLst>
          </p:cNvPr>
          <p:cNvSpPr txBox="1"/>
          <p:nvPr/>
        </p:nvSpPr>
        <p:spPr>
          <a:xfrm>
            <a:off x="1360896" y="1895627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mV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34873E0-73A2-43F4-B09D-9A025EE3AE13}"/>
              </a:ext>
            </a:extLst>
          </p:cNvPr>
          <p:cNvSpPr txBox="1"/>
          <p:nvPr/>
        </p:nvSpPr>
        <p:spPr>
          <a:xfrm>
            <a:off x="1511783" y="2213373"/>
            <a:ext cx="5515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8B0056-BC91-41D0-8274-A6020C87C667}"/>
              </a:ext>
            </a:extLst>
          </p:cNvPr>
          <p:cNvSpPr txBox="1"/>
          <p:nvPr/>
        </p:nvSpPr>
        <p:spPr>
          <a:xfrm>
            <a:off x="1438659" y="1009983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Difference in voltage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97C2CB7-4696-4ACE-9713-1608EE0AFFA2}"/>
              </a:ext>
            </a:extLst>
          </p:cNvPr>
          <p:cNvSpPr/>
          <p:nvPr/>
        </p:nvSpPr>
        <p:spPr>
          <a:xfrm>
            <a:off x="876940" y="2489440"/>
            <a:ext cx="344774" cy="3447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8DFF1A-EDAC-41CD-8DEC-05F1397DCFED}"/>
              </a:ext>
            </a:extLst>
          </p:cNvPr>
          <p:cNvSpPr txBox="1"/>
          <p:nvPr/>
        </p:nvSpPr>
        <p:spPr>
          <a:xfrm>
            <a:off x="809347" y="2501905"/>
            <a:ext cx="55154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Vid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234377B-D5D4-4812-9876-5C5F183F00B2}"/>
              </a:ext>
            </a:extLst>
          </p:cNvPr>
          <p:cNvCxnSpPr>
            <a:cxnSpLocks/>
          </p:cNvCxnSpPr>
          <p:nvPr/>
        </p:nvCxnSpPr>
        <p:spPr>
          <a:xfrm>
            <a:off x="1035517" y="2372972"/>
            <a:ext cx="3887" cy="104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BD3CEDE-FEE2-4D59-9CD9-F3FD0210321C}"/>
              </a:ext>
            </a:extLst>
          </p:cNvPr>
          <p:cNvCxnSpPr>
            <a:cxnSpLocks/>
          </p:cNvCxnSpPr>
          <p:nvPr/>
        </p:nvCxnSpPr>
        <p:spPr>
          <a:xfrm flipV="1">
            <a:off x="6665194" y="1645221"/>
            <a:ext cx="0" cy="2994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4EFA635-08DB-4AB4-98B7-F1643C592852}"/>
              </a:ext>
            </a:extLst>
          </p:cNvPr>
          <p:cNvCxnSpPr>
            <a:cxnSpLocks/>
          </p:cNvCxnSpPr>
          <p:nvPr/>
        </p:nvCxnSpPr>
        <p:spPr>
          <a:xfrm>
            <a:off x="4759377" y="3238048"/>
            <a:ext cx="371880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FE50CA1-4870-4955-89E4-EBBA60EF43C6}"/>
              </a:ext>
            </a:extLst>
          </p:cNvPr>
          <p:cNvSpPr txBox="1"/>
          <p:nvPr/>
        </p:nvSpPr>
        <p:spPr>
          <a:xfrm>
            <a:off x="5286099" y="1492424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  <a:p>
            <a:r>
              <a:rPr lang="en-US" dirty="0"/>
              <a:t>Gain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F83F7F-3D12-4F9B-B39D-80AA610E7A97}"/>
              </a:ext>
            </a:extLst>
          </p:cNvPr>
          <p:cNvCxnSpPr/>
          <p:nvPr/>
        </p:nvCxnSpPr>
        <p:spPr>
          <a:xfrm flipV="1">
            <a:off x="5591951" y="2245164"/>
            <a:ext cx="2053652" cy="2053652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CAA24D7-CF50-440D-A540-681FC0471EE6}"/>
              </a:ext>
            </a:extLst>
          </p:cNvPr>
          <p:cNvCxnSpPr>
            <a:cxnSpLocks/>
          </p:cNvCxnSpPr>
          <p:nvPr/>
        </p:nvCxnSpPr>
        <p:spPr>
          <a:xfrm>
            <a:off x="7628153" y="2257192"/>
            <a:ext cx="802708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F7341FD-8DAF-42D7-A789-A04C2D24A7E3}"/>
              </a:ext>
            </a:extLst>
          </p:cNvPr>
          <p:cNvCxnSpPr>
            <a:cxnSpLocks/>
          </p:cNvCxnSpPr>
          <p:nvPr/>
        </p:nvCxnSpPr>
        <p:spPr>
          <a:xfrm>
            <a:off x="4789243" y="4298816"/>
            <a:ext cx="802708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69325D23-0EB0-454A-860D-3775C1522331}"/>
              </a:ext>
            </a:extLst>
          </p:cNvPr>
          <p:cNvSpPr txBox="1"/>
          <p:nvPr/>
        </p:nvSpPr>
        <p:spPr>
          <a:xfrm>
            <a:off x="6476026" y="1340231"/>
            <a:ext cx="756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 (V)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5B70359-84CC-4B3B-8426-8A082AA20347}"/>
              </a:ext>
            </a:extLst>
          </p:cNvPr>
          <p:cNvSpPr txBox="1"/>
          <p:nvPr/>
        </p:nvSpPr>
        <p:spPr>
          <a:xfrm>
            <a:off x="7962118" y="3275263"/>
            <a:ext cx="9870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Vid (mV)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E5B2D61F-8115-4043-86EA-2E28B4B30E89}"/>
              </a:ext>
            </a:extLst>
          </p:cNvPr>
          <p:cNvCxnSpPr/>
          <p:nvPr/>
        </p:nvCxnSpPr>
        <p:spPr>
          <a:xfrm flipV="1">
            <a:off x="6387164" y="2261726"/>
            <a:ext cx="2053652" cy="20536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6144293-D136-4BF1-8585-5FD2029B39DB}"/>
              </a:ext>
            </a:extLst>
          </p:cNvPr>
          <p:cNvCxnSpPr>
            <a:cxnSpLocks/>
          </p:cNvCxnSpPr>
          <p:nvPr/>
        </p:nvCxnSpPr>
        <p:spPr>
          <a:xfrm>
            <a:off x="5591951" y="4298816"/>
            <a:ext cx="8027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41C34EE-6049-4741-857C-F447F29A2189}"/>
              </a:ext>
            </a:extLst>
          </p:cNvPr>
          <p:cNvCxnSpPr>
            <a:cxnSpLocks/>
          </p:cNvCxnSpPr>
          <p:nvPr/>
        </p:nvCxnSpPr>
        <p:spPr>
          <a:xfrm>
            <a:off x="8396767" y="2256330"/>
            <a:ext cx="8027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E175D3F-6C71-44AA-9D79-9E43CE253FC3}"/>
              </a:ext>
            </a:extLst>
          </p:cNvPr>
          <p:cNvCxnSpPr/>
          <p:nvPr/>
        </p:nvCxnSpPr>
        <p:spPr>
          <a:xfrm flipV="1">
            <a:off x="4801836" y="2254231"/>
            <a:ext cx="2053652" cy="205365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2F5F891-399A-42D2-B134-2E3DD8226DCD}"/>
              </a:ext>
            </a:extLst>
          </p:cNvPr>
          <p:cNvCxnSpPr>
            <a:cxnSpLocks/>
          </p:cNvCxnSpPr>
          <p:nvPr/>
        </p:nvCxnSpPr>
        <p:spPr>
          <a:xfrm>
            <a:off x="3991633" y="4298816"/>
            <a:ext cx="80270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0B4B5B7-7469-4927-B10E-5F9B38EC6E05}"/>
              </a:ext>
            </a:extLst>
          </p:cNvPr>
          <p:cNvCxnSpPr>
            <a:cxnSpLocks/>
          </p:cNvCxnSpPr>
          <p:nvPr/>
        </p:nvCxnSpPr>
        <p:spPr>
          <a:xfrm>
            <a:off x="6848914" y="2256330"/>
            <a:ext cx="80270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3A4C01-C469-4E13-8506-0F279D85F648}"/>
              </a:ext>
            </a:extLst>
          </p:cNvPr>
          <p:cNvSpPr txBox="1"/>
          <p:nvPr/>
        </p:nvSpPr>
        <p:spPr>
          <a:xfrm>
            <a:off x="7301781" y="3241921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10mV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41C327A-4FA9-4713-B19F-93F5B3F5F649}"/>
              </a:ext>
            </a:extLst>
          </p:cNvPr>
          <p:cNvSpPr txBox="1"/>
          <p:nvPr/>
        </p:nvSpPr>
        <p:spPr>
          <a:xfrm>
            <a:off x="5035834" y="32380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-10mV</a:t>
            </a:r>
          </a:p>
        </p:txBody>
      </p:sp>
    </p:spTree>
    <p:extLst>
      <p:ext uri="{BB962C8B-B14F-4D97-AF65-F5344CB8AC3E}">
        <p14:creationId xmlns:p14="http://schemas.microsoft.com/office/powerpoint/2010/main" val="415689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4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2834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Offset example</a:t>
            </a:r>
          </a:p>
        </p:txBody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12DE4AAE-B623-4DAB-B774-C777F9469F67}"/>
              </a:ext>
            </a:extLst>
          </p:cNvPr>
          <p:cNvSpPr/>
          <p:nvPr/>
        </p:nvSpPr>
        <p:spPr>
          <a:xfrm rot="5400000">
            <a:off x="3692895" y="2037647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22">
                <a:extLst>
                  <a:ext uri="{FF2B5EF4-FFF2-40B4-BE49-F238E27FC236}">
                    <a16:creationId xmlns:a16="http://schemas.microsoft.com/office/drawing/2014/main" id="{DEFCB89C-510F-4BD4-A2CC-16BEDE057C13}"/>
                  </a:ext>
                </a:extLst>
              </p:cNvPr>
              <p:cNvSpPr txBox="1"/>
              <p:nvPr/>
            </p:nvSpPr>
            <p:spPr>
              <a:xfrm>
                <a:off x="4019798" y="2895794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3" name="TextBox 22">
                <a:extLst>
                  <a:ext uri="{FF2B5EF4-FFF2-40B4-BE49-F238E27FC236}">
                    <a16:creationId xmlns:a16="http://schemas.microsoft.com/office/drawing/2014/main" id="{DEFCB89C-510F-4BD4-A2CC-16BEDE057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798" y="2895794"/>
                <a:ext cx="293400" cy="307777"/>
              </a:xfrm>
              <a:prstGeom prst="rect">
                <a:avLst/>
              </a:prstGeom>
              <a:blipFill>
                <a:blip r:embed="rId4"/>
                <a:stretch>
                  <a:fillRect l="-12245" r="-8163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22">
                <a:extLst>
                  <a:ext uri="{FF2B5EF4-FFF2-40B4-BE49-F238E27FC236}">
                    <a16:creationId xmlns:a16="http://schemas.microsoft.com/office/drawing/2014/main" id="{B850C358-90FC-4D15-BFA5-5BBBE343F6A4}"/>
                  </a:ext>
                </a:extLst>
              </p:cNvPr>
              <p:cNvSpPr txBox="1"/>
              <p:nvPr/>
            </p:nvSpPr>
            <p:spPr>
              <a:xfrm>
                <a:off x="4019798" y="1937048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4" name="TextBox 22">
                <a:extLst>
                  <a:ext uri="{FF2B5EF4-FFF2-40B4-BE49-F238E27FC236}">
                    <a16:creationId xmlns:a16="http://schemas.microsoft.com/office/drawing/2014/main" id="{B850C358-90FC-4D15-BFA5-5BBBE343F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798" y="1937048"/>
                <a:ext cx="2934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30C2650-1BE3-4AF9-9BEC-7EAC918601AD}"/>
              </a:ext>
            </a:extLst>
          </p:cNvPr>
          <p:cNvCxnSpPr>
            <a:cxnSpLocks/>
          </p:cNvCxnSpPr>
          <p:nvPr/>
        </p:nvCxnSpPr>
        <p:spPr>
          <a:xfrm>
            <a:off x="3196870" y="3046816"/>
            <a:ext cx="80270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3BF36C9A-2D6E-42F9-A1AA-A2B5A764DBAA}"/>
                  </a:ext>
                </a:extLst>
              </p:cNvPr>
              <p:cNvSpPr txBox="1"/>
              <p:nvPr/>
            </p:nvSpPr>
            <p:spPr>
              <a:xfrm>
                <a:off x="2653633" y="2924316"/>
                <a:ext cx="3442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os</a:t>
                </a: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3BF36C9A-2D6E-42F9-A1AA-A2B5A764D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633" y="2924316"/>
                <a:ext cx="344261" cy="215444"/>
              </a:xfrm>
              <a:prstGeom prst="rect">
                <a:avLst/>
              </a:prstGeom>
              <a:blipFill>
                <a:blip r:embed="rId6"/>
                <a:stretch>
                  <a:fillRect l="-17544" t="-28571" r="-19298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Oval 160">
            <a:extLst>
              <a:ext uri="{FF2B5EF4-FFF2-40B4-BE49-F238E27FC236}">
                <a16:creationId xmlns:a16="http://schemas.microsoft.com/office/drawing/2014/main" id="{84FD70FC-5EC9-492C-895E-647AAC6D75B1}"/>
              </a:ext>
            </a:extLst>
          </p:cNvPr>
          <p:cNvSpPr/>
          <p:nvPr/>
        </p:nvSpPr>
        <p:spPr>
          <a:xfrm>
            <a:off x="2460376" y="2706661"/>
            <a:ext cx="708970" cy="6667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0FAAEB1-5BB3-423C-8174-4E76C5759429}"/>
                  </a:ext>
                </a:extLst>
              </p:cNvPr>
              <p:cNvSpPr txBox="1"/>
              <p:nvPr/>
            </p:nvSpPr>
            <p:spPr>
              <a:xfrm>
                <a:off x="5922138" y="2497349"/>
                <a:ext cx="1345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𝑂𝑢𝑡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𝑜𝑠</m:t>
                        </m:r>
                      </m:sub>
                    </m:sSub>
                  </m:oMath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0FAAEB1-5BB3-423C-8174-4E76C5759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138" y="2497349"/>
                <a:ext cx="1345946" cy="276999"/>
              </a:xfrm>
              <a:prstGeom prst="rect">
                <a:avLst/>
              </a:prstGeom>
              <a:blipFill>
                <a:blip r:embed="rId7"/>
                <a:stretch>
                  <a:fillRect l="-5882" t="-28889" r="-181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B0454C3-02F3-430D-ACB2-34BC98E0846C}"/>
              </a:ext>
            </a:extLst>
          </p:cNvPr>
          <p:cNvCxnSpPr>
            <a:cxnSpLocks/>
          </p:cNvCxnSpPr>
          <p:nvPr/>
        </p:nvCxnSpPr>
        <p:spPr>
          <a:xfrm>
            <a:off x="3844356" y="2086857"/>
            <a:ext cx="125964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2DE9FA2-7E6A-482E-AEA3-2778F547A41A}"/>
              </a:ext>
            </a:extLst>
          </p:cNvPr>
          <p:cNvCxnSpPr>
            <a:cxnSpLocks/>
          </p:cNvCxnSpPr>
          <p:nvPr/>
        </p:nvCxnSpPr>
        <p:spPr>
          <a:xfrm>
            <a:off x="3858234" y="1217369"/>
            <a:ext cx="0" cy="85663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7E83835-EE1A-4500-BE87-A4BB47A8ADEC}"/>
              </a:ext>
            </a:extLst>
          </p:cNvPr>
          <p:cNvCxnSpPr>
            <a:cxnSpLocks/>
          </p:cNvCxnSpPr>
          <p:nvPr/>
        </p:nvCxnSpPr>
        <p:spPr>
          <a:xfrm>
            <a:off x="5140424" y="2635849"/>
            <a:ext cx="66567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F70DAF0-89BA-42A6-B29E-37764D276E08}"/>
              </a:ext>
            </a:extLst>
          </p:cNvPr>
          <p:cNvCxnSpPr>
            <a:cxnSpLocks/>
          </p:cNvCxnSpPr>
          <p:nvPr/>
        </p:nvCxnSpPr>
        <p:spPr>
          <a:xfrm>
            <a:off x="5320225" y="1230622"/>
            <a:ext cx="0" cy="1405227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39BE23AD-A586-4FFA-BCAD-506D02B3ACE7}"/>
              </a:ext>
            </a:extLst>
          </p:cNvPr>
          <p:cNvCxnSpPr>
            <a:cxnSpLocks/>
          </p:cNvCxnSpPr>
          <p:nvPr/>
        </p:nvCxnSpPr>
        <p:spPr>
          <a:xfrm>
            <a:off x="3844356" y="1217369"/>
            <a:ext cx="132584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C954C4D9-BEB9-47FE-8CD3-AB3008DEC5C9}"/>
              </a:ext>
            </a:extLst>
          </p:cNvPr>
          <p:cNvCxnSpPr>
            <a:cxnSpLocks/>
          </p:cNvCxnSpPr>
          <p:nvPr/>
        </p:nvCxnSpPr>
        <p:spPr>
          <a:xfrm>
            <a:off x="4598201" y="1217369"/>
            <a:ext cx="74017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951FFCE-1D5A-41B3-86B2-26BBAA135491}"/>
              </a:ext>
            </a:extLst>
          </p:cNvPr>
          <p:cNvCxnSpPr>
            <a:cxnSpLocks/>
          </p:cNvCxnSpPr>
          <p:nvPr/>
        </p:nvCxnSpPr>
        <p:spPr>
          <a:xfrm>
            <a:off x="2039634" y="3046816"/>
            <a:ext cx="420742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2541711-D504-4DFF-9A66-C67358E9AB2A}"/>
                  </a:ext>
                </a:extLst>
              </p:cNvPr>
              <p:cNvSpPr txBox="1"/>
              <p:nvPr/>
            </p:nvSpPr>
            <p:spPr>
              <a:xfrm>
                <a:off x="2013506" y="2806192"/>
                <a:ext cx="27541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2541711-D504-4DFF-9A66-C67358E9A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506" y="2806192"/>
                <a:ext cx="275418" cy="215444"/>
              </a:xfrm>
              <a:prstGeom prst="rect">
                <a:avLst/>
              </a:prstGeom>
              <a:blipFill>
                <a:blip r:embed="rId8"/>
                <a:stretch>
                  <a:fillRect l="-20000" r="-17778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16B70-F96F-42B3-8FD2-BC264A16C022}"/>
              </a:ext>
            </a:extLst>
          </p:cNvPr>
          <p:cNvCxnSpPr/>
          <p:nvPr/>
        </p:nvCxnSpPr>
        <p:spPr>
          <a:xfrm flipV="1">
            <a:off x="3493680" y="3139760"/>
            <a:ext cx="0" cy="70521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745F75B-9FBB-42C9-8BDC-059456F8097D}"/>
                  </a:ext>
                </a:extLst>
              </p:cNvPr>
              <p:cNvSpPr txBox="1"/>
              <p:nvPr/>
            </p:nvSpPr>
            <p:spPr>
              <a:xfrm>
                <a:off x="3068454" y="3844977"/>
                <a:ext cx="112226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os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745F75B-9FBB-42C9-8BDC-059456F80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454" y="3844977"/>
                <a:ext cx="1122268" cy="215444"/>
              </a:xfrm>
              <a:prstGeom prst="rect">
                <a:avLst/>
              </a:prstGeom>
              <a:blipFill>
                <a:blip r:embed="rId9"/>
                <a:stretch>
                  <a:fillRect l="-9783" t="-28571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47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5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5985CD-C6C4-42AC-B63B-83FFF73788EA}"/>
              </a:ext>
            </a:extLst>
          </p:cNvPr>
          <p:cNvSpPr txBox="1"/>
          <p:nvPr/>
        </p:nvSpPr>
        <p:spPr>
          <a:xfrm>
            <a:off x="713139" y="-14988"/>
            <a:ext cx="1263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Offset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34E417-C405-496E-A2F8-75AA1BAC007B}"/>
              </a:ext>
            </a:extLst>
          </p:cNvPr>
          <p:cNvGrpSpPr/>
          <p:nvPr/>
        </p:nvGrpSpPr>
        <p:grpSpPr>
          <a:xfrm>
            <a:off x="2377347" y="1143928"/>
            <a:ext cx="1190819" cy="645648"/>
            <a:chOff x="4179327" y="1894606"/>
            <a:chExt cx="838830" cy="645648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363EDD-45B8-40E0-8446-38F6A50C1178}"/>
                </a:ext>
              </a:extLst>
            </p:cNvPr>
            <p:cNvSpPr/>
            <p:nvPr/>
          </p:nvSpPr>
          <p:spPr>
            <a:xfrm rot="5400000">
              <a:off x="4076175" y="1997758"/>
              <a:ext cx="645648" cy="439343"/>
            </a:xfrm>
            <a:prstGeom prst="triangl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F27124-A369-4533-A050-DAD588C2D835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4618671" y="2203940"/>
              <a:ext cx="399486" cy="1349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6B0609-C9F0-4FA1-A5F7-2A43880BA370}"/>
              </a:ext>
            </a:extLst>
          </p:cNvPr>
          <p:cNvCxnSpPr>
            <a:cxnSpLocks/>
          </p:cNvCxnSpPr>
          <p:nvPr/>
        </p:nvCxnSpPr>
        <p:spPr>
          <a:xfrm>
            <a:off x="3225186" y="884708"/>
            <a:ext cx="0" cy="56364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50F4565-AC9E-4E85-8EEC-93C0C599E034}"/>
              </a:ext>
            </a:extLst>
          </p:cNvPr>
          <p:cNvGrpSpPr/>
          <p:nvPr/>
        </p:nvGrpSpPr>
        <p:grpSpPr>
          <a:xfrm>
            <a:off x="1893570" y="763944"/>
            <a:ext cx="1314647" cy="227635"/>
            <a:chOff x="4676775" y="1682364"/>
            <a:chExt cx="1619250" cy="693028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A4B67DA-118B-491C-9525-9882F2FF9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9B6B052-BF72-4320-9232-D0C23CD58A0A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DE1CEDB-1837-4F07-9F67-A712989559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3ACD580-3B79-445A-B8A4-5D924529D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250748-A713-43A4-B8DF-C297390D29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412251C-4821-4B71-87DA-237A1DD51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BB36435-1EC1-4AA1-81AB-C57DED942D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DDC6BDE-CF7F-4579-B9D4-8B01895B7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C5403BA-65BD-4B3E-B7F6-9EA89544F649}"/>
              </a:ext>
            </a:extLst>
          </p:cNvPr>
          <p:cNvCxnSpPr>
            <a:cxnSpLocks/>
          </p:cNvCxnSpPr>
          <p:nvPr/>
        </p:nvCxnSpPr>
        <p:spPr>
          <a:xfrm flipV="1">
            <a:off x="1911831" y="1217862"/>
            <a:ext cx="474308" cy="1601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B17A532-1038-4E07-85FB-AB9697E254DE}"/>
              </a:ext>
            </a:extLst>
          </p:cNvPr>
          <p:cNvCxnSpPr>
            <a:cxnSpLocks/>
          </p:cNvCxnSpPr>
          <p:nvPr/>
        </p:nvCxnSpPr>
        <p:spPr>
          <a:xfrm>
            <a:off x="1911831" y="900076"/>
            <a:ext cx="0" cy="32595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CB754F2-EB18-45B1-A766-7236FD02B896}"/>
                  </a:ext>
                </a:extLst>
              </p:cNvPr>
              <p:cNvSpPr txBox="1"/>
              <p:nvPr/>
            </p:nvSpPr>
            <p:spPr>
              <a:xfrm rot="10800000">
                <a:off x="2347270" y="1303486"/>
                <a:ext cx="22215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_</a:t>
                </a: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CB754F2-EB18-45B1-A766-7236FD02B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2347270" y="1303486"/>
                <a:ext cx="222153" cy="430887"/>
              </a:xfrm>
              <a:prstGeom prst="rect">
                <a:avLst/>
              </a:prstGeom>
              <a:blipFill>
                <a:blip r:embed="rId4"/>
                <a:stretch>
                  <a:fillRect l="-16667" t="-23944"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65BAA5F-4CE7-4A6D-9041-DFCF3C37B159}"/>
                  </a:ext>
                </a:extLst>
              </p:cNvPr>
              <p:cNvSpPr txBox="1"/>
              <p:nvPr/>
            </p:nvSpPr>
            <p:spPr>
              <a:xfrm>
                <a:off x="334816" y="889531"/>
                <a:ext cx="3535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65BAA5F-4CE7-4A6D-9041-DFCF3C37B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16" y="889531"/>
                <a:ext cx="353558" cy="276999"/>
              </a:xfrm>
              <a:prstGeom prst="rect">
                <a:avLst/>
              </a:prstGeom>
              <a:blipFill>
                <a:blip r:embed="rId5"/>
                <a:stretch>
                  <a:fillRect l="-15517" r="-689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0FC45100-6239-48BE-898C-74F189D5176B}"/>
                  </a:ext>
                </a:extLst>
              </p:cNvPr>
              <p:cNvSpPr txBox="1"/>
              <p:nvPr/>
            </p:nvSpPr>
            <p:spPr>
              <a:xfrm>
                <a:off x="3278260" y="932234"/>
                <a:ext cx="1993891" cy="527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0" dirty="0">
                    <a:solidFill>
                      <a:srgbClr val="0000FF"/>
                    </a:solidFill>
                  </a:rPr>
                  <a:t>Vout=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0FC45100-6239-48BE-898C-74F189D51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260" y="932234"/>
                <a:ext cx="1993891" cy="527773"/>
              </a:xfrm>
              <a:prstGeom prst="rect">
                <a:avLst/>
              </a:prstGeom>
              <a:blipFill>
                <a:blip r:embed="rId6"/>
                <a:stretch>
                  <a:fillRect l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E020353-F0E8-4765-B8DF-E51ACC8611C8}"/>
              </a:ext>
            </a:extLst>
          </p:cNvPr>
          <p:cNvGrpSpPr/>
          <p:nvPr/>
        </p:nvGrpSpPr>
        <p:grpSpPr>
          <a:xfrm>
            <a:off x="666341" y="1066624"/>
            <a:ext cx="1272194" cy="260841"/>
            <a:chOff x="4676775" y="1682364"/>
            <a:chExt cx="1619250" cy="693028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C63906C-E52A-43A8-AD5A-F91AAE153E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8C45AA-7426-4367-BAEE-8CF64E0C291B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96E4DFA-E4AB-478C-9463-9996923781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3E5CB49-AA6F-403A-81C0-D8C301E2E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5FE51E9-89DA-4D4D-A401-147D5F52D0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35542A9-C184-44B5-9555-CBD448F39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6FA6FA9-8825-4C66-BCFD-2E130A1571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B4B701F-DE07-4C82-83BB-268F0B147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41A03B4-3255-4E24-9673-214E8BC3E726}"/>
              </a:ext>
            </a:extLst>
          </p:cNvPr>
          <p:cNvCxnSpPr>
            <a:cxnSpLocks/>
          </p:cNvCxnSpPr>
          <p:nvPr/>
        </p:nvCxnSpPr>
        <p:spPr>
          <a:xfrm>
            <a:off x="1576916" y="1667620"/>
            <a:ext cx="80270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604C76CE-CB26-4AE1-B364-16E88FCF05D4}"/>
                  </a:ext>
                </a:extLst>
              </p:cNvPr>
              <p:cNvSpPr txBox="1"/>
              <p:nvPr/>
            </p:nvSpPr>
            <p:spPr>
              <a:xfrm>
                <a:off x="1200946" y="1550843"/>
                <a:ext cx="3442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os</a:t>
                </a: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604C76CE-CB26-4AE1-B364-16E88FCF0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946" y="1550843"/>
                <a:ext cx="344261" cy="215444"/>
              </a:xfrm>
              <a:prstGeom prst="rect">
                <a:avLst/>
              </a:prstGeom>
              <a:blipFill>
                <a:blip r:embed="rId7"/>
                <a:stretch>
                  <a:fillRect l="-17857" t="-25000" r="-21429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Oval 182">
            <a:extLst>
              <a:ext uri="{FF2B5EF4-FFF2-40B4-BE49-F238E27FC236}">
                <a16:creationId xmlns:a16="http://schemas.microsoft.com/office/drawing/2014/main" id="{6E40303B-2553-47A9-A55C-2A7A157A5CF0}"/>
              </a:ext>
            </a:extLst>
          </p:cNvPr>
          <p:cNvSpPr/>
          <p:nvPr/>
        </p:nvSpPr>
        <p:spPr>
          <a:xfrm>
            <a:off x="1118775" y="1460007"/>
            <a:ext cx="458141" cy="430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2C7C2B8-1217-45A7-B83D-9D0C890BC118}"/>
              </a:ext>
            </a:extLst>
          </p:cNvPr>
          <p:cNvCxnSpPr>
            <a:cxnSpLocks/>
          </p:cNvCxnSpPr>
          <p:nvPr/>
        </p:nvCxnSpPr>
        <p:spPr>
          <a:xfrm>
            <a:off x="688374" y="1675451"/>
            <a:ext cx="420742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03E149F-1B45-4B78-BC75-81B66A976931}"/>
              </a:ext>
            </a:extLst>
          </p:cNvPr>
          <p:cNvGrpSpPr/>
          <p:nvPr/>
        </p:nvGrpSpPr>
        <p:grpSpPr>
          <a:xfrm rot="16200000">
            <a:off x="377029" y="1863221"/>
            <a:ext cx="623339" cy="247799"/>
            <a:chOff x="4676775" y="1682364"/>
            <a:chExt cx="1619250" cy="693028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E130C4E-11CC-4B71-856F-72FB4DE15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9AF1E37-EF23-411D-A8DE-D09A68D39681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113A25DA-8ECE-4C0D-BF83-12CEBEE56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F8BE5BF-AFF2-4E2B-9923-A5623A285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BF117DE-1E46-4BB0-A265-D8A4BFCDA4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E504FD08-68B7-41D7-9B74-B18B314D7E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0F8E16B-BD20-4E48-8037-C496482D5C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729FA14-F2F7-41D1-95C7-FD2D5FBABC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0F2E51B-E87A-41FB-BB5B-ABB334736A01}"/>
              </a:ext>
            </a:extLst>
          </p:cNvPr>
          <p:cNvCxnSpPr>
            <a:cxnSpLocks/>
          </p:cNvCxnSpPr>
          <p:nvPr/>
        </p:nvCxnSpPr>
        <p:spPr>
          <a:xfrm>
            <a:off x="517889" y="2288101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217FE91-9958-41F6-B67A-40E33A4D7D0E}"/>
              </a:ext>
            </a:extLst>
          </p:cNvPr>
          <p:cNvCxnSpPr>
            <a:cxnSpLocks/>
          </p:cNvCxnSpPr>
          <p:nvPr/>
        </p:nvCxnSpPr>
        <p:spPr>
          <a:xfrm>
            <a:off x="627154" y="2377629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7C9B801-B40B-4895-B96C-067A59652871}"/>
              </a:ext>
            </a:extLst>
          </p:cNvPr>
          <p:cNvCxnSpPr>
            <a:cxnSpLocks/>
          </p:cNvCxnSpPr>
          <p:nvPr/>
        </p:nvCxnSpPr>
        <p:spPr>
          <a:xfrm>
            <a:off x="683211" y="2454431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61627BCD-7724-43B7-A472-B4F6D14D3D1C}"/>
                  </a:ext>
                </a:extLst>
              </p:cNvPr>
              <p:cNvSpPr txBox="1"/>
              <p:nvPr/>
            </p:nvSpPr>
            <p:spPr>
              <a:xfrm>
                <a:off x="1156073" y="695288"/>
                <a:ext cx="309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61627BCD-7724-43B7-A472-B4F6D14D3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073" y="695288"/>
                <a:ext cx="309637" cy="276999"/>
              </a:xfrm>
              <a:prstGeom prst="rect">
                <a:avLst/>
              </a:prstGeom>
              <a:blipFill>
                <a:blip r:embed="rId8"/>
                <a:stretch>
                  <a:fillRect l="-18000" r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3BAB788-B3EB-43E5-A8A8-1E91668EE032}"/>
                  </a:ext>
                </a:extLst>
              </p:cNvPr>
              <p:cNvSpPr txBox="1"/>
              <p:nvPr/>
            </p:nvSpPr>
            <p:spPr>
              <a:xfrm>
                <a:off x="2439808" y="434943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3BAB788-B3EB-43E5-A8A8-1E91668EE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08" y="434943"/>
                <a:ext cx="314958" cy="276999"/>
              </a:xfrm>
              <a:prstGeom prst="rect">
                <a:avLst/>
              </a:prstGeom>
              <a:blipFill>
                <a:blip r:embed="rId9"/>
                <a:stretch>
                  <a:fillRect l="-15385" r="-384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D313C67-E7CF-4906-8689-1A77A25C1835}"/>
              </a:ext>
            </a:extLst>
          </p:cNvPr>
          <p:cNvGrpSpPr/>
          <p:nvPr/>
        </p:nvGrpSpPr>
        <p:grpSpPr>
          <a:xfrm>
            <a:off x="2377347" y="3586142"/>
            <a:ext cx="1190819" cy="645648"/>
            <a:chOff x="4179327" y="1894606"/>
            <a:chExt cx="838830" cy="645648"/>
          </a:xfrm>
        </p:grpSpPr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0D407289-6912-46BC-BB92-9EDCC93514CA}"/>
                </a:ext>
              </a:extLst>
            </p:cNvPr>
            <p:cNvSpPr/>
            <p:nvPr/>
          </p:nvSpPr>
          <p:spPr>
            <a:xfrm rot="5400000">
              <a:off x="4076175" y="1997758"/>
              <a:ext cx="645648" cy="439343"/>
            </a:xfrm>
            <a:prstGeom prst="triangl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EBBE7FCD-8F05-446B-997F-5FE106F8F66E}"/>
                </a:ext>
              </a:extLst>
            </p:cNvPr>
            <p:cNvCxnSpPr>
              <a:cxnSpLocks/>
              <a:stCxn id="201" idx="0"/>
            </p:cNvCxnSpPr>
            <p:nvPr/>
          </p:nvCxnSpPr>
          <p:spPr>
            <a:xfrm flipV="1">
              <a:off x="4618671" y="2203940"/>
              <a:ext cx="399486" cy="1349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F5CC07A-E197-4329-935C-D1FDFFE2BB68}"/>
              </a:ext>
            </a:extLst>
          </p:cNvPr>
          <p:cNvCxnSpPr>
            <a:cxnSpLocks/>
          </p:cNvCxnSpPr>
          <p:nvPr/>
        </p:nvCxnSpPr>
        <p:spPr>
          <a:xfrm>
            <a:off x="3225186" y="3326922"/>
            <a:ext cx="0" cy="56364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170F3C9-7494-4C9B-8294-43E98462C9AC}"/>
              </a:ext>
            </a:extLst>
          </p:cNvPr>
          <p:cNvGrpSpPr/>
          <p:nvPr/>
        </p:nvGrpSpPr>
        <p:grpSpPr>
          <a:xfrm>
            <a:off x="1893570" y="3251128"/>
            <a:ext cx="1314647" cy="155611"/>
            <a:chOff x="4676775" y="1682364"/>
            <a:chExt cx="1619250" cy="693028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FBA1C57-5396-46DF-A393-F58A553FE5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B289DB4-AF17-44D5-AB99-ED9D7C6A9E56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1C8FD5D-D266-4F72-A8D6-3DA7AD331E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F985ACD-E174-4158-8E79-C507461EDB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1260324-20A3-473A-8929-0CEA0ACC5E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ECEE5AE1-84F6-46EF-8680-EEE3E78133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9A0C82A-9750-43FD-AEDB-5F2D043F0B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259F757-12B6-4C12-9C1A-4EA8C360A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F848D45A-2183-42C8-AC7C-DC4B48B51430}"/>
              </a:ext>
            </a:extLst>
          </p:cNvPr>
          <p:cNvCxnSpPr>
            <a:cxnSpLocks/>
          </p:cNvCxnSpPr>
          <p:nvPr/>
        </p:nvCxnSpPr>
        <p:spPr>
          <a:xfrm flipV="1">
            <a:off x="1911831" y="3660076"/>
            <a:ext cx="474308" cy="1601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9294F2B-AF6B-4662-9A5E-B4631916518B}"/>
              </a:ext>
            </a:extLst>
          </p:cNvPr>
          <p:cNvCxnSpPr>
            <a:cxnSpLocks/>
          </p:cNvCxnSpPr>
          <p:nvPr/>
        </p:nvCxnSpPr>
        <p:spPr>
          <a:xfrm>
            <a:off x="1911831" y="3342290"/>
            <a:ext cx="0" cy="32595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3B9EAD50-5A62-4533-A175-90565A210DDD}"/>
                  </a:ext>
                </a:extLst>
              </p:cNvPr>
              <p:cNvSpPr txBox="1"/>
              <p:nvPr/>
            </p:nvSpPr>
            <p:spPr>
              <a:xfrm rot="10800000">
                <a:off x="2347270" y="3745700"/>
                <a:ext cx="22215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_</a:t>
                </a:r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3B9EAD50-5A62-4533-A175-90565A210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2347270" y="3745700"/>
                <a:ext cx="222153" cy="430887"/>
              </a:xfrm>
              <a:prstGeom prst="rect">
                <a:avLst/>
              </a:prstGeom>
              <a:blipFill>
                <a:blip r:embed="rId10"/>
                <a:stretch>
                  <a:fillRect l="-16667" t="-23944"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E15DEFD4-495B-41E0-8C31-98F1ADD0BD5E}"/>
                  </a:ext>
                </a:extLst>
              </p:cNvPr>
              <p:cNvSpPr txBox="1"/>
              <p:nvPr/>
            </p:nvSpPr>
            <p:spPr>
              <a:xfrm>
                <a:off x="334816" y="3331745"/>
                <a:ext cx="3535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E15DEFD4-495B-41E0-8C31-98F1ADD0B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16" y="3331745"/>
                <a:ext cx="353558" cy="276999"/>
              </a:xfrm>
              <a:prstGeom prst="rect">
                <a:avLst/>
              </a:prstGeom>
              <a:blipFill>
                <a:blip r:embed="rId11"/>
                <a:stretch>
                  <a:fillRect l="-15517" r="-689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95D8B95-E529-4404-80ED-63E4DEE4BEEC}"/>
              </a:ext>
            </a:extLst>
          </p:cNvPr>
          <p:cNvGrpSpPr/>
          <p:nvPr/>
        </p:nvGrpSpPr>
        <p:grpSpPr>
          <a:xfrm>
            <a:off x="666471" y="3574460"/>
            <a:ext cx="1272194" cy="159405"/>
            <a:chOff x="4676775" y="1682364"/>
            <a:chExt cx="1619250" cy="693028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B37E3EE-CEDF-4147-9BCF-77F1EF32ED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79BAB75-C702-4F5F-BB76-4BDC2D0D9A6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A17E5DA-4799-448B-BD42-D8C630B5EF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A83CD43-2034-4981-9D81-52143569E3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849D938-78C1-42A2-A14D-DCAE1E635E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D59C1A8F-BA46-44C6-87D1-E14DBBEBA4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239E70C-518C-41D0-ABCB-B1AA5B5E98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B9917D3-2626-4E09-82DF-0E8C9EAA9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AFF9657-6341-4583-97A7-3355099FC3D7}"/>
              </a:ext>
            </a:extLst>
          </p:cNvPr>
          <p:cNvCxnSpPr>
            <a:cxnSpLocks/>
          </p:cNvCxnSpPr>
          <p:nvPr/>
        </p:nvCxnSpPr>
        <p:spPr>
          <a:xfrm>
            <a:off x="1576916" y="4109834"/>
            <a:ext cx="80270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34467338-764B-4807-AA01-C11B610E1216}"/>
                  </a:ext>
                </a:extLst>
              </p:cNvPr>
              <p:cNvSpPr txBox="1"/>
              <p:nvPr/>
            </p:nvSpPr>
            <p:spPr>
              <a:xfrm>
                <a:off x="1200946" y="3993057"/>
                <a:ext cx="3442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os</a:t>
                </a:r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34467338-764B-4807-AA01-C11B610E1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946" y="3993057"/>
                <a:ext cx="344261" cy="215444"/>
              </a:xfrm>
              <a:prstGeom prst="rect">
                <a:avLst/>
              </a:prstGeom>
              <a:blipFill>
                <a:blip r:embed="rId7"/>
                <a:stretch>
                  <a:fillRect l="-17857" t="-25714" r="-21429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Oval 227">
            <a:extLst>
              <a:ext uri="{FF2B5EF4-FFF2-40B4-BE49-F238E27FC236}">
                <a16:creationId xmlns:a16="http://schemas.microsoft.com/office/drawing/2014/main" id="{6218ACCE-57F7-49FD-8169-DBBFFDF7FFC8}"/>
              </a:ext>
            </a:extLst>
          </p:cNvPr>
          <p:cNvSpPr/>
          <p:nvPr/>
        </p:nvSpPr>
        <p:spPr>
          <a:xfrm>
            <a:off x="1118775" y="3902221"/>
            <a:ext cx="458141" cy="430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7018771B-5234-4BF4-A86C-B8FB27C0E2A4}"/>
              </a:ext>
            </a:extLst>
          </p:cNvPr>
          <p:cNvCxnSpPr>
            <a:cxnSpLocks/>
          </p:cNvCxnSpPr>
          <p:nvPr/>
        </p:nvCxnSpPr>
        <p:spPr>
          <a:xfrm>
            <a:off x="688374" y="4117665"/>
            <a:ext cx="420742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33D93F52-4E33-403F-8B09-BB87EDD5F904}"/>
              </a:ext>
            </a:extLst>
          </p:cNvPr>
          <p:cNvGrpSpPr/>
          <p:nvPr/>
        </p:nvGrpSpPr>
        <p:grpSpPr>
          <a:xfrm rot="16200000">
            <a:off x="379690" y="4355239"/>
            <a:ext cx="623339" cy="148190"/>
            <a:chOff x="4676775" y="1682364"/>
            <a:chExt cx="1619250" cy="693028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395A63B-2C1F-4FB6-BDEF-3211833350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0EDC6986-A80D-4F63-A097-55D2D0B96E76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4C801DB-733C-46C9-8CA0-7DAEAB4200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6796D38-457B-4BBF-A888-99A38E349A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55D18C7E-9C09-4D99-AE83-1C42935E05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F02B780-C8F4-4428-A55F-A0ED3951D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1EA9B6BA-D20B-400F-97D1-CF0FD46173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AE3BDAF8-3B7A-4B58-8097-A7D184D19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F7C71D45-B74F-40C1-ABC8-B2AAFC86442A}"/>
              </a:ext>
            </a:extLst>
          </p:cNvPr>
          <p:cNvCxnSpPr>
            <a:cxnSpLocks/>
          </p:cNvCxnSpPr>
          <p:nvPr/>
        </p:nvCxnSpPr>
        <p:spPr>
          <a:xfrm>
            <a:off x="450296" y="3801039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EC3460B-565B-4CAA-8B58-610C1A76CEB0}"/>
              </a:ext>
            </a:extLst>
          </p:cNvPr>
          <p:cNvCxnSpPr>
            <a:cxnSpLocks/>
          </p:cNvCxnSpPr>
          <p:nvPr/>
        </p:nvCxnSpPr>
        <p:spPr>
          <a:xfrm>
            <a:off x="559561" y="3890567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9DEE653E-3E9B-4835-8213-524F9E794A3B}"/>
              </a:ext>
            </a:extLst>
          </p:cNvPr>
          <p:cNvCxnSpPr>
            <a:cxnSpLocks/>
          </p:cNvCxnSpPr>
          <p:nvPr/>
        </p:nvCxnSpPr>
        <p:spPr>
          <a:xfrm>
            <a:off x="615618" y="3967369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6D3EC292-2B7A-4305-88F6-5ACCB3AA1208}"/>
                  </a:ext>
                </a:extLst>
              </p:cNvPr>
              <p:cNvSpPr txBox="1"/>
              <p:nvPr/>
            </p:nvSpPr>
            <p:spPr>
              <a:xfrm>
                <a:off x="1156073" y="3137502"/>
                <a:ext cx="309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6D3EC292-2B7A-4305-88F6-5ACCB3AA1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073" y="3137502"/>
                <a:ext cx="309637" cy="276999"/>
              </a:xfrm>
              <a:prstGeom prst="rect">
                <a:avLst/>
              </a:prstGeom>
              <a:blipFill>
                <a:blip r:embed="rId12"/>
                <a:stretch>
                  <a:fillRect l="-18000" r="-4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04ACD003-3FA5-40BE-82F5-FFD788461862}"/>
                  </a:ext>
                </a:extLst>
              </p:cNvPr>
              <p:cNvSpPr txBox="1"/>
              <p:nvPr/>
            </p:nvSpPr>
            <p:spPr>
              <a:xfrm>
                <a:off x="2439808" y="2877157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04ACD003-3FA5-40BE-82F5-FFD788461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08" y="2877157"/>
                <a:ext cx="314958" cy="276999"/>
              </a:xfrm>
              <a:prstGeom prst="rect">
                <a:avLst/>
              </a:prstGeom>
              <a:blipFill>
                <a:blip r:embed="rId13"/>
                <a:stretch>
                  <a:fillRect l="-15385" r="-384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5F3238E-BC57-45BE-BBA5-C18434428BEC}"/>
              </a:ext>
            </a:extLst>
          </p:cNvPr>
          <p:cNvSpPr txBox="1"/>
          <p:nvPr/>
        </p:nvSpPr>
        <p:spPr>
          <a:xfrm>
            <a:off x="29285" y="2567657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 connect Vin to ground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B09E946-BBB8-48AC-9E1F-5638ECF05925}"/>
              </a:ext>
            </a:extLst>
          </p:cNvPr>
          <p:cNvCxnSpPr>
            <a:cxnSpLocks/>
          </p:cNvCxnSpPr>
          <p:nvPr/>
        </p:nvCxnSpPr>
        <p:spPr>
          <a:xfrm>
            <a:off x="656177" y="3668243"/>
            <a:ext cx="0" cy="11858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A4B1FAB5-465E-4FBE-B7B0-A93404ACC44C}"/>
              </a:ext>
            </a:extLst>
          </p:cNvPr>
          <p:cNvCxnSpPr>
            <a:cxnSpLocks/>
          </p:cNvCxnSpPr>
          <p:nvPr/>
        </p:nvCxnSpPr>
        <p:spPr>
          <a:xfrm>
            <a:off x="503937" y="4741004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B5BA8F5D-B13E-4883-B7D4-15F161858534}"/>
              </a:ext>
            </a:extLst>
          </p:cNvPr>
          <p:cNvCxnSpPr>
            <a:cxnSpLocks/>
          </p:cNvCxnSpPr>
          <p:nvPr/>
        </p:nvCxnSpPr>
        <p:spPr>
          <a:xfrm>
            <a:off x="613202" y="4830532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E7DC020-4041-4AF7-9C0E-9E31A26306D4}"/>
              </a:ext>
            </a:extLst>
          </p:cNvPr>
          <p:cNvCxnSpPr>
            <a:cxnSpLocks/>
          </p:cNvCxnSpPr>
          <p:nvPr/>
        </p:nvCxnSpPr>
        <p:spPr>
          <a:xfrm>
            <a:off x="669259" y="4907334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D761D224-A203-434A-A10E-E11D17CEB219}"/>
                  </a:ext>
                </a:extLst>
              </p:cNvPr>
              <p:cNvSpPr txBox="1"/>
              <p:nvPr/>
            </p:nvSpPr>
            <p:spPr>
              <a:xfrm>
                <a:off x="4032606" y="3430261"/>
                <a:ext cx="5092650" cy="745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>
                    <a:solidFill>
                      <a:srgbClr val="0000FF"/>
                    </a:solidFill>
                  </a:rPr>
                  <a:t>Vout=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+ (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𝑜𝑠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D761D224-A203-434A-A10E-E11D17CEB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606" y="3430261"/>
                <a:ext cx="5092650" cy="745460"/>
              </a:xfrm>
              <a:prstGeom prst="rect">
                <a:avLst/>
              </a:prstGeom>
              <a:blipFill>
                <a:blip r:embed="rId14"/>
                <a:stretch>
                  <a:fillRect l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47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6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5985CD-C6C4-42AC-B63B-83FFF73788EA}"/>
              </a:ext>
            </a:extLst>
          </p:cNvPr>
          <p:cNvSpPr txBox="1"/>
          <p:nvPr/>
        </p:nvSpPr>
        <p:spPr>
          <a:xfrm>
            <a:off x="713139" y="-14988"/>
            <a:ext cx="5471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00FF"/>
                </a:solidFill>
                <a:latin typeface="Livvic" panose="020B0604020202020204" charset="0"/>
              </a:rPr>
              <a:t>Vout</a:t>
            </a:r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 in different configuration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34E417-C405-496E-A2F8-75AA1BAC007B}"/>
              </a:ext>
            </a:extLst>
          </p:cNvPr>
          <p:cNvGrpSpPr/>
          <p:nvPr/>
        </p:nvGrpSpPr>
        <p:grpSpPr>
          <a:xfrm>
            <a:off x="3081885" y="1629609"/>
            <a:ext cx="1190819" cy="645648"/>
            <a:chOff x="4179327" y="1894606"/>
            <a:chExt cx="838830" cy="645648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363EDD-45B8-40E0-8446-38F6A50C1178}"/>
                </a:ext>
              </a:extLst>
            </p:cNvPr>
            <p:cNvSpPr/>
            <p:nvPr/>
          </p:nvSpPr>
          <p:spPr>
            <a:xfrm rot="5400000">
              <a:off x="4076175" y="1997758"/>
              <a:ext cx="645648" cy="439343"/>
            </a:xfrm>
            <a:prstGeom prst="triangl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F27124-A369-4533-A050-DAD588C2D835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4618671" y="2203940"/>
              <a:ext cx="399486" cy="1349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6B0609-C9F0-4FA1-A5F7-2A43880BA370}"/>
              </a:ext>
            </a:extLst>
          </p:cNvPr>
          <p:cNvCxnSpPr>
            <a:cxnSpLocks/>
          </p:cNvCxnSpPr>
          <p:nvPr/>
        </p:nvCxnSpPr>
        <p:spPr>
          <a:xfrm>
            <a:off x="3929724" y="1370389"/>
            <a:ext cx="0" cy="56364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50F4565-AC9E-4E85-8EEC-93C0C599E034}"/>
              </a:ext>
            </a:extLst>
          </p:cNvPr>
          <p:cNvGrpSpPr/>
          <p:nvPr/>
        </p:nvGrpSpPr>
        <p:grpSpPr>
          <a:xfrm>
            <a:off x="2598108" y="1249625"/>
            <a:ext cx="1314647" cy="227635"/>
            <a:chOff x="4676775" y="1682364"/>
            <a:chExt cx="1619250" cy="693028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A4B67DA-118B-491C-9525-9882F2FF9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9B6B052-BF72-4320-9232-D0C23CD58A0A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DE1CEDB-1837-4F07-9F67-A712989559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3ACD580-3B79-445A-B8A4-5D924529D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250748-A713-43A4-B8DF-C297390D29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412251C-4821-4B71-87DA-237A1DD51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BB36435-1EC1-4AA1-81AB-C57DED942D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DDC6BDE-CF7F-4579-B9D4-8B01895B7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C5403BA-65BD-4B3E-B7F6-9EA89544F649}"/>
              </a:ext>
            </a:extLst>
          </p:cNvPr>
          <p:cNvCxnSpPr>
            <a:cxnSpLocks/>
          </p:cNvCxnSpPr>
          <p:nvPr/>
        </p:nvCxnSpPr>
        <p:spPr>
          <a:xfrm flipV="1">
            <a:off x="2616369" y="1703543"/>
            <a:ext cx="474308" cy="1601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B17A532-1038-4E07-85FB-AB9697E254DE}"/>
              </a:ext>
            </a:extLst>
          </p:cNvPr>
          <p:cNvCxnSpPr>
            <a:cxnSpLocks/>
          </p:cNvCxnSpPr>
          <p:nvPr/>
        </p:nvCxnSpPr>
        <p:spPr>
          <a:xfrm>
            <a:off x="2616369" y="1385757"/>
            <a:ext cx="0" cy="32595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CB754F2-EB18-45B1-A766-7236FD02B896}"/>
                  </a:ext>
                </a:extLst>
              </p:cNvPr>
              <p:cNvSpPr txBox="1"/>
              <p:nvPr/>
            </p:nvSpPr>
            <p:spPr>
              <a:xfrm rot="10800000">
                <a:off x="3051808" y="1789167"/>
                <a:ext cx="22215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_</a:t>
                </a: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CB754F2-EB18-45B1-A766-7236FD02B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051808" y="1789167"/>
                <a:ext cx="222153" cy="430887"/>
              </a:xfrm>
              <a:prstGeom prst="rect">
                <a:avLst/>
              </a:prstGeom>
              <a:blipFill>
                <a:blip r:embed="rId4"/>
                <a:stretch>
                  <a:fillRect l="-16667" t="-23944"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E020353-F0E8-4765-B8DF-E51ACC8611C8}"/>
              </a:ext>
            </a:extLst>
          </p:cNvPr>
          <p:cNvGrpSpPr/>
          <p:nvPr/>
        </p:nvGrpSpPr>
        <p:grpSpPr>
          <a:xfrm>
            <a:off x="1370879" y="1552305"/>
            <a:ext cx="1272194" cy="260841"/>
            <a:chOff x="4676775" y="1682364"/>
            <a:chExt cx="1619250" cy="693028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C63906C-E52A-43A8-AD5A-F91AAE153E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8C45AA-7426-4367-BAEE-8CF64E0C291B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96E4DFA-E4AB-478C-9463-9996923781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3E5CB49-AA6F-403A-81C0-D8C301E2E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5FE51E9-89DA-4D4D-A401-147D5F52D0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35542A9-C184-44B5-9555-CBD448F39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6FA6FA9-8825-4C66-BCFD-2E130A1571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B4B701F-DE07-4C82-83BB-268F0B147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41A03B4-3255-4E24-9673-214E8BC3E726}"/>
              </a:ext>
            </a:extLst>
          </p:cNvPr>
          <p:cNvCxnSpPr>
            <a:cxnSpLocks/>
          </p:cNvCxnSpPr>
          <p:nvPr/>
        </p:nvCxnSpPr>
        <p:spPr>
          <a:xfrm>
            <a:off x="2281454" y="2153301"/>
            <a:ext cx="80270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2C7C2B8-1217-45A7-B83D-9D0C890BC118}"/>
              </a:ext>
            </a:extLst>
          </p:cNvPr>
          <p:cNvCxnSpPr>
            <a:cxnSpLocks/>
          </p:cNvCxnSpPr>
          <p:nvPr/>
        </p:nvCxnSpPr>
        <p:spPr>
          <a:xfrm>
            <a:off x="1392912" y="2153637"/>
            <a:ext cx="101318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61627BCD-7724-43B7-A472-B4F6D14D3D1C}"/>
                  </a:ext>
                </a:extLst>
              </p:cNvPr>
              <p:cNvSpPr txBox="1"/>
              <p:nvPr/>
            </p:nvSpPr>
            <p:spPr>
              <a:xfrm>
                <a:off x="1860611" y="1180969"/>
                <a:ext cx="309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61627BCD-7724-43B7-A472-B4F6D14D3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611" y="1180969"/>
                <a:ext cx="309637" cy="276999"/>
              </a:xfrm>
              <a:prstGeom prst="rect">
                <a:avLst/>
              </a:prstGeom>
              <a:blipFill>
                <a:blip r:embed="rId5"/>
                <a:stretch>
                  <a:fillRect l="-15686" r="-39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3BAB788-B3EB-43E5-A8A8-1E91668EE032}"/>
                  </a:ext>
                </a:extLst>
              </p:cNvPr>
              <p:cNvSpPr txBox="1"/>
              <p:nvPr/>
            </p:nvSpPr>
            <p:spPr>
              <a:xfrm>
                <a:off x="3144346" y="920624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3BAB788-B3EB-43E5-A8A8-1E91668EE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346" y="920624"/>
                <a:ext cx="314958" cy="276999"/>
              </a:xfrm>
              <a:prstGeom prst="rect">
                <a:avLst/>
              </a:prstGeom>
              <a:blipFill>
                <a:blip r:embed="rId6"/>
                <a:stretch>
                  <a:fillRect l="-17647" r="-392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D313C67-E7CF-4906-8689-1A77A25C1835}"/>
              </a:ext>
            </a:extLst>
          </p:cNvPr>
          <p:cNvGrpSpPr/>
          <p:nvPr/>
        </p:nvGrpSpPr>
        <p:grpSpPr>
          <a:xfrm>
            <a:off x="6659319" y="1400036"/>
            <a:ext cx="1190819" cy="645648"/>
            <a:chOff x="4179327" y="1894606"/>
            <a:chExt cx="838830" cy="645648"/>
          </a:xfrm>
        </p:grpSpPr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0D407289-6912-46BC-BB92-9EDCC93514CA}"/>
                </a:ext>
              </a:extLst>
            </p:cNvPr>
            <p:cNvSpPr/>
            <p:nvPr/>
          </p:nvSpPr>
          <p:spPr>
            <a:xfrm rot="5400000">
              <a:off x="4076175" y="1997758"/>
              <a:ext cx="645648" cy="439343"/>
            </a:xfrm>
            <a:prstGeom prst="triangl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EBBE7FCD-8F05-446B-997F-5FE106F8F66E}"/>
                </a:ext>
              </a:extLst>
            </p:cNvPr>
            <p:cNvCxnSpPr>
              <a:cxnSpLocks/>
              <a:stCxn id="201" idx="0"/>
            </p:cNvCxnSpPr>
            <p:nvPr/>
          </p:nvCxnSpPr>
          <p:spPr>
            <a:xfrm flipV="1">
              <a:off x="4618671" y="2203940"/>
              <a:ext cx="399486" cy="1349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F5CC07A-E197-4329-935C-D1FDFFE2BB68}"/>
              </a:ext>
            </a:extLst>
          </p:cNvPr>
          <p:cNvCxnSpPr>
            <a:cxnSpLocks/>
          </p:cNvCxnSpPr>
          <p:nvPr/>
        </p:nvCxnSpPr>
        <p:spPr>
          <a:xfrm>
            <a:off x="7507158" y="1140816"/>
            <a:ext cx="0" cy="56364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170F3C9-7494-4C9B-8294-43E98462C9AC}"/>
              </a:ext>
            </a:extLst>
          </p:cNvPr>
          <p:cNvGrpSpPr/>
          <p:nvPr/>
        </p:nvGrpSpPr>
        <p:grpSpPr>
          <a:xfrm>
            <a:off x="6175542" y="1065022"/>
            <a:ext cx="1314647" cy="155611"/>
            <a:chOff x="4676775" y="1682364"/>
            <a:chExt cx="1619250" cy="693028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FBA1C57-5396-46DF-A393-F58A553FE5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B289DB4-AF17-44D5-AB99-ED9D7C6A9E56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1C8FD5D-D266-4F72-A8D6-3DA7AD331E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F985ACD-E174-4158-8E79-C507461EDB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1260324-20A3-473A-8929-0CEA0ACC5E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ECEE5AE1-84F6-46EF-8680-EEE3E78133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9A0C82A-9750-43FD-AEDB-5F2D043F0B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259F757-12B6-4C12-9C1A-4EA8C360A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F848D45A-2183-42C8-AC7C-DC4B48B51430}"/>
              </a:ext>
            </a:extLst>
          </p:cNvPr>
          <p:cNvCxnSpPr>
            <a:cxnSpLocks/>
          </p:cNvCxnSpPr>
          <p:nvPr/>
        </p:nvCxnSpPr>
        <p:spPr>
          <a:xfrm flipV="1">
            <a:off x="6193803" y="1473970"/>
            <a:ext cx="474308" cy="1601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9294F2B-AF6B-4662-9A5E-B4631916518B}"/>
              </a:ext>
            </a:extLst>
          </p:cNvPr>
          <p:cNvCxnSpPr>
            <a:cxnSpLocks/>
          </p:cNvCxnSpPr>
          <p:nvPr/>
        </p:nvCxnSpPr>
        <p:spPr>
          <a:xfrm>
            <a:off x="6193803" y="1156184"/>
            <a:ext cx="0" cy="32595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3B9EAD50-5A62-4533-A175-90565A210DDD}"/>
                  </a:ext>
                </a:extLst>
              </p:cNvPr>
              <p:cNvSpPr txBox="1"/>
              <p:nvPr/>
            </p:nvSpPr>
            <p:spPr>
              <a:xfrm rot="10800000">
                <a:off x="6629242" y="1559594"/>
                <a:ext cx="22215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_</a:t>
                </a:r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3B9EAD50-5A62-4533-A175-90565A210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6629242" y="1559594"/>
                <a:ext cx="222153" cy="430887"/>
              </a:xfrm>
              <a:prstGeom prst="rect">
                <a:avLst/>
              </a:prstGeom>
              <a:blipFill>
                <a:blip r:embed="rId7"/>
                <a:stretch>
                  <a:fillRect l="-13514" t="-23944" r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AFF9657-6341-4583-97A7-3355099FC3D7}"/>
              </a:ext>
            </a:extLst>
          </p:cNvPr>
          <p:cNvCxnSpPr>
            <a:cxnSpLocks/>
          </p:cNvCxnSpPr>
          <p:nvPr/>
        </p:nvCxnSpPr>
        <p:spPr>
          <a:xfrm>
            <a:off x="4272704" y="1938718"/>
            <a:ext cx="240160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04ACD003-3FA5-40BE-82F5-FFD788461862}"/>
                  </a:ext>
                </a:extLst>
              </p:cNvPr>
              <p:cNvSpPr txBox="1"/>
              <p:nvPr/>
            </p:nvSpPr>
            <p:spPr>
              <a:xfrm>
                <a:off x="6721780" y="691051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04ACD003-3FA5-40BE-82F5-FFD788461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780" y="691051"/>
                <a:ext cx="314958" cy="276999"/>
              </a:xfrm>
              <a:prstGeom prst="rect">
                <a:avLst/>
              </a:prstGeom>
              <a:blipFill>
                <a:blip r:embed="rId8"/>
                <a:stretch>
                  <a:fillRect l="-17647" r="-39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D761D224-A203-434A-A10E-E11D17CEB219}"/>
                  </a:ext>
                </a:extLst>
              </p:cNvPr>
              <p:cNvSpPr txBox="1"/>
              <p:nvPr/>
            </p:nvSpPr>
            <p:spPr>
              <a:xfrm>
                <a:off x="2757488" y="3176392"/>
                <a:ext cx="5092650" cy="745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>
                    <a:solidFill>
                      <a:srgbClr val="0000FF"/>
                    </a:solidFill>
                  </a:rPr>
                  <a:t>Vout=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D761D224-A203-434A-A10E-E11D17CEB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488" y="3176392"/>
                <a:ext cx="5092650" cy="745460"/>
              </a:xfrm>
              <a:prstGeom prst="rect">
                <a:avLst/>
              </a:prstGeom>
              <a:blipFill>
                <a:blip r:embed="rId9"/>
                <a:stretch>
                  <a:fillRect l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3F5F8B8B-96A7-4EB8-9DFE-B0BC580A3504}"/>
              </a:ext>
            </a:extLst>
          </p:cNvPr>
          <p:cNvCxnSpPr>
            <a:cxnSpLocks/>
          </p:cNvCxnSpPr>
          <p:nvPr/>
        </p:nvCxnSpPr>
        <p:spPr>
          <a:xfrm>
            <a:off x="1183601" y="1836185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03B0013D-1CE4-450B-B4CE-DBADB5E21EF8}"/>
              </a:ext>
            </a:extLst>
          </p:cNvPr>
          <p:cNvCxnSpPr>
            <a:cxnSpLocks/>
          </p:cNvCxnSpPr>
          <p:nvPr/>
        </p:nvCxnSpPr>
        <p:spPr>
          <a:xfrm>
            <a:off x="1292866" y="1925713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BEA10B69-F9BF-4109-8346-24DEB3DB94F4}"/>
              </a:ext>
            </a:extLst>
          </p:cNvPr>
          <p:cNvCxnSpPr>
            <a:cxnSpLocks/>
          </p:cNvCxnSpPr>
          <p:nvPr/>
        </p:nvCxnSpPr>
        <p:spPr>
          <a:xfrm>
            <a:off x="1348923" y="2002515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3663146-11DA-4065-A119-21392D34BF1F}"/>
              </a:ext>
            </a:extLst>
          </p:cNvPr>
          <p:cNvCxnSpPr>
            <a:cxnSpLocks/>
          </p:cNvCxnSpPr>
          <p:nvPr/>
        </p:nvCxnSpPr>
        <p:spPr>
          <a:xfrm>
            <a:off x="1389482" y="1703389"/>
            <a:ext cx="0" cy="11858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7CFF175-3322-4627-BBB1-E41EEA088291}"/>
              </a:ext>
            </a:extLst>
          </p:cNvPr>
          <p:cNvGrpSpPr/>
          <p:nvPr/>
        </p:nvGrpSpPr>
        <p:grpSpPr>
          <a:xfrm>
            <a:off x="4925716" y="1339574"/>
            <a:ext cx="1272194" cy="260841"/>
            <a:chOff x="4676775" y="1682364"/>
            <a:chExt cx="1619250" cy="693028"/>
          </a:xfrm>
        </p:grpSpPr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91498649-8D44-4D8B-9220-CC6BBBF833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3B3F5E6C-860F-453A-BBF7-703244619457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89217E10-F6BE-4422-AB73-9F542AAE85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499ECF56-77F6-4E4C-BA38-5F7EC977F8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EA4D376-FFA5-4568-8C59-32142D30EB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8BD5C92-39A2-450E-90D5-9B265BB3A3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3A3B4DA8-6632-4699-824F-23532E7DC1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5C1FFC9E-DD7C-4A32-A553-D1F13F67F2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CB83DAB6-05A2-4335-8F0E-6B0F954C4238}"/>
                  </a:ext>
                </a:extLst>
              </p:cNvPr>
              <p:cNvSpPr txBox="1"/>
              <p:nvPr/>
            </p:nvSpPr>
            <p:spPr>
              <a:xfrm>
                <a:off x="5415448" y="968238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CB83DAB6-05A2-4335-8F0E-6B0F954C4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448" y="968238"/>
                <a:ext cx="314958" cy="276999"/>
              </a:xfrm>
              <a:prstGeom prst="rect">
                <a:avLst/>
              </a:prstGeom>
              <a:blipFill>
                <a:blip r:embed="rId10"/>
                <a:stretch>
                  <a:fillRect l="-15385" r="-384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E118FB53-59A4-4A91-B41E-878F946895C5}"/>
              </a:ext>
            </a:extLst>
          </p:cNvPr>
          <p:cNvCxnSpPr>
            <a:cxnSpLocks/>
          </p:cNvCxnSpPr>
          <p:nvPr/>
        </p:nvCxnSpPr>
        <p:spPr>
          <a:xfrm>
            <a:off x="4738438" y="1623454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D06E95AB-4E45-49D4-B235-2D43DF6C1BE8}"/>
              </a:ext>
            </a:extLst>
          </p:cNvPr>
          <p:cNvCxnSpPr>
            <a:cxnSpLocks/>
          </p:cNvCxnSpPr>
          <p:nvPr/>
        </p:nvCxnSpPr>
        <p:spPr>
          <a:xfrm>
            <a:off x="4847703" y="1712982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CAAB0C93-5130-4B9B-AD18-33F7C24FD719}"/>
              </a:ext>
            </a:extLst>
          </p:cNvPr>
          <p:cNvCxnSpPr>
            <a:cxnSpLocks/>
          </p:cNvCxnSpPr>
          <p:nvPr/>
        </p:nvCxnSpPr>
        <p:spPr>
          <a:xfrm>
            <a:off x="4903760" y="1789784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51EDB1EA-86FA-4E29-9762-2CDA2FB0D68F}"/>
              </a:ext>
            </a:extLst>
          </p:cNvPr>
          <p:cNvCxnSpPr>
            <a:cxnSpLocks/>
          </p:cNvCxnSpPr>
          <p:nvPr/>
        </p:nvCxnSpPr>
        <p:spPr>
          <a:xfrm>
            <a:off x="4944319" y="1490658"/>
            <a:ext cx="0" cy="11858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30C16A-2849-4C45-A39F-585823DB9ECC}"/>
                  </a:ext>
                </a:extLst>
              </p:cNvPr>
              <p:cNvSpPr txBox="1"/>
              <p:nvPr/>
            </p:nvSpPr>
            <p:spPr>
              <a:xfrm>
                <a:off x="1111301" y="2079317"/>
                <a:ext cx="47524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30C16A-2849-4C45-A39F-585823DB9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301" y="2079317"/>
                <a:ext cx="47524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36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7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5985CD-C6C4-42AC-B63B-83FFF73788EA}"/>
              </a:ext>
            </a:extLst>
          </p:cNvPr>
          <p:cNvSpPr txBox="1"/>
          <p:nvPr/>
        </p:nvSpPr>
        <p:spPr>
          <a:xfrm>
            <a:off x="713139" y="-14988"/>
            <a:ext cx="5471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00FF"/>
                </a:solidFill>
                <a:latin typeface="Livvic" panose="020B0604020202020204" charset="0"/>
              </a:rPr>
              <a:t>Vout</a:t>
            </a:r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 in different configuration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34E417-C405-496E-A2F8-75AA1BAC007B}"/>
              </a:ext>
            </a:extLst>
          </p:cNvPr>
          <p:cNvGrpSpPr/>
          <p:nvPr/>
        </p:nvGrpSpPr>
        <p:grpSpPr>
          <a:xfrm>
            <a:off x="2294901" y="1599628"/>
            <a:ext cx="1190819" cy="645648"/>
            <a:chOff x="4179327" y="1894606"/>
            <a:chExt cx="838830" cy="645648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363EDD-45B8-40E0-8446-38F6A50C1178}"/>
                </a:ext>
              </a:extLst>
            </p:cNvPr>
            <p:cNvSpPr/>
            <p:nvPr/>
          </p:nvSpPr>
          <p:spPr>
            <a:xfrm rot="5400000">
              <a:off x="4076175" y="1997758"/>
              <a:ext cx="645648" cy="439343"/>
            </a:xfrm>
            <a:prstGeom prst="triangl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F27124-A369-4533-A050-DAD588C2D835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4618671" y="2203940"/>
              <a:ext cx="399486" cy="1349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6B0609-C9F0-4FA1-A5F7-2A43880BA370}"/>
              </a:ext>
            </a:extLst>
          </p:cNvPr>
          <p:cNvCxnSpPr>
            <a:cxnSpLocks/>
          </p:cNvCxnSpPr>
          <p:nvPr/>
        </p:nvCxnSpPr>
        <p:spPr>
          <a:xfrm>
            <a:off x="3142740" y="1340408"/>
            <a:ext cx="0" cy="56364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50F4565-AC9E-4E85-8EEC-93C0C599E034}"/>
              </a:ext>
            </a:extLst>
          </p:cNvPr>
          <p:cNvGrpSpPr/>
          <p:nvPr/>
        </p:nvGrpSpPr>
        <p:grpSpPr>
          <a:xfrm>
            <a:off x="1811124" y="1219644"/>
            <a:ext cx="1314647" cy="227635"/>
            <a:chOff x="4676775" y="1682364"/>
            <a:chExt cx="1619250" cy="693028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A4B67DA-118B-491C-9525-9882F2FF9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9B6B052-BF72-4320-9232-D0C23CD58A0A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DE1CEDB-1837-4F07-9F67-A712989559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3ACD580-3B79-445A-B8A4-5D924529D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250748-A713-43A4-B8DF-C297390D29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412251C-4821-4B71-87DA-237A1DD51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BB36435-1EC1-4AA1-81AB-C57DED942D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DDC6BDE-CF7F-4579-B9D4-8B01895B7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C5403BA-65BD-4B3E-B7F6-9EA89544F649}"/>
              </a:ext>
            </a:extLst>
          </p:cNvPr>
          <p:cNvCxnSpPr>
            <a:cxnSpLocks/>
          </p:cNvCxnSpPr>
          <p:nvPr/>
        </p:nvCxnSpPr>
        <p:spPr>
          <a:xfrm flipV="1">
            <a:off x="1829385" y="1673562"/>
            <a:ext cx="474308" cy="1601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B17A532-1038-4E07-85FB-AB9697E254DE}"/>
              </a:ext>
            </a:extLst>
          </p:cNvPr>
          <p:cNvCxnSpPr>
            <a:cxnSpLocks/>
          </p:cNvCxnSpPr>
          <p:nvPr/>
        </p:nvCxnSpPr>
        <p:spPr>
          <a:xfrm>
            <a:off x="1829385" y="1355776"/>
            <a:ext cx="0" cy="32595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CB754F2-EB18-45B1-A766-7236FD02B896}"/>
                  </a:ext>
                </a:extLst>
              </p:cNvPr>
              <p:cNvSpPr txBox="1"/>
              <p:nvPr/>
            </p:nvSpPr>
            <p:spPr>
              <a:xfrm rot="10800000">
                <a:off x="2264824" y="1759186"/>
                <a:ext cx="22215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_</a:t>
                </a: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CB754F2-EB18-45B1-A766-7236FD02B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2264824" y="1759186"/>
                <a:ext cx="222153" cy="430887"/>
              </a:xfrm>
              <a:prstGeom prst="rect">
                <a:avLst/>
              </a:prstGeom>
              <a:blipFill>
                <a:blip r:embed="rId4"/>
                <a:stretch>
                  <a:fillRect l="-16667" t="-25714"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E020353-F0E8-4765-B8DF-E51ACC8611C8}"/>
              </a:ext>
            </a:extLst>
          </p:cNvPr>
          <p:cNvGrpSpPr/>
          <p:nvPr/>
        </p:nvGrpSpPr>
        <p:grpSpPr>
          <a:xfrm>
            <a:off x="583895" y="1522324"/>
            <a:ext cx="1272194" cy="260841"/>
            <a:chOff x="4676775" y="1682364"/>
            <a:chExt cx="1619250" cy="693028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C63906C-E52A-43A8-AD5A-F91AAE153E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8C45AA-7426-4367-BAEE-8CF64E0C291B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96E4DFA-E4AB-478C-9463-9996923781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3E5CB49-AA6F-403A-81C0-D8C301E2E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5FE51E9-89DA-4D4D-A401-147D5F52D0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35542A9-C184-44B5-9555-CBD448F39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6FA6FA9-8825-4C66-BCFD-2E130A1571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B4B701F-DE07-4C82-83BB-268F0B147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41A03B4-3255-4E24-9673-214E8BC3E726}"/>
              </a:ext>
            </a:extLst>
          </p:cNvPr>
          <p:cNvCxnSpPr>
            <a:cxnSpLocks/>
          </p:cNvCxnSpPr>
          <p:nvPr/>
        </p:nvCxnSpPr>
        <p:spPr>
          <a:xfrm>
            <a:off x="1494470" y="2123320"/>
            <a:ext cx="80270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2C7C2B8-1217-45A7-B83D-9D0C890BC118}"/>
              </a:ext>
            </a:extLst>
          </p:cNvPr>
          <p:cNvCxnSpPr>
            <a:cxnSpLocks/>
            <a:endCxn id="271" idx="2"/>
          </p:cNvCxnSpPr>
          <p:nvPr/>
        </p:nvCxnSpPr>
        <p:spPr>
          <a:xfrm flipV="1">
            <a:off x="605928" y="2119498"/>
            <a:ext cx="438043" cy="415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0F2E51B-E87A-41FB-BB5B-ABB334736A01}"/>
              </a:ext>
            </a:extLst>
          </p:cNvPr>
          <p:cNvCxnSpPr>
            <a:cxnSpLocks/>
          </p:cNvCxnSpPr>
          <p:nvPr/>
        </p:nvCxnSpPr>
        <p:spPr>
          <a:xfrm>
            <a:off x="435443" y="2743801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217FE91-9958-41F6-B67A-40E33A4D7D0E}"/>
              </a:ext>
            </a:extLst>
          </p:cNvPr>
          <p:cNvCxnSpPr>
            <a:cxnSpLocks/>
          </p:cNvCxnSpPr>
          <p:nvPr/>
        </p:nvCxnSpPr>
        <p:spPr>
          <a:xfrm>
            <a:off x="544708" y="2833329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7C9B801-B40B-4895-B96C-067A59652871}"/>
              </a:ext>
            </a:extLst>
          </p:cNvPr>
          <p:cNvCxnSpPr>
            <a:cxnSpLocks/>
          </p:cNvCxnSpPr>
          <p:nvPr/>
        </p:nvCxnSpPr>
        <p:spPr>
          <a:xfrm>
            <a:off x="600765" y="2910131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61627BCD-7724-43B7-A472-B4F6D14D3D1C}"/>
                  </a:ext>
                </a:extLst>
              </p:cNvPr>
              <p:cNvSpPr txBox="1"/>
              <p:nvPr/>
            </p:nvSpPr>
            <p:spPr>
              <a:xfrm>
                <a:off x="1073627" y="1150988"/>
                <a:ext cx="309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61627BCD-7724-43B7-A472-B4F6D14D3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627" y="1150988"/>
                <a:ext cx="309637" cy="276999"/>
              </a:xfrm>
              <a:prstGeom prst="rect">
                <a:avLst/>
              </a:prstGeom>
              <a:blipFill>
                <a:blip r:embed="rId5"/>
                <a:stretch>
                  <a:fillRect l="-15686" r="-39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3BAB788-B3EB-43E5-A8A8-1E91668EE032}"/>
                  </a:ext>
                </a:extLst>
              </p:cNvPr>
              <p:cNvSpPr txBox="1"/>
              <p:nvPr/>
            </p:nvSpPr>
            <p:spPr>
              <a:xfrm>
                <a:off x="2357362" y="890643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3BAB788-B3EB-43E5-A8A8-1E91668EE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362" y="890643"/>
                <a:ext cx="314958" cy="276999"/>
              </a:xfrm>
              <a:prstGeom prst="rect">
                <a:avLst/>
              </a:prstGeom>
              <a:blipFill>
                <a:blip r:embed="rId6"/>
                <a:stretch>
                  <a:fillRect l="-17647" r="-39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D313C67-E7CF-4906-8689-1A77A25C1835}"/>
              </a:ext>
            </a:extLst>
          </p:cNvPr>
          <p:cNvGrpSpPr/>
          <p:nvPr/>
        </p:nvGrpSpPr>
        <p:grpSpPr>
          <a:xfrm>
            <a:off x="5872335" y="1370055"/>
            <a:ext cx="1190819" cy="645648"/>
            <a:chOff x="4179327" y="1894606"/>
            <a:chExt cx="838830" cy="645648"/>
          </a:xfrm>
        </p:grpSpPr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0D407289-6912-46BC-BB92-9EDCC93514CA}"/>
                </a:ext>
              </a:extLst>
            </p:cNvPr>
            <p:cNvSpPr/>
            <p:nvPr/>
          </p:nvSpPr>
          <p:spPr>
            <a:xfrm rot="5400000">
              <a:off x="4076175" y="1997758"/>
              <a:ext cx="645648" cy="439343"/>
            </a:xfrm>
            <a:prstGeom prst="triangl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EBBE7FCD-8F05-446B-997F-5FE106F8F66E}"/>
                </a:ext>
              </a:extLst>
            </p:cNvPr>
            <p:cNvCxnSpPr>
              <a:cxnSpLocks/>
              <a:stCxn id="201" idx="0"/>
            </p:cNvCxnSpPr>
            <p:nvPr/>
          </p:nvCxnSpPr>
          <p:spPr>
            <a:xfrm flipV="1">
              <a:off x="4618671" y="2203940"/>
              <a:ext cx="399486" cy="1349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F5CC07A-E197-4329-935C-D1FDFFE2BB68}"/>
              </a:ext>
            </a:extLst>
          </p:cNvPr>
          <p:cNvCxnSpPr>
            <a:cxnSpLocks/>
          </p:cNvCxnSpPr>
          <p:nvPr/>
        </p:nvCxnSpPr>
        <p:spPr>
          <a:xfrm>
            <a:off x="6720174" y="1110835"/>
            <a:ext cx="0" cy="56364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170F3C9-7494-4C9B-8294-43E98462C9AC}"/>
              </a:ext>
            </a:extLst>
          </p:cNvPr>
          <p:cNvGrpSpPr/>
          <p:nvPr/>
        </p:nvGrpSpPr>
        <p:grpSpPr>
          <a:xfrm>
            <a:off x="5388558" y="1035041"/>
            <a:ext cx="1314647" cy="155611"/>
            <a:chOff x="4676775" y="1682364"/>
            <a:chExt cx="1619250" cy="693028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FBA1C57-5396-46DF-A393-F58A553FE5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B289DB4-AF17-44D5-AB99-ED9D7C6A9E56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1C8FD5D-D266-4F72-A8D6-3DA7AD331E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F985ACD-E174-4158-8E79-C507461EDB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1260324-20A3-473A-8929-0CEA0ACC5E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ECEE5AE1-84F6-46EF-8680-EEE3E78133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9A0C82A-9750-43FD-AEDB-5F2D043F0B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259F757-12B6-4C12-9C1A-4EA8C360A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F848D45A-2183-42C8-AC7C-DC4B48B51430}"/>
              </a:ext>
            </a:extLst>
          </p:cNvPr>
          <p:cNvCxnSpPr>
            <a:cxnSpLocks/>
          </p:cNvCxnSpPr>
          <p:nvPr/>
        </p:nvCxnSpPr>
        <p:spPr>
          <a:xfrm flipV="1">
            <a:off x="5406819" y="1443989"/>
            <a:ext cx="474308" cy="1601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9294F2B-AF6B-4662-9A5E-B4631916518B}"/>
              </a:ext>
            </a:extLst>
          </p:cNvPr>
          <p:cNvCxnSpPr>
            <a:cxnSpLocks/>
          </p:cNvCxnSpPr>
          <p:nvPr/>
        </p:nvCxnSpPr>
        <p:spPr>
          <a:xfrm>
            <a:off x="5406819" y="1126203"/>
            <a:ext cx="0" cy="32595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3B9EAD50-5A62-4533-A175-90565A210DDD}"/>
                  </a:ext>
                </a:extLst>
              </p:cNvPr>
              <p:cNvSpPr txBox="1"/>
              <p:nvPr/>
            </p:nvSpPr>
            <p:spPr>
              <a:xfrm rot="10800000">
                <a:off x="5842258" y="1529613"/>
                <a:ext cx="22215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_</a:t>
                </a:r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3B9EAD50-5A62-4533-A175-90565A210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42258" y="1529613"/>
                <a:ext cx="222153" cy="430887"/>
              </a:xfrm>
              <a:prstGeom prst="rect">
                <a:avLst/>
              </a:prstGeom>
              <a:blipFill>
                <a:blip r:embed="rId4"/>
                <a:stretch>
                  <a:fillRect l="-13514" t="-23944" r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AFF9657-6341-4583-97A7-3355099FC3D7}"/>
              </a:ext>
            </a:extLst>
          </p:cNvPr>
          <p:cNvCxnSpPr>
            <a:cxnSpLocks/>
          </p:cNvCxnSpPr>
          <p:nvPr/>
        </p:nvCxnSpPr>
        <p:spPr>
          <a:xfrm flipV="1">
            <a:off x="3921645" y="1908737"/>
            <a:ext cx="1965681" cy="697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04ACD003-3FA5-40BE-82F5-FFD788461862}"/>
                  </a:ext>
                </a:extLst>
              </p:cNvPr>
              <p:cNvSpPr txBox="1"/>
              <p:nvPr/>
            </p:nvSpPr>
            <p:spPr>
              <a:xfrm>
                <a:off x="5934796" y="661070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04ACD003-3FA5-40BE-82F5-FFD788461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796" y="661070"/>
                <a:ext cx="314958" cy="276999"/>
              </a:xfrm>
              <a:prstGeom prst="rect">
                <a:avLst/>
              </a:prstGeom>
              <a:blipFill>
                <a:blip r:embed="rId7"/>
                <a:stretch>
                  <a:fillRect l="-17647" r="-39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3F5F8B8B-96A7-4EB8-9DFE-B0BC580A3504}"/>
              </a:ext>
            </a:extLst>
          </p:cNvPr>
          <p:cNvCxnSpPr>
            <a:cxnSpLocks/>
          </p:cNvCxnSpPr>
          <p:nvPr/>
        </p:nvCxnSpPr>
        <p:spPr>
          <a:xfrm>
            <a:off x="396617" y="1806204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03B0013D-1CE4-450B-B4CE-DBADB5E21EF8}"/>
              </a:ext>
            </a:extLst>
          </p:cNvPr>
          <p:cNvCxnSpPr>
            <a:cxnSpLocks/>
          </p:cNvCxnSpPr>
          <p:nvPr/>
        </p:nvCxnSpPr>
        <p:spPr>
          <a:xfrm>
            <a:off x="505882" y="1895732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BEA10B69-F9BF-4109-8346-24DEB3DB94F4}"/>
              </a:ext>
            </a:extLst>
          </p:cNvPr>
          <p:cNvCxnSpPr>
            <a:cxnSpLocks/>
          </p:cNvCxnSpPr>
          <p:nvPr/>
        </p:nvCxnSpPr>
        <p:spPr>
          <a:xfrm>
            <a:off x="561939" y="1972534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3663146-11DA-4065-A119-21392D34BF1F}"/>
              </a:ext>
            </a:extLst>
          </p:cNvPr>
          <p:cNvCxnSpPr>
            <a:cxnSpLocks/>
          </p:cNvCxnSpPr>
          <p:nvPr/>
        </p:nvCxnSpPr>
        <p:spPr>
          <a:xfrm>
            <a:off x="602498" y="1673408"/>
            <a:ext cx="0" cy="11858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7F071768-AE01-46DE-89E2-85872B7C49B1}"/>
              </a:ext>
            </a:extLst>
          </p:cNvPr>
          <p:cNvCxnSpPr>
            <a:cxnSpLocks/>
          </p:cNvCxnSpPr>
          <p:nvPr/>
        </p:nvCxnSpPr>
        <p:spPr>
          <a:xfrm>
            <a:off x="618839" y="2106521"/>
            <a:ext cx="0" cy="63728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7CFF175-3322-4627-BBB1-E41EEA088291}"/>
              </a:ext>
            </a:extLst>
          </p:cNvPr>
          <p:cNvGrpSpPr/>
          <p:nvPr/>
        </p:nvGrpSpPr>
        <p:grpSpPr>
          <a:xfrm>
            <a:off x="4138732" y="1309593"/>
            <a:ext cx="1272194" cy="260841"/>
            <a:chOff x="4676775" y="1682364"/>
            <a:chExt cx="1619250" cy="693028"/>
          </a:xfrm>
        </p:grpSpPr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91498649-8D44-4D8B-9220-CC6BBBF833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3B3F5E6C-860F-453A-BBF7-703244619457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89217E10-F6BE-4422-AB73-9F542AAE85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499ECF56-77F6-4E4C-BA38-5F7EC977F8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EA4D376-FFA5-4568-8C59-32142D30EB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8BD5C92-39A2-450E-90D5-9B265BB3A3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3A3B4DA8-6632-4699-824F-23532E7DC1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5C1FFC9E-DD7C-4A32-A553-D1F13F67F2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CB83DAB6-05A2-4335-8F0E-6B0F954C4238}"/>
                  </a:ext>
                </a:extLst>
              </p:cNvPr>
              <p:cNvSpPr txBox="1"/>
              <p:nvPr/>
            </p:nvSpPr>
            <p:spPr>
              <a:xfrm>
                <a:off x="4628464" y="938257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CB83DAB6-05A2-4335-8F0E-6B0F954C4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64" y="938257"/>
                <a:ext cx="314958" cy="276999"/>
              </a:xfrm>
              <a:prstGeom prst="rect">
                <a:avLst/>
              </a:prstGeom>
              <a:blipFill>
                <a:blip r:embed="rId8"/>
                <a:stretch>
                  <a:fillRect l="-15385" r="-384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E118FB53-59A4-4A91-B41E-878F946895C5}"/>
              </a:ext>
            </a:extLst>
          </p:cNvPr>
          <p:cNvCxnSpPr>
            <a:cxnSpLocks/>
          </p:cNvCxnSpPr>
          <p:nvPr/>
        </p:nvCxnSpPr>
        <p:spPr>
          <a:xfrm>
            <a:off x="3951454" y="1593473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D06E95AB-4E45-49D4-B235-2D43DF6C1BE8}"/>
              </a:ext>
            </a:extLst>
          </p:cNvPr>
          <p:cNvCxnSpPr>
            <a:cxnSpLocks/>
          </p:cNvCxnSpPr>
          <p:nvPr/>
        </p:nvCxnSpPr>
        <p:spPr>
          <a:xfrm>
            <a:off x="4060719" y="1683001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CAAB0C93-5130-4B9B-AD18-33F7C24FD719}"/>
              </a:ext>
            </a:extLst>
          </p:cNvPr>
          <p:cNvCxnSpPr>
            <a:cxnSpLocks/>
          </p:cNvCxnSpPr>
          <p:nvPr/>
        </p:nvCxnSpPr>
        <p:spPr>
          <a:xfrm>
            <a:off x="4116776" y="1759803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51EDB1EA-86FA-4E29-9762-2CDA2FB0D68F}"/>
              </a:ext>
            </a:extLst>
          </p:cNvPr>
          <p:cNvCxnSpPr>
            <a:cxnSpLocks/>
          </p:cNvCxnSpPr>
          <p:nvPr/>
        </p:nvCxnSpPr>
        <p:spPr>
          <a:xfrm>
            <a:off x="4157335" y="1460677"/>
            <a:ext cx="0" cy="11858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EB9DFD13-3849-4EA7-9CE5-D3ED08249894}"/>
                  </a:ext>
                </a:extLst>
              </p:cNvPr>
              <p:cNvSpPr txBox="1"/>
              <p:nvPr/>
            </p:nvSpPr>
            <p:spPr>
              <a:xfrm>
                <a:off x="1124841" y="2034858"/>
                <a:ext cx="34426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100" dirty="0"/>
                  <a:t>os1</a:t>
                </a: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EB9DFD13-3849-4EA7-9CE5-D3ED08249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41" y="2034858"/>
                <a:ext cx="344261" cy="169277"/>
              </a:xfrm>
              <a:prstGeom prst="rect">
                <a:avLst/>
              </a:prstGeom>
              <a:blipFill>
                <a:blip r:embed="rId9"/>
                <a:stretch>
                  <a:fillRect l="-14286" t="-32143" r="-19643" b="-46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Oval 270">
            <a:extLst>
              <a:ext uri="{FF2B5EF4-FFF2-40B4-BE49-F238E27FC236}">
                <a16:creationId xmlns:a16="http://schemas.microsoft.com/office/drawing/2014/main" id="{96B13A3F-FA73-497B-B908-2BA31BD257D4}"/>
              </a:ext>
            </a:extLst>
          </p:cNvPr>
          <p:cNvSpPr/>
          <p:nvPr/>
        </p:nvSpPr>
        <p:spPr>
          <a:xfrm>
            <a:off x="1043971" y="1904053"/>
            <a:ext cx="458141" cy="430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1C06E944-5C02-480E-90D2-A665EB5EADAF}"/>
                  </a:ext>
                </a:extLst>
              </p:cNvPr>
              <p:cNvSpPr txBox="1"/>
              <p:nvPr/>
            </p:nvSpPr>
            <p:spPr>
              <a:xfrm>
                <a:off x="3547430" y="1837812"/>
                <a:ext cx="34426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100" dirty="0"/>
                  <a:t>os2</a:t>
                </a: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1C06E944-5C02-480E-90D2-A665EB5EA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430" y="1837812"/>
                <a:ext cx="344261" cy="169277"/>
              </a:xfrm>
              <a:prstGeom prst="rect">
                <a:avLst/>
              </a:prstGeom>
              <a:blipFill>
                <a:blip r:embed="rId10"/>
                <a:stretch>
                  <a:fillRect l="-14286" t="-28571" r="-1964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Oval 272">
            <a:extLst>
              <a:ext uri="{FF2B5EF4-FFF2-40B4-BE49-F238E27FC236}">
                <a16:creationId xmlns:a16="http://schemas.microsoft.com/office/drawing/2014/main" id="{CA29BDE1-8B67-4B8A-B78F-FD278AAADD1B}"/>
              </a:ext>
            </a:extLst>
          </p:cNvPr>
          <p:cNvSpPr/>
          <p:nvPr/>
        </p:nvSpPr>
        <p:spPr>
          <a:xfrm>
            <a:off x="3466560" y="1707007"/>
            <a:ext cx="458141" cy="430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76E8FFB9-8886-4E92-9223-161B890DF5D8}"/>
                  </a:ext>
                </a:extLst>
              </p:cNvPr>
              <p:cNvSpPr txBox="1"/>
              <p:nvPr/>
            </p:nvSpPr>
            <p:spPr>
              <a:xfrm>
                <a:off x="860109" y="2808559"/>
                <a:ext cx="4142690" cy="1966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>
                    <a:solidFill>
                      <a:srgbClr val="0000FF"/>
                    </a:solidFill>
                  </a:rPr>
                  <a:t>Vout=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b="0" dirty="0">
                    <a:solidFill>
                      <a:srgbClr val="0000FF"/>
                    </a:solidFill>
                  </a:rPr>
                  <a:t>		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76E8FFB9-8886-4E92-9223-161B890DF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09" y="2808559"/>
                <a:ext cx="4142690" cy="1966885"/>
              </a:xfrm>
              <a:prstGeom prst="rect">
                <a:avLst/>
              </a:prstGeom>
              <a:blipFill>
                <a:blip r:embed="rId11"/>
                <a:stretch>
                  <a:fillRect l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D3B64676-F5BE-491A-81F9-52CA605E65E6}"/>
                  </a:ext>
                </a:extLst>
              </p:cNvPr>
              <p:cNvSpPr txBox="1"/>
              <p:nvPr/>
            </p:nvSpPr>
            <p:spPr>
              <a:xfrm>
                <a:off x="6249754" y="2910131"/>
                <a:ext cx="2624620" cy="7572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=99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D3B64676-F5BE-491A-81F9-52CA605E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754" y="2910131"/>
                <a:ext cx="2624620" cy="757259"/>
              </a:xfrm>
              <a:prstGeom prst="rect">
                <a:avLst/>
              </a:prstGeom>
              <a:blipFill>
                <a:blip r:embed="rId12"/>
                <a:stretch>
                  <a:fillRect l="-4640"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323FEA18-9DCA-469B-A16F-A4539080D0E1}"/>
                  </a:ext>
                </a:extLst>
              </p:cNvPr>
              <p:cNvSpPr txBox="1"/>
              <p:nvPr/>
            </p:nvSpPr>
            <p:spPr>
              <a:xfrm>
                <a:off x="6220101" y="3882265"/>
                <a:ext cx="276530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>
                    <a:solidFill>
                      <a:srgbClr val="0000FF"/>
                    </a:solidFill>
                  </a:rPr>
                  <a:t>Vout=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10000 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10000 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rgbClr val="0000FF"/>
                    </a:solidFill>
                  </a:rPr>
                  <a:t>	</a:t>
                </a:r>
                <a:r>
                  <a:rPr lang="en-US" sz="2400" dirty="0"/>
                  <a:t>1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00 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323FEA18-9DCA-469B-A16F-A4539080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01" y="3882265"/>
                <a:ext cx="2765305" cy="1200329"/>
              </a:xfrm>
              <a:prstGeom prst="rect">
                <a:avLst/>
              </a:prstGeom>
              <a:blipFill>
                <a:blip r:embed="rId13"/>
                <a:stretch>
                  <a:fillRect l="-3304" t="-35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08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8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6017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DC I/p bias current/Offset current</a:t>
            </a:r>
          </a:p>
        </p:txBody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12DE4AAE-B623-4DAB-B774-C777F9469F67}"/>
              </a:ext>
            </a:extLst>
          </p:cNvPr>
          <p:cNvSpPr/>
          <p:nvPr/>
        </p:nvSpPr>
        <p:spPr>
          <a:xfrm rot="5400000">
            <a:off x="1062121" y="912597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30C2650-1BE3-4AF9-9BEC-7EAC918601AD}"/>
              </a:ext>
            </a:extLst>
          </p:cNvPr>
          <p:cNvCxnSpPr>
            <a:cxnSpLocks/>
          </p:cNvCxnSpPr>
          <p:nvPr/>
        </p:nvCxnSpPr>
        <p:spPr>
          <a:xfrm>
            <a:off x="566096" y="1921766"/>
            <a:ext cx="103426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0FAAEB1-5BB3-423C-8174-4E76C5759429}"/>
                  </a:ext>
                </a:extLst>
              </p:cNvPr>
              <p:cNvSpPr txBox="1"/>
              <p:nvPr/>
            </p:nvSpPr>
            <p:spPr>
              <a:xfrm>
                <a:off x="3291364" y="1372299"/>
                <a:ext cx="491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0FAAEB1-5BB3-423C-8174-4E76C5759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364" y="1372299"/>
                <a:ext cx="491545" cy="276999"/>
              </a:xfrm>
              <a:prstGeom prst="rect">
                <a:avLst/>
              </a:prstGeom>
              <a:blipFill>
                <a:blip r:embed="rId4"/>
                <a:stretch>
                  <a:fillRect l="-9877" r="-246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B0454C3-02F3-430D-ACB2-34BC98E0846C}"/>
              </a:ext>
            </a:extLst>
          </p:cNvPr>
          <p:cNvCxnSpPr>
            <a:cxnSpLocks/>
          </p:cNvCxnSpPr>
          <p:nvPr/>
        </p:nvCxnSpPr>
        <p:spPr>
          <a:xfrm>
            <a:off x="509665" y="961807"/>
            <a:ext cx="82988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7E83835-EE1A-4500-BE87-A4BB47A8ADEC}"/>
              </a:ext>
            </a:extLst>
          </p:cNvPr>
          <p:cNvCxnSpPr>
            <a:cxnSpLocks/>
          </p:cNvCxnSpPr>
          <p:nvPr/>
        </p:nvCxnSpPr>
        <p:spPr>
          <a:xfrm>
            <a:off x="2509650" y="1510799"/>
            <a:ext cx="66567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A1CF35-9AA1-4EE7-B0E3-F136F57A8EA7}"/>
              </a:ext>
            </a:extLst>
          </p:cNvPr>
          <p:cNvGrpSpPr/>
          <p:nvPr/>
        </p:nvGrpSpPr>
        <p:grpSpPr>
          <a:xfrm>
            <a:off x="1465447" y="1095300"/>
            <a:ext cx="276999" cy="276999"/>
            <a:chOff x="7210269" y="1409075"/>
            <a:chExt cx="276999" cy="27699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F0F72BE-30CB-4392-8761-27BDD6C2FC2A}"/>
                </a:ext>
              </a:extLst>
            </p:cNvPr>
            <p:cNvSpPr/>
            <p:nvPr/>
          </p:nvSpPr>
          <p:spPr>
            <a:xfrm>
              <a:off x="7210269" y="1409075"/>
              <a:ext cx="276999" cy="2769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F590A76-46ED-47C0-AF8D-83C16CD70F9D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H="1">
              <a:off x="7345181" y="1409075"/>
              <a:ext cx="3588" cy="2769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BD591A-3425-4F98-BB91-9A7F48A1EC01}"/>
              </a:ext>
            </a:extLst>
          </p:cNvPr>
          <p:cNvCxnSpPr>
            <a:cxnSpLocks/>
          </p:cNvCxnSpPr>
          <p:nvPr/>
        </p:nvCxnSpPr>
        <p:spPr>
          <a:xfrm>
            <a:off x="1339546" y="961807"/>
            <a:ext cx="26440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E68D0F-FE91-492A-95B8-9509645BABE8}"/>
              </a:ext>
            </a:extLst>
          </p:cNvPr>
          <p:cNvGrpSpPr/>
          <p:nvPr/>
        </p:nvGrpSpPr>
        <p:grpSpPr>
          <a:xfrm>
            <a:off x="1465447" y="1502670"/>
            <a:ext cx="276999" cy="276999"/>
            <a:chOff x="7210269" y="1409075"/>
            <a:chExt cx="276999" cy="27699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43665F2-2CAE-4963-91E4-942D86FEF902}"/>
                </a:ext>
              </a:extLst>
            </p:cNvPr>
            <p:cNvSpPr/>
            <p:nvPr/>
          </p:nvSpPr>
          <p:spPr>
            <a:xfrm>
              <a:off x="7210269" y="1409075"/>
              <a:ext cx="276999" cy="2769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30D57BB-F392-4BA3-95A4-CA99808D2F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30191" y="1438739"/>
              <a:ext cx="7175" cy="2376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B77190-E927-46F8-A9D1-8A061BAC38CD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600359" y="938555"/>
            <a:ext cx="3588" cy="15674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D890C9-12C5-4706-84B1-C256162B707E}"/>
              </a:ext>
            </a:extLst>
          </p:cNvPr>
          <p:cNvCxnSpPr>
            <a:cxnSpLocks/>
          </p:cNvCxnSpPr>
          <p:nvPr/>
        </p:nvCxnSpPr>
        <p:spPr>
          <a:xfrm>
            <a:off x="1603946" y="1765021"/>
            <a:ext cx="3588" cy="15674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36CAE7F-2150-4873-87E1-7660C3590401}"/>
              </a:ext>
            </a:extLst>
          </p:cNvPr>
          <p:cNvCxnSpPr>
            <a:cxnSpLocks/>
          </p:cNvCxnSpPr>
          <p:nvPr/>
        </p:nvCxnSpPr>
        <p:spPr>
          <a:xfrm>
            <a:off x="1603946" y="1341319"/>
            <a:ext cx="3588" cy="15674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21C674-311E-489E-8E80-F4FD555F4B68}"/>
              </a:ext>
            </a:extLst>
          </p:cNvPr>
          <p:cNvCxnSpPr>
            <a:cxnSpLocks/>
          </p:cNvCxnSpPr>
          <p:nvPr/>
        </p:nvCxnSpPr>
        <p:spPr>
          <a:xfrm>
            <a:off x="1967427" y="1446700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82F3DC-219C-4791-A7AE-6C3E8DA162AE}"/>
              </a:ext>
            </a:extLst>
          </p:cNvPr>
          <p:cNvCxnSpPr>
            <a:cxnSpLocks/>
          </p:cNvCxnSpPr>
          <p:nvPr/>
        </p:nvCxnSpPr>
        <p:spPr>
          <a:xfrm flipV="1">
            <a:off x="1812897" y="1640373"/>
            <a:ext cx="279079" cy="89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E83B42-DF91-4594-841F-A12FE3EAA504}"/>
              </a:ext>
            </a:extLst>
          </p:cNvPr>
          <p:cNvCxnSpPr>
            <a:cxnSpLocks/>
          </p:cNvCxnSpPr>
          <p:nvPr/>
        </p:nvCxnSpPr>
        <p:spPr>
          <a:xfrm>
            <a:off x="1875043" y="1699921"/>
            <a:ext cx="1572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5DC8FCC-67DB-4679-9009-B75C8F08EF89}"/>
              </a:ext>
            </a:extLst>
          </p:cNvPr>
          <p:cNvCxnSpPr>
            <a:cxnSpLocks/>
          </p:cNvCxnSpPr>
          <p:nvPr/>
        </p:nvCxnSpPr>
        <p:spPr>
          <a:xfrm>
            <a:off x="1916110" y="1746743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0B2AE3-823B-42B6-9C31-A55D582C7F60}"/>
              </a:ext>
            </a:extLst>
          </p:cNvPr>
          <p:cNvCxnSpPr>
            <a:cxnSpLocks/>
          </p:cNvCxnSpPr>
          <p:nvPr/>
        </p:nvCxnSpPr>
        <p:spPr>
          <a:xfrm>
            <a:off x="1615637" y="1446700"/>
            <a:ext cx="364892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27DAF8-6834-4D53-A71B-CA4D1D2087A7}"/>
                  </a:ext>
                </a:extLst>
              </p:cNvPr>
              <p:cNvSpPr txBox="1"/>
              <p:nvPr/>
            </p:nvSpPr>
            <p:spPr>
              <a:xfrm>
                <a:off x="1656253" y="1042087"/>
                <a:ext cx="3072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27DAF8-6834-4D53-A71B-CA4D1D208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253" y="1042087"/>
                <a:ext cx="307298" cy="307777"/>
              </a:xfrm>
              <a:prstGeom prst="rect">
                <a:avLst/>
              </a:prstGeom>
              <a:blipFill>
                <a:blip r:embed="rId5"/>
                <a:stretch>
                  <a:fillRect r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0372055-85F1-497A-B741-8893E4528807}"/>
                  </a:ext>
                </a:extLst>
              </p:cNvPr>
              <p:cNvSpPr txBox="1"/>
              <p:nvPr/>
            </p:nvSpPr>
            <p:spPr>
              <a:xfrm>
                <a:off x="1621752" y="1643939"/>
                <a:ext cx="3072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0372055-85F1-497A-B741-8893E4528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752" y="1643939"/>
                <a:ext cx="307298" cy="307777"/>
              </a:xfrm>
              <a:prstGeom prst="rect">
                <a:avLst/>
              </a:prstGeom>
              <a:blipFill>
                <a:blip r:embed="rId6"/>
                <a:stretch>
                  <a:fillRect r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9732A94-1C3E-4BFB-9026-C98FC3BB1D9C}"/>
              </a:ext>
            </a:extLst>
          </p:cNvPr>
          <p:cNvSpPr txBox="1"/>
          <p:nvPr/>
        </p:nvSpPr>
        <p:spPr>
          <a:xfrm>
            <a:off x="404065" y="6307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7F6BB0-759C-4A40-8556-614C9E525494}"/>
              </a:ext>
            </a:extLst>
          </p:cNvPr>
          <p:cNvSpPr txBox="1"/>
          <p:nvPr/>
        </p:nvSpPr>
        <p:spPr>
          <a:xfrm>
            <a:off x="456274" y="184339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B7C0A9-7F99-42F5-B2D5-EFFC840769F5}"/>
                  </a:ext>
                </a:extLst>
              </p:cNvPr>
              <p:cNvSpPr txBox="1"/>
              <p:nvPr/>
            </p:nvSpPr>
            <p:spPr>
              <a:xfrm>
                <a:off x="4286472" y="546716"/>
                <a:ext cx="3981731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Average input bias current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B7C0A9-7F99-42F5-B2D5-EFFC84076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472" y="546716"/>
                <a:ext cx="3981731" cy="484172"/>
              </a:xfrm>
              <a:prstGeom prst="rect">
                <a:avLst/>
              </a:prstGeom>
              <a:blipFill>
                <a:blip r:embed="rId7"/>
                <a:stretch>
                  <a:fillRect l="-1225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DEEF888-DFEB-4845-ACA7-B6AD0AF1A748}"/>
                  </a:ext>
                </a:extLst>
              </p:cNvPr>
              <p:cNvSpPr txBox="1"/>
              <p:nvPr/>
            </p:nvSpPr>
            <p:spPr>
              <a:xfrm>
                <a:off x="4286472" y="1004248"/>
                <a:ext cx="4264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Average input offset current =</a:t>
                </a:r>
                <a:r>
                  <a:rPr lang="en-US" sz="18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DEEF888-DFEB-4845-ACA7-B6AD0AF1A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472" y="1004248"/>
                <a:ext cx="4264373" cy="369332"/>
              </a:xfrm>
              <a:prstGeom prst="rect">
                <a:avLst/>
              </a:prstGeom>
              <a:blipFill>
                <a:blip r:embed="rId8"/>
                <a:stretch>
                  <a:fillRect l="-114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86CDE7A-EEB2-45F5-BC8E-B6C3BCC1CD56}"/>
                  </a:ext>
                </a:extLst>
              </p:cNvPr>
              <p:cNvSpPr txBox="1"/>
              <p:nvPr/>
            </p:nvSpPr>
            <p:spPr>
              <a:xfrm>
                <a:off x="4252168" y="1396486"/>
                <a:ext cx="1304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800" dirty="0"/>
                  <a:t>=100 </a:t>
                </a:r>
                <a:r>
                  <a:rPr lang="en-US" sz="1800" dirty="0" err="1"/>
                  <a:t>nA</a:t>
                </a:r>
                <a:endParaRPr lang="en-US" sz="1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86CDE7A-EEB2-45F5-BC8E-B6C3BCC1C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168" y="1396486"/>
                <a:ext cx="1304075" cy="369332"/>
              </a:xfrm>
              <a:prstGeom prst="rect">
                <a:avLst/>
              </a:prstGeom>
              <a:blipFill>
                <a:blip r:embed="rId9"/>
                <a:stretch>
                  <a:fillRect t="-8197" r="-32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523B131-26EF-4283-A44D-9C7ACCC0A2D9}"/>
                  </a:ext>
                </a:extLst>
              </p:cNvPr>
              <p:cNvSpPr txBox="1"/>
              <p:nvPr/>
            </p:nvSpPr>
            <p:spPr>
              <a:xfrm>
                <a:off x="4286472" y="1788724"/>
                <a:ext cx="1242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𝑜𝑠</m:t>
                        </m:r>
                      </m:sub>
                    </m:sSub>
                  </m:oMath>
                </a14:m>
                <a:r>
                  <a:rPr lang="en-US" sz="1800" dirty="0"/>
                  <a:t>=10 </a:t>
                </a:r>
                <a:r>
                  <a:rPr lang="en-US" sz="1800" dirty="0" err="1"/>
                  <a:t>nA</a:t>
                </a:r>
                <a:endParaRPr lang="en-US" sz="18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523B131-26EF-4283-A44D-9C7ACCC0A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472" y="1788724"/>
                <a:ext cx="1242135" cy="369332"/>
              </a:xfrm>
              <a:prstGeom prst="rect">
                <a:avLst/>
              </a:prstGeom>
              <a:blipFill>
                <a:blip r:embed="rId10"/>
                <a:stretch>
                  <a:fillRect t="-8197" r="-34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7CD16BC2-ACDC-4829-97FC-038C8B3D7FA0}"/>
              </a:ext>
            </a:extLst>
          </p:cNvPr>
          <p:cNvSpPr/>
          <p:nvPr/>
        </p:nvSpPr>
        <p:spPr>
          <a:xfrm rot="5400000">
            <a:off x="2162942" y="3344808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3832FB6-786F-46A7-8B5A-6F8E452687A6}"/>
              </a:ext>
            </a:extLst>
          </p:cNvPr>
          <p:cNvCxnSpPr>
            <a:cxnSpLocks/>
          </p:cNvCxnSpPr>
          <p:nvPr/>
        </p:nvCxnSpPr>
        <p:spPr>
          <a:xfrm>
            <a:off x="1666917" y="4353977"/>
            <a:ext cx="103426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ABA572-CFB1-4844-8E23-2A3B8D7C4604}"/>
                  </a:ext>
                </a:extLst>
              </p:cNvPr>
              <p:cNvSpPr txBox="1"/>
              <p:nvPr/>
            </p:nvSpPr>
            <p:spPr>
              <a:xfrm>
                <a:off x="6124503" y="3560005"/>
                <a:ext cx="2399888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en-US" sz="2000" dirty="0">
                          <a:solidFill>
                            <a:srgbClr val="FF0000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ABA572-CFB1-4844-8E23-2A3B8D7C4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503" y="3560005"/>
                <a:ext cx="2399888" cy="6915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B117D92-9804-4A69-8F7B-9A1067A79E56}"/>
              </a:ext>
            </a:extLst>
          </p:cNvPr>
          <p:cNvCxnSpPr>
            <a:cxnSpLocks/>
          </p:cNvCxnSpPr>
          <p:nvPr/>
        </p:nvCxnSpPr>
        <p:spPr>
          <a:xfrm>
            <a:off x="1610486" y="3394018"/>
            <a:ext cx="82988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2EEE67B-60CA-4A75-A001-14E86DB85703}"/>
              </a:ext>
            </a:extLst>
          </p:cNvPr>
          <p:cNvCxnSpPr>
            <a:cxnSpLocks/>
          </p:cNvCxnSpPr>
          <p:nvPr/>
        </p:nvCxnSpPr>
        <p:spPr>
          <a:xfrm>
            <a:off x="3610471" y="3943010"/>
            <a:ext cx="66567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7DF0B59-10BD-4B53-A0FA-764A8EE6F44C}"/>
              </a:ext>
            </a:extLst>
          </p:cNvPr>
          <p:cNvGrpSpPr/>
          <p:nvPr/>
        </p:nvGrpSpPr>
        <p:grpSpPr>
          <a:xfrm>
            <a:off x="2566268" y="3527511"/>
            <a:ext cx="276999" cy="276999"/>
            <a:chOff x="7210269" y="1409075"/>
            <a:chExt cx="276999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83F440F-BC2E-4408-A133-29213AC19842}"/>
                </a:ext>
              </a:extLst>
            </p:cNvPr>
            <p:cNvSpPr/>
            <p:nvPr/>
          </p:nvSpPr>
          <p:spPr>
            <a:xfrm>
              <a:off x="7210269" y="1409075"/>
              <a:ext cx="276999" cy="2769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B457A2F-29DB-426C-A9FE-D62EEC719DF7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 flipH="1">
              <a:off x="7345181" y="1409075"/>
              <a:ext cx="3588" cy="2769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E8BD4D1-A166-45A6-B009-C24E3DD0F083}"/>
              </a:ext>
            </a:extLst>
          </p:cNvPr>
          <p:cNvCxnSpPr>
            <a:cxnSpLocks/>
          </p:cNvCxnSpPr>
          <p:nvPr/>
        </p:nvCxnSpPr>
        <p:spPr>
          <a:xfrm>
            <a:off x="2440367" y="3394018"/>
            <a:ext cx="26440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DC431AE-700A-4C02-98DC-D3EB19E79486}"/>
              </a:ext>
            </a:extLst>
          </p:cNvPr>
          <p:cNvGrpSpPr/>
          <p:nvPr/>
        </p:nvGrpSpPr>
        <p:grpSpPr>
          <a:xfrm>
            <a:off x="2566268" y="3934881"/>
            <a:ext cx="276999" cy="314097"/>
            <a:chOff x="7210269" y="1409075"/>
            <a:chExt cx="276999" cy="31409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7747900-057B-44FF-B9C2-034CE631480C}"/>
                </a:ext>
              </a:extLst>
            </p:cNvPr>
            <p:cNvSpPr/>
            <p:nvPr/>
          </p:nvSpPr>
          <p:spPr>
            <a:xfrm>
              <a:off x="7210269" y="1409075"/>
              <a:ext cx="276999" cy="2769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870272C-6130-43B8-9B5D-A5DB0ED21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3085" y="1409856"/>
              <a:ext cx="1768" cy="3133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73F8F6-47B7-4C4C-A3D6-11620095527B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2701180" y="3370766"/>
            <a:ext cx="3588" cy="15674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CF05798-30DA-4B15-BAB7-A3EA9D51C656}"/>
              </a:ext>
            </a:extLst>
          </p:cNvPr>
          <p:cNvCxnSpPr>
            <a:cxnSpLocks/>
          </p:cNvCxnSpPr>
          <p:nvPr/>
        </p:nvCxnSpPr>
        <p:spPr>
          <a:xfrm>
            <a:off x="2704767" y="4197232"/>
            <a:ext cx="3588" cy="15674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16838E6-90B5-450E-959B-45955DBB09A4}"/>
              </a:ext>
            </a:extLst>
          </p:cNvPr>
          <p:cNvCxnSpPr>
            <a:cxnSpLocks/>
          </p:cNvCxnSpPr>
          <p:nvPr/>
        </p:nvCxnSpPr>
        <p:spPr>
          <a:xfrm>
            <a:off x="2704767" y="3773530"/>
            <a:ext cx="3588" cy="15674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B2704B9-99C1-437B-80BC-9D0F77667D75}"/>
              </a:ext>
            </a:extLst>
          </p:cNvPr>
          <p:cNvCxnSpPr>
            <a:cxnSpLocks/>
          </p:cNvCxnSpPr>
          <p:nvPr/>
        </p:nvCxnSpPr>
        <p:spPr>
          <a:xfrm>
            <a:off x="3068248" y="3878911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D3A4B90-ED9A-47DA-8538-0724CA8F92E4}"/>
              </a:ext>
            </a:extLst>
          </p:cNvPr>
          <p:cNvCxnSpPr>
            <a:cxnSpLocks/>
          </p:cNvCxnSpPr>
          <p:nvPr/>
        </p:nvCxnSpPr>
        <p:spPr>
          <a:xfrm flipV="1">
            <a:off x="2913718" y="4072584"/>
            <a:ext cx="279079" cy="89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9B12D67-D3D2-4D2B-A7EF-D80AC52D954D}"/>
              </a:ext>
            </a:extLst>
          </p:cNvPr>
          <p:cNvCxnSpPr>
            <a:cxnSpLocks/>
          </p:cNvCxnSpPr>
          <p:nvPr/>
        </p:nvCxnSpPr>
        <p:spPr>
          <a:xfrm>
            <a:off x="2975864" y="4132132"/>
            <a:ext cx="1572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A667FCC-62CC-4E5D-9F7A-BA67A8642DBC}"/>
              </a:ext>
            </a:extLst>
          </p:cNvPr>
          <p:cNvCxnSpPr>
            <a:cxnSpLocks/>
          </p:cNvCxnSpPr>
          <p:nvPr/>
        </p:nvCxnSpPr>
        <p:spPr>
          <a:xfrm>
            <a:off x="3016931" y="4178954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2AEA688-E3A6-42A7-87F8-8E370DF894CD}"/>
              </a:ext>
            </a:extLst>
          </p:cNvPr>
          <p:cNvCxnSpPr>
            <a:cxnSpLocks/>
          </p:cNvCxnSpPr>
          <p:nvPr/>
        </p:nvCxnSpPr>
        <p:spPr>
          <a:xfrm>
            <a:off x="2716458" y="3878911"/>
            <a:ext cx="364892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4AA808-F337-460F-8C71-46E5CDD5C041}"/>
                  </a:ext>
                </a:extLst>
              </p:cNvPr>
              <p:cNvSpPr txBox="1"/>
              <p:nvPr/>
            </p:nvSpPr>
            <p:spPr>
              <a:xfrm>
                <a:off x="2757074" y="3474298"/>
                <a:ext cx="3072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4AA808-F337-460F-8C71-46E5CDD5C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074" y="3474298"/>
                <a:ext cx="307298" cy="307777"/>
              </a:xfrm>
              <a:prstGeom prst="rect">
                <a:avLst/>
              </a:prstGeom>
              <a:blipFill>
                <a:blip r:embed="rId5"/>
                <a:stretch>
                  <a:fillRect r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7D8796D-29A1-4EB2-A661-A9E79077D825}"/>
                  </a:ext>
                </a:extLst>
              </p:cNvPr>
              <p:cNvSpPr txBox="1"/>
              <p:nvPr/>
            </p:nvSpPr>
            <p:spPr>
              <a:xfrm>
                <a:off x="2774460" y="4046200"/>
                <a:ext cx="3072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7D8796D-29A1-4EB2-A661-A9E79077D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460" y="4046200"/>
                <a:ext cx="307298" cy="307777"/>
              </a:xfrm>
              <a:prstGeom prst="rect">
                <a:avLst/>
              </a:prstGeom>
              <a:blipFill>
                <a:blip r:embed="rId6"/>
                <a:stretch>
                  <a:fillRect r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9E336AEC-611A-4B7D-810F-F235F28749CF}"/>
              </a:ext>
            </a:extLst>
          </p:cNvPr>
          <p:cNvSpPr txBox="1"/>
          <p:nvPr/>
        </p:nvSpPr>
        <p:spPr>
          <a:xfrm>
            <a:off x="2141448" y="403527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F3B2E7-9F63-4260-B04A-5118BF7B5A20}"/>
              </a:ext>
            </a:extLst>
          </p:cNvPr>
          <p:cNvSpPr txBox="1"/>
          <p:nvPr/>
        </p:nvSpPr>
        <p:spPr>
          <a:xfrm>
            <a:off x="2156269" y="327190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E1C5C8D-11C3-4A8D-9FA6-33B8F2973A74}"/>
              </a:ext>
            </a:extLst>
          </p:cNvPr>
          <p:cNvGrpSpPr/>
          <p:nvPr/>
        </p:nvGrpSpPr>
        <p:grpSpPr>
          <a:xfrm>
            <a:off x="2042683" y="2729792"/>
            <a:ext cx="1817339" cy="245938"/>
            <a:chOff x="4676775" y="1682364"/>
            <a:chExt cx="1619250" cy="693028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5C9BEB-D6FC-49A1-92AF-F8554D242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E860BC8-1DBD-4A20-BEC8-32544622055B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67D595-0D08-46E3-B173-7B8FB6F0D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BE2AED8-4852-4A42-811A-40F6AD0E93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75F5451-4037-4349-A096-4CFD845FB6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2E322BC-7144-4983-8F52-7E08184BA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AC5E114-386D-4A2C-9250-309340CD95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B91DC21-2107-403D-8005-23ADB753EE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B6328E0-7C84-4AAD-A754-E1113ED181D2}"/>
              </a:ext>
            </a:extLst>
          </p:cNvPr>
          <p:cNvCxnSpPr>
            <a:cxnSpLocks/>
          </p:cNvCxnSpPr>
          <p:nvPr/>
        </p:nvCxnSpPr>
        <p:spPr>
          <a:xfrm>
            <a:off x="2042683" y="2876870"/>
            <a:ext cx="0" cy="51714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710753E-B715-46F8-A96F-D6233DA8E89B}"/>
              </a:ext>
            </a:extLst>
          </p:cNvPr>
          <p:cNvCxnSpPr>
            <a:cxnSpLocks/>
          </p:cNvCxnSpPr>
          <p:nvPr/>
        </p:nvCxnSpPr>
        <p:spPr>
          <a:xfrm>
            <a:off x="3846166" y="2851790"/>
            <a:ext cx="0" cy="109122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7DF0D8C-0F08-4CD9-AF68-92882CE8D68A}"/>
              </a:ext>
            </a:extLst>
          </p:cNvPr>
          <p:cNvGrpSpPr/>
          <p:nvPr/>
        </p:nvGrpSpPr>
        <p:grpSpPr>
          <a:xfrm>
            <a:off x="636682" y="3209904"/>
            <a:ext cx="1160971" cy="296622"/>
            <a:chOff x="4676775" y="1682364"/>
            <a:chExt cx="1619250" cy="693028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B0F8F64-635D-42B6-BD1D-A26E09688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E9B45E8-4C00-40A9-B61E-226E5757FCC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C9C6BEC-910A-4A5E-85B5-F5DA13F6AF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ED83073-B3FC-4E1A-A848-09EA07EEFD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C63648F-7836-4F1D-91F5-372ED19A0B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394CC41-EF39-428F-AE6D-5BBE5E831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AD56A1F-3AFE-45E9-92A7-CE6A7DE23B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A6263AC-1BE5-47C5-9011-12F036B7C4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04999C4-DFE5-4B8A-B13A-99005CCD5BFB}"/>
              </a:ext>
            </a:extLst>
          </p:cNvPr>
          <p:cNvCxnSpPr>
            <a:cxnSpLocks/>
          </p:cNvCxnSpPr>
          <p:nvPr/>
        </p:nvCxnSpPr>
        <p:spPr>
          <a:xfrm>
            <a:off x="643501" y="3387564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F142FD6-C5CF-45FD-AC8D-71CDFAD1DDE7}"/>
              </a:ext>
            </a:extLst>
          </p:cNvPr>
          <p:cNvCxnSpPr>
            <a:cxnSpLocks/>
          </p:cNvCxnSpPr>
          <p:nvPr/>
        </p:nvCxnSpPr>
        <p:spPr>
          <a:xfrm flipV="1">
            <a:off x="488971" y="3581237"/>
            <a:ext cx="279079" cy="89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2CA86E1-6D13-4F4A-BAAA-81D8F7B8F2F8}"/>
              </a:ext>
            </a:extLst>
          </p:cNvPr>
          <p:cNvCxnSpPr>
            <a:cxnSpLocks/>
          </p:cNvCxnSpPr>
          <p:nvPr/>
        </p:nvCxnSpPr>
        <p:spPr>
          <a:xfrm>
            <a:off x="551117" y="3640785"/>
            <a:ext cx="1572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2F6530C-5063-43A1-BA97-3864C8F3E6DE}"/>
              </a:ext>
            </a:extLst>
          </p:cNvPr>
          <p:cNvCxnSpPr>
            <a:cxnSpLocks/>
          </p:cNvCxnSpPr>
          <p:nvPr/>
        </p:nvCxnSpPr>
        <p:spPr>
          <a:xfrm>
            <a:off x="592184" y="3687607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0052D0A-B3E6-4711-B677-C5978C0A34D7}"/>
                  </a:ext>
                </a:extLst>
              </p:cNvPr>
              <p:cNvSpPr txBox="1"/>
              <p:nvPr/>
            </p:nvSpPr>
            <p:spPr>
              <a:xfrm>
                <a:off x="1497907" y="4493916"/>
                <a:ext cx="3442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0052D0A-B3E6-4711-B677-C5978C0A3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907" y="4493916"/>
                <a:ext cx="344261" cy="215444"/>
              </a:xfrm>
              <a:prstGeom prst="rect">
                <a:avLst/>
              </a:prstGeom>
              <a:blipFill>
                <a:blip r:embed="rId12"/>
                <a:stretch>
                  <a:fillRect l="-8929" r="-714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Oval 113">
            <a:extLst>
              <a:ext uri="{FF2B5EF4-FFF2-40B4-BE49-F238E27FC236}">
                <a16:creationId xmlns:a16="http://schemas.microsoft.com/office/drawing/2014/main" id="{2DE0697F-147E-4A50-BE84-7B098B61DF76}"/>
              </a:ext>
            </a:extLst>
          </p:cNvPr>
          <p:cNvSpPr/>
          <p:nvPr/>
        </p:nvSpPr>
        <p:spPr>
          <a:xfrm>
            <a:off x="1462770" y="4372688"/>
            <a:ext cx="408294" cy="384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165823D-8729-4CDB-8103-59089C057F24}"/>
              </a:ext>
            </a:extLst>
          </p:cNvPr>
          <p:cNvCxnSpPr>
            <a:cxnSpLocks/>
            <a:stCxn id="114" idx="0"/>
            <a:endCxn id="114" idx="0"/>
          </p:cNvCxnSpPr>
          <p:nvPr/>
        </p:nvCxnSpPr>
        <p:spPr>
          <a:xfrm>
            <a:off x="1666917" y="4372688"/>
            <a:ext cx="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37DDA04-638B-4827-8099-5448378FCE26}"/>
              </a:ext>
            </a:extLst>
          </p:cNvPr>
          <p:cNvCxnSpPr>
            <a:cxnSpLocks/>
          </p:cNvCxnSpPr>
          <p:nvPr/>
        </p:nvCxnSpPr>
        <p:spPr>
          <a:xfrm>
            <a:off x="1668040" y="4745861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24BE67C-9C0F-44F4-B168-96C94B8EB9C3}"/>
              </a:ext>
            </a:extLst>
          </p:cNvPr>
          <p:cNvCxnSpPr>
            <a:cxnSpLocks/>
          </p:cNvCxnSpPr>
          <p:nvPr/>
        </p:nvCxnSpPr>
        <p:spPr>
          <a:xfrm>
            <a:off x="1473886" y="4939534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19BB83-0342-4EF1-B8F1-1B8957E796C6}"/>
              </a:ext>
            </a:extLst>
          </p:cNvPr>
          <p:cNvCxnSpPr>
            <a:cxnSpLocks/>
          </p:cNvCxnSpPr>
          <p:nvPr/>
        </p:nvCxnSpPr>
        <p:spPr>
          <a:xfrm>
            <a:off x="1583151" y="4999082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202E8DD-0567-4A3D-8490-E1D23B7C1022}"/>
              </a:ext>
            </a:extLst>
          </p:cNvPr>
          <p:cNvCxnSpPr>
            <a:cxnSpLocks/>
          </p:cNvCxnSpPr>
          <p:nvPr/>
        </p:nvCxnSpPr>
        <p:spPr>
          <a:xfrm>
            <a:off x="1639208" y="5060894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A5012C0-956B-495C-9E10-F754DA350986}"/>
                  </a:ext>
                </a:extLst>
              </p:cNvPr>
              <p:cNvSpPr txBox="1"/>
              <p:nvPr/>
            </p:nvSpPr>
            <p:spPr>
              <a:xfrm>
                <a:off x="2429282" y="2392689"/>
                <a:ext cx="3072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A5012C0-956B-495C-9E10-F754DA350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282" y="2392689"/>
                <a:ext cx="307298" cy="307777"/>
              </a:xfrm>
              <a:prstGeom prst="rect">
                <a:avLst/>
              </a:prstGeom>
              <a:blipFill>
                <a:blip r:embed="rId13"/>
                <a:stretch>
                  <a:fillRect r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EC0C92A-5BB3-498A-8F55-846ED5A52D41}"/>
                  </a:ext>
                </a:extLst>
              </p:cNvPr>
              <p:cNvSpPr txBox="1"/>
              <p:nvPr/>
            </p:nvSpPr>
            <p:spPr>
              <a:xfrm>
                <a:off x="1038615" y="2910017"/>
                <a:ext cx="3072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EC0C92A-5BB3-498A-8F55-846ED5A5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15" y="2910017"/>
                <a:ext cx="307298" cy="307777"/>
              </a:xfrm>
              <a:prstGeom prst="rect">
                <a:avLst/>
              </a:prstGeom>
              <a:blipFill>
                <a:blip r:embed="rId14"/>
                <a:stretch>
                  <a:fillRect r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89EE5E87-C38A-42CC-8A4F-333D9084FD07}"/>
              </a:ext>
            </a:extLst>
          </p:cNvPr>
          <p:cNvSpPr txBox="1"/>
          <p:nvPr/>
        </p:nvSpPr>
        <p:spPr>
          <a:xfrm>
            <a:off x="4389772" y="3680821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ideal case</a:t>
            </a:r>
          </a:p>
        </p:txBody>
      </p:sp>
    </p:spTree>
    <p:extLst>
      <p:ext uri="{BB962C8B-B14F-4D97-AF65-F5344CB8AC3E}">
        <p14:creationId xmlns:p14="http://schemas.microsoft.com/office/powerpoint/2010/main" val="335166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9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9811D89-3FEB-4EF3-ABF2-AE450C3E6F12}"/>
                  </a:ext>
                </a:extLst>
              </p:cNvPr>
              <p:cNvSpPr txBox="1"/>
              <p:nvPr/>
            </p:nvSpPr>
            <p:spPr>
              <a:xfrm>
                <a:off x="713139" y="-14988"/>
                <a:ext cx="2483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Impact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9811D89-3FEB-4EF3-ABF2-AE450C3E6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39" y="-14988"/>
                <a:ext cx="2483629" cy="523220"/>
              </a:xfrm>
              <a:prstGeom prst="rect">
                <a:avLst/>
              </a:prstGeom>
              <a:blipFill>
                <a:blip r:embed="rId4"/>
                <a:stretch>
                  <a:fillRect l="-5160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7CD16BC2-ACDC-4829-97FC-038C8B3D7FA0}"/>
              </a:ext>
            </a:extLst>
          </p:cNvPr>
          <p:cNvSpPr/>
          <p:nvPr/>
        </p:nvSpPr>
        <p:spPr>
          <a:xfrm rot="5400000">
            <a:off x="1699906" y="2040161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3832FB6-786F-46A7-8B5A-6F8E452687A6}"/>
              </a:ext>
            </a:extLst>
          </p:cNvPr>
          <p:cNvCxnSpPr>
            <a:cxnSpLocks/>
          </p:cNvCxnSpPr>
          <p:nvPr/>
        </p:nvCxnSpPr>
        <p:spPr>
          <a:xfrm>
            <a:off x="1203881" y="3049330"/>
            <a:ext cx="103426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ABA572-CFB1-4844-8E23-2A3B8D7C4604}"/>
                  </a:ext>
                </a:extLst>
              </p:cNvPr>
              <p:cNvSpPr txBox="1"/>
              <p:nvPr/>
            </p:nvSpPr>
            <p:spPr>
              <a:xfrm>
                <a:off x="5297464" y="3723307"/>
                <a:ext cx="3369320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en-US" sz="2000" dirty="0">
                          <a:solidFill>
                            <a:srgbClr val="FF0000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ABA572-CFB1-4844-8E23-2A3B8D7C4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464" y="3723307"/>
                <a:ext cx="3369320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B117D92-9804-4A69-8F7B-9A1067A79E56}"/>
              </a:ext>
            </a:extLst>
          </p:cNvPr>
          <p:cNvCxnSpPr>
            <a:cxnSpLocks/>
          </p:cNvCxnSpPr>
          <p:nvPr/>
        </p:nvCxnSpPr>
        <p:spPr>
          <a:xfrm>
            <a:off x="1147450" y="2089371"/>
            <a:ext cx="82988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2EEE67B-60CA-4A75-A001-14E86DB85703}"/>
              </a:ext>
            </a:extLst>
          </p:cNvPr>
          <p:cNvCxnSpPr>
            <a:cxnSpLocks/>
          </p:cNvCxnSpPr>
          <p:nvPr/>
        </p:nvCxnSpPr>
        <p:spPr>
          <a:xfrm>
            <a:off x="3147435" y="2638363"/>
            <a:ext cx="66567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E8BD4D1-A166-45A6-B009-C24E3DD0F083}"/>
              </a:ext>
            </a:extLst>
          </p:cNvPr>
          <p:cNvCxnSpPr>
            <a:cxnSpLocks/>
          </p:cNvCxnSpPr>
          <p:nvPr/>
        </p:nvCxnSpPr>
        <p:spPr>
          <a:xfrm>
            <a:off x="1977331" y="2089371"/>
            <a:ext cx="26440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DC431AE-700A-4C02-98DC-D3EB19E79486}"/>
              </a:ext>
            </a:extLst>
          </p:cNvPr>
          <p:cNvGrpSpPr/>
          <p:nvPr/>
        </p:nvGrpSpPr>
        <p:grpSpPr>
          <a:xfrm>
            <a:off x="2103232" y="2630234"/>
            <a:ext cx="276999" cy="314097"/>
            <a:chOff x="7210269" y="1409075"/>
            <a:chExt cx="276999" cy="31409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7747900-057B-44FF-B9C2-034CE631480C}"/>
                </a:ext>
              </a:extLst>
            </p:cNvPr>
            <p:cNvSpPr/>
            <p:nvPr/>
          </p:nvSpPr>
          <p:spPr>
            <a:xfrm>
              <a:off x="7210269" y="1409075"/>
              <a:ext cx="276999" cy="2769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870272C-6130-43B8-9B5D-A5DB0ED21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3085" y="1409856"/>
              <a:ext cx="1768" cy="3133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73F8F6-47B7-4C4C-A3D6-11620095527B}"/>
              </a:ext>
            </a:extLst>
          </p:cNvPr>
          <p:cNvCxnSpPr>
            <a:cxnSpLocks/>
          </p:cNvCxnSpPr>
          <p:nvPr/>
        </p:nvCxnSpPr>
        <p:spPr>
          <a:xfrm>
            <a:off x="2238144" y="2066119"/>
            <a:ext cx="3588" cy="15674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CF05798-30DA-4B15-BAB7-A3EA9D51C656}"/>
              </a:ext>
            </a:extLst>
          </p:cNvPr>
          <p:cNvCxnSpPr>
            <a:cxnSpLocks/>
          </p:cNvCxnSpPr>
          <p:nvPr/>
        </p:nvCxnSpPr>
        <p:spPr>
          <a:xfrm>
            <a:off x="2241731" y="2892585"/>
            <a:ext cx="3588" cy="15674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16838E6-90B5-450E-959B-45955DBB09A4}"/>
              </a:ext>
            </a:extLst>
          </p:cNvPr>
          <p:cNvCxnSpPr>
            <a:cxnSpLocks/>
          </p:cNvCxnSpPr>
          <p:nvPr/>
        </p:nvCxnSpPr>
        <p:spPr>
          <a:xfrm>
            <a:off x="2241731" y="2468883"/>
            <a:ext cx="3588" cy="15674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B2704B9-99C1-437B-80BC-9D0F77667D75}"/>
              </a:ext>
            </a:extLst>
          </p:cNvPr>
          <p:cNvCxnSpPr>
            <a:cxnSpLocks/>
          </p:cNvCxnSpPr>
          <p:nvPr/>
        </p:nvCxnSpPr>
        <p:spPr>
          <a:xfrm>
            <a:off x="2605212" y="2574264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D3A4B90-ED9A-47DA-8538-0724CA8F92E4}"/>
              </a:ext>
            </a:extLst>
          </p:cNvPr>
          <p:cNvCxnSpPr>
            <a:cxnSpLocks/>
          </p:cNvCxnSpPr>
          <p:nvPr/>
        </p:nvCxnSpPr>
        <p:spPr>
          <a:xfrm flipV="1">
            <a:off x="2450682" y="2767937"/>
            <a:ext cx="279079" cy="89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9B12D67-D3D2-4D2B-A7EF-D80AC52D954D}"/>
              </a:ext>
            </a:extLst>
          </p:cNvPr>
          <p:cNvCxnSpPr>
            <a:cxnSpLocks/>
          </p:cNvCxnSpPr>
          <p:nvPr/>
        </p:nvCxnSpPr>
        <p:spPr>
          <a:xfrm>
            <a:off x="2512828" y="2827485"/>
            <a:ext cx="1572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A667FCC-62CC-4E5D-9F7A-BA67A8642DBC}"/>
              </a:ext>
            </a:extLst>
          </p:cNvPr>
          <p:cNvCxnSpPr>
            <a:cxnSpLocks/>
          </p:cNvCxnSpPr>
          <p:nvPr/>
        </p:nvCxnSpPr>
        <p:spPr>
          <a:xfrm>
            <a:off x="2553895" y="2874307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2AEA688-E3A6-42A7-87F8-8E370DF894CD}"/>
              </a:ext>
            </a:extLst>
          </p:cNvPr>
          <p:cNvCxnSpPr>
            <a:cxnSpLocks/>
          </p:cNvCxnSpPr>
          <p:nvPr/>
        </p:nvCxnSpPr>
        <p:spPr>
          <a:xfrm>
            <a:off x="2253422" y="2574264"/>
            <a:ext cx="364892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7D8796D-29A1-4EB2-A661-A9E79077D825}"/>
                  </a:ext>
                </a:extLst>
              </p:cNvPr>
              <p:cNvSpPr txBox="1"/>
              <p:nvPr/>
            </p:nvSpPr>
            <p:spPr>
              <a:xfrm>
                <a:off x="2311424" y="2741553"/>
                <a:ext cx="3072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7D8796D-29A1-4EB2-A661-A9E79077D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424" y="2741553"/>
                <a:ext cx="307298" cy="307777"/>
              </a:xfrm>
              <a:prstGeom prst="rect">
                <a:avLst/>
              </a:prstGeom>
              <a:blipFill>
                <a:blip r:embed="rId6"/>
                <a:stretch>
                  <a:fillRect r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9E336AEC-611A-4B7D-810F-F235F28749CF}"/>
              </a:ext>
            </a:extLst>
          </p:cNvPr>
          <p:cNvSpPr txBox="1"/>
          <p:nvPr/>
        </p:nvSpPr>
        <p:spPr>
          <a:xfrm>
            <a:off x="1678412" y="273062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F3B2E7-9F63-4260-B04A-5118BF7B5A20}"/>
              </a:ext>
            </a:extLst>
          </p:cNvPr>
          <p:cNvSpPr txBox="1"/>
          <p:nvPr/>
        </p:nvSpPr>
        <p:spPr>
          <a:xfrm>
            <a:off x="1693233" y="196726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E1C5C8D-11C3-4A8D-9FA6-33B8F2973A74}"/>
              </a:ext>
            </a:extLst>
          </p:cNvPr>
          <p:cNvGrpSpPr/>
          <p:nvPr/>
        </p:nvGrpSpPr>
        <p:grpSpPr>
          <a:xfrm>
            <a:off x="1579647" y="1425145"/>
            <a:ext cx="1817339" cy="245938"/>
            <a:chOff x="4676775" y="1682364"/>
            <a:chExt cx="1619250" cy="693028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5C9BEB-D6FC-49A1-92AF-F8554D242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E860BC8-1DBD-4A20-BEC8-32544622055B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67D595-0D08-46E3-B173-7B8FB6F0D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BE2AED8-4852-4A42-811A-40F6AD0E93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75F5451-4037-4349-A096-4CFD845FB6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2E322BC-7144-4983-8F52-7E08184BA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AC5E114-386D-4A2C-9250-309340CD95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B91DC21-2107-403D-8005-23ADB753EE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B6328E0-7C84-4AAD-A754-E1113ED181D2}"/>
              </a:ext>
            </a:extLst>
          </p:cNvPr>
          <p:cNvCxnSpPr>
            <a:cxnSpLocks/>
          </p:cNvCxnSpPr>
          <p:nvPr/>
        </p:nvCxnSpPr>
        <p:spPr>
          <a:xfrm>
            <a:off x="1579647" y="1572223"/>
            <a:ext cx="0" cy="51714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710753E-B715-46F8-A96F-D6233DA8E89B}"/>
              </a:ext>
            </a:extLst>
          </p:cNvPr>
          <p:cNvCxnSpPr>
            <a:cxnSpLocks/>
          </p:cNvCxnSpPr>
          <p:nvPr/>
        </p:nvCxnSpPr>
        <p:spPr>
          <a:xfrm flipH="1">
            <a:off x="3383130" y="1572223"/>
            <a:ext cx="13856" cy="106614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7DF0D8C-0F08-4CD9-AF68-92882CE8D68A}"/>
              </a:ext>
            </a:extLst>
          </p:cNvPr>
          <p:cNvGrpSpPr/>
          <p:nvPr/>
        </p:nvGrpSpPr>
        <p:grpSpPr>
          <a:xfrm>
            <a:off x="173646" y="1905257"/>
            <a:ext cx="1160971" cy="296622"/>
            <a:chOff x="4676775" y="1682364"/>
            <a:chExt cx="1619250" cy="693028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B0F8F64-635D-42B6-BD1D-A26E09688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E9B45E8-4C00-40A9-B61E-226E5757FCC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C9C6BEC-910A-4A5E-85B5-F5DA13F6AF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ED83073-B3FC-4E1A-A848-09EA07EEFD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C63648F-7836-4F1D-91F5-372ED19A0B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394CC41-EF39-428F-AE6D-5BBE5E831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AD56A1F-3AFE-45E9-92A7-CE6A7DE23B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A6263AC-1BE5-47C5-9011-12F036B7C4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04999C4-DFE5-4B8A-B13A-99005CCD5BFB}"/>
              </a:ext>
            </a:extLst>
          </p:cNvPr>
          <p:cNvCxnSpPr>
            <a:cxnSpLocks/>
          </p:cNvCxnSpPr>
          <p:nvPr/>
        </p:nvCxnSpPr>
        <p:spPr>
          <a:xfrm>
            <a:off x="180465" y="2082917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F142FD6-C5CF-45FD-AC8D-71CDFAD1DDE7}"/>
              </a:ext>
            </a:extLst>
          </p:cNvPr>
          <p:cNvCxnSpPr>
            <a:cxnSpLocks/>
          </p:cNvCxnSpPr>
          <p:nvPr/>
        </p:nvCxnSpPr>
        <p:spPr>
          <a:xfrm flipV="1">
            <a:off x="25935" y="2276590"/>
            <a:ext cx="279079" cy="89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2CA86E1-6D13-4F4A-BAAA-81D8F7B8F2F8}"/>
              </a:ext>
            </a:extLst>
          </p:cNvPr>
          <p:cNvCxnSpPr>
            <a:cxnSpLocks/>
          </p:cNvCxnSpPr>
          <p:nvPr/>
        </p:nvCxnSpPr>
        <p:spPr>
          <a:xfrm>
            <a:off x="88081" y="2336138"/>
            <a:ext cx="1572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2F6530C-5063-43A1-BA97-3864C8F3E6DE}"/>
              </a:ext>
            </a:extLst>
          </p:cNvPr>
          <p:cNvCxnSpPr>
            <a:cxnSpLocks/>
          </p:cNvCxnSpPr>
          <p:nvPr/>
        </p:nvCxnSpPr>
        <p:spPr>
          <a:xfrm>
            <a:off x="129148" y="2382960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37DDA04-638B-4827-8099-5448378FCE26}"/>
              </a:ext>
            </a:extLst>
          </p:cNvPr>
          <p:cNvCxnSpPr>
            <a:cxnSpLocks/>
          </p:cNvCxnSpPr>
          <p:nvPr/>
        </p:nvCxnSpPr>
        <p:spPr>
          <a:xfrm>
            <a:off x="1205004" y="3043979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24BE67C-9C0F-44F4-B168-96C94B8EB9C3}"/>
              </a:ext>
            </a:extLst>
          </p:cNvPr>
          <p:cNvCxnSpPr>
            <a:cxnSpLocks/>
          </p:cNvCxnSpPr>
          <p:nvPr/>
        </p:nvCxnSpPr>
        <p:spPr>
          <a:xfrm>
            <a:off x="1010850" y="3237652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19BB83-0342-4EF1-B8F1-1B8957E796C6}"/>
              </a:ext>
            </a:extLst>
          </p:cNvPr>
          <p:cNvCxnSpPr>
            <a:cxnSpLocks/>
          </p:cNvCxnSpPr>
          <p:nvPr/>
        </p:nvCxnSpPr>
        <p:spPr>
          <a:xfrm>
            <a:off x="1120115" y="3297200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202E8DD-0567-4A3D-8490-E1D23B7C1022}"/>
              </a:ext>
            </a:extLst>
          </p:cNvPr>
          <p:cNvCxnSpPr>
            <a:cxnSpLocks/>
          </p:cNvCxnSpPr>
          <p:nvPr/>
        </p:nvCxnSpPr>
        <p:spPr>
          <a:xfrm>
            <a:off x="1176172" y="3359012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A5012C0-956B-495C-9E10-F754DA350986}"/>
                  </a:ext>
                </a:extLst>
              </p:cNvPr>
              <p:cNvSpPr txBox="1"/>
              <p:nvPr/>
            </p:nvSpPr>
            <p:spPr>
              <a:xfrm>
                <a:off x="1966246" y="1088042"/>
                <a:ext cx="3072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A5012C0-956B-495C-9E10-F754DA350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246" y="1088042"/>
                <a:ext cx="307298" cy="307777"/>
              </a:xfrm>
              <a:prstGeom prst="rect">
                <a:avLst/>
              </a:prstGeom>
              <a:blipFill>
                <a:blip r:embed="rId7"/>
                <a:stretch>
                  <a:fillRect r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EC0C92A-5BB3-498A-8F55-846ED5A52D41}"/>
                  </a:ext>
                </a:extLst>
              </p:cNvPr>
              <p:cNvSpPr txBox="1"/>
              <p:nvPr/>
            </p:nvSpPr>
            <p:spPr>
              <a:xfrm>
                <a:off x="575579" y="1605370"/>
                <a:ext cx="3072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EC0C92A-5BB3-498A-8F55-846ED5A5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79" y="1605370"/>
                <a:ext cx="307298" cy="307777"/>
              </a:xfrm>
              <a:prstGeom prst="rect">
                <a:avLst/>
              </a:prstGeom>
              <a:blipFill>
                <a:blip r:embed="rId8"/>
                <a:stretch>
                  <a:fillRect r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9EE5E87-C38A-42CC-8A4F-333D9084FD07}"/>
                  </a:ext>
                </a:extLst>
              </p:cNvPr>
              <p:cNvSpPr txBox="1"/>
              <p:nvPr/>
            </p:nvSpPr>
            <p:spPr>
              <a:xfrm>
                <a:off x="416715" y="3982621"/>
                <a:ext cx="3455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Impact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is Null when no contribution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9EE5E87-C38A-42CC-8A4F-333D9084F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15" y="3982621"/>
                <a:ext cx="3455954" cy="707886"/>
              </a:xfrm>
              <a:prstGeom prst="rect">
                <a:avLst/>
              </a:prstGeom>
              <a:blipFill>
                <a:blip r:embed="rId9"/>
                <a:stretch>
                  <a:fillRect l="-1764" t="-3448" r="-2469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ECF2A4F-763A-40D4-B554-8FFA171D283A}"/>
                  </a:ext>
                </a:extLst>
              </p:cNvPr>
              <p:cNvSpPr txBox="1"/>
              <p:nvPr/>
            </p:nvSpPr>
            <p:spPr>
              <a:xfrm>
                <a:off x="5576308" y="-14152"/>
                <a:ext cx="2483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Impact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ECF2A4F-763A-40D4-B554-8FFA171D2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308" y="-14152"/>
                <a:ext cx="2483629" cy="523220"/>
              </a:xfrm>
              <a:prstGeom prst="rect">
                <a:avLst/>
              </a:prstGeom>
              <a:blipFill>
                <a:blip r:embed="rId10"/>
                <a:stretch>
                  <a:fillRect l="-5160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F622EBC2-5B1D-4D6A-BE3D-59C6866F4A02}"/>
              </a:ext>
            </a:extLst>
          </p:cNvPr>
          <p:cNvSpPr/>
          <p:nvPr/>
        </p:nvSpPr>
        <p:spPr>
          <a:xfrm rot="5400000">
            <a:off x="6443886" y="1935231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ECF962B-CC79-4F4F-B8CE-F77414CD0386}"/>
              </a:ext>
            </a:extLst>
          </p:cNvPr>
          <p:cNvCxnSpPr>
            <a:cxnSpLocks/>
          </p:cNvCxnSpPr>
          <p:nvPr/>
        </p:nvCxnSpPr>
        <p:spPr>
          <a:xfrm>
            <a:off x="5947861" y="2944400"/>
            <a:ext cx="103426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4D8B3AD-8803-4594-B0E0-635FA90D4491}"/>
              </a:ext>
            </a:extLst>
          </p:cNvPr>
          <p:cNvCxnSpPr>
            <a:cxnSpLocks/>
          </p:cNvCxnSpPr>
          <p:nvPr/>
        </p:nvCxnSpPr>
        <p:spPr>
          <a:xfrm>
            <a:off x="5891430" y="1984441"/>
            <a:ext cx="82988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AC1834C-5FF5-4C04-850B-A5932BE1933F}"/>
              </a:ext>
            </a:extLst>
          </p:cNvPr>
          <p:cNvCxnSpPr>
            <a:cxnSpLocks/>
          </p:cNvCxnSpPr>
          <p:nvPr/>
        </p:nvCxnSpPr>
        <p:spPr>
          <a:xfrm>
            <a:off x="7891415" y="2533433"/>
            <a:ext cx="66567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350F334-51FA-43D5-B6B7-5B4749092A1E}"/>
              </a:ext>
            </a:extLst>
          </p:cNvPr>
          <p:cNvGrpSpPr/>
          <p:nvPr/>
        </p:nvGrpSpPr>
        <p:grpSpPr>
          <a:xfrm>
            <a:off x="6847212" y="2117934"/>
            <a:ext cx="276999" cy="276999"/>
            <a:chOff x="7210269" y="1409075"/>
            <a:chExt cx="276999" cy="276999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BAF549B-3071-40DC-B5D5-374095046098}"/>
                </a:ext>
              </a:extLst>
            </p:cNvPr>
            <p:cNvSpPr/>
            <p:nvPr/>
          </p:nvSpPr>
          <p:spPr>
            <a:xfrm>
              <a:off x="7210269" y="1409075"/>
              <a:ext cx="276999" cy="2769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C09422F-2467-4802-9AC7-BA1C5EF8CD78}"/>
                </a:ext>
              </a:extLst>
            </p:cNvPr>
            <p:cNvCxnSpPr>
              <a:cxnSpLocks/>
              <a:stCxn id="126" idx="0"/>
            </p:cNvCxnSpPr>
            <p:nvPr/>
          </p:nvCxnSpPr>
          <p:spPr>
            <a:xfrm flipH="1">
              <a:off x="7345181" y="1409075"/>
              <a:ext cx="3588" cy="2769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4AA13D8-B5AF-410E-A282-48EAFAE03C59}"/>
              </a:ext>
            </a:extLst>
          </p:cNvPr>
          <p:cNvCxnSpPr>
            <a:cxnSpLocks/>
          </p:cNvCxnSpPr>
          <p:nvPr/>
        </p:nvCxnSpPr>
        <p:spPr>
          <a:xfrm>
            <a:off x="6721311" y="1984441"/>
            <a:ext cx="26440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E0E2FD5-B07C-4238-BE38-2DDE3BF0320D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6982124" y="1961189"/>
            <a:ext cx="3588" cy="15674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AE2B09C-B299-4A3A-9F28-B3936C20D72B}"/>
              </a:ext>
            </a:extLst>
          </p:cNvPr>
          <p:cNvCxnSpPr>
            <a:cxnSpLocks/>
          </p:cNvCxnSpPr>
          <p:nvPr/>
        </p:nvCxnSpPr>
        <p:spPr>
          <a:xfrm>
            <a:off x="6985711" y="2787655"/>
            <a:ext cx="3588" cy="15674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FC234FA-1D27-4641-B90B-0730E95E1B65}"/>
              </a:ext>
            </a:extLst>
          </p:cNvPr>
          <p:cNvCxnSpPr>
            <a:cxnSpLocks/>
          </p:cNvCxnSpPr>
          <p:nvPr/>
        </p:nvCxnSpPr>
        <p:spPr>
          <a:xfrm>
            <a:off x="6985711" y="2363953"/>
            <a:ext cx="3588" cy="15674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5BC11D6-C766-4AD8-A7AA-D208A3FDC4E3}"/>
              </a:ext>
            </a:extLst>
          </p:cNvPr>
          <p:cNvCxnSpPr>
            <a:cxnSpLocks/>
          </p:cNvCxnSpPr>
          <p:nvPr/>
        </p:nvCxnSpPr>
        <p:spPr>
          <a:xfrm>
            <a:off x="7349192" y="2469334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BA855CC-D1B6-45BF-B7B4-6B9DB6A0BEBE}"/>
              </a:ext>
            </a:extLst>
          </p:cNvPr>
          <p:cNvCxnSpPr>
            <a:cxnSpLocks/>
          </p:cNvCxnSpPr>
          <p:nvPr/>
        </p:nvCxnSpPr>
        <p:spPr>
          <a:xfrm flipV="1">
            <a:off x="7194662" y="2663007"/>
            <a:ext cx="279079" cy="89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F13A883-35CB-4427-A4AF-9608C1CDF4EB}"/>
              </a:ext>
            </a:extLst>
          </p:cNvPr>
          <p:cNvCxnSpPr>
            <a:cxnSpLocks/>
          </p:cNvCxnSpPr>
          <p:nvPr/>
        </p:nvCxnSpPr>
        <p:spPr>
          <a:xfrm>
            <a:off x="7256808" y="2722555"/>
            <a:ext cx="1572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8ED2AA4-576B-45DD-B7D0-7913BC7DF385}"/>
              </a:ext>
            </a:extLst>
          </p:cNvPr>
          <p:cNvCxnSpPr>
            <a:cxnSpLocks/>
          </p:cNvCxnSpPr>
          <p:nvPr/>
        </p:nvCxnSpPr>
        <p:spPr>
          <a:xfrm>
            <a:off x="7297875" y="2769377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FFE1F45-C94B-47AC-A1ED-5303DD9B6F10}"/>
              </a:ext>
            </a:extLst>
          </p:cNvPr>
          <p:cNvCxnSpPr>
            <a:cxnSpLocks/>
          </p:cNvCxnSpPr>
          <p:nvPr/>
        </p:nvCxnSpPr>
        <p:spPr>
          <a:xfrm>
            <a:off x="6997402" y="2469334"/>
            <a:ext cx="364892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2BDFF01-2C2B-493C-B455-286CAA8EB04E}"/>
                  </a:ext>
                </a:extLst>
              </p:cNvPr>
              <p:cNvSpPr txBox="1"/>
              <p:nvPr/>
            </p:nvSpPr>
            <p:spPr>
              <a:xfrm>
                <a:off x="7038018" y="2064721"/>
                <a:ext cx="3072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2BDFF01-2C2B-493C-B455-286CAA8EB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018" y="2064721"/>
                <a:ext cx="307298" cy="307777"/>
              </a:xfrm>
              <a:prstGeom prst="rect">
                <a:avLst/>
              </a:prstGeom>
              <a:blipFill>
                <a:blip r:embed="rId11"/>
                <a:stretch>
                  <a:fillRect r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TextBox 143">
            <a:extLst>
              <a:ext uri="{FF2B5EF4-FFF2-40B4-BE49-F238E27FC236}">
                <a16:creationId xmlns:a16="http://schemas.microsoft.com/office/drawing/2014/main" id="{4F877187-E81A-4ADE-A7A4-830A9D1CBAC4}"/>
              </a:ext>
            </a:extLst>
          </p:cNvPr>
          <p:cNvSpPr txBox="1"/>
          <p:nvPr/>
        </p:nvSpPr>
        <p:spPr>
          <a:xfrm>
            <a:off x="6422392" y="262569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F4AC623-18B1-4BF5-A37D-6F9713FAD712}"/>
              </a:ext>
            </a:extLst>
          </p:cNvPr>
          <p:cNvSpPr txBox="1"/>
          <p:nvPr/>
        </p:nvSpPr>
        <p:spPr>
          <a:xfrm>
            <a:off x="6437213" y="186233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C48AF90-AE26-43AE-A9AE-D329F5F9DD16}"/>
              </a:ext>
            </a:extLst>
          </p:cNvPr>
          <p:cNvGrpSpPr/>
          <p:nvPr/>
        </p:nvGrpSpPr>
        <p:grpSpPr>
          <a:xfrm>
            <a:off x="6323627" y="1320215"/>
            <a:ext cx="1817339" cy="245938"/>
            <a:chOff x="4676775" y="1682364"/>
            <a:chExt cx="1619250" cy="693028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823FF40-FCBE-448D-BEF0-E5555874E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175D31A-7B82-4A8A-840C-4D0D166A8ED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E446A0E-9F26-445E-A108-00518A9793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2E2F4CF-01B5-4037-83E0-A773233E3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D3D0B21-D06F-4B1B-8D39-228B5305AF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E8094D8-C3A1-42C5-BBD6-BEF147CA78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A54F57C-B2F0-47AE-A374-C68C98AF5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7DED79D-3F6D-4CAB-B3C7-D48580FF3F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CCCBEB1-8678-4553-B6DD-8F8629538A6F}"/>
              </a:ext>
            </a:extLst>
          </p:cNvPr>
          <p:cNvCxnSpPr>
            <a:cxnSpLocks/>
          </p:cNvCxnSpPr>
          <p:nvPr/>
        </p:nvCxnSpPr>
        <p:spPr>
          <a:xfrm>
            <a:off x="6323627" y="1467293"/>
            <a:ext cx="0" cy="51714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2A14A94-95ED-4801-9524-E2029F0106F9}"/>
              </a:ext>
            </a:extLst>
          </p:cNvPr>
          <p:cNvCxnSpPr>
            <a:cxnSpLocks/>
          </p:cNvCxnSpPr>
          <p:nvPr/>
        </p:nvCxnSpPr>
        <p:spPr>
          <a:xfrm>
            <a:off x="8127110" y="1442213"/>
            <a:ext cx="0" cy="109122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A3C0B52-DB28-4F05-84D0-8BBF04E05D9F}"/>
              </a:ext>
            </a:extLst>
          </p:cNvPr>
          <p:cNvGrpSpPr/>
          <p:nvPr/>
        </p:nvGrpSpPr>
        <p:grpSpPr>
          <a:xfrm>
            <a:off x="4917626" y="1800327"/>
            <a:ext cx="1160971" cy="296622"/>
            <a:chOff x="4676775" y="1682364"/>
            <a:chExt cx="1619250" cy="693028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9999ACD-7090-443B-AEC7-A77859B930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A40B21D-6216-400A-866B-4562D2ACAB80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1CFFA8-6B33-4A9E-A2F4-4430C76AE9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2C6D634-3E09-4A96-BB2F-93516E883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5BF5C41-547E-497F-A4D6-DD1A004A7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B55EAF1-E9D7-4621-9226-A28BB8CE29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A1CB4F9-1733-43B8-8268-D84A12CE9F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43D01F4-41ED-4C09-A443-9C1A128FDE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1D11F9D-6381-4F37-B6CD-36062E289936}"/>
              </a:ext>
            </a:extLst>
          </p:cNvPr>
          <p:cNvCxnSpPr>
            <a:cxnSpLocks/>
          </p:cNvCxnSpPr>
          <p:nvPr/>
        </p:nvCxnSpPr>
        <p:spPr>
          <a:xfrm>
            <a:off x="4924445" y="1977987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E30BF34-75F7-47BE-AE68-9BD383B2626C}"/>
              </a:ext>
            </a:extLst>
          </p:cNvPr>
          <p:cNvCxnSpPr>
            <a:cxnSpLocks/>
          </p:cNvCxnSpPr>
          <p:nvPr/>
        </p:nvCxnSpPr>
        <p:spPr>
          <a:xfrm flipV="1">
            <a:off x="4769915" y="2171660"/>
            <a:ext cx="279079" cy="89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3B5686D-0B7C-488D-BB0B-8BFA8C6EE7AC}"/>
              </a:ext>
            </a:extLst>
          </p:cNvPr>
          <p:cNvCxnSpPr>
            <a:cxnSpLocks/>
          </p:cNvCxnSpPr>
          <p:nvPr/>
        </p:nvCxnSpPr>
        <p:spPr>
          <a:xfrm>
            <a:off x="4832061" y="2231208"/>
            <a:ext cx="1572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F9BCF81B-7E93-45B6-916D-5B2D9D6263C5}"/>
              </a:ext>
            </a:extLst>
          </p:cNvPr>
          <p:cNvCxnSpPr>
            <a:cxnSpLocks/>
          </p:cNvCxnSpPr>
          <p:nvPr/>
        </p:nvCxnSpPr>
        <p:spPr>
          <a:xfrm>
            <a:off x="4873128" y="2278030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89B0909-929F-41A2-8689-C3B1F64998D6}"/>
              </a:ext>
            </a:extLst>
          </p:cNvPr>
          <p:cNvCxnSpPr>
            <a:cxnSpLocks/>
          </p:cNvCxnSpPr>
          <p:nvPr/>
        </p:nvCxnSpPr>
        <p:spPr>
          <a:xfrm>
            <a:off x="5948984" y="2946544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F7F5E47-E76D-4C36-9EA9-3C8219580B96}"/>
              </a:ext>
            </a:extLst>
          </p:cNvPr>
          <p:cNvCxnSpPr>
            <a:cxnSpLocks/>
          </p:cNvCxnSpPr>
          <p:nvPr/>
        </p:nvCxnSpPr>
        <p:spPr>
          <a:xfrm>
            <a:off x="5754830" y="3140217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100E46B-9B4B-4C3F-944E-876F4E8101BE}"/>
              </a:ext>
            </a:extLst>
          </p:cNvPr>
          <p:cNvCxnSpPr>
            <a:cxnSpLocks/>
          </p:cNvCxnSpPr>
          <p:nvPr/>
        </p:nvCxnSpPr>
        <p:spPr>
          <a:xfrm>
            <a:off x="5864095" y="3199765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FCD0B67-EC8B-4CF5-B484-D6F5BA8D3F49}"/>
              </a:ext>
            </a:extLst>
          </p:cNvPr>
          <p:cNvCxnSpPr>
            <a:cxnSpLocks/>
          </p:cNvCxnSpPr>
          <p:nvPr/>
        </p:nvCxnSpPr>
        <p:spPr>
          <a:xfrm>
            <a:off x="5920152" y="3261577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91DA36BB-396A-47B7-8264-9E24B26D14BA}"/>
                  </a:ext>
                </a:extLst>
              </p:cNvPr>
              <p:cNvSpPr txBox="1"/>
              <p:nvPr/>
            </p:nvSpPr>
            <p:spPr>
              <a:xfrm>
                <a:off x="6710226" y="983112"/>
                <a:ext cx="3072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91DA36BB-396A-47B7-8264-9E24B26D1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226" y="983112"/>
                <a:ext cx="307298" cy="307777"/>
              </a:xfrm>
              <a:prstGeom prst="rect">
                <a:avLst/>
              </a:prstGeom>
              <a:blipFill>
                <a:blip r:embed="rId7"/>
                <a:stretch>
                  <a:fillRect r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A66F2D1A-BF79-4D33-8F0A-34CB5794FD05}"/>
                  </a:ext>
                </a:extLst>
              </p:cNvPr>
              <p:cNvSpPr txBox="1"/>
              <p:nvPr/>
            </p:nvSpPr>
            <p:spPr>
              <a:xfrm>
                <a:off x="5319559" y="1500440"/>
                <a:ext cx="3072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A66F2D1A-BF79-4D33-8F0A-34CB5794F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559" y="1500440"/>
                <a:ext cx="307298" cy="307777"/>
              </a:xfrm>
              <a:prstGeom prst="rect">
                <a:avLst/>
              </a:prstGeom>
              <a:blipFill>
                <a:blip r:embed="rId8"/>
                <a:stretch>
                  <a:fillRect r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E44BE7-09F8-4ADE-8DD6-5693176528EA}"/>
              </a:ext>
            </a:extLst>
          </p:cNvPr>
          <p:cNvCxnSpPr/>
          <p:nvPr/>
        </p:nvCxnSpPr>
        <p:spPr>
          <a:xfrm flipH="1">
            <a:off x="7118267" y="1725867"/>
            <a:ext cx="518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FAB73E37-0B83-4DCA-BA07-962C065A1DFE}"/>
                  </a:ext>
                </a:extLst>
              </p:cNvPr>
              <p:cNvSpPr txBox="1"/>
              <p:nvPr/>
            </p:nvSpPr>
            <p:spPr>
              <a:xfrm>
                <a:off x="7205376" y="1676664"/>
                <a:ext cx="3072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FAB73E37-0B83-4DCA-BA07-962C065A1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376" y="1676664"/>
                <a:ext cx="307298" cy="307777"/>
              </a:xfrm>
              <a:prstGeom prst="rect">
                <a:avLst/>
              </a:prstGeom>
              <a:blipFill>
                <a:blip r:embed="rId12"/>
                <a:stretch>
                  <a:fillRect r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5FD71B97-A4D6-4DE8-BCB0-59E53238814E}"/>
                  </a:ext>
                </a:extLst>
              </p:cNvPr>
              <p:cNvSpPr txBox="1"/>
              <p:nvPr/>
            </p:nvSpPr>
            <p:spPr>
              <a:xfrm>
                <a:off x="5269425" y="4453581"/>
                <a:ext cx="34559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If you want more gain then contribution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will increase</a:t>
                </a: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5FD71B97-A4D6-4DE8-BCB0-59E532388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425" y="4453581"/>
                <a:ext cx="3455954" cy="584775"/>
              </a:xfrm>
              <a:prstGeom prst="rect">
                <a:avLst/>
              </a:prstGeom>
              <a:blipFill>
                <a:blip r:embed="rId13"/>
                <a:stretch>
                  <a:fillRect l="-882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188100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49729</TotalTime>
  <Words>420</Words>
  <Application>Microsoft Office PowerPoint</Application>
  <PresentationFormat>On-screen Show (16:9)</PresentationFormat>
  <Paragraphs>182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Catamaran Light</vt:lpstr>
      <vt:lpstr>Cambria Math</vt:lpstr>
      <vt:lpstr>Livvic</vt:lpstr>
      <vt:lpstr>Calibri-Bold</vt:lpstr>
      <vt:lpstr>Fira Sans Extra Condensed Medium</vt:lpstr>
      <vt:lpstr>Engineering Project Proposal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 MEMS Actuation Based on Metal-Insulator Transition</dc:title>
  <dc:creator>黄橙子</dc:creator>
  <cp:lastModifiedBy>sandip</cp:lastModifiedBy>
  <cp:revision>1384</cp:revision>
  <dcterms:modified xsi:type="dcterms:W3CDTF">2023-10-06T06:57:30Z</dcterms:modified>
</cp:coreProperties>
</file>