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599" r:id="rId2"/>
    <p:sldId id="680" r:id="rId3"/>
    <p:sldId id="708" r:id="rId4"/>
    <p:sldId id="709" r:id="rId5"/>
    <p:sldId id="710" r:id="rId6"/>
    <p:sldId id="711" r:id="rId7"/>
    <p:sldId id="712" r:id="rId8"/>
    <p:sldId id="713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Catamaran Light" panose="020B0604020202020204" charset="0"/>
      <p:regular r:id="rId13"/>
      <p:bold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Lao UI" panose="020B0502040204020203" pitchFamily="34" charset="0"/>
      <p:regular r:id="rId19"/>
      <p:bold r:id="rId20"/>
    </p:embeddedFont>
    <p:embeddedFont>
      <p:font typeface="Livvic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CCFF"/>
    <a:srgbClr val="FFFF00"/>
    <a:srgbClr val="FF9900"/>
    <a:srgbClr val="080808"/>
    <a:srgbClr val="0082B0"/>
    <a:srgbClr val="3F7141"/>
    <a:srgbClr val="0099CC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338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003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151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10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436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683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18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27,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1488-17EF-482F-A7B5-F04892FC803C}"/>
              </a:ext>
            </a:extLst>
          </p:cNvPr>
          <p:cNvSpPr/>
          <p:nvPr/>
        </p:nvSpPr>
        <p:spPr>
          <a:xfrm>
            <a:off x="1799926" y="1439056"/>
            <a:ext cx="1196943" cy="1986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61F5-4087-402D-920B-0805BFE8550A}"/>
              </a:ext>
            </a:extLst>
          </p:cNvPr>
          <p:cNvSpPr txBox="1"/>
          <p:nvPr/>
        </p:nvSpPr>
        <p:spPr>
          <a:xfrm>
            <a:off x="1799926" y="2113613"/>
            <a:ext cx="119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Sensing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6D116C-E8D6-4A45-8081-220657039772}"/>
              </a:ext>
            </a:extLst>
          </p:cNvPr>
          <p:cNvCxnSpPr>
            <a:cxnSpLocks/>
          </p:cNvCxnSpPr>
          <p:nvPr/>
        </p:nvCxnSpPr>
        <p:spPr>
          <a:xfrm>
            <a:off x="1375767" y="318074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607CD-6148-4B2C-86CC-D6432505F7B3}"/>
              </a:ext>
            </a:extLst>
          </p:cNvPr>
          <p:cNvCxnSpPr>
            <a:cxnSpLocks/>
          </p:cNvCxnSpPr>
          <p:nvPr/>
        </p:nvCxnSpPr>
        <p:spPr>
          <a:xfrm>
            <a:off x="1140443" y="362109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14D059-777D-4AF3-A7B8-E66C1D16FAC1}"/>
              </a:ext>
            </a:extLst>
          </p:cNvPr>
          <p:cNvCxnSpPr>
            <a:cxnSpLocks/>
          </p:cNvCxnSpPr>
          <p:nvPr/>
        </p:nvCxnSpPr>
        <p:spPr>
          <a:xfrm>
            <a:off x="1240690" y="369424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D81BA-A128-4383-88A7-C4B9B96749E4}"/>
              </a:ext>
            </a:extLst>
          </p:cNvPr>
          <p:cNvCxnSpPr>
            <a:cxnSpLocks/>
          </p:cNvCxnSpPr>
          <p:nvPr/>
        </p:nvCxnSpPr>
        <p:spPr>
          <a:xfrm>
            <a:off x="1332601" y="378102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16AFB2-741B-4D69-A9F2-6FDA0FB4C930}"/>
              </a:ext>
            </a:extLst>
          </p:cNvPr>
          <p:cNvCxnSpPr>
            <a:cxnSpLocks/>
          </p:cNvCxnSpPr>
          <p:nvPr/>
        </p:nvCxnSpPr>
        <p:spPr>
          <a:xfrm flipH="1">
            <a:off x="1373644" y="3180744"/>
            <a:ext cx="4262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27D44B-34FC-474C-B3E0-A6CEB9AFA8D9}"/>
              </a:ext>
            </a:extLst>
          </p:cNvPr>
          <p:cNvCxnSpPr>
            <a:cxnSpLocks/>
          </p:cNvCxnSpPr>
          <p:nvPr/>
        </p:nvCxnSpPr>
        <p:spPr>
          <a:xfrm flipH="1">
            <a:off x="2994745" y="1857940"/>
            <a:ext cx="19703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D29732-81F2-42AA-A96B-E9ECE336A40E}"/>
              </a:ext>
            </a:extLst>
          </p:cNvPr>
          <p:cNvCxnSpPr>
            <a:cxnSpLocks/>
          </p:cNvCxnSpPr>
          <p:nvPr/>
        </p:nvCxnSpPr>
        <p:spPr>
          <a:xfrm flipH="1">
            <a:off x="1393702" y="1893437"/>
            <a:ext cx="4262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0067C-BE80-4CA8-8513-C28D03B578EC}"/>
              </a:ext>
            </a:extLst>
          </p:cNvPr>
          <p:cNvCxnSpPr/>
          <p:nvPr/>
        </p:nvCxnSpPr>
        <p:spPr>
          <a:xfrm>
            <a:off x="1606843" y="1768840"/>
            <a:ext cx="213141" cy="139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6C0F66-C77A-4CC7-802B-719F82C39A66}"/>
              </a:ext>
            </a:extLst>
          </p:cNvPr>
          <p:cNvCxnSpPr>
            <a:cxnSpLocks/>
          </p:cNvCxnSpPr>
          <p:nvPr/>
        </p:nvCxnSpPr>
        <p:spPr>
          <a:xfrm flipV="1">
            <a:off x="1627117" y="1897370"/>
            <a:ext cx="192867" cy="128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6363C1-7B42-43E1-9F66-83FDD59CAEE2}"/>
              </a:ext>
            </a:extLst>
          </p:cNvPr>
          <p:cNvCxnSpPr>
            <a:cxnSpLocks/>
          </p:cNvCxnSpPr>
          <p:nvPr/>
        </p:nvCxnSpPr>
        <p:spPr>
          <a:xfrm>
            <a:off x="3401349" y="316336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435266-7815-4BB2-B7D3-86EA851C889A}"/>
              </a:ext>
            </a:extLst>
          </p:cNvPr>
          <p:cNvCxnSpPr>
            <a:cxnSpLocks/>
          </p:cNvCxnSpPr>
          <p:nvPr/>
        </p:nvCxnSpPr>
        <p:spPr>
          <a:xfrm>
            <a:off x="3166025" y="360371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FA8F51-A4A2-4174-844F-DF97FE7342D2}"/>
              </a:ext>
            </a:extLst>
          </p:cNvPr>
          <p:cNvCxnSpPr>
            <a:cxnSpLocks/>
          </p:cNvCxnSpPr>
          <p:nvPr/>
        </p:nvCxnSpPr>
        <p:spPr>
          <a:xfrm>
            <a:off x="3266272" y="367686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DCE77F-BE15-4A4B-9C07-556960839CEA}"/>
              </a:ext>
            </a:extLst>
          </p:cNvPr>
          <p:cNvCxnSpPr>
            <a:cxnSpLocks/>
          </p:cNvCxnSpPr>
          <p:nvPr/>
        </p:nvCxnSpPr>
        <p:spPr>
          <a:xfrm>
            <a:off x="3358183" y="376364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997C42-5BDB-408F-9841-D8DA45FA287A}"/>
              </a:ext>
            </a:extLst>
          </p:cNvPr>
          <p:cNvCxnSpPr>
            <a:cxnSpLocks/>
          </p:cNvCxnSpPr>
          <p:nvPr/>
        </p:nvCxnSpPr>
        <p:spPr>
          <a:xfrm flipH="1">
            <a:off x="2994745" y="3180744"/>
            <a:ext cx="4262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2B5BF4E-A87D-4266-9C7D-669A01F980CF}"/>
              </a:ext>
            </a:extLst>
          </p:cNvPr>
          <p:cNvSpPr/>
          <p:nvPr/>
        </p:nvSpPr>
        <p:spPr>
          <a:xfrm rot="5400000">
            <a:off x="4684172" y="182158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9258A2F9-AF3A-4187-AAAF-FCDD16B9A5B5}"/>
                  </a:ext>
                </a:extLst>
              </p:cNvPr>
              <p:cNvSpPr txBox="1"/>
              <p:nvPr/>
            </p:nvSpPr>
            <p:spPr>
              <a:xfrm>
                <a:off x="5011075" y="267973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9258A2F9-AF3A-4187-AAAF-FCDD16B9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75" y="2679732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606ABF13-C62A-4322-8AD2-83A315CF4CB5}"/>
                  </a:ext>
                </a:extLst>
              </p:cNvPr>
              <p:cNvSpPr txBox="1"/>
              <p:nvPr/>
            </p:nvSpPr>
            <p:spPr>
              <a:xfrm>
                <a:off x="5011075" y="172098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606ABF13-C62A-4322-8AD2-83A315CF4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75" y="1720986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76FCF46-D057-4FBC-80C1-FF81048D0761}"/>
              </a:ext>
            </a:extLst>
          </p:cNvPr>
          <p:cNvCxnSpPr>
            <a:cxnSpLocks/>
          </p:cNvCxnSpPr>
          <p:nvPr/>
        </p:nvCxnSpPr>
        <p:spPr>
          <a:xfrm>
            <a:off x="4634859" y="1857940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DD9B98-47FE-47B9-99A8-2C924ED83235}"/>
              </a:ext>
            </a:extLst>
          </p:cNvPr>
          <p:cNvCxnSpPr>
            <a:cxnSpLocks/>
          </p:cNvCxnSpPr>
          <p:nvPr/>
        </p:nvCxnSpPr>
        <p:spPr>
          <a:xfrm>
            <a:off x="4538792" y="369424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98080C-A543-4A60-9A7C-1F174F5FA13E}"/>
              </a:ext>
            </a:extLst>
          </p:cNvPr>
          <p:cNvCxnSpPr>
            <a:cxnSpLocks/>
          </p:cNvCxnSpPr>
          <p:nvPr/>
        </p:nvCxnSpPr>
        <p:spPr>
          <a:xfrm>
            <a:off x="4303468" y="413459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D6CD7C-9A84-41CD-8939-211A61DCCC8E}"/>
              </a:ext>
            </a:extLst>
          </p:cNvPr>
          <p:cNvCxnSpPr>
            <a:cxnSpLocks/>
          </p:cNvCxnSpPr>
          <p:nvPr/>
        </p:nvCxnSpPr>
        <p:spPr>
          <a:xfrm>
            <a:off x="4403715" y="420774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A0C9A5-5287-4011-9D31-63BD195E868A}"/>
              </a:ext>
            </a:extLst>
          </p:cNvPr>
          <p:cNvCxnSpPr>
            <a:cxnSpLocks/>
          </p:cNvCxnSpPr>
          <p:nvPr/>
        </p:nvCxnSpPr>
        <p:spPr>
          <a:xfrm>
            <a:off x="4495626" y="429452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7D5183-1213-4D08-9443-C79ABC838602}"/>
              </a:ext>
            </a:extLst>
          </p:cNvPr>
          <p:cNvCxnSpPr>
            <a:cxnSpLocks/>
          </p:cNvCxnSpPr>
          <p:nvPr/>
        </p:nvCxnSpPr>
        <p:spPr>
          <a:xfrm flipH="1">
            <a:off x="4538792" y="2987509"/>
            <a:ext cx="4262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6E56FC-5B7A-4591-A7C0-70B1C248BE0A}"/>
              </a:ext>
            </a:extLst>
          </p:cNvPr>
          <p:cNvCxnSpPr>
            <a:cxnSpLocks/>
          </p:cNvCxnSpPr>
          <p:nvPr/>
        </p:nvCxnSpPr>
        <p:spPr>
          <a:xfrm>
            <a:off x="4295359" y="360371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C2C5C62-5CA7-4D12-9E51-F3DB088B5FB7}"/>
              </a:ext>
            </a:extLst>
          </p:cNvPr>
          <p:cNvCxnSpPr>
            <a:cxnSpLocks/>
          </p:cNvCxnSpPr>
          <p:nvPr/>
        </p:nvCxnSpPr>
        <p:spPr>
          <a:xfrm>
            <a:off x="4395606" y="367686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93538C-F3FF-46A6-BCFC-2E6A00FAD51F}"/>
              </a:ext>
            </a:extLst>
          </p:cNvPr>
          <p:cNvCxnSpPr>
            <a:cxnSpLocks/>
          </p:cNvCxnSpPr>
          <p:nvPr/>
        </p:nvCxnSpPr>
        <p:spPr>
          <a:xfrm>
            <a:off x="4538792" y="3000136"/>
            <a:ext cx="0" cy="612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F14FF4-0879-4A0C-82AB-B3DB315FE794}"/>
              </a:ext>
            </a:extLst>
          </p:cNvPr>
          <p:cNvSpPr txBox="1"/>
          <p:nvPr/>
        </p:nvSpPr>
        <p:spPr>
          <a:xfrm>
            <a:off x="2994745" y="1386794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10mV/</a:t>
            </a:r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919830-17AD-44D4-827D-F0427EFE6230}"/>
                  </a:ext>
                </a:extLst>
              </p:cNvPr>
              <p:cNvSpPr txBox="1"/>
              <p:nvPr/>
            </p:nvSpPr>
            <p:spPr>
              <a:xfrm>
                <a:off x="4787490" y="3488853"/>
                <a:ext cx="47391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919830-17AD-44D4-827D-F0427EF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90" y="3488853"/>
                <a:ext cx="473911" cy="299249"/>
              </a:xfrm>
              <a:prstGeom prst="rect">
                <a:avLst/>
              </a:prstGeom>
              <a:blipFill>
                <a:blip r:embed="rId6"/>
                <a:stretch>
                  <a:fillRect l="-8974" r="-769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3092937" y="620108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02EE36-7CC7-4D91-8E04-D9EE940E0B83}"/>
              </a:ext>
            </a:extLst>
          </p:cNvPr>
          <p:cNvSpPr txBox="1"/>
          <p:nvPr/>
        </p:nvSpPr>
        <p:spPr>
          <a:xfrm>
            <a:off x="3076556" y="183863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0.7V (for 70</a:t>
            </a:r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dirty="0"/>
              <a:t>C)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70FD7-8DB0-4E89-AD0F-9A4B47ED8918}"/>
              </a:ext>
            </a:extLst>
          </p:cNvPr>
          <p:cNvSpPr txBox="1"/>
          <p:nvPr/>
        </p:nvSpPr>
        <p:spPr>
          <a:xfrm>
            <a:off x="3993543" y="330504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989484-38F5-4E26-8701-6543D7235586}"/>
              </a:ext>
            </a:extLst>
          </p:cNvPr>
          <p:cNvSpPr txBox="1"/>
          <p:nvPr/>
        </p:nvSpPr>
        <p:spPr>
          <a:xfrm>
            <a:off x="5206579" y="1391269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52FA58-4222-49AF-9BA0-AD6142397548}"/>
              </a:ext>
            </a:extLst>
          </p:cNvPr>
          <p:cNvCxnSpPr>
            <a:cxnSpLocks/>
          </p:cNvCxnSpPr>
          <p:nvPr/>
        </p:nvCxnSpPr>
        <p:spPr>
          <a:xfrm flipH="1">
            <a:off x="6161480" y="2432154"/>
            <a:ext cx="6215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FC6AAD8-FB6D-4C15-B649-1FFD17F5C793}"/>
              </a:ext>
            </a:extLst>
          </p:cNvPr>
          <p:cNvSpPr/>
          <p:nvPr/>
        </p:nvSpPr>
        <p:spPr>
          <a:xfrm>
            <a:off x="6765324" y="1433663"/>
            <a:ext cx="1196943" cy="1986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A4ADA4-6D61-4042-92F7-A127262A199A}"/>
              </a:ext>
            </a:extLst>
          </p:cNvPr>
          <p:cNvSpPr txBox="1"/>
          <p:nvPr/>
        </p:nvSpPr>
        <p:spPr>
          <a:xfrm>
            <a:off x="7128824" y="2272872"/>
            <a:ext cx="735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4238E5-2255-4043-8CA8-054676C6675D}"/>
              </a:ext>
            </a:extLst>
          </p:cNvPr>
          <p:cNvCxnSpPr>
            <a:cxnSpLocks/>
          </p:cNvCxnSpPr>
          <p:nvPr/>
        </p:nvCxnSpPr>
        <p:spPr>
          <a:xfrm>
            <a:off x="6333058" y="318074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46AB57-59E9-47D3-A5EA-9C9D22EBCABE}"/>
              </a:ext>
            </a:extLst>
          </p:cNvPr>
          <p:cNvCxnSpPr>
            <a:cxnSpLocks/>
          </p:cNvCxnSpPr>
          <p:nvPr/>
        </p:nvCxnSpPr>
        <p:spPr>
          <a:xfrm>
            <a:off x="6097734" y="362109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C6BE12-4247-443D-972F-6395D5858716}"/>
              </a:ext>
            </a:extLst>
          </p:cNvPr>
          <p:cNvCxnSpPr>
            <a:cxnSpLocks/>
          </p:cNvCxnSpPr>
          <p:nvPr/>
        </p:nvCxnSpPr>
        <p:spPr>
          <a:xfrm>
            <a:off x="6197981" y="369424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BDF8CC-52DC-4BC5-BC34-3446D91605C7}"/>
              </a:ext>
            </a:extLst>
          </p:cNvPr>
          <p:cNvCxnSpPr>
            <a:cxnSpLocks/>
          </p:cNvCxnSpPr>
          <p:nvPr/>
        </p:nvCxnSpPr>
        <p:spPr>
          <a:xfrm>
            <a:off x="6289892" y="378102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434745B-F0CC-4B8C-BAF9-3EF8492BBB3F}"/>
              </a:ext>
            </a:extLst>
          </p:cNvPr>
          <p:cNvCxnSpPr>
            <a:cxnSpLocks/>
          </p:cNvCxnSpPr>
          <p:nvPr/>
        </p:nvCxnSpPr>
        <p:spPr>
          <a:xfrm flipH="1">
            <a:off x="6330935" y="3180744"/>
            <a:ext cx="42628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BAF49E-B9DF-4E81-A1F3-21D5880AF879}"/>
              </a:ext>
            </a:extLst>
          </p:cNvPr>
          <p:cNvSpPr txBox="1"/>
          <p:nvPr/>
        </p:nvSpPr>
        <p:spPr>
          <a:xfrm>
            <a:off x="5150133" y="22607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E5D2C-CED8-44F7-9613-7764474008CB}"/>
              </a:ext>
            </a:extLst>
          </p:cNvPr>
          <p:cNvCxnSpPr>
            <a:stCxn id="83" idx="2"/>
          </p:cNvCxnSpPr>
          <p:nvPr/>
        </p:nvCxnSpPr>
        <p:spPr>
          <a:xfrm>
            <a:off x="7363796" y="3419860"/>
            <a:ext cx="23097" cy="927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6EAC2-9B42-41E9-ADA2-4B0FA7407E12}"/>
              </a:ext>
            </a:extLst>
          </p:cNvPr>
          <p:cNvSpPr txBox="1"/>
          <p:nvPr/>
        </p:nvSpPr>
        <p:spPr>
          <a:xfrm>
            <a:off x="7355640" y="372961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Drive</a:t>
            </a:r>
          </a:p>
        </p:txBody>
      </p:sp>
    </p:spTree>
    <p:extLst>
      <p:ext uri="{BB962C8B-B14F-4D97-AF65-F5344CB8AC3E}">
        <p14:creationId xmlns:p14="http://schemas.microsoft.com/office/powerpoint/2010/main" val="25159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1518970" y="83746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4670676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4670676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6484486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4670676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4835567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5137868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5395200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5652531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5912360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6159698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4942997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5245298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5502630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5759961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6019790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6282118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4678170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4674422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6403280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4860552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5162853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5420185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5677516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5937345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6184683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4967982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5784946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6044775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6307103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4703155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4699407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6428265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4845562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F9DDBD-1464-4D66-8855-0F6E65EE6B96}"/>
              </a:ext>
            </a:extLst>
          </p:cNvPr>
          <p:cNvCxnSpPr>
            <a:cxnSpLocks/>
          </p:cNvCxnSpPr>
          <p:nvPr/>
        </p:nvCxnSpPr>
        <p:spPr>
          <a:xfrm flipH="1">
            <a:off x="5662526" y="388088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A679B03-5389-4514-A532-24375D03926A}"/>
              </a:ext>
            </a:extLst>
          </p:cNvPr>
          <p:cNvCxnSpPr>
            <a:cxnSpLocks/>
          </p:cNvCxnSpPr>
          <p:nvPr/>
        </p:nvCxnSpPr>
        <p:spPr>
          <a:xfrm flipH="1">
            <a:off x="5922355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A070145-47ED-4557-B7CA-895899391E91}"/>
              </a:ext>
            </a:extLst>
          </p:cNvPr>
          <p:cNvCxnSpPr>
            <a:cxnSpLocks/>
          </p:cNvCxnSpPr>
          <p:nvPr/>
        </p:nvCxnSpPr>
        <p:spPr>
          <a:xfrm flipH="1">
            <a:off x="6169693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4952992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5769956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6029785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6292113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4688165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4684417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6413275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4870547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5687511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5947340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6194678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5537610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5794941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6054770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6317098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4713150" y="42681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4709402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6438260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4860552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5162853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5420185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5677516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5937345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6184683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4967982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5270283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5527615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5784946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6044775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6307103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4703155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4699407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6428265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4885537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5187838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5445170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5702501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5962330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6209668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4992967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5295268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5552600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5809931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6069760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6332088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4728140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4724392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6453250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4870547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5172848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5430180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5687511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5947340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6194678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5196269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5335718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5576081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5445776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rot="5400000">
            <a:off x="5739977" y="3726057"/>
            <a:ext cx="0" cy="432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rot="5400000">
            <a:off x="5058577" y="3723725"/>
            <a:ext cx="0" cy="432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5955533" y="1746355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4850871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4956041" y="409679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BE7EE55-AAF9-4D23-B142-AB75A406832C}"/>
              </a:ext>
            </a:extLst>
          </p:cNvPr>
          <p:cNvSpPr txBox="1"/>
          <p:nvPr/>
        </p:nvSpPr>
        <p:spPr>
          <a:xfrm>
            <a:off x="5912360" y="304394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25°</a:t>
            </a:r>
            <a:r>
              <a:rPr lang="en-US" sz="1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5882383" y="29207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5296062" y="940026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5963018" y="2668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4088194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3852870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3953117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4045028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4086071" y="2347940"/>
            <a:ext cx="7701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2930577" y="1795803"/>
            <a:ext cx="3042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40E687-9F93-43AE-86C6-EACFF9721C13}"/>
              </a:ext>
            </a:extLst>
          </p:cNvPr>
          <p:cNvSpPr txBox="1"/>
          <p:nvPr/>
        </p:nvSpPr>
        <p:spPr>
          <a:xfrm>
            <a:off x="701131" y="1861151"/>
            <a:ext cx="504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room temperature (at 25</a:t>
            </a:r>
            <a:r>
              <a:rPr 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sz="1600" dirty="0"/>
              <a:t>C) = 2.73 + 0.25 = 2.98 V</a:t>
            </a:r>
          </a:p>
        </p:txBody>
      </p:sp>
    </p:spTree>
    <p:extLst>
      <p:ext uri="{BB962C8B-B14F-4D97-AF65-F5344CB8AC3E}">
        <p14:creationId xmlns:p14="http://schemas.microsoft.com/office/powerpoint/2010/main" val="35256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2848974" y="83746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6144028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6283477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23840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3535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100618" y="3939765"/>
            <a:ext cx="1742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113113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5964744" y="41042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BE7EE55-AAF9-4D23-B142-AB75A406832C}"/>
              </a:ext>
            </a:extLst>
          </p:cNvPr>
          <p:cNvSpPr txBox="1"/>
          <p:nvPr/>
        </p:nvSpPr>
        <p:spPr>
          <a:xfrm>
            <a:off x="6074107" y="30439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70°</a:t>
            </a:r>
            <a:r>
              <a:rPr lang="en-US" sz="1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6608335" y="37660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6022014" y="1024555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6688970" y="35134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5418198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5182874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5283121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5375032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5416075" y="2347940"/>
            <a:ext cx="6845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3644547" y="1744442"/>
            <a:ext cx="3042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785E2E-7AB9-4726-B2C6-146D4684C8E5}"/>
              </a:ext>
            </a:extLst>
          </p:cNvPr>
          <p:cNvCxnSpPr>
            <a:cxnSpLocks/>
          </p:cNvCxnSpPr>
          <p:nvPr/>
        </p:nvCxnSpPr>
        <p:spPr>
          <a:xfrm>
            <a:off x="8059798" y="171123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B42BA60-B6B2-466B-A948-87F73D87044C}"/>
              </a:ext>
            </a:extLst>
          </p:cNvPr>
          <p:cNvCxnSpPr>
            <a:cxnSpLocks/>
          </p:cNvCxnSpPr>
          <p:nvPr/>
        </p:nvCxnSpPr>
        <p:spPr>
          <a:xfrm>
            <a:off x="7824474" y="215158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E69F8F3-2722-42A6-B616-93E837BCA13E}"/>
              </a:ext>
            </a:extLst>
          </p:cNvPr>
          <p:cNvCxnSpPr>
            <a:cxnSpLocks/>
          </p:cNvCxnSpPr>
          <p:nvPr/>
        </p:nvCxnSpPr>
        <p:spPr>
          <a:xfrm>
            <a:off x="7924721" y="22247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2A744BE-C6C3-47C2-B948-227113E96DA6}"/>
              </a:ext>
            </a:extLst>
          </p:cNvPr>
          <p:cNvCxnSpPr>
            <a:cxnSpLocks/>
          </p:cNvCxnSpPr>
          <p:nvPr/>
        </p:nvCxnSpPr>
        <p:spPr>
          <a:xfrm>
            <a:off x="8016632" y="231151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CDDA8EB-B92C-4645-B309-DE382BFE4E13}"/>
              </a:ext>
            </a:extLst>
          </p:cNvPr>
          <p:cNvCxnSpPr>
            <a:cxnSpLocks/>
          </p:cNvCxnSpPr>
          <p:nvPr/>
        </p:nvCxnSpPr>
        <p:spPr>
          <a:xfrm flipH="1">
            <a:off x="7622118" y="1709909"/>
            <a:ext cx="454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47A45C2-063D-4527-8022-B41162F51A09}"/>
              </a:ext>
            </a:extLst>
          </p:cNvPr>
          <p:cNvCxnSpPr>
            <a:cxnSpLocks/>
          </p:cNvCxnSpPr>
          <p:nvPr/>
        </p:nvCxnSpPr>
        <p:spPr>
          <a:xfrm flipH="1">
            <a:off x="7031665" y="1299440"/>
            <a:ext cx="1567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B3D942B-7E13-4BEB-BA9C-CB3F237FB224}"/>
              </a:ext>
            </a:extLst>
          </p:cNvPr>
          <p:cNvCxnSpPr>
            <a:cxnSpLocks/>
          </p:cNvCxnSpPr>
          <p:nvPr/>
        </p:nvCxnSpPr>
        <p:spPr>
          <a:xfrm flipV="1">
            <a:off x="8599229" y="1291715"/>
            <a:ext cx="0" cy="3775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01AB92-0364-4BEE-9A57-0BD930B11D9D}"/>
              </a:ext>
            </a:extLst>
          </p:cNvPr>
          <p:cNvCxnSpPr>
            <a:cxnSpLocks/>
          </p:cNvCxnSpPr>
          <p:nvPr/>
        </p:nvCxnSpPr>
        <p:spPr>
          <a:xfrm flipH="1">
            <a:off x="4129707" y="5067107"/>
            <a:ext cx="4469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DB4906D-F05C-4B49-810E-03DA000D0654}"/>
              </a:ext>
            </a:extLst>
          </p:cNvPr>
          <p:cNvGrpSpPr/>
          <p:nvPr/>
        </p:nvGrpSpPr>
        <p:grpSpPr>
          <a:xfrm>
            <a:off x="2864077" y="2607769"/>
            <a:ext cx="779806" cy="1160678"/>
            <a:chOff x="5886660" y="362133"/>
            <a:chExt cx="1386141" cy="2063160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8C16E53-26AE-4467-AF28-A3EB59396CF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035FA62-7819-492F-977E-CF343402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61A2DF2-F09E-4352-8835-BFDFD439B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D3DA90-B052-4826-A3C9-8AA82AD6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20972F-CFCF-4F56-9ED3-33FE7E3C9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A5DF476-8A98-4F74-81D6-2BC7A988B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B531904-E13D-4A35-B7D9-37B1F19C7E8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E455F09-5120-4BD5-9109-0C58F8E4A3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3D07B-53C3-455D-993C-BC1C7DEB9EB6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B16D2A-5B5A-4167-B69B-8036AE8EEB27}"/>
              </a:ext>
            </a:extLst>
          </p:cNvPr>
          <p:cNvGrpSpPr/>
          <p:nvPr/>
        </p:nvGrpSpPr>
        <p:grpSpPr>
          <a:xfrm>
            <a:off x="3507206" y="3164359"/>
            <a:ext cx="779806" cy="1160678"/>
            <a:chOff x="5886660" y="362133"/>
            <a:chExt cx="1386141" cy="206316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BB9365D-6797-43FF-B063-F3F094D91FE9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E4F050C-AC0E-4EAE-B0ED-FACFE13D8DC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0CA26A7-9826-4578-933D-F8CA46414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C8C3F7C-9791-43F6-97F2-E4A24A5C1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C0B6D0B-2176-4BC1-AD97-E42E45998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BA130-DA91-48EF-8286-E962BBE2E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BE67416-CD0A-45A9-9CC8-EABB3B5FD1E9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51EDFCA-5036-483D-B9A2-121724035B0B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A4D66D2-47C8-4E52-B153-738B5C515F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7C8FC6-6EE6-4BB1-A692-2F66A53A0266}"/>
              </a:ext>
            </a:extLst>
          </p:cNvPr>
          <p:cNvCxnSpPr>
            <a:cxnSpLocks/>
          </p:cNvCxnSpPr>
          <p:nvPr/>
        </p:nvCxnSpPr>
        <p:spPr>
          <a:xfrm>
            <a:off x="4135254" y="2606085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9E4668A-AC46-45E4-BEB1-B1D43C510DEA}"/>
              </a:ext>
            </a:extLst>
          </p:cNvPr>
          <p:cNvCxnSpPr>
            <a:cxnSpLocks/>
          </p:cNvCxnSpPr>
          <p:nvPr/>
        </p:nvCxnSpPr>
        <p:spPr>
          <a:xfrm flipH="1">
            <a:off x="3484196" y="2613043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3286501-CDF9-4E7A-9512-8B39C619951D}"/>
              </a:ext>
            </a:extLst>
          </p:cNvPr>
          <p:cNvSpPr/>
          <p:nvPr/>
        </p:nvSpPr>
        <p:spPr>
          <a:xfrm>
            <a:off x="3737876" y="201116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4F43331-322B-457F-AEDA-C56D89EEBAA2}"/>
              </a:ext>
            </a:extLst>
          </p:cNvPr>
          <p:cNvCxnSpPr>
            <a:cxnSpLocks/>
          </p:cNvCxnSpPr>
          <p:nvPr/>
        </p:nvCxnSpPr>
        <p:spPr>
          <a:xfrm>
            <a:off x="3806951" y="218096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F5B16BDD-41A7-448F-B224-6C8F31AC3735}"/>
              </a:ext>
            </a:extLst>
          </p:cNvPr>
          <p:cNvSpPr txBox="1"/>
          <p:nvPr/>
        </p:nvSpPr>
        <p:spPr>
          <a:xfrm>
            <a:off x="3870355" y="201041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20DE64-6F89-4438-BA74-424FAA5B9C86}"/>
              </a:ext>
            </a:extLst>
          </p:cNvPr>
          <p:cNvCxnSpPr>
            <a:cxnSpLocks/>
          </p:cNvCxnSpPr>
          <p:nvPr/>
        </p:nvCxnSpPr>
        <p:spPr>
          <a:xfrm>
            <a:off x="4138174" y="4273130"/>
            <a:ext cx="0" cy="793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46E2A1-97EE-443C-9245-1D6530D72D12}"/>
              </a:ext>
            </a:extLst>
          </p:cNvPr>
          <p:cNvCxnSpPr>
            <a:cxnSpLocks/>
          </p:cNvCxnSpPr>
          <p:nvPr/>
        </p:nvCxnSpPr>
        <p:spPr>
          <a:xfrm>
            <a:off x="2857441" y="3221548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7A360EF-6847-47D3-BAA3-5A9CF9ECF616}"/>
              </a:ext>
            </a:extLst>
          </p:cNvPr>
          <p:cNvCxnSpPr>
            <a:cxnSpLocks/>
          </p:cNvCxnSpPr>
          <p:nvPr/>
        </p:nvCxnSpPr>
        <p:spPr>
          <a:xfrm>
            <a:off x="2622117" y="3661900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7F0F5ED-FED3-4A9D-8F7F-A58ADF2C12C3}"/>
              </a:ext>
            </a:extLst>
          </p:cNvPr>
          <p:cNvCxnSpPr>
            <a:cxnSpLocks/>
          </p:cNvCxnSpPr>
          <p:nvPr/>
        </p:nvCxnSpPr>
        <p:spPr>
          <a:xfrm>
            <a:off x="2722364" y="3735046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F8B0604-0AC7-4AAC-B2DA-719810119FCD}"/>
              </a:ext>
            </a:extLst>
          </p:cNvPr>
          <p:cNvCxnSpPr>
            <a:cxnSpLocks/>
          </p:cNvCxnSpPr>
          <p:nvPr/>
        </p:nvCxnSpPr>
        <p:spPr>
          <a:xfrm>
            <a:off x="2856973" y="372707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2EE60A5-103F-45FF-9920-AF6EB6D95C4E}"/>
              </a:ext>
            </a:extLst>
          </p:cNvPr>
          <p:cNvCxnSpPr>
            <a:cxnSpLocks/>
          </p:cNvCxnSpPr>
          <p:nvPr/>
        </p:nvCxnSpPr>
        <p:spPr>
          <a:xfrm>
            <a:off x="2621649" y="416742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996AA94-633B-4C90-A0EE-36B8A9F3A961}"/>
              </a:ext>
            </a:extLst>
          </p:cNvPr>
          <p:cNvCxnSpPr>
            <a:cxnSpLocks/>
          </p:cNvCxnSpPr>
          <p:nvPr/>
        </p:nvCxnSpPr>
        <p:spPr>
          <a:xfrm>
            <a:off x="2721896" y="424057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D478528-AA11-4247-8577-A911744B1B0F}"/>
              </a:ext>
            </a:extLst>
          </p:cNvPr>
          <p:cNvCxnSpPr>
            <a:cxnSpLocks/>
          </p:cNvCxnSpPr>
          <p:nvPr/>
        </p:nvCxnSpPr>
        <p:spPr>
          <a:xfrm>
            <a:off x="2813807" y="432735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6500C792-26FB-4298-8ED1-332B97E73592}"/>
              </a:ext>
            </a:extLst>
          </p:cNvPr>
          <p:cNvSpPr txBox="1"/>
          <p:nvPr/>
        </p:nvSpPr>
        <p:spPr>
          <a:xfrm>
            <a:off x="2041079" y="354975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10V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6E0057C-98B8-4EDF-B0D9-8C7C49034397}"/>
              </a:ext>
            </a:extLst>
          </p:cNvPr>
          <p:cNvSpPr txBox="1"/>
          <p:nvPr/>
        </p:nvSpPr>
        <p:spPr>
          <a:xfrm>
            <a:off x="3202044" y="37270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9.4V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364B96B-5BF7-43B3-9446-84513FC07F6A}"/>
              </a:ext>
            </a:extLst>
          </p:cNvPr>
          <p:cNvSpPr txBox="1"/>
          <p:nvPr/>
        </p:nvSpPr>
        <p:spPr>
          <a:xfrm>
            <a:off x="3651913" y="407349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8.8V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E8AF74-D36D-4F91-8F40-7001EFC37408}"/>
              </a:ext>
            </a:extLst>
          </p:cNvPr>
          <p:cNvSpPr txBox="1"/>
          <p:nvPr/>
        </p:nvSpPr>
        <p:spPr>
          <a:xfrm>
            <a:off x="118895" y="159613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Why Darlington pair ?</a:t>
            </a:r>
          </a:p>
        </p:txBody>
      </p:sp>
    </p:spTree>
    <p:extLst>
      <p:ext uri="{BB962C8B-B14F-4D97-AF65-F5344CB8AC3E}">
        <p14:creationId xmlns:p14="http://schemas.microsoft.com/office/powerpoint/2010/main" val="25497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2846808" y="59221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6144028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6283477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23840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3535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100618" y="3939765"/>
            <a:ext cx="1742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113113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5964744" y="41042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BE7EE55-AAF9-4D23-B142-AB75A406832C}"/>
              </a:ext>
            </a:extLst>
          </p:cNvPr>
          <p:cNvSpPr txBox="1"/>
          <p:nvPr/>
        </p:nvSpPr>
        <p:spPr>
          <a:xfrm>
            <a:off x="6074107" y="30439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70°</a:t>
            </a:r>
            <a:r>
              <a:rPr lang="en-US" sz="1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6608335" y="37660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6022014" y="1024555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6688970" y="35134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5418198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5182874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5283121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5375032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5416075" y="2347940"/>
            <a:ext cx="6845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1557867" y="1744442"/>
            <a:ext cx="5128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785E2E-7AB9-4726-B2C6-146D4684C8E5}"/>
              </a:ext>
            </a:extLst>
          </p:cNvPr>
          <p:cNvCxnSpPr>
            <a:cxnSpLocks/>
          </p:cNvCxnSpPr>
          <p:nvPr/>
        </p:nvCxnSpPr>
        <p:spPr>
          <a:xfrm>
            <a:off x="8059798" y="171123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B42BA60-B6B2-466B-A948-87F73D87044C}"/>
              </a:ext>
            </a:extLst>
          </p:cNvPr>
          <p:cNvCxnSpPr>
            <a:cxnSpLocks/>
          </p:cNvCxnSpPr>
          <p:nvPr/>
        </p:nvCxnSpPr>
        <p:spPr>
          <a:xfrm>
            <a:off x="7824474" y="215158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E69F8F3-2722-42A6-B616-93E837BCA13E}"/>
              </a:ext>
            </a:extLst>
          </p:cNvPr>
          <p:cNvCxnSpPr>
            <a:cxnSpLocks/>
          </p:cNvCxnSpPr>
          <p:nvPr/>
        </p:nvCxnSpPr>
        <p:spPr>
          <a:xfrm>
            <a:off x="7924721" y="22247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2A744BE-C6C3-47C2-B948-227113E96DA6}"/>
              </a:ext>
            </a:extLst>
          </p:cNvPr>
          <p:cNvCxnSpPr>
            <a:cxnSpLocks/>
          </p:cNvCxnSpPr>
          <p:nvPr/>
        </p:nvCxnSpPr>
        <p:spPr>
          <a:xfrm>
            <a:off x="8016632" y="231151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CDDA8EB-B92C-4645-B309-DE382BFE4E13}"/>
              </a:ext>
            </a:extLst>
          </p:cNvPr>
          <p:cNvCxnSpPr>
            <a:cxnSpLocks/>
          </p:cNvCxnSpPr>
          <p:nvPr/>
        </p:nvCxnSpPr>
        <p:spPr>
          <a:xfrm flipH="1">
            <a:off x="7622118" y="1709909"/>
            <a:ext cx="454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47A45C2-063D-4527-8022-B41162F51A09}"/>
              </a:ext>
            </a:extLst>
          </p:cNvPr>
          <p:cNvCxnSpPr>
            <a:cxnSpLocks/>
          </p:cNvCxnSpPr>
          <p:nvPr/>
        </p:nvCxnSpPr>
        <p:spPr>
          <a:xfrm flipH="1">
            <a:off x="7031665" y="1299440"/>
            <a:ext cx="1567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B3D942B-7E13-4BEB-BA9C-CB3F237FB224}"/>
              </a:ext>
            </a:extLst>
          </p:cNvPr>
          <p:cNvCxnSpPr>
            <a:cxnSpLocks/>
          </p:cNvCxnSpPr>
          <p:nvPr/>
        </p:nvCxnSpPr>
        <p:spPr>
          <a:xfrm flipV="1">
            <a:off x="8599229" y="1291715"/>
            <a:ext cx="0" cy="3775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01AB92-0364-4BEE-9A57-0BD930B11D9D}"/>
              </a:ext>
            </a:extLst>
          </p:cNvPr>
          <p:cNvCxnSpPr>
            <a:cxnSpLocks/>
          </p:cNvCxnSpPr>
          <p:nvPr/>
        </p:nvCxnSpPr>
        <p:spPr>
          <a:xfrm flipH="1">
            <a:off x="4129707" y="5067107"/>
            <a:ext cx="4469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DB4906D-F05C-4B49-810E-03DA000D0654}"/>
              </a:ext>
            </a:extLst>
          </p:cNvPr>
          <p:cNvGrpSpPr/>
          <p:nvPr/>
        </p:nvGrpSpPr>
        <p:grpSpPr>
          <a:xfrm>
            <a:off x="2864077" y="2607769"/>
            <a:ext cx="779806" cy="1160678"/>
            <a:chOff x="5886660" y="362133"/>
            <a:chExt cx="1386141" cy="2063160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8C16E53-26AE-4467-AF28-A3EB59396CF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035FA62-7819-492F-977E-CF343402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61A2DF2-F09E-4352-8835-BFDFD439B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D3DA90-B052-4826-A3C9-8AA82AD6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20972F-CFCF-4F56-9ED3-33FE7E3C9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A5DF476-8A98-4F74-81D6-2BC7A988B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B531904-E13D-4A35-B7D9-37B1F19C7E8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E455F09-5120-4BD5-9109-0C58F8E4A3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3D07B-53C3-455D-993C-BC1C7DEB9EB6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B16D2A-5B5A-4167-B69B-8036AE8EEB27}"/>
              </a:ext>
            </a:extLst>
          </p:cNvPr>
          <p:cNvGrpSpPr/>
          <p:nvPr/>
        </p:nvGrpSpPr>
        <p:grpSpPr>
          <a:xfrm>
            <a:off x="3507206" y="3164359"/>
            <a:ext cx="779806" cy="1160678"/>
            <a:chOff x="5886660" y="362133"/>
            <a:chExt cx="1386141" cy="206316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BB9365D-6797-43FF-B063-F3F094D91FE9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E4F050C-AC0E-4EAE-B0ED-FACFE13D8DC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0CA26A7-9826-4578-933D-F8CA46414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C8C3F7C-9791-43F6-97F2-E4A24A5C1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C0B6D0B-2176-4BC1-AD97-E42E45998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BA130-DA91-48EF-8286-E962BBE2E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BE67416-CD0A-45A9-9CC8-EABB3B5FD1E9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51EDFCA-5036-483D-B9A2-121724035B0B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A4D66D2-47C8-4E52-B153-738B5C515F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7C8FC6-6EE6-4BB1-A692-2F66A53A0266}"/>
              </a:ext>
            </a:extLst>
          </p:cNvPr>
          <p:cNvCxnSpPr>
            <a:cxnSpLocks/>
          </p:cNvCxnSpPr>
          <p:nvPr/>
        </p:nvCxnSpPr>
        <p:spPr>
          <a:xfrm>
            <a:off x="4135254" y="2606085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9E4668A-AC46-45E4-BEB1-B1D43C510DEA}"/>
              </a:ext>
            </a:extLst>
          </p:cNvPr>
          <p:cNvCxnSpPr>
            <a:cxnSpLocks/>
          </p:cNvCxnSpPr>
          <p:nvPr/>
        </p:nvCxnSpPr>
        <p:spPr>
          <a:xfrm flipH="1">
            <a:off x="3484196" y="2613043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3286501-CDF9-4E7A-9512-8B39C619951D}"/>
              </a:ext>
            </a:extLst>
          </p:cNvPr>
          <p:cNvSpPr/>
          <p:nvPr/>
        </p:nvSpPr>
        <p:spPr>
          <a:xfrm>
            <a:off x="3737876" y="201116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4F43331-322B-457F-AEDA-C56D89EEBAA2}"/>
              </a:ext>
            </a:extLst>
          </p:cNvPr>
          <p:cNvCxnSpPr>
            <a:cxnSpLocks/>
          </p:cNvCxnSpPr>
          <p:nvPr/>
        </p:nvCxnSpPr>
        <p:spPr>
          <a:xfrm>
            <a:off x="3806951" y="218096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F5B16BDD-41A7-448F-B224-6C8F31AC3735}"/>
              </a:ext>
            </a:extLst>
          </p:cNvPr>
          <p:cNvSpPr txBox="1"/>
          <p:nvPr/>
        </p:nvSpPr>
        <p:spPr>
          <a:xfrm>
            <a:off x="3870355" y="201041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20DE64-6F89-4438-BA74-424FAA5B9C86}"/>
              </a:ext>
            </a:extLst>
          </p:cNvPr>
          <p:cNvCxnSpPr>
            <a:cxnSpLocks/>
          </p:cNvCxnSpPr>
          <p:nvPr/>
        </p:nvCxnSpPr>
        <p:spPr>
          <a:xfrm>
            <a:off x="4138174" y="4273130"/>
            <a:ext cx="0" cy="793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BE8A60-6EC9-4EC3-B0CB-997B514F32F4}"/>
              </a:ext>
            </a:extLst>
          </p:cNvPr>
          <p:cNvCxnSpPr>
            <a:cxnSpLocks/>
          </p:cNvCxnSpPr>
          <p:nvPr/>
        </p:nvCxnSpPr>
        <p:spPr>
          <a:xfrm>
            <a:off x="1690223" y="3417439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2F5EB536-8F55-4224-8CD1-C7AFBF3CD1EA}"/>
              </a:ext>
            </a:extLst>
          </p:cNvPr>
          <p:cNvSpPr/>
          <p:nvPr/>
        </p:nvSpPr>
        <p:spPr>
          <a:xfrm rot="5400000">
            <a:off x="1934770" y="300041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E6B714E-92FD-421E-8141-EFF9AEA87EB0}"/>
              </a:ext>
            </a:extLst>
          </p:cNvPr>
          <p:cNvCxnSpPr>
            <a:cxnSpLocks/>
          </p:cNvCxnSpPr>
          <p:nvPr/>
        </p:nvCxnSpPr>
        <p:spPr>
          <a:xfrm flipV="1">
            <a:off x="2491024" y="320660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B0E6D94-9F7E-4BF7-BEE7-4BE24FC8052C}"/>
              </a:ext>
            </a:extLst>
          </p:cNvPr>
          <p:cNvCxnSpPr>
            <a:cxnSpLocks/>
          </p:cNvCxnSpPr>
          <p:nvPr/>
        </p:nvCxnSpPr>
        <p:spPr>
          <a:xfrm flipV="1">
            <a:off x="1564514" y="3019987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/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/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F7FC801-4B77-490F-BB33-4F0A4FD2ABA2}"/>
              </a:ext>
            </a:extLst>
          </p:cNvPr>
          <p:cNvCxnSpPr>
            <a:cxnSpLocks/>
          </p:cNvCxnSpPr>
          <p:nvPr/>
        </p:nvCxnSpPr>
        <p:spPr>
          <a:xfrm>
            <a:off x="2257594" y="2866098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7E11F74-E012-4811-ADBA-7227A23A095D}"/>
              </a:ext>
            </a:extLst>
          </p:cNvPr>
          <p:cNvCxnSpPr>
            <a:cxnSpLocks/>
          </p:cNvCxnSpPr>
          <p:nvPr/>
        </p:nvCxnSpPr>
        <p:spPr>
          <a:xfrm>
            <a:off x="2263711" y="3368914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30CD6B7-7899-439F-AD6B-B86EEE5E2030}"/>
              </a:ext>
            </a:extLst>
          </p:cNvPr>
          <p:cNvSpPr txBox="1"/>
          <p:nvPr/>
        </p:nvSpPr>
        <p:spPr>
          <a:xfrm>
            <a:off x="2006915" y="3564412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57DD086-DDA7-4681-9958-994A1F48AF55}"/>
              </a:ext>
            </a:extLst>
          </p:cNvPr>
          <p:cNvSpPr txBox="1"/>
          <p:nvPr/>
        </p:nvSpPr>
        <p:spPr>
          <a:xfrm>
            <a:off x="1996331" y="260708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72AD4AB-3C78-4E39-A401-60F3C99DA57B}"/>
              </a:ext>
            </a:extLst>
          </p:cNvPr>
          <p:cNvCxnSpPr>
            <a:cxnSpLocks/>
          </p:cNvCxnSpPr>
          <p:nvPr/>
        </p:nvCxnSpPr>
        <p:spPr>
          <a:xfrm>
            <a:off x="1557867" y="1755669"/>
            <a:ext cx="0" cy="1288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94BADB4-07D5-4502-B6CA-BA525D658046}"/>
              </a:ext>
            </a:extLst>
          </p:cNvPr>
          <p:cNvSpPr txBox="1"/>
          <p:nvPr/>
        </p:nvSpPr>
        <p:spPr>
          <a:xfrm>
            <a:off x="1405173" y="1344756"/>
            <a:ext cx="4935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room temperature (at 70</a:t>
            </a:r>
            <a:r>
              <a:rPr 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sz="1600" dirty="0"/>
              <a:t>C) = 2.73 + 0.5 = 3.23V</a:t>
            </a:r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C8F158D0-A2FB-4ECC-B640-7FB4DCE6A54C}"/>
              </a:ext>
            </a:extLst>
          </p:cNvPr>
          <p:cNvSpPr/>
          <p:nvPr/>
        </p:nvSpPr>
        <p:spPr>
          <a:xfrm>
            <a:off x="211037" y="3935394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2D8A804-8A1F-4374-BA70-419D886BE92F}"/>
              </a:ext>
            </a:extLst>
          </p:cNvPr>
          <p:cNvCxnSpPr>
            <a:cxnSpLocks/>
          </p:cNvCxnSpPr>
          <p:nvPr/>
        </p:nvCxnSpPr>
        <p:spPr>
          <a:xfrm>
            <a:off x="205395" y="3913045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30E9C88-7332-41EC-A645-EB7B863738E4}"/>
              </a:ext>
            </a:extLst>
          </p:cNvPr>
          <p:cNvCxnSpPr>
            <a:cxnSpLocks/>
          </p:cNvCxnSpPr>
          <p:nvPr/>
        </p:nvCxnSpPr>
        <p:spPr>
          <a:xfrm flipV="1">
            <a:off x="626533" y="377438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CEFE9F3-49D6-40D0-A7EA-3BA66B2D5901}"/>
              </a:ext>
            </a:extLst>
          </p:cNvPr>
          <p:cNvCxnSpPr>
            <a:cxnSpLocks/>
          </p:cNvCxnSpPr>
          <p:nvPr/>
        </p:nvCxnSpPr>
        <p:spPr>
          <a:xfrm flipV="1">
            <a:off x="142429" y="390468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21903E62-28AD-421B-8D47-19C2B430C73F}"/>
              </a:ext>
            </a:extLst>
          </p:cNvPr>
          <p:cNvCxnSpPr>
            <a:cxnSpLocks/>
          </p:cNvCxnSpPr>
          <p:nvPr/>
        </p:nvCxnSpPr>
        <p:spPr>
          <a:xfrm>
            <a:off x="420420" y="35033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89F9404C-39E8-4203-8B32-4603C3F74E5F}"/>
              </a:ext>
            </a:extLst>
          </p:cNvPr>
          <p:cNvCxnSpPr>
            <a:cxnSpLocks/>
          </p:cNvCxnSpPr>
          <p:nvPr/>
        </p:nvCxnSpPr>
        <p:spPr>
          <a:xfrm>
            <a:off x="418088" y="41847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0C5E214-9436-4FC0-B559-EDDCFAD680CE}"/>
              </a:ext>
            </a:extLst>
          </p:cNvPr>
          <p:cNvCxnSpPr>
            <a:cxnSpLocks/>
          </p:cNvCxnSpPr>
          <p:nvPr/>
        </p:nvCxnSpPr>
        <p:spPr>
          <a:xfrm>
            <a:off x="182764" y="462506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CE1DD36-B138-4A39-99B7-7A57C1B6197C}"/>
              </a:ext>
            </a:extLst>
          </p:cNvPr>
          <p:cNvCxnSpPr>
            <a:cxnSpLocks/>
          </p:cNvCxnSpPr>
          <p:nvPr/>
        </p:nvCxnSpPr>
        <p:spPr>
          <a:xfrm>
            <a:off x="283011" y="46982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6BEF11F-9FE1-4E56-AE50-3D8C3E90423F}"/>
              </a:ext>
            </a:extLst>
          </p:cNvPr>
          <p:cNvCxnSpPr>
            <a:cxnSpLocks/>
          </p:cNvCxnSpPr>
          <p:nvPr/>
        </p:nvCxnSpPr>
        <p:spPr>
          <a:xfrm>
            <a:off x="374922" y="478499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F0108629-4A41-4FAF-9F03-04FE0932ED8F}"/>
              </a:ext>
            </a:extLst>
          </p:cNvPr>
          <p:cNvSpPr/>
          <p:nvPr/>
        </p:nvSpPr>
        <p:spPr>
          <a:xfrm>
            <a:off x="342567" y="333612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30E88CE-CD90-465F-8B3F-98CEBBADDC01}"/>
              </a:ext>
            </a:extLst>
          </p:cNvPr>
          <p:cNvGrpSpPr/>
          <p:nvPr/>
        </p:nvGrpSpPr>
        <p:grpSpPr>
          <a:xfrm rot="5400000">
            <a:off x="-240532" y="2462045"/>
            <a:ext cx="1397624" cy="350539"/>
            <a:chOff x="4676775" y="1682364"/>
            <a:chExt cx="1619250" cy="693028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22C184E-C0B5-4FA6-BE89-98071DF95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34230D0-581C-406C-BBA5-648EBD94B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5DCB39-E3C3-4804-8096-765930130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E9A5361-0A6F-4D75-8FCD-C6ED4AC41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FCCC686-BB78-4F10-9A15-D479696BC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55F4A4E-E0BD-4043-862B-71E9D9A08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C6312A9-554B-4E61-B20F-77331527E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5FF43CA-0864-44B5-AF8B-E670E80B5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DF1B35EC-AAB4-4764-B4A3-842B15F0041D}"/>
              </a:ext>
            </a:extLst>
          </p:cNvPr>
          <p:cNvSpPr txBox="1"/>
          <p:nvPr/>
        </p:nvSpPr>
        <p:spPr>
          <a:xfrm>
            <a:off x="85097" y="150574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76A6CB-7F80-476E-940E-AACE0857C996}"/>
              </a:ext>
            </a:extLst>
          </p:cNvPr>
          <p:cNvSpPr txBox="1"/>
          <p:nvPr/>
        </p:nvSpPr>
        <p:spPr>
          <a:xfrm>
            <a:off x="413933" y="4207327"/>
            <a:ext cx="79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LM336</a:t>
            </a:r>
            <a:endParaRPr lang="en-US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E383E7F-1667-4F08-85B3-4F8CB78A5A5A}"/>
              </a:ext>
            </a:extLst>
          </p:cNvPr>
          <p:cNvGrpSpPr/>
          <p:nvPr/>
        </p:nvGrpSpPr>
        <p:grpSpPr>
          <a:xfrm rot="5400000">
            <a:off x="621657" y="4003201"/>
            <a:ext cx="1397624" cy="215635"/>
            <a:chOff x="4676775" y="1682364"/>
            <a:chExt cx="1619250" cy="693028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91C57A-547D-4428-AFE5-E56F107CB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D69F0D9-B078-43E8-B69F-F53E8D4E33B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A0649B3-E5DF-4DDD-8490-08D1ED924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9157115-BC51-4D03-8685-1EC1A2ED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3B5E9DF-76CA-499C-B883-12B7461A2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EF3004D-6429-40F8-82AE-B3DE4DEC5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25E3965-9113-4903-B080-71681AE21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0CB1F2E-4B6D-4410-83AC-F26E35C71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F964892-BAFF-4EA3-865C-80DABA03FBAD}"/>
              </a:ext>
            </a:extLst>
          </p:cNvPr>
          <p:cNvCxnSpPr>
            <a:cxnSpLocks/>
          </p:cNvCxnSpPr>
          <p:nvPr/>
        </p:nvCxnSpPr>
        <p:spPr>
          <a:xfrm flipH="1">
            <a:off x="463095" y="3400148"/>
            <a:ext cx="8310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6AFA3F6-4D57-44BC-8EA4-4A3E04C45134}"/>
              </a:ext>
            </a:extLst>
          </p:cNvPr>
          <p:cNvCxnSpPr>
            <a:cxnSpLocks/>
          </p:cNvCxnSpPr>
          <p:nvPr/>
        </p:nvCxnSpPr>
        <p:spPr>
          <a:xfrm flipH="1">
            <a:off x="1467696" y="4111130"/>
            <a:ext cx="22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56DD93C-033F-46C1-B413-D10F4052D41B}"/>
              </a:ext>
            </a:extLst>
          </p:cNvPr>
          <p:cNvCxnSpPr>
            <a:cxnSpLocks/>
          </p:cNvCxnSpPr>
          <p:nvPr/>
        </p:nvCxnSpPr>
        <p:spPr>
          <a:xfrm>
            <a:off x="1690223" y="3412478"/>
            <a:ext cx="0" cy="698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6415831-EAC5-4896-B542-5BAEA8F7628C}"/>
              </a:ext>
            </a:extLst>
          </p:cNvPr>
          <p:cNvCxnSpPr>
            <a:cxnSpLocks/>
          </p:cNvCxnSpPr>
          <p:nvPr/>
        </p:nvCxnSpPr>
        <p:spPr>
          <a:xfrm flipH="1">
            <a:off x="1450764" y="4017833"/>
            <a:ext cx="119728" cy="93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48E1E22-2467-4107-8B6C-0DA62B2AB41F}"/>
              </a:ext>
            </a:extLst>
          </p:cNvPr>
          <p:cNvCxnSpPr>
            <a:cxnSpLocks/>
          </p:cNvCxnSpPr>
          <p:nvPr/>
        </p:nvCxnSpPr>
        <p:spPr>
          <a:xfrm flipH="1" flipV="1">
            <a:off x="1449641" y="4086354"/>
            <a:ext cx="92527" cy="9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2975B3F-D0F8-4D23-8556-B53CF3291728}"/>
              </a:ext>
            </a:extLst>
          </p:cNvPr>
          <p:cNvCxnSpPr>
            <a:cxnSpLocks/>
          </p:cNvCxnSpPr>
          <p:nvPr/>
        </p:nvCxnSpPr>
        <p:spPr>
          <a:xfrm>
            <a:off x="1050328" y="480419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7BB3D91-9A5B-4CB5-9576-5BC71FE36F3D}"/>
              </a:ext>
            </a:extLst>
          </p:cNvPr>
          <p:cNvCxnSpPr>
            <a:cxnSpLocks/>
          </p:cNvCxnSpPr>
          <p:nvPr/>
        </p:nvCxnSpPr>
        <p:spPr>
          <a:xfrm>
            <a:off x="1150575" y="487734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298BD15-ACCF-4C82-AB77-0114EA48160A}"/>
              </a:ext>
            </a:extLst>
          </p:cNvPr>
          <p:cNvCxnSpPr>
            <a:cxnSpLocks/>
          </p:cNvCxnSpPr>
          <p:nvPr/>
        </p:nvCxnSpPr>
        <p:spPr>
          <a:xfrm>
            <a:off x="1242486" y="496413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E0B9DC0B-9CD4-4257-8D3C-945EAEF8B357}"/>
              </a:ext>
            </a:extLst>
          </p:cNvPr>
          <p:cNvSpPr txBox="1"/>
          <p:nvPr/>
        </p:nvSpPr>
        <p:spPr>
          <a:xfrm>
            <a:off x="1610927" y="404577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3.23V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862C456-850E-4DD4-9C54-02B8A51440CA}"/>
              </a:ext>
            </a:extLst>
          </p:cNvPr>
          <p:cNvSpPr txBox="1"/>
          <p:nvPr/>
        </p:nvSpPr>
        <p:spPr>
          <a:xfrm>
            <a:off x="560976" y="388549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2.5V</a:t>
            </a: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8DDCC5EA-E42A-4D48-832E-0FD34470E336}"/>
              </a:ext>
            </a:extLst>
          </p:cNvPr>
          <p:cNvSpPr/>
          <p:nvPr/>
        </p:nvSpPr>
        <p:spPr>
          <a:xfrm>
            <a:off x="342567" y="181087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170F580-D9A6-4DE7-BD7B-0FDABDF45CA3}"/>
              </a:ext>
            </a:extLst>
          </p:cNvPr>
          <p:cNvSpPr txBox="1"/>
          <p:nvPr/>
        </p:nvSpPr>
        <p:spPr>
          <a:xfrm>
            <a:off x="2496345" y="3225858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9EC6D61-D347-454C-A837-4F34A772189A}"/>
              </a:ext>
            </a:extLst>
          </p:cNvPr>
          <p:cNvSpPr txBox="1"/>
          <p:nvPr/>
        </p:nvSpPr>
        <p:spPr>
          <a:xfrm>
            <a:off x="2860436" y="3581138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14.4V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B6D1CCC-5986-4B18-B068-7019E13ECD9A}"/>
              </a:ext>
            </a:extLst>
          </p:cNvPr>
          <p:cNvSpPr txBox="1"/>
          <p:nvPr/>
        </p:nvSpPr>
        <p:spPr>
          <a:xfrm>
            <a:off x="3360201" y="4100507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14.8V</a:t>
            </a:r>
          </a:p>
        </p:txBody>
      </p:sp>
    </p:spTree>
    <p:extLst>
      <p:ext uri="{BB962C8B-B14F-4D97-AF65-F5344CB8AC3E}">
        <p14:creationId xmlns:p14="http://schemas.microsoft.com/office/powerpoint/2010/main" val="398621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2846808" y="59221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6144028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6283477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23840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3535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100618" y="3939765"/>
            <a:ext cx="1742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113113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5964744" y="41042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BE7EE55-AAF9-4D23-B142-AB75A406832C}"/>
              </a:ext>
            </a:extLst>
          </p:cNvPr>
          <p:cNvSpPr txBox="1"/>
          <p:nvPr/>
        </p:nvSpPr>
        <p:spPr>
          <a:xfrm>
            <a:off x="6074107" y="30439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70°</a:t>
            </a:r>
            <a:r>
              <a:rPr lang="en-US" sz="1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6608335" y="37660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6022014" y="1024555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6688970" y="35134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5418198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5182874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5283121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5375032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5416075" y="2347940"/>
            <a:ext cx="6845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1557867" y="1744442"/>
            <a:ext cx="5128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785E2E-7AB9-4726-B2C6-146D4684C8E5}"/>
              </a:ext>
            </a:extLst>
          </p:cNvPr>
          <p:cNvCxnSpPr>
            <a:cxnSpLocks/>
          </p:cNvCxnSpPr>
          <p:nvPr/>
        </p:nvCxnSpPr>
        <p:spPr>
          <a:xfrm>
            <a:off x="8059798" y="171123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B42BA60-B6B2-466B-A948-87F73D87044C}"/>
              </a:ext>
            </a:extLst>
          </p:cNvPr>
          <p:cNvCxnSpPr>
            <a:cxnSpLocks/>
          </p:cNvCxnSpPr>
          <p:nvPr/>
        </p:nvCxnSpPr>
        <p:spPr>
          <a:xfrm>
            <a:off x="7824474" y="215158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E69F8F3-2722-42A6-B616-93E837BCA13E}"/>
              </a:ext>
            </a:extLst>
          </p:cNvPr>
          <p:cNvCxnSpPr>
            <a:cxnSpLocks/>
          </p:cNvCxnSpPr>
          <p:nvPr/>
        </p:nvCxnSpPr>
        <p:spPr>
          <a:xfrm>
            <a:off x="7924721" y="22247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2A744BE-C6C3-47C2-B948-227113E96DA6}"/>
              </a:ext>
            </a:extLst>
          </p:cNvPr>
          <p:cNvCxnSpPr>
            <a:cxnSpLocks/>
          </p:cNvCxnSpPr>
          <p:nvPr/>
        </p:nvCxnSpPr>
        <p:spPr>
          <a:xfrm>
            <a:off x="8016632" y="231151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CDDA8EB-B92C-4645-B309-DE382BFE4E13}"/>
              </a:ext>
            </a:extLst>
          </p:cNvPr>
          <p:cNvCxnSpPr>
            <a:cxnSpLocks/>
          </p:cNvCxnSpPr>
          <p:nvPr/>
        </p:nvCxnSpPr>
        <p:spPr>
          <a:xfrm flipH="1">
            <a:off x="7622118" y="1709909"/>
            <a:ext cx="454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47A45C2-063D-4527-8022-B41162F51A09}"/>
              </a:ext>
            </a:extLst>
          </p:cNvPr>
          <p:cNvCxnSpPr>
            <a:cxnSpLocks/>
          </p:cNvCxnSpPr>
          <p:nvPr/>
        </p:nvCxnSpPr>
        <p:spPr>
          <a:xfrm flipH="1">
            <a:off x="7031665" y="1299440"/>
            <a:ext cx="1567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B3D942B-7E13-4BEB-BA9C-CB3F237FB224}"/>
              </a:ext>
            </a:extLst>
          </p:cNvPr>
          <p:cNvCxnSpPr>
            <a:cxnSpLocks/>
          </p:cNvCxnSpPr>
          <p:nvPr/>
        </p:nvCxnSpPr>
        <p:spPr>
          <a:xfrm flipV="1">
            <a:off x="8599229" y="1291715"/>
            <a:ext cx="0" cy="3775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01AB92-0364-4BEE-9A57-0BD930B11D9D}"/>
              </a:ext>
            </a:extLst>
          </p:cNvPr>
          <p:cNvCxnSpPr>
            <a:cxnSpLocks/>
          </p:cNvCxnSpPr>
          <p:nvPr/>
        </p:nvCxnSpPr>
        <p:spPr>
          <a:xfrm flipH="1">
            <a:off x="4739308" y="5067107"/>
            <a:ext cx="38599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DB4906D-F05C-4B49-810E-03DA000D0654}"/>
              </a:ext>
            </a:extLst>
          </p:cNvPr>
          <p:cNvGrpSpPr/>
          <p:nvPr/>
        </p:nvGrpSpPr>
        <p:grpSpPr>
          <a:xfrm>
            <a:off x="3262544" y="2607769"/>
            <a:ext cx="982473" cy="1160678"/>
            <a:chOff x="5526410" y="362133"/>
            <a:chExt cx="1746391" cy="2063160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8C16E53-26AE-4467-AF28-A3EB59396CF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035FA62-7819-492F-977E-CF343402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61A2DF2-F09E-4352-8835-BFDFD439B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D3DA90-B052-4826-A3C9-8AA82AD6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20972F-CFCF-4F56-9ED3-33FE7E3C9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A5DF476-8A98-4F74-81D6-2BC7A988B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B531904-E13D-4A35-B7D9-37B1F19C7E8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E455F09-5120-4BD5-9109-0C58F8E4A3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3D07B-53C3-455D-993C-BC1C7DEB9EB6}"/>
                </a:ext>
              </a:extLst>
            </p:cNvPr>
            <p:cNvCxnSpPr>
              <a:cxnSpLocks/>
              <a:stCxn id="237" idx="0"/>
            </p:cNvCxnSpPr>
            <p:nvPr/>
          </p:nvCxnSpPr>
          <p:spPr>
            <a:xfrm>
              <a:off x="5526410" y="1438104"/>
              <a:ext cx="10841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B16D2A-5B5A-4167-B69B-8036AE8EEB27}"/>
              </a:ext>
            </a:extLst>
          </p:cNvPr>
          <p:cNvGrpSpPr/>
          <p:nvPr/>
        </p:nvGrpSpPr>
        <p:grpSpPr>
          <a:xfrm>
            <a:off x="4108340" y="3164359"/>
            <a:ext cx="779806" cy="1160678"/>
            <a:chOff x="5886660" y="362133"/>
            <a:chExt cx="1386141" cy="206316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BB9365D-6797-43FF-B063-F3F094D91FE9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E4F050C-AC0E-4EAE-B0ED-FACFE13D8DC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0CA26A7-9826-4578-933D-F8CA46414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C8C3F7C-9791-43F6-97F2-E4A24A5C1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C0B6D0B-2176-4BC1-AD97-E42E45998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BA130-DA91-48EF-8286-E962BBE2E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BE67416-CD0A-45A9-9CC8-EABB3B5FD1E9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51EDFCA-5036-483D-B9A2-121724035B0B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A4D66D2-47C8-4E52-B153-738B5C515F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7C8FC6-6EE6-4BB1-A692-2F66A53A0266}"/>
              </a:ext>
            </a:extLst>
          </p:cNvPr>
          <p:cNvCxnSpPr>
            <a:cxnSpLocks/>
          </p:cNvCxnSpPr>
          <p:nvPr/>
        </p:nvCxnSpPr>
        <p:spPr>
          <a:xfrm>
            <a:off x="4736388" y="2606085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9E4668A-AC46-45E4-BEB1-B1D43C510DEA}"/>
              </a:ext>
            </a:extLst>
          </p:cNvPr>
          <p:cNvCxnSpPr>
            <a:cxnSpLocks/>
          </p:cNvCxnSpPr>
          <p:nvPr/>
        </p:nvCxnSpPr>
        <p:spPr>
          <a:xfrm flipH="1">
            <a:off x="4085330" y="2613043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3286501-CDF9-4E7A-9512-8B39C619951D}"/>
              </a:ext>
            </a:extLst>
          </p:cNvPr>
          <p:cNvSpPr/>
          <p:nvPr/>
        </p:nvSpPr>
        <p:spPr>
          <a:xfrm>
            <a:off x="4339010" y="201116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4F43331-322B-457F-AEDA-C56D89EEBAA2}"/>
              </a:ext>
            </a:extLst>
          </p:cNvPr>
          <p:cNvCxnSpPr>
            <a:cxnSpLocks/>
          </p:cNvCxnSpPr>
          <p:nvPr/>
        </p:nvCxnSpPr>
        <p:spPr>
          <a:xfrm>
            <a:off x="4408085" y="218096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F5B16BDD-41A7-448F-B224-6C8F31AC3735}"/>
              </a:ext>
            </a:extLst>
          </p:cNvPr>
          <p:cNvSpPr txBox="1"/>
          <p:nvPr/>
        </p:nvSpPr>
        <p:spPr>
          <a:xfrm>
            <a:off x="4471489" y="201041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20DE64-6F89-4438-BA74-424FAA5B9C86}"/>
              </a:ext>
            </a:extLst>
          </p:cNvPr>
          <p:cNvCxnSpPr>
            <a:cxnSpLocks/>
          </p:cNvCxnSpPr>
          <p:nvPr/>
        </p:nvCxnSpPr>
        <p:spPr>
          <a:xfrm>
            <a:off x="4739308" y="4273130"/>
            <a:ext cx="0" cy="793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BE8A60-6EC9-4EC3-B0CB-997B514F32F4}"/>
              </a:ext>
            </a:extLst>
          </p:cNvPr>
          <p:cNvCxnSpPr>
            <a:cxnSpLocks/>
          </p:cNvCxnSpPr>
          <p:nvPr/>
        </p:nvCxnSpPr>
        <p:spPr>
          <a:xfrm>
            <a:off x="1690223" y="3417439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2F5EB536-8F55-4224-8CD1-C7AFBF3CD1EA}"/>
              </a:ext>
            </a:extLst>
          </p:cNvPr>
          <p:cNvSpPr/>
          <p:nvPr/>
        </p:nvSpPr>
        <p:spPr>
          <a:xfrm rot="5400000">
            <a:off x="1934770" y="300041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E6B714E-92FD-421E-8141-EFF9AEA87EB0}"/>
              </a:ext>
            </a:extLst>
          </p:cNvPr>
          <p:cNvCxnSpPr>
            <a:cxnSpLocks/>
          </p:cNvCxnSpPr>
          <p:nvPr/>
        </p:nvCxnSpPr>
        <p:spPr>
          <a:xfrm flipV="1">
            <a:off x="2491024" y="320660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B0E6D94-9F7E-4BF7-BEE7-4BE24FC8052C}"/>
              </a:ext>
            </a:extLst>
          </p:cNvPr>
          <p:cNvCxnSpPr>
            <a:cxnSpLocks/>
          </p:cNvCxnSpPr>
          <p:nvPr/>
        </p:nvCxnSpPr>
        <p:spPr>
          <a:xfrm flipV="1">
            <a:off x="1564514" y="3019987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/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/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F7FC801-4B77-490F-BB33-4F0A4FD2ABA2}"/>
              </a:ext>
            </a:extLst>
          </p:cNvPr>
          <p:cNvCxnSpPr>
            <a:cxnSpLocks/>
          </p:cNvCxnSpPr>
          <p:nvPr/>
        </p:nvCxnSpPr>
        <p:spPr>
          <a:xfrm>
            <a:off x="2257594" y="2866098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7E11F74-E012-4811-ADBA-7227A23A095D}"/>
              </a:ext>
            </a:extLst>
          </p:cNvPr>
          <p:cNvCxnSpPr>
            <a:cxnSpLocks/>
          </p:cNvCxnSpPr>
          <p:nvPr/>
        </p:nvCxnSpPr>
        <p:spPr>
          <a:xfrm>
            <a:off x="2263711" y="3368914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30CD6B7-7899-439F-AD6B-B86EEE5E2030}"/>
              </a:ext>
            </a:extLst>
          </p:cNvPr>
          <p:cNvSpPr txBox="1"/>
          <p:nvPr/>
        </p:nvSpPr>
        <p:spPr>
          <a:xfrm>
            <a:off x="2006915" y="3564412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57DD086-DDA7-4681-9958-994A1F48AF55}"/>
              </a:ext>
            </a:extLst>
          </p:cNvPr>
          <p:cNvSpPr txBox="1"/>
          <p:nvPr/>
        </p:nvSpPr>
        <p:spPr>
          <a:xfrm>
            <a:off x="1996331" y="260708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72AD4AB-3C78-4E39-A401-60F3C99DA57B}"/>
              </a:ext>
            </a:extLst>
          </p:cNvPr>
          <p:cNvCxnSpPr>
            <a:cxnSpLocks/>
          </p:cNvCxnSpPr>
          <p:nvPr/>
        </p:nvCxnSpPr>
        <p:spPr>
          <a:xfrm>
            <a:off x="1557867" y="1755669"/>
            <a:ext cx="0" cy="1288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94BADB4-07D5-4502-B6CA-BA525D658046}"/>
              </a:ext>
            </a:extLst>
          </p:cNvPr>
          <p:cNvSpPr txBox="1"/>
          <p:nvPr/>
        </p:nvSpPr>
        <p:spPr>
          <a:xfrm>
            <a:off x="1405173" y="1344756"/>
            <a:ext cx="4935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room temperature (at 70</a:t>
            </a:r>
            <a:r>
              <a:rPr lang="en-US" sz="1600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sz="1600" dirty="0"/>
              <a:t>C) = 2.73 + 0.5 = 3.23V</a:t>
            </a:r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C8F158D0-A2FB-4ECC-B640-7FB4DCE6A54C}"/>
              </a:ext>
            </a:extLst>
          </p:cNvPr>
          <p:cNvSpPr/>
          <p:nvPr/>
        </p:nvSpPr>
        <p:spPr>
          <a:xfrm>
            <a:off x="211037" y="3935394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2D8A804-8A1F-4374-BA70-419D886BE92F}"/>
              </a:ext>
            </a:extLst>
          </p:cNvPr>
          <p:cNvCxnSpPr>
            <a:cxnSpLocks/>
          </p:cNvCxnSpPr>
          <p:nvPr/>
        </p:nvCxnSpPr>
        <p:spPr>
          <a:xfrm>
            <a:off x="205395" y="3913045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30E9C88-7332-41EC-A645-EB7B863738E4}"/>
              </a:ext>
            </a:extLst>
          </p:cNvPr>
          <p:cNvCxnSpPr>
            <a:cxnSpLocks/>
          </p:cNvCxnSpPr>
          <p:nvPr/>
        </p:nvCxnSpPr>
        <p:spPr>
          <a:xfrm flipV="1">
            <a:off x="626533" y="377438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CEFE9F3-49D6-40D0-A7EA-3BA66B2D5901}"/>
              </a:ext>
            </a:extLst>
          </p:cNvPr>
          <p:cNvCxnSpPr>
            <a:cxnSpLocks/>
          </p:cNvCxnSpPr>
          <p:nvPr/>
        </p:nvCxnSpPr>
        <p:spPr>
          <a:xfrm flipV="1">
            <a:off x="142429" y="390468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21903E62-28AD-421B-8D47-19C2B430C73F}"/>
              </a:ext>
            </a:extLst>
          </p:cNvPr>
          <p:cNvCxnSpPr>
            <a:cxnSpLocks/>
          </p:cNvCxnSpPr>
          <p:nvPr/>
        </p:nvCxnSpPr>
        <p:spPr>
          <a:xfrm>
            <a:off x="420420" y="35033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89F9404C-39E8-4203-8B32-4603C3F74E5F}"/>
              </a:ext>
            </a:extLst>
          </p:cNvPr>
          <p:cNvCxnSpPr>
            <a:cxnSpLocks/>
          </p:cNvCxnSpPr>
          <p:nvPr/>
        </p:nvCxnSpPr>
        <p:spPr>
          <a:xfrm>
            <a:off x="418088" y="41847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0C5E214-9436-4FC0-B559-EDDCFAD680CE}"/>
              </a:ext>
            </a:extLst>
          </p:cNvPr>
          <p:cNvCxnSpPr>
            <a:cxnSpLocks/>
          </p:cNvCxnSpPr>
          <p:nvPr/>
        </p:nvCxnSpPr>
        <p:spPr>
          <a:xfrm>
            <a:off x="182764" y="462506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CE1DD36-B138-4A39-99B7-7A57C1B6197C}"/>
              </a:ext>
            </a:extLst>
          </p:cNvPr>
          <p:cNvCxnSpPr>
            <a:cxnSpLocks/>
          </p:cNvCxnSpPr>
          <p:nvPr/>
        </p:nvCxnSpPr>
        <p:spPr>
          <a:xfrm>
            <a:off x="283011" y="46982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6BEF11F-9FE1-4E56-AE50-3D8C3E90423F}"/>
              </a:ext>
            </a:extLst>
          </p:cNvPr>
          <p:cNvCxnSpPr>
            <a:cxnSpLocks/>
          </p:cNvCxnSpPr>
          <p:nvPr/>
        </p:nvCxnSpPr>
        <p:spPr>
          <a:xfrm>
            <a:off x="374922" y="478499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F0108629-4A41-4FAF-9F03-04FE0932ED8F}"/>
              </a:ext>
            </a:extLst>
          </p:cNvPr>
          <p:cNvSpPr/>
          <p:nvPr/>
        </p:nvSpPr>
        <p:spPr>
          <a:xfrm>
            <a:off x="342567" y="333612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30E88CE-CD90-465F-8B3F-98CEBBADDC01}"/>
              </a:ext>
            </a:extLst>
          </p:cNvPr>
          <p:cNvGrpSpPr/>
          <p:nvPr/>
        </p:nvGrpSpPr>
        <p:grpSpPr>
          <a:xfrm rot="5400000">
            <a:off x="-240532" y="2462045"/>
            <a:ext cx="1397624" cy="350539"/>
            <a:chOff x="4676775" y="1682364"/>
            <a:chExt cx="1619250" cy="693028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22C184E-C0B5-4FA6-BE89-98071DF95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34230D0-581C-406C-BBA5-648EBD94B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5DCB39-E3C3-4804-8096-765930130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E9A5361-0A6F-4D75-8FCD-C6ED4AC41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FCCC686-BB78-4F10-9A15-D479696BC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55F4A4E-E0BD-4043-862B-71E9D9A08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C6312A9-554B-4E61-B20F-77331527E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5FF43CA-0864-44B5-AF8B-E670E80B5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DF1B35EC-AAB4-4764-B4A3-842B15F0041D}"/>
              </a:ext>
            </a:extLst>
          </p:cNvPr>
          <p:cNvSpPr txBox="1"/>
          <p:nvPr/>
        </p:nvSpPr>
        <p:spPr>
          <a:xfrm>
            <a:off x="85097" y="150574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76A6CB-7F80-476E-940E-AACE0857C996}"/>
              </a:ext>
            </a:extLst>
          </p:cNvPr>
          <p:cNvSpPr txBox="1"/>
          <p:nvPr/>
        </p:nvSpPr>
        <p:spPr>
          <a:xfrm>
            <a:off x="413933" y="4207327"/>
            <a:ext cx="79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LM336</a:t>
            </a:r>
            <a:endParaRPr lang="en-US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E383E7F-1667-4F08-85B3-4F8CB78A5A5A}"/>
              </a:ext>
            </a:extLst>
          </p:cNvPr>
          <p:cNvGrpSpPr/>
          <p:nvPr/>
        </p:nvGrpSpPr>
        <p:grpSpPr>
          <a:xfrm rot="5400000">
            <a:off x="621657" y="4003201"/>
            <a:ext cx="1397624" cy="215635"/>
            <a:chOff x="4676775" y="1682364"/>
            <a:chExt cx="1619250" cy="693028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91C57A-547D-4428-AFE5-E56F107CB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D69F0D9-B078-43E8-B69F-F53E8D4E33B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A0649B3-E5DF-4DDD-8490-08D1ED924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9157115-BC51-4D03-8685-1EC1A2ED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3B5E9DF-76CA-499C-B883-12B7461A2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EF3004D-6429-40F8-82AE-B3DE4DEC5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25E3965-9113-4903-B080-71681AE21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0CB1F2E-4B6D-4410-83AC-F26E35C71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F964892-BAFF-4EA3-865C-80DABA03FBAD}"/>
              </a:ext>
            </a:extLst>
          </p:cNvPr>
          <p:cNvCxnSpPr>
            <a:cxnSpLocks/>
          </p:cNvCxnSpPr>
          <p:nvPr/>
        </p:nvCxnSpPr>
        <p:spPr>
          <a:xfrm flipH="1">
            <a:off x="463095" y="3400148"/>
            <a:ext cx="8310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6AFA3F6-4D57-44BC-8EA4-4A3E04C45134}"/>
              </a:ext>
            </a:extLst>
          </p:cNvPr>
          <p:cNvCxnSpPr>
            <a:cxnSpLocks/>
          </p:cNvCxnSpPr>
          <p:nvPr/>
        </p:nvCxnSpPr>
        <p:spPr>
          <a:xfrm flipH="1">
            <a:off x="1467696" y="4111130"/>
            <a:ext cx="22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56DD93C-033F-46C1-B413-D10F4052D41B}"/>
              </a:ext>
            </a:extLst>
          </p:cNvPr>
          <p:cNvCxnSpPr>
            <a:cxnSpLocks/>
          </p:cNvCxnSpPr>
          <p:nvPr/>
        </p:nvCxnSpPr>
        <p:spPr>
          <a:xfrm>
            <a:off x="1690223" y="3412478"/>
            <a:ext cx="0" cy="698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6415831-EAC5-4896-B542-5BAEA8F7628C}"/>
              </a:ext>
            </a:extLst>
          </p:cNvPr>
          <p:cNvCxnSpPr>
            <a:cxnSpLocks/>
          </p:cNvCxnSpPr>
          <p:nvPr/>
        </p:nvCxnSpPr>
        <p:spPr>
          <a:xfrm flipH="1">
            <a:off x="1450764" y="4017833"/>
            <a:ext cx="119728" cy="93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48E1E22-2467-4107-8B6C-0DA62B2AB41F}"/>
              </a:ext>
            </a:extLst>
          </p:cNvPr>
          <p:cNvCxnSpPr>
            <a:cxnSpLocks/>
          </p:cNvCxnSpPr>
          <p:nvPr/>
        </p:nvCxnSpPr>
        <p:spPr>
          <a:xfrm flipH="1" flipV="1">
            <a:off x="1449641" y="4086354"/>
            <a:ext cx="92527" cy="9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2975B3F-D0F8-4D23-8556-B53CF3291728}"/>
              </a:ext>
            </a:extLst>
          </p:cNvPr>
          <p:cNvCxnSpPr>
            <a:cxnSpLocks/>
          </p:cNvCxnSpPr>
          <p:nvPr/>
        </p:nvCxnSpPr>
        <p:spPr>
          <a:xfrm>
            <a:off x="1050328" y="480419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7BB3D91-9A5B-4CB5-9576-5BC71FE36F3D}"/>
              </a:ext>
            </a:extLst>
          </p:cNvPr>
          <p:cNvCxnSpPr>
            <a:cxnSpLocks/>
          </p:cNvCxnSpPr>
          <p:nvPr/>
        </p:nvCxnSpPr>
        <p:spPr>
          <a:xfrm>
            <a:off x="1150575" y="487734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298BD15-ACCF-4C82-AB77-0114EA48160A}"/>
              </a:ext>
            </a:extLst>
          </p:cNvPr>
          <p:cNvCxnSpPr>
            <a:cxnSpLocks/>
          </p:cNvCxnSpPr>
          <p:nvPr/>
        </p:nvCxnSpPr>
        <p:spPr>
          <a:xfrm>
            <a:off x="1242486" y="496413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E0B9DC0B-9CD4-4257-8D3C-945EAEF8B357}"/>
              </a:ext>
            </a:extLst>
          </p:cNvPr>
          <p:cNvSpPr txBox="1"/>
          <p:nvPr/>
        </p:nvSpPr>
        <p:spPr>
          <a:xfrm>
            <a:off x="1610927" y="404577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3.23V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862C456-850E-4DD4-9C54-02B8A51440CA}"/>
              </a:ext>
            </a:extLst>
          </p:cNvPr>
          <p:cNvSpPr txBox="1"/>
          <p:nvPr/>
        </p:nvSpPr>
        <p:spPr>
          <a:xfrm>
            <a:off x="560976" y="388549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2.5V</a:t>
            </a: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8DDCC5EA-E42A-4D48-832E-0FD34470E336}"/>
              </a:ext>
            </a:extLst>
          </p:cNvPr>
          <p:cNvSpPr/>
          <p:nvPr/>
        </p:nvSpPr>
        <p:spPr>
          <a:xfrm>
            <a:off x="342567" y="181087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170F580-D9A6-4DE7-BD7B-0FDABDF45CA3}"/>
              </a:ext>
            </a:extLst>
          </p:cNvPr>
          <p:cNvSpPr txBox="1"/>
          <p:nvPr/>
        </p:nvSpPr>
        <p:spPr>
          <a:xfrm>
            <a:off x="2268678" y="3187687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9EC6D61-D347-454C-A837-4F34A772189A}"/>
              </a:ext>
            </a:extLst>
          </p:cNvPr>
          <p:cNvSpPr txBox="1"/>
          <p:nvPr/>
        </p:nvSpPr>
        <p:spPr>
          <a:xfrm>
            <a:off x="3461570" y="3581138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14.4V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B6D1CCC-5986-4B18-B068-7019E13ECD9A}"/>
              </a:ext>
            </a:extLst>
          </p:cNvPr>
          <p:cNvSpPr txBox="1"/>
          <p:nvPr/>
        </p:nvSpPr>
        <p:spPr>
          <a:xfrm>
            <a:off x="3961335" y="4100507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13.8V</a:t>
            </a:r>
          </a:p>
        </p:txBody>
      </p:sp>
      <p:sp>
        <p:nvSpPr>
          <p:cNvPr id="237" name="Isosceles Triangle 236">
            <a:extLst>
              <a:ext uri="{FF2B5EF4-FFF2-40B4-BE49-F238E27FC236}">
                <a16:creationId xmlns:a16="http://schemas.microsoft.com/office/drawing/2014/main" id="{90CEB78E-F539-414A-8B76-FB64F8C74780}"/>
              </a:ext>
            </a:extLst>
          </p:cNvPr>
          <p:cNvSpPr/>
          <p:nvPr/>
        </p:nvSpPr>
        <p:spPr>
          <a:xfrm rot="16200000" flipV="1">
            <a:off x="2794705" y="3017198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6AE577-DBAE-451F-A9E4-3792994FF2A8}"/>
              </a:ext>
            </a:extLst>
          </p:cNvPr>
          <p:cNvCxnSpPr>
            <a:cxnSpLocks/>
          </p:cNvCxnSpPr>
          <p:nvPr/>
        </p:nvCxnSpPr>
        <p:spPr>
          <a:xfrm rot="16200000">
            <a:off x="2994441" y="3213081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/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𝐷𝑖𝑜𝑑𝑒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 r="-2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9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451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864104" y="600377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Controller with </a:t>
            </a:r>
            <a:r>
              <a:rPr lang="en-US" sz="2400" b="1" dirty="0">
                <a:solidFill>
                  <a:srgbClr val="FF0000"/>
                </a:solidFill>
              </a:rPr>
              <a:t>hysteresis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6144028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6283477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23840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3535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100618" y="3939765"/>
            <a:ext cx="1742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113113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5964744" y="41042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BE7EE55-AAF9-4D23-B142-AB75A406832C}"/>
              </a:ext>
            </a:extLst>
          </p:cNvPr>
          <p:cNvSpPr txBox="1"/>
          <p:nvPr/>
        </p:nvSpPr>
        <p:spPr>
          <a:xfrm>
            <a:off x="6074107" y="30439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70°</a:t>
            </a:r>
            <a:r>
              <a:rPr lang="en-US" sz="1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6608335" y="37660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6022014" y="1024555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6688970" y="35134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5418198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5182874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5283121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5375032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5416075" y="2347940"/>
            <a:ext cx="6845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1557867" y="1744442"/>
            <a:ext cx="5128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785E2E-7AB9-4726-B2C6-146D4684C8E5}"/>
              </a:ext>
            </a:extLst>
          </p:cNvPr>
          <p:cNvCxnSpPr>
            <a:cxnSpLocks/>
          </p:cNvCxnSpPr>
          <p:nvPr/>
        </p:nvCxnSpPr>
        <p:spPr>
          <a:xfrm>
            <a:off x="8059798" y="171123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B42BA60-B6B2-466B-A948-87F73D87044C}"/>
              </a:ext>
            </a:extLst>
          </p:cNvPr>
          <p:cNvCxnSpPr>
            <a:cxnSpLocks/>
          </p:cNvCxnSpPr>
          <p:nvPr/>
        </p:nvCxnSpPr>
        <p:spPr>
          <a:xfrm>
            <a:off x="7824474" y="215158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E69F8F3-2722-42A6-B616-93E837BCA13E}"/>
              </a:ext>
            </a:extLst>
          </p:cNvPr>
          <p:cNvCxnSpPr>
            <a:cxnSpLocks/>
          </p:cNvCxnSpPr>
          <p:nvPr/>
        </p:nvCxnSpPr>
        <p:spPr>
          <a:xfrm>
            <a:off x="7924721" y="222473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2A744BE-C6C3-47C2-B948-227113E96DA6}"/>
              </a:ext>
            </a:extLst>
          </p:cNvPr>
          <p:cNvCxnSpPr>
            <a:cxnSpLocks/>
          </p:cNvCxnSpPr>
          <p:nvPr/>
        </p:nvCxnSpPr>
        <p:spPr>
          <a:xfrm>
            <a:off x="8016632" y="231151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CDDA8EB-B92C-4645-B309-DE382BFE4E13}"/>
              </a:ext>
            </a:extLst>
          </p:cNvPr>
          <p:cNvCxnSpPr>
            <a:cxnSpLocks/>
          </p:cNvCxnSpPr>
          <p:nvPr/>
        </p:nvCxnSpPr>
        <p:spPr>
          <a:xfrm flipH="1">
            <a:off x="7622118" y="1709909"/>
            <a:ext cx="454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47A45C2-063D-4527-8022-B41162F51A09}"/>
              </a:ext>
            </a:extLst>
          </p:cNvPr>
          <p:cNvCxnSpPr>
            <a:cxnSpLocks/>
          </p:cNvCxnSpPr>
          <p:nvPr/>
        </p:nvCxnSpPr>
        <p:spPr>
          <a:xfrm flipH="1">
            <a:off x="7031665" y="1299440"/>
            <a:ext cx="1567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B3D942B-7E13-4BEB-BA9C-CB3F237FB224}"/>
              </a:ext>
            </a:extLst>
          </p:cNvPr>
          <p:cNvCxnSpPr>
            <a:cxnSpLocks/>
          </p:cNvCxnSpPr>
          <p:nvPr/>
        </p:nvCxnSpPr>
        <p:spPr>
          <a:xfrm flipV="1">
            <a:off x="8599229" y="1291715"/>
            <a:ext cx="0" cy="3775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01AB92-0364-4BEE-9A57-0BD930B11D9D}"/>
              </a:ext>
            </a:extLst>
          </p:cNvPr>
          <p:cNvCxnSpPr>
            <a:cxnSpLocks/>
          </p:cNvCxnSpPr>
          <p:nvPr/>
        </p:nvCxnSpPr>
        <p:spPr>
          <a:xfrm flipH="1">
            <a:off x="4739308" y="5067107"/>
            <a:ext cx="38599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DB4906D-F05C-4B49-810E-03DA000D0654}"/>
              </a:ext>
            </a:extLst>
          </p:cNvPr>
          <p:cNvGrpSpPr/>
          <p:nvPr/>
        </p:nvGrpSpPr>
        <p:grpSpPr>
          <a:xfrm>
            <a:off x="3262544" y="2607769"/>
            <a:ext cx="982473" cy="1160678"/>
            <a:chOff x="5526410" y="362133"/>
            <a:chExt cx="1746391" cy="2063160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8C16E53-26AE-4467-AF28-A3EB59396CF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035FA62-7819-492F-977E-CF343402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61A2DF2-F09E-4352-8835-BFDFD439B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D3DA90-B052-4826-A3C9-8AA82AD6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20972F-CFCF-4F56-9ED3-33FE7E3C9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A5DF476-8A98-4F74-81D6-2BC7A988B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B531904-E13D-4A35-B7D9-37B1F19C7E8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E455F09-5120-4BD5-9109-0C58F8E4A3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3D07B-53C3-455D-993C-BC1C7DEB9EB6}"/>
                </a:ext>
              </a:extLst>
            </p:cNvPr>
            <p:cNvCxnSpPr>
              <a:cxnSpLocks/>
              <a:stCxn id="237" idx="0"/>
            </p:cNvCxnSpPr>
            <p:nvPr/>
          </p:nvCxnSpPr>
          <p:spPr>
            <a:xfrm>
              <a:off x="5526410" y="1438104"/>
              <a:ext cx="10841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B16D2A-5B5A-4167-B69B-8036AE8EEB27}"/>
              </a:ext>
            </a:extLst>
          </p:cNvPr>
          <p:cNvGrpSpPr/>
          <p:nvPr/>
        </p:nvGrpSpPr>
        <p:grpSpPr>
          <a:xfrm>
            <a:off x="4108340" y="3164359"/>
            <a:ext cx="779806" cy="1160678"/>
            <a:chOff x="5886660" y="362133"/>
            <a:chExt cx="1386141" cy="206316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BB9365D-6797-43FF-B063-F3F094D91FE9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E4F050C-AC0E-4EAE-B0ED-FACFE13D8DC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0CA26A7-9826-4578-933D-F8CA46414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C8C3F7C-9791-43F6-97F2-E4A24A5C1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C0B6D0B-2176-4BC1-AD97-E42E45998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5BBA130-DA91-48EF-8286-E962BBE2E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BE67416-CD0A-45A9-9CC8-EABB3B5FD1E9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51EDFCA-5036-483D-B9A2-121724035B0B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A4D66D2-47C8-4E52-B153-738B5C515F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E7C8FC6-6EE6-4BB1-A692-2F66A53A0266}"/>
              </a:ext>
            </a:extLst>
          </p:cNvPr>
          <p:cNvCxnSpPr>
            <a:cxnSpLocks/>
          </p:cNvCxnSpPr>
          <p:nvPr/>
        </p:nvCxnSpPr>
        <p:spPr>
          <a:xfrm>
            <a:off x="4736388" y="2606085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9E4668A-AC46-45E4-BEB1-B1D43C510DEA}"/>
              </a:ext>
            </a:extLst>
          </p:cNvPr>
          <p:cNvCxnSpPr>
            <a:cxnSpLocks/>
          </p:cNvCxnSpPr>
          <p:nvPr/>
        </p:nvCxnSpPr>
        <p:spPr>
          <a:xfrm flipH="1">
            <a:off x="4085330" y="2613043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3286501-CDF9-4E7A-9512-8B39C619951D}"/>
              </a:ext>
            </a:extLst>
          </p:cNvPr>
          <p:cNvSpPr/>
          <p:nvPr/>
        </p:nvSpPr>
        <p:spPr>
          <a:xfrm>
            <a:off x="4339010" y="201116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4F43331-322B-457F-AEDA-C56D89EEBAA2}"/>
              </a:ext>
            </a:extLst>
          </p:cNvPr>
          <p:cNvCxnSpPr>
            <a:cxnSpLocks/>
          </p:cNvCxnSpPr>
          <p:nvPr/>
        </p:nvCxnSpPr>
        <p:spPr>
          <a:xfrm>
            <a:off x="4408085" y="218096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F5B16BDD-41A7-448F-B224-6C8F31AC3735}"/>
              </a:ext>
            </a:extLst>
          </p:cNvPr>
          <p:cNvSpPr txBox="1"/>
          <p:nvPr/>
        </p:nvSpPr>
        <p:spPr>
          <a:xfrm>
            <a:off x="4471489" y="201041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20DE64-6F89-4438-BA74-424FAA5B9C86}"/>
              </a:ext>
            </a:extLst>
          </p:cNvPr>
          <p:cNvCxnSpPr>
            <a:cxnSpLocks/>
          </p:cNvCxnSpPr>
          <p:nvPr/>
        </p:nvCxnSpPr>
        <p:spPr>
          <a:xfrm>
            <a:off x="4739308" y="4273130"/>
            <a:ext cx="0" cy="793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BE8A60-6EC9-4EC3-B0CB-997B514F32F4}"/>
              </a:ext>
            </a:extLst>
          </p:cNvPr>
          <p:cNvCxnSpPr>
            <a:cxnSpLocks/>
          </p:cNvCxnSpPr>
          <p:nvPr/>
        </p:nvCxnSpPr>
        <p:spPr>
          <a:xfrm>
            <a:off x="1690223" y="3417439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2F5EB536-8F55-4224-8CD1-C7AFBF3CD1EA}"/>
              </a:ext>
            </a:extLst>
          </p:cNvPr>
          <p:cNvSpPr/>
          <p:nvPr/>
        </p:nvSpPr>
        <p:spPr>
          <a:xfrm rot="5400000">
            <a:off x="1934770" y="300041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E6B714E-92FD-421E-8141-EFF9AEA87EB0}"/>
              </a:ext>
            </a:extLst>
          </p:cNvPr>
          <p:cNvCxnSpPr>
            <a:cxnSpLocks/>
          </p:cNvCxnSpPr>
          <p:nvPr/>
        </p:nvCxnSpPr>
        <p:spPr>
          <a:xfrm flipV="1">
            <a:off x="2491024" y="320660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B0E6D94-9F7E-4BF7-BEE7-4BE24FC8052C}"/>
              </a:ext>
            </a:extLst>
          </p:cNvPr>
          <p:cNvCxnSpPr>
            <a:cxnSpLocks/>
          </p:cNvCxnSpPr>
          <p:nvPr/>
        </p:nvCxnSpPr>
        <p:spPr>
          <a:xfrm flipV="1">
            <a:off x="1564514" y="3019987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/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/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72AD4AB-3C78-4E39-A401-60F3C99DA57B}"/>
              </a:ext>
            </a:extLst>
          </p:cNvPr>
          <p:cNvCxnSpPr>
            <a:cxnSpLocks/>
          </p:cNvCxnSpPr>
          <p:nvPr/>
        </p:nvCxnSpPr>
        <p:spPr>
          <a:xfrm>
            <a:off x="1557867" y="1755669"/>
            <a:ext cx="0" cy="1288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C8F158D0-A2FB-4ECC-B640-7FB4DCE6A54C}"/>
              </a:ext>
            </a:extLst>
          </p:cNvPr>
          <p:cNvSpPr/>
          <p:nvPr/>
        </p:nvSpPr>
        <p:spPr>
          <a:xfrm>
            <a:off x="211037" y="3935394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2D8A804-8A1F-4374-BA70-419D886BE92F}"/>
              </a:ext>
            </a:extLst>
          </p:cNvPr>
          <p:cNvCxnSpPr>
            <a:cxnSpLocks/>
          </p:cNvCxnSpPr>
          <p:nvPr/>
        </p:nvCxnSpPr>
        <p:spPr>
          <a:xfrm>
            <a:off x="205395" y="3913045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30E9C88-7332-41EC-A645-EB7B863738E4}"/>
              </a:ext>
            </a:extLst>
          </p:cNvPr>
          <p:cNvCxnSpPr>
            <a:cxnSpLocks/>
          </p:cNvCxnSpPr>
          <p:nvPr/>
        </p:nvCxnSpPr>
        <p:spPr>
          <a:xfrm flipV="1">
            <a:off x="626533" y="377438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CEFE9F3-49D6-40D0-A7EA-3BA66B2D5901}"/>
              </a:ext>
            </a:extLst>
          </p:cNvPr>
          <p:cNvCxnSpPr>
            <a:cxnSpLocks/>
          </p:cNvCxnSpPr>
          <p:nvPr/>
        </p:nvCxnSpPr>
        <p:spPr>
          <a:xfrm flipV="1">
            <a:off x="142429" y="390468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21903E62-28AD-421B-8D47-19C2B430C73F}"/>
              </a:ext>
            </a:extLst>
          </p:cNvPr>
          <p:cNvCxnSpPr>
            <a:cxnSpLocks/>
          </p:cNvCxnSpPr>
          <p:nvPr/>
        </p:nvCxnSpPr>
        <p:spPr>
          <a:xfrm>
            <a:off x="420420" y="35033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89F9404C-39E8-4203-8B32-4603C3F74E5F}"/>
              </a:ext>
            </a:extLst>
          </p:cNvPr>
          <p:cNvCxnSpPr>
            <a:cxnSpLocks/>
          </p:cNvCxnSpPr>
          <p:nvPr/>
        </p:nvCxnSpPr>
        <p:spPr>
          <a:xfrm>
            <a:off x="418088" y="41847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0C5E214-9436-4FC0-B559-EDDCFAD680CE}"/>
              </a:ext>
            </a:extLst>
          </p:cNvPr>
          <p:cNvCxnSpPr>
            <a:cxnSpLocks/>
          </p:cNvCxnSpPr>
          <p:nvPr/>
        </p:nvCxnSpPr>
        <p:spPr>
          <a:xfrm>
            <a:off x="182764" y="462506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CE1DD36-B138-4A39-99B7-7A57C1B6197C}"/>
              </a:ext>
            </a:extLst>
          </p:cNvPr>
          <p:cNvCxnSpPr>
            <a:cxnSpLocks/>
          </p:cNvCxnSpPr>
          <p:nvPr/>
        </p:nvCxnSpPr>
        <p:spPr>
          <a:xfrm>
            <a:off x="283011" y="46982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6BEF11F-9FE1-4E56-AE50-3D8C3E90423F}"/>
              </a:ext>
            </a:extLst>
          </p:cNvPr>
          <p:cNvCxnSpPr>
            <a:cxnSpLocks/>
          </p:cNvCxnSpPr>
          <p:nvPr/>
        </p:nvCxnSpPr>
        <p:spPr>
          <a:xfrm>
            <a:off x="374922" y="478499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F0108629-4A41-4FAF-9F03-04FE0932ED8F}"/>
              </a:ext>
            </a:extLst>
          </p:cNvPr>
          <p:cNvSpPr/>
          <p:nvPr/>
        </p:nvSpPr>
        <p:spPr>
          <a:xfrm>
            <a:off x="342567" y="333612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30E88CE-CD90-465F-8B3F-98CEBBADDC01}"/>
              </a:ext>
            </a:extLst>
          </p:cNvPr>
          <p:cNvGrpSpPr/>
          <p:nvPr/>
        </p:nvGrpSpPr>
        <p:grpSpPr>
          <a:xfrm rot="5400000">
            <a:off x="-240532" y="2462045"/>
            <a:ext cx="1397624" cy="350539"/>
            <a:chOff x="4676775" y="1682364"/>
            <a:chExt cx="1619250" cy="693028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22C184E-C0B5-4FA6-BE89-98071DF95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34230D0-581C-406C-BBA5-648EBD94B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5DCB39-E3C3-4804-8096-765930130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E9A5361-0A6F-4D75-8FCD-C6ED4AC41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FCCC686-BB78-4F10-9A15-D479696BC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55F4A4E-E0BD-4043-862B-71E9D9A08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C6312A9-554B-4E61-B20F-77331527E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5FF43CA-0864-44B5-AF8B-E670E80B5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DF1B35EC-AAB4-4764-B4A3-842B15F0041D}"/>
              </a:ext>
            </a:extLst>
          </p:cNvPr>
          <p:cNvSpPr txBox="1"/>
          <p:nvPr/>
        </p:nvSpPr>
        <p:spPr>
          <a:xfrm>
            <a:off x="85097" y="150574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76A6CB-7F80-476E-940E-AACE0857C996}"/>
              </a:ext>
            </a:extLst>
          </p:cNvPr>
          <p:cNvSpPr txBox="1"/>
          <p:nvPr/>
        </p:nvSpPr>
        <p:spPr>
          <a:xfrm>
            <a:off x="413933" y="4207327"/>
            <a:ext cx="79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LM336</a:t>
            </a:r>
            <a:endParaRPr lang="en-US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E383E7F-1667-4F08-85B3-4F8CB78A5A5A}"/>
              </a:ext>
            </a:extLst>
          </p:cNvPr>
          <p:cNvGrpSpPr/>
          <p:nvPr/>
        </p:nvGrpSpPr>
        <p:grpSpPr>
          <a:xfrm rot="5400000">
            <a:off x="621657" y="4003201"/>
            <a:ext cx="1397624" cy="215635"/>
            <a:chOff x="4676775" y="1682364"/>
            <a:chExt cx="1619250" cy="693028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91C57A-547D-4428-AFE5-E56F107CB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D69F0D9-B078-43E8-B69F-F53E8D4E33B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A0649B3-E5DF-4DDD-8490-08D1ED924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9157115-BC51-4D03-8685-1EC1A2ED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3B5E9DF-76CA-499C-B883-12B7461A2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EF3004D-6429-40F8-82AE-B3DE4DEC5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25E3965-9113-4903-B080-71681AE21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0CB1F2E-4B6D-4410-83AC-F26E35C71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F964892-BAFF-4EA3-865C-80DABA03FBAD}"/>
              </a:ext>
            </a:extLst>
          </p:cNvPr>
          <p:cNvCxnSpPr>
            <a:cxnSpLocks/>
          </p:cNvCxnSpPr>
          <p:nvPr/>
        </p:nvCxnSpPr>
        <p:spPr>
          <a:xfrm flipH="1">
            <a:off x="463095" y="3400148"/>
            <a:ext cx="8310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6AFA3F6-4D57-44BC-8EA4-4A3E04C45134}"/>
              </a:ext>
            </a:extLst>
          </p:cNvPr>
          <p:cNvCxnSpPr>
            <a:cxnSpLocks/>
          </p:cNvCxnSpPr>
          <p:nvPr/>
        </p:nvCxnSpPr>
        <p:spPr>
          <a:xfrm flipH="1">
            <a:off x="1467696" y="4111130"/>
            <a:ext cx="22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56DD93C-033F-46C1-B413-D10F4052D41B}"/>
              </a:ext>
            </a:extLst>
          </p:cNvPr>
          <p:cNvCxnSpPr>
            <a:cxnSpLocks/>
          </p:cNvCxnSpPr>
          <p:nvPr/>
        </p:nvCxnSpPr>
        <p:spPr>
          <a:xfrm>
            <a:off x="1690223" y="3412478"/>
            <a:ext cx="0" cy="295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6415831-EAC5-4896-B542-5BAEA8F7628C}"/>
              </a:ext>
            </a:extLst>
          </p:cNvPr>
          <p:cNvCxnSpPr>
            <a:cxnSpLocks/>
          </p:cNvCxnSpPr>
          <p:nvPr/>
        </p:nvCxnSpPr>
        <p:spPr>
          <a:xfrm flipH="1">
            <a:off x="1450764" y="4017833"/>
            <a:ext cx="119728" cy="93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48E1E22-2467-4107-8B6C-0DA62B2AB41F}"/>
              </a:ext>
            </a:extLst>
          </p:cNvPr>
          <p:cNvCxnSpPr>
            <a:cxnSpLocks/>
          </p:cNvCxnSpPr>
          <p:nvPr/>
        </p:nvCxnSpPr>
        <p:spPr>
          <a:xfrm flipH="1" flipV="1">
            <a:off x="1449641" y="4086354"/>
            <a:ext cx="92527" cy="9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2975B3F-D0F8-4D23-8556-B53CF3291728}"/>
              </a:ext>
            </a:extLst>
          </p:cNvPr>
          <p:cNvCxnSpPr>
            <a:cxnSpLocks/>
          </p:cNvCxnSpPr>
          <p:nvPr/>
        </p:nvCxnSpPr>
        <p:spPr>
          <a:xfrm>
            <a:off x="1050328" y="480419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7BB3D91-9A5B-4CB5-9576-5BC71FE36F3D}"/>
              </a:ext>
            </a:extLst>
          </p:cNvPr>
          <p:cNvCxnSpPr>
            <a:cxnSpLocks/>
          </p:cNvCxnSpPr>
          <p:nvPr/>
        </p:nvCxnSpPr>
        <p:spPr>
          <a:xfrm>
            <a:off x="1150575" y="487734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298BD15-ACCF-4C82-AB77-0114EA48160A}"/>
              </a:ext>
            </a:extLst>
          </p:cNvPr>
          <p:cNvCxnSpPr>
            <a:cxnSpLocks/>
          </p:cNvCxnSpPr>
          <p:nvPr/>
        </p:nvCxnSpPr>
        <p:spPr>
          <a:xfrm>
            <a:off x="1242486" y="496413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8DDCC5EA-E42A-4D48-832E-0FD34470E336}"/>
              </a:ext>
            </a:extLst>
          </p:cNvPr>
          <p:cNvSpPr/>
          <p:nvPr/>
        </p:nvSpPr>
        <p:spPr>
          <a:xfrm>
            <a:off x="342567" y="181087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9EC6D61-D347-454C-A837-4F34A772189A}"/>
              </a:ext>
            </a:extLst>
          </p:cNvPr>
          <p:cNvSpPr txBox="1"/>
          <p:nvPr/>
        </p:nvSpPr>
        <p:spPr>
          <a:xfrm>
            <a:off x="3461570" y="3581138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14.4V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B6D1CCC-5986-4B18-B068-7019E13ECD9A}"/>
              </a:ext>
            </a:extLst>
          </p:cNvPr>
          <p:cNvSpPr txBox="1"/>
          <p:nvPr/>
        </p:nvSpPr>
        <p:spPr>
          <a:xfrm>
            <a:off x="3961335" y="4100507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13.8V</a:t>
            </a:r>
          </a:p>
        </p:txBody>
      </p:sp>
      <p:sp>
        <p:nvSpPr>
          <p:cNvPr id="237" name="Isosceles Triangle 236">
            <a:extLst>
              <a:ext uri="{FF2B5EF4-FFF2-40B4-BE49-F238E27FC236}">
                <a16:creationId xmlns:a16="http://schemas.microsoft.com/office/drawing/2014/main" id="{90CEB78E-F539-414A-8B76-FB64F8C74780}"/>
              </a:ext>
            </a:extLst>
          </p:cNvPr>
          <p:cNvSpPr/>
          <p:nvPr/>
        </p:nvSpPr>
        <p:spPr>
          <a:xfrm rot="16200000" flipV="1">
            <a:off x="2794705" y="3017198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6AE577-DBAE-451F-A9E4-3792994FF2A8}"/>
              </a:ext>
            </a:extLst>
          </p:cNvPr>
          <p:cNvCxnSpPr>
            <a:cxnSpLocks/>
          </p:cNvCxnSpPr>
          <p:nvPr/>
        </p:nvCxnSpPr>
        <p:spPr>
          <a:xfrm rot="16200000">
            <a:off x="2994441" y="3213081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/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𝐷𝑖𝑜𝑑𝑒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 r="-2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8716350-DBB5-4DEE-9BF3-23F5B686853B}"/>
              </a:ext>
            </a:extLst>
          </p:cNvPr>
          <p:cNvGrpSpPr/>
          <p:nvPr/>
        </p:nvGrpSpPr>
        <p:grpSpPr>
          <a:xfrm>
            <a:off x="1677499" y="3643912"/>
            <a:ext cx="876014" cy="106503"/>
            <a:chOff x="4676775" y="1682364"/>
            <a:chExt cx="1619250" cy="693028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C3D693D-8575-4432-86E8-679E26BA3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E56BA1-4438-4098-9B29-4C0078A3810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0E01AD-6C20-4CE8-9D28-186644D41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3021138-2325-4216-97C2-4DED3A7CE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9E59A14-5D06-45B8-8EEC-854CB26F1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C5CA097-F41F-43C2-947A-EFEB193D0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FA17605-C88A-44D0-8045-D07F7A6DA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ACDC428-AE75-4D02-9621-CB49BD97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6FAC0B-585A-4DE6-B1B9-107555D95ACB}"/>
              </a:ext>
            </a:extLst>
          </p:cNvPr>
          <p:cNvCxnSpPr>
            <a:cxnSpLocks/>
          </p:cNvCxnSpPr>
          <p:nvPr/>
        </p:nvCxnSpPr>
        <p:spPr>
          <a:xfrm>
            <a:off x="2553513" y="3196167"/>
            <a:ext cx="0" cy="511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21F9CBE-9E33-425C-AC0A-B0844E183B8E}"/>
              </a:ext>
            </a:extLst>
          </p:cNvPr>
          <p:cNvGrpSpPr/>
          <p:nvPr/>
        </p:nvGrpSpPr>
        <p:grpSpPr>
          <a:xfrm rot="5400000">
            <a:off x="1460300" y="3831873"/>
            <a:ext cx="471146" cy="131551"/>
            <a:chOff x="4676775" y="1682364"/>
            <a:chExt cx="1619250" cy="693028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1932EE0-7EA3-4B05-9DD9-CE0E7CDB7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25467A-151D-488E-AC3A-0D7E563786E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A66330E-33BF-476C-A4E2-DC5E50817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583151B-90F8-4189-B983-1CE21AB71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F9FF038-5E71-4E31-9CAA-E7435A6A4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A2EB103-761C-4AA7-8DE0-AD0ABA5E4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ED595D6-5630-4504-BB00-F35D7D158D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5FCC1B5-901F-44E5-AE76-F3D2C1BEE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4C99E1-0738-4525-82EF-D62E201C84D5}"/>
              </a:ext>
            </a:extLst>
          </p:cNvPr>
          <p:cNvSpPr txBox="1"/>
          <p:nvPr/>
        </p:nvSpPr>
        <p:spPr>
          <a:xfrm>
            <a:off x="1355455" y="31666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700mV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02ED9-A4D7-4D94-B9BB-9FDFCFE48629}"/>
              </a:ext>
            </a:extLst>
          </p:cNvPr>
          <p:cNvSpPr txBox="1"/>
          <p:nvPr/>
        </p:nvSpPr>
        <p:spPr>
          <a:xfrm>
            <a:off x="1509715" y="4475124"/>
            <a:ext cx="315823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20mV in contribution from output</a:t>
            </a:r>
          </a:p>
          <a:p>
            <a:r>
              <a:rPr lang="en-US" dirty="0"/>
              <a:t>680 mV contribution by potentiometer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F0D9CD1-8337-4396-894B-5C390E827305}"/>
              </a:ext>
            </a:extLst>
          </p:cNvPr>
          <p:cNvSpPr txBox="1"/>
          <p:nvPr/>
        </p:nvSpPr>
        <p:spPr>
          <a:xfrm>
            <a:off x="1306912" y="298805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660mV</a:t>
            </a:r>
          </a:p>
        </p:txBody>
      </p:sp>
    </p:spTree>
    <p:extLst>
      <p:ext uri="{BB962C8B-B14F-4D97-AF65-F5344CB8AC3E}">
        <p14:creationId xmlns:p14="http://schemas.microsoft.com/office/powerpoint/2010/main" val="40352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34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Controller using </a:t>
            </a:r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relay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-48636" y="549724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ON/OFF </a:t>
            </a:r>
          </a:p>
          <a:p>
            <a:r>
              <a:rPr lang="en-US" sz="2400" dirty="0"/>
              <a:t>Controller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58B3D3E6-D993-4DE0-9C3C-9CA2E443081D}"/>
              </a:ext>
            </a:extLst>
          </p:cNvPr>
          <p:cNvSpPr/>
          <p:nvPr/>
        </p:nvSpPr>
        <p:spPr>
          <a:xfrm rot="5400000">
            <a:off x="6144028" y="3820541"/>
            <a:ext cx="415496" cy="23984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260E173-D1DE-43E9-9FD8-5D9274776638}"/>
              </a:ext>
            </a:extLst>
          </p:cNvPr>
          <p:cNvCxnSpPr>
            <a:cxnSpLocks/>
          </p:cNvCxnSpPr>
          <p:nvPr/>
        </p:nvCxnSpPr>
        <p:spPr>
          <a:xfrm rot="5400000">
            <a:off x="6283477" y="3937641"/>
            <a:ext cx="4211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ADBBA5-A205-4799-877C-22FDF03B55E2}"/>
              </a:ext>
            </a:extLst>
          </p:cNvPr>
          <p:cNvCxnSpPr>
            <a:cxnSpLocks/>
          </p:cNvCxnSpPr>
          <p:nvPr/>
        </p:nvCxnSpPr>
        <p:spPr>
          <a:xfrm rot="5400000" flipV="1">
            <a:off x="6523840" y="4118416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2672EF7-8DF8-48A4-96CC-38601D3934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93535" y="3634312"/>
            <a:ext cx="79075" cy="13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100618" y="3939765"/>
            <a:ext cx="17422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113113" y="2333953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57984-7313-43AC-8440-205157C270C7}"/>
              </a:ext>
            </a:extLst>
          </p:cNvPr>
          <p:cNvSpPr txBox="1"/>
          <p:nvPr/>
        </p:nvSpPr>
        <p:spPr>
          <a:xfrm>
            <a:off x="5964744" y="41042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LM335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56C8D30-3BB7-4E75-A8AB-72291549CD32}"/>
              </a:ext>
            </a:extLst>
          </p:cNvPr>
          <p:cNvSpPr/>
          <p:nvPr/>
        </p:nvSpPr>
        <p:spPr>
          <a:xfrm>
            <a:off x="6608335" y="37660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1227EE5-6A2B-469F-AC05-46D935694405}"/>
              </a:ext>
            </a:extLst>
          </p:cNvPr>
          <p:cNvGrpSpPr/>
          <p:nvPr/>
        </p:nvGrpSpPr>
        <p:grpSpPr>
          <a:xfrm rot="5400000">
            <a:off x="6022014" y="1024555"/>
            <a:ext cx="1397624" cy="350539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067B4F5-E980-48B0-BA2C-4156688BC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57BD982-DD2C-491C-995D-B09F8F7B2CF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A03E2B-B5AE-4CD4-9231-4A59CE798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E5ECF20-29A4-40E2-B366-D7413ED49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EC53F5-7F17-4BB4-B1BB-FB6C319B8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DB04095-714B-48BE-9BAF-1394B5EC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7926336-9A2B-4202-968B-9BC6EBB30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3334EA5-B079-40E7-B324-641D31EBC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933E47-CD72-496D-843E-075A3EF35955}"/>
              </a:ext>
            </a:extLst>
          </p:cNvPr>
          <p:cNvSpPr txBox="1"/>
          <p:nvPr/>
        </p:nvSpPr>
        <p:spPr>
          <a:xfrm>
            <a:off x="6688970" y="35134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ABDD170-F34C-4F28-B800-B434BFBE5020}"/>
              </a:ext>
            </a:extLst>
          </p:cNvPr>
          <p:cNvCxnSpPr>
            <a:cxnSpLocks/>
          </p:cNvCxnSpPr>
          <p:nvPr/>
        </p:nvCxnSpPr>
        <p:spPr>
          <a:xfrm>
            <a:off x="5680666" y="234793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D2260D0-077E-4F32-87B1-76EF228023B1}"/>
              </a:ext>
            </a:extLst>
          </p:cNvPr>
          <p:cNvCxnSpPr>
            <a:cxnSpLocks/>
          </p:cNvCxnSpPr>
          <p:nvPr/>
        </p:nvCxnSpPr>
        <p:spPr>
          <a:xfrm>
            <a:off x="5445342" y="278829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1A2F07-2197-477D-A425-F3E13511C640}"/>
              </a:ext>
            </a:extLst>
          </p:cNvPr>
          <p:cNvCxnSpPr>
            <a:cxnSpLocks/>
          </p:cNvCxnSpPr>
          <p:nvPr/>
        </p:nvCxnSpPr>
        <p:spPr>
          <a:xfrm>
            <a:off x="5545589" y="286143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C1534ED-B7B1-416F-96A8-7F5B1ABB83E1}"/>
              </a:ext>
            </a:extLst>
          </p:cNvPr>
          <p:cNvCxnSpPr>
            <a:cxnSpLocks/>
          </p:cNvCxnSpPr>
          <p:nvPr/>
        </p:nvCxnSpPr>
        <p:spPr>
          <a:xfrm>
            <a:off x="5637500" y="29482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821CB4E-0953-4C78-A70B-DC06425F0967}"/>
              </a:ext>
            </a:extLst>
          </p:cNvPr>
          <p:cNvCxnSpPr>
            <a:cxnSpLocks/>
          </p:cNvCxnSpPr>
          <p:nvPr/>
        </p:nvCxnSpPr>
        <p:spPr>
          <a:xfrm flipH="1">
            <a:off x="5680666" y="2347940"/>
            <a:ext cx="4199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4E9FFEB-2678-4C21-B907-96A753351AF8}"/>
              </a:ext>
            </a:extLst>
          </p:cNvPr>
          <p:cNvCxnSpPr>
            <a:cxnSpLocks/>
          </p:cNvCxnSpPr>
          <p:nvPr/>
        </p:nvCxnSpPr>
        <p:spPr>
          <a:xfrm flipH="1">
            <a:off x="5831960" y="1895527"/>
            <a:ext cx="8389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8785E2E-7AB9-4726-B2C6-146D4684C8E5}"/>
              </a:ext>
            </a:extLst>
          </p:cNvPr>
          <p:cNvCxnSpPr>
            <a:cxnSpLocks/>
          </p:cNvCxnSpPr>
          <p:nvPr/>
        </p:nvCxnSpPr>
        <p:spPr>
          <a:xfrm>
            <a:off x="8059798" y="1711232"/>
            <a:ext cx="0" cy="3355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CDDA8EB-B92C-4645-B309-DE382BFE4E13}"/>
              </a:ext>
            </a:extLst>
          </p:cNvPr>
          <p:cNvCxnSpPr>
            <a:cxnSpLocks/>
          </p:cNvCxnSpPr>
          <p:nvPr/>
        </p:nvCxnSpPr>
        <p:spPr>
          <a:xfrm flipH="1">
            <a:off x="7622118" y="1709909"/>
            <a:ext cx="454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47A45C2-063D-4527-8022-B41162F51A09}"/>
              </a:ext>
            </a:extLst>
          </p:cNvPr>
          <p:cNvCxnSpPr>
            <a:cxnSpLocks/>
          </p:cNvCxnSpPr>
          <p:nvPr/>
        </p:nvCxnSpPr>
        <p:spPr>
          <a:xfrm flipH="1">
            <a:off x="7031665" y="1299440"/>
            <a:ext cx="15675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B3D942B-7E13-4BEB-BA9C-CB3F237FB224}"/>
              </a:ext>
            </a:extLst>
          </p:cNvPr>
          <p:cNvCxnSpPr>
            <a:cxnSpLocks/>
          </p:cNvCxnSpPr>
          <p:nvPr/>
        </p:nvCxnSpPr>
        <p:spPr>
          <a:xfrm flipV="1">
            <a:off x="8599229" y="1291715"/>
            <a:ext cx="0" cy="3851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01AB92-0364-4BEE-9A57-0BD930B11D9D}"/>
              </a:ext>
            </a:extLst>
          </p:cNvPr>
          <p:cNvCxnSpPr>
            <a:cxnSpLocks/>
          </p:cNvCxnSpPr>
          <p:nvPr/>
        </p:nvCxnSpPr>
        <p:spPr>
          <a:xfrm flipH="1">
            <a:off x="4739306" y="5143500"/>
            <a:ext cx="38599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DB4906D-F05C-4B49-810E-03DA000D0654}"/>
              </a:ext>
            </a:extLst>
          </p:cNvPr>
          <p:cNvGrpSpPr/>
          <p:nvPr/>
        </p:nvGrpSpPr>
        <p:grpSpPr>
          <a:xfrm>
            <a:off x="3760460" y="2594985"/>
            <a:ext cx="651835" cy="1160678"/>
            <a:chOff x="6114134" y="362133"/>
            <a:chExt cx="1158667" cy="2063160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8C16E53-26AE-4467-AF28-A3EB59396CF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035FA62-7819-492F-977E-CF343402C691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61A2DF2-F09E-4352-8835-BFDFD439B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ED3DA90-B052-4826-A3C9-8AA82AD63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20972F-CFCF-4F56-9ED3-33FE7E3C9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A5DF476-8A98-4F74-81D6-2BC7A988B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B531904-E13D-4A35-B7D9-37B1F19C7E8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E455F09-5120-4BD5-9109-0C58F8E4A387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3D07B-53C3-455D-993C-BC1C7DEB9EB6}"/>
                </a:ext>
              </a:extLst>
            </p:cNvPr>
            <p:cNvCxnSpPr>
              <a:cxnSpLocks/>
            </p:cNvCxnSpPr>
            <p:nvPr/>
          </p:nvCxnSpPr>
          <p:spPr>
            <a:xfrm>
              <a:off x="6114134" y="1438104"/>
              <a:ext cx="4964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BE8A60-6EC9-4EC3-B0CB-997B514F32F4}"/>
              </a:ext>
            </a:extLst>
          </p:cNvPr>
          <p:cNvCxnSpPr>
            <a:cxnSpLocks/>
          </p:cNvCxnSpPr>
          <p:nvPr/>
        </p:nvCxnSpPr>
        <p:spPr>
          <a:xfrm>
            <a:off x="1690223" y="3417439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2F5EB536-8F55-4224-8CD1-C7AFBF3CD1EA}"/>
              </a:ext>
            </a:extLst>
          </p:cNvPr>
          <p:cNvSpPr/>
          <p:nvPr/>
        </p:nvSpPr>
        <p:spPr>
          <a:xfrm rot="5400000">
            <a:off x="1934770" y="300041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E6B714E-92FD-421E-8141-EFF9AEA87EB0}"/>
              </a:ext>
            </a:extLst>
          </p:cNvPr>
          <p:cNvCxnSpPr>
            <a:cxnSpLocks/>
          </p:cNvCxnSpPr>
          <p:nvPr/>
        </p:nvCxnSpPr>
        <p:spPr>
          <a:xfrm flipV="1">
            <a:off x="2491024" y="3206600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B0E6D94-9F7E-4BF7-BEE7-4BE24FC8052C}"/>
              </a:ext>
            </a:extLst>
          </p:cNvPr>
          <p:cNvCxnSpPr>
            <a:cxnSpLocks/>
          </p:cNvCxnSpPr>
          <p:nvPr/>
        </p:nvCxnSpPr>
        <p:spPr>
          <a:xfrm flipV="1">
            <a:off x="1564514" y="3019987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/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22">
                <a:extLst>
                  <a:ext uri="{FF2B5EF4-FFF2-40B4-BE49-F238E27FC236}">
                    <a16:creationId xmlns:a16="http://schemas.microsoft.com/office/drawing/2014/main" id="{FAAE68E8-1C4A-42FC-AE08-86A71D2A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6" y="316449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/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22">
                <a:extLst>
                  <a:ext uri="{FF2B5EF4-FFF2-40B4-BE49-F238E27FC236}">
                    <a16:creationId xmlns:a16="http://schemas.microsoft.com/office/drawing/2014/main" id="{71961AE5-1BDB-4D3B-B853-B459BAC7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915" y="290465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72AD4AB-3C78-4E39-A401-60F3C99DA57B}"/>
              </a:ext>
            </a:extLst>
          </p:cNvPr>
          <p:cNvCxnSpPr>
            <a:cxnSpLocks/>
          </p:cNvCxnSpPr>
          <p:nvPr/>
        </p:nvCxnSpPr>
        <p:spPr>
          <a:xfrm>
            <a:off x="1557867" y="621184"/>
            <a:ext cx="0" cy="2422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C8F158D0-A2FB-4ECC-B640-7FB4DCE6A54C}"/>
              </a:ext>
            </a:extLst>
          </p:cNvPr>
          <p:cNvSpPr/>
          <p:nvPr/>
        </p:nvSpPr>
        <p:spPr>
          <a:xfrm>
            <a:off x="211037" y="3935394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2D8A804-8A1F-4374-BA70-419D886BE92F}"/>
              </a:ext>
            </a:extLst>
          </p:cNvPr>
          <p:cNvCxnSpPr>
            <a:cxnSpLocks/>
          </p:cNvCxnSpPr>
          <p:nvPr/>
        </p:nvCxnSpPr>
        <p:spPr>
          <a:xfrm>
            <a:off x="205395" y="3913045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30E9C88-7332-41EC-A645-EB7B863738E4}"/>
              </a:ext>
            </a:extLst>
          </p:cNvPr>
          <p:cNvCxnSpPr>
            <a:cxnSpLocks/>
          </p:cNvCxnSpPr>
          <p:nvPr/>
        </p:nvCxnSpPr>
        <p:spPr>
          <a:xfrm flipV="1">
            <a:off x="626533" y="3774382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CEFE9F3-49D6-40D0-A7EA-3BA66B2D5901}"/>
              </a:ext>
            </a:extLst>
          </p:cNvPr>
          <p:cNvCxnSpPr>
            <a:cxnSpLocks/>
          </p:cNvCxnSpPr>
          <p:nvPr/>
        </p:nvCxnSpPr>
        <p:spPr>
          <a:xfrm flipV="1">
            <a:off x="142429" y="3904687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21903E62-28AD-421B-8D47-19C2B430C73F}"/>
              </a:ext>
            </a:extLst>
          </p:cNvPr>
          <p:cNvCxnSpPr>
            <a:cxnSpLocks/>
          </p:cNvCxnSpPr>
          <p:nvPr/>
        </p:nvCxnSpPr>
        <p:spPr>
          <a:xfrm>
            <a:off x="420420" y="35033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89F9404C-39E8-4203-8B32-4603C3F74E5F}"/>
              </a:ext>
            </a:extLst>
          </p:cNvPr>
          <p:cNvCxnSpPr>
            <a:cxnSpLocks/>
          </p:cNvCxnSpPr>
          <p:nvPr/>
        </p:nvCxnSpPr>
        <p:spPr>
          <a:xfrm>
            <a:off x="418088" y="4184715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0C5E214-9436-4FC0-B559-EDDCFAD680CE}"/>
              </a:ext>
            </a:extLst>
          </p:cNvPr>
          <p:cNvCxnSpPr>
            <a:cxnSpLocks/>
          </p:cNvCxnSpPr>
          <p:nvPr/>
        </p:nvCxnSpPr>
        <p:spPr>
          <a:xfrm>
            <a:off x="182764" y="462506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CE1DD36-B138-4A39-99B7-7A57C1B6197C}"/>
              </a:ext>
            </a:extLst>
          </p:cNvPr>
          <p:cNvCxnSpPr>
            <a:cxnSpLocks/>
          </p:cNvCxnSpPr>
          <p:nvPr/>
        </p:nvCxnSpPr>
        <p:spPr>
          <a:xfrm>
            <a:off x="283011" y="46982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6BEF11F-9FE1-4E56-AE50-3D8C3E90423F}"/>
              </a:ext>
            </a:extLst>
          </p:cNvPr>
          <p:cNvCxnSpPr>
            <a:cxnSpLocks/>
          </p:cNvCxnSpPr>
          <p:nvPr/>
        </p:nvCxnSpPr>
        <p:spPr>
          <a:xfrm>
            <a:off x="374922" y="478499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F0108629-4A41-4FAF-9F03-04FE0932ED8F}"/>
              </a:ext>
            </a:extLst>
          </p:cNvPr>
          <p:cNvSpPr/>
          <p:nvPr/>
        </p:nvSpPr>
        <p:spPr>
          <a:xfrm>
            <a:off x="342567" y="3336127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30E88CE-CD90-465F-8B3F-98CEBBADDC01}"/>
              </a:ext>
            </a:extLst>
          </p:cNvPr>
          <p:cNvGrpSpPr/>
          <p:nvPr/>
        </p:nvGrpSpPr>
        <p:grpSpPr>
          <a:xfrm rot="5400000">
            <a:off x="-240532" y="2462045"/>
            <a:ext cx="1397624" cy="350539"/>
            <a:chOff x="4676775" y="1682364"/>
            <a:chExt cx="1619250" cy="693028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22C184E-C0B5-4FA6-BE89-98071DF95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34230D0-581C-406C-BBA5-648EBD94BC2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A5DCB39-E3C3-4804-8096-765930130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E9A5361-0A6F-4D75-8FCD-C6ED4AC41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FCCC686-BB78-4F10-9A15-D479696BC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55F4A4E-E0BD-4043-862B-71E9D9A08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C6312A9-554B-4E61-B20F-77331527E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75FF43CA-0864-44B5-AF8B-E670E80B5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DF1B35EC-AAB4-4764-B4A3-842B15F0041D}"/>
              </a:ext>
            </a:extLst>
          </p:cNvPr>
          <p:cNvSpPr txBox="1"/>
          <p:nvPr/>
        </p:nvSpPr>
        <p:spPr>
          <a:xfrm>
            <a:off x="85097" y="150574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76A6CB-7F80-476E-940E-AACE0857C996}"/>
              </a:ext>
            </a:extLst>
          </p:cNvPr>
          <p:cNvSpPr txBox="1"/>
          <p:nvPr/>
        </p:nvSpPr>
        <p:spPr>
          <a:xfrm>
            <a:off x="413933" y="4207327"/>
            <a:ext cx="79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LM336</a:t>
            </a:r>
            <a:endParaRPr lang="en-US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E383E7F-1667-4F08-85B3-4F8CB78A5A5A}"/>
              </a:ext>
            </a:extLst>
          </p:cNvPr>
          <p:cNvGrpSpPr/>
          <p:nvPr/>
        </p:nvGrpSpPr>
        <p:grpSpPr>
          <a:xfrm rot="5400000">
            <a:off x="621657" y="4003201"/>
            <a:ext cx="1397624" cy="215635"/>
            <a:chOff x="4676775" y="1682364"/>
            <a:chExt cx="1619250" cy="693028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91C57A-547D-4428-AFE5-E56F107CB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D69F0D9-B078-43E8-B69F-F53E8D4E33B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A0649B3-E5DF-4DDD-8490-08D1ED924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9157115-BC51-4D03-8685-1EC1A2ED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3B5E9DF-76CA-499C-B883-12B7461A2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EF3004D-6429-40F8-82AE-B3DE4DEC5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25E3965-9113-4903-B080-71681AE21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0CB1F2E-4B6D-4410-83AC-F26E35C71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F964892-BAFF-4EA3-865C-80DABA03FBAD}"/>
              </a:ext>
            </a:extLst>
          </p:cNvPr>
          <p:cNvCxnSpPr>
            <a:cxnSpLocks/>
          </p:cNvCxnSpPr>
          <p:nvPr/>
        </p:nvCxnSpPr>
        <p:spPr>
          <a:xfrm flipH="1">
            <a:off x="463095" y="3400148"/>
            <a:ext cx="8310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6AFA3F6-4D57-44BC-8EA4-4A3E04C45134}"/>
              </a:ext>
            </a:extLst>
          </p:cNvPr>
          <p:cNvCxnSpPr>
            <a:cxnSpLocks/>
          </p:cNvCxnSpPr>
          <p:nvPr/>
        </p:nvCxnSpPr>
        <p:spPr>
          <a:xfrm flipH="1">
            <a:off x="1467696" y="4111130"/>
            <a:ext cx="22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56DD93C-033F-46C1-B413-D10F4052D41B}"/>
              </a:ext>
            </a:extLst>
          </p:cNvPr>
          <p:cNvCxnSpPr>
            <a:cxnSpLocks/>
          </p:cNvCxnSpPr>
          <p:nvPr/>
        </p:nvCxnSpPr>
        <p:spPr>
          <a:xfrm>
            <a:off x="1690223" y="3412478"/>
            <a:ext cx="0" cy="295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6415831-EAC5-4896-B542-5BAEA8F7628C}"/>
              </a:ext>
            </a:extLst>
          </p:cNvPr>
          <p:cNvCxnSpPr>
            <a:cxnSpLocks/>
          </p:cNvCxnSpPr>
          <p:nvPr/>
        </p:nvCxnSpPr>
        <p:spPr>
          <a:xfrm flipH="1">
            <a:off x="1450764" y="4017833"/>
            <a:ext cx="119728" cy="93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48E1E22-2467-4107-8B6C-0DA62B2AB41F}"/>
              </a:ext>
            </a:extLst>
          </p:cNvPr>
          <p:cNvCxnSpPr>
            <a:cxnSpLocks/>
          </p:cNvCxnSpPr>
          <p:nvPr/>
        </p:nvCxnSpPr>
        <p:spPr>
          <a:xfrm flipH="1" flipV="1">
            <a:off x="1449641" y="4086354"/>
            <a:ext cx="92527" cy="9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2975B3F-D0F8-4D23-8556-B53CF3291728}"/>
              </a:ext>
            </a:extLst>
          </p:cNvPr>
          <p:cNvCxnSpPr>
            <a:cxnSpLocks/>
          </p:cNvCxnSpPr>
          <p:nvPr/>
        </p:nvCxnSpPr>
        <p:spPr>
          <a:xfrm>
            <a:off x="1050328" y="480419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7BB3D91-9A5B-4CB5-9576-5BC71FE36F3D}"/>
              </a:ext>
            </a:extLst>
          </p:cNvPr>
          <p:cNvCxnSpPr>
            <a:cxnSpLocks/>
          </p:cNvCxnSpPr>
          <p:nvPr/>
        </p:nvCxnSpPr>
        <p:spPr>
          <a:xfrm>
            <a:off x="1150575" y="487734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298BD15-ACCF-4C82-AB77-0114EA48160A}"/>
              </a:ext>
            </a:extLst>
          </p:cNvPr>
          <p:cNvCxnSpPr>
            <a:cxnSpLocks/>
          </p:cNvCxnSpPr>
          <p:nvPr/>
        </p:nvCxnSpPr>
        <p:spPr>
          <a:xfrm>
            <a:off x="1242486" y="496413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8DDCC5EA-E42A-4D48-832E-0FD34470E336}"/>
              </a:ext>
            </a:extLst>
          </p:cNvPr>
          <p:cNvSpPr/>
          <p:nvPr/>
        </p:nvSpPr>
        <p:spPr>
          <a:xfrm>
            <a:off x="342567" y="181087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Isosceles Triangle 236">
            <a:extLst>
              <a:ext uri="{FF2B5EF4-FFF2-40B4-BE49-F238E27FC236}">
                <a16:creationId xmlns:a16="http://schemas.microsoft.com/office/drawing/2014/main" id="{90CEB78E-F539-414A-8B76-FB64F8C74780}"/>
              </a:ext>
            </a:extLst>
          </p:cNvPr>
          <p:cNvSpPr/>
          <p:nvPr/>
        </p:nvSpPr>
        <p:spPr>
          <a:xfrm rot="16200000" flipV="1">
            <a:off x="2794705" y="3017198"/>
            <a:ext cx="543910" cy="39176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6AE577-DBAE-451F-A9E4-3792994FF2A8}"/>
              </a:ext>
            </a:extLst>
          </p:cNvPr>
          <p:cNvCxnSpPr>
            <a:cxnSpLocks/>
          </p:cNvCxnSpPr>
          <p:nvPr/>
        </p:nvCxnSpPr>
        <p:spPr>
          <a:xfrm rot="16200000">
            <a:off x="2994441" y="3213081"/>
            <a:ext cx="543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/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𝐷𝑖𝑜𝑑𝑒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C693E52-B849-4A49-9439-D75E7FDF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14" y="2592344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 r="-2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8716350-DBB5-4DEE-9BF3-23F5B686853B}"/>
              </a:ext>
            </a:extLst>
          </p:cNvPr>
          <p:cNvGrpSpPr/>
          <p:nvPr/>
        </p:nvGrpSpPr>
        <p:grpSpPr>
          <a:xfrm>
            <a:off x="1677499" y="3643912"/>
            <a:ext cx="876014" cy="106503"/>
            <a:chOff x="4676775" y="1682364"/>
            <a:chExt cx="1619250" cy="693028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C3D693D-8575-4432-86E8-679E26BA3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E56BA1-4438-4098-9B29-4C0078A3810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50E01AD-6C20-4CE8-9D28-186644D41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3021138-2325-4216-97C2-4DED3A7CE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9E59A14-5D06-45B8-8EEC-854CB26F1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C5CA097-F41F-43C2-947A-EFEB193D0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FA17605-C88A-44D0-8045-D07F7A6DAE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ACDC428-AE75-4D02-9621-CB49BD97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6FAC0B-585A-4DE6-B1B9-107555D95ACB}"/>
              </a:ext>
            </a:extLst>
          </p:cNvPr>
          <p:cNvCxnSpPr>
            <a:cxnSpLocks/>
          </p:cNvCxnSpPr>
          <p:nvPr/>
        </p:nvCxnSpPr>
        <p:spPr>
          <a:xfrm>
            <a:off x="2553513" y="3196167"/>
            <a:ext cx="0" cy="511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21F9CBE-9E33-425C-AC0A-B0844E183B8E}"/>
              </a:ext>
            </a:extLst>
          </p:cNvPr>
          <p:cNvGrpSpPr/>
          <p:nvPr/>
        </p:nvGrpSpPr>
        <p:grpSpPr>
          <a:xfrm rot="5400000">
            <a:off x="1460300" y="3831873"/>
            <a:ext cx="471146" cy="131551"/>
            <a:chOff x="4676775" y="1682364"/>
            <a:chExt cx="1619250" cy="693028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1932EE0-7EA3-4B05-9DD9-CE0E7CDB7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25467A-151D-488E-AC3A-0D7E563786E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A66330E-33BF-476C-A4E2-DC5E50817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583151B-90F8-4189-B983-1CE21AB71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F9FF038-5E71-4E31-9CAA-E7435A6A4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A2EB103-761C-4AA7-8DE0-AD0ABA5E4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ED595D6-5630-4504-BB00-F35D7D158D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5FCC1B5-901F-44E5-AE76-F3D2C1BEE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B820D26-582A-4561-8130-62F9DC2D7240}"/>
              </a:ext>
            </a:extLst>
          </p:cNvPr>
          <p:cNvGrpSpPr/>
          <p:nvPr/>
        </p:nvGrpSpPr>
        <p:grpSpPr>
          <a:xfrm rot="5400000">
            <a:off x="3149182" y="1733038"/>
            <a:ext cx="2216273" cy="349950"/>
            <a:chOff x="2919257" y="1823540"/>
            <a:chExt cx="3928227" cy="748209"/>
          </a:xfrm>
        </p:grpSpPr>
        <p:sp>
          <p:nvSpPr>
            <p:cNvPr id="373" name="Arc 372">
              <a:extLst>
                <a:ext uri="{FF2B5EF4-FFF2-40B4-BE49-F238E27FC236}">
                  <a16:creationId xmlns:a16="http://schemas.microsoft.com/office/drawing/2014/main" id="{0B46D325-E2D7-48C0-81CE-0CF733A4429F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Arc 373">
              <a:extLst>
                <a:ext uri="{FF2B5EF4-FFF2-40B4-BE49-F238E27FC236}">
                  <a16:creationId xmlns:a16="http://schemas.microsoft.com/office/drawing/2014/main" id="{60767AB4-AF02-4EB7-A8E9-FC54797B5657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Arc 374">
              <a:extLst>
                <a:ext uri="{FF2B5EF4-FFF2-40B4-BE49-F238E27FC236}">
                  <a16:creationId xmlns:a16="http://schemas.microsoft.com/office/drawing/2014/main" id="{9407B769-19E8-4F3A-A1A9-67773557E812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Arc 375">
              <a:extLst>
                <a:ext uri="{FF2B5EF4-FFF2-40B4-BE49-F238E27FC236}">
                  <a16:creationId xmlns:a16="http://schemas.microsoft.com/office/drawing/2014/main" id="{8D39498F-E882-47AB-A1F3-18381D047637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Arc 376">
              <a:extLst>
                <a:ext uri="{FF2B5EF4-FFF2-40B4-BE49-F238E27FC236}">
                  <a16:creationId xmlns:a16="http://schemas.microsoft.com/office/drawing/2014/main" id="{CA9CE707-1BF3-475A-AF80-49CF4247E2D2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4677AD0-C26F-40F0-9F67-8DC6A7C1FD6E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7524D80-080F-4D54-810C-CFD4D3923833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DA240C21-3A4B-46A7-A4C8-FA8FD560FD68}"/>
              </a:ext>
            </a:extLst>
          </p:cNvPr>
          <p:cNvGrpSpPr/>
          <p:nvPr/>
        </p:nvGrpSpPr>
        <p:grpSpPr>
          <a:xfrm rot="5400000" flipV="1">
            <a:off x="2662630" y="3066843"/>
            <a:ext cx="4120230" cy="33083"/>
            <a:chOff x="3215079" y="2184737"/>
            <a:chExt cx="7412946" cy="46607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3886288-FC31-4337-83E2-AE6C36405B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954371" y="-442309"/>
              <a:ext cx="36331" cy="5310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48E84E7-9FDC-4277-A7C1-E1CDF80EF64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B4AD5C3-1210-4D6E-8BFB-509123BD6781}"/>
              </a:ext>
            </a:extLst>
          </p:cNvPr>
          <p:cNvCxnSpPr>
            <a:cxnSpLocks/>
          </p:cNvCxnSpPr>
          <p:nvPr/>
        </p:nvCxnSpPr>
        <p:spPr>
          <a:xfrm flipV="1">
            <a:off x="4716490" y="1041562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BA7F05BD-26BA-42E9-A1E8-E28376512AE6}"/>
              </a:ext>
            </a:extLst>
          </p:cNvPr>
          <p:cNvGrpSpPr/>
          <p:nvPr/>
        </p:nvGrpSpPr>
        <p:grpSpPr>
          <a:xfrm>
            <a:off x="3236792" y="1642146"/>
            <a:ext cx="559676" cy="374005"/>
            <a:chOff x="3507077" y="1544347"/>
            <a:chExt cx="559676" cy="374005"/>
          </a:xfrm>
        </p:grpSpPr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10A3B0C6-B9B8-4929-9251-6CE1073B6CEA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E62A209-F62D-4472-B0F9-8667882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CF2020E3-64C0-47E5-B551-CFF1E41C0894}"/>
              </a:ext>
            </a:extLst>
          </p:cNvPr>
          <p:cNvCxnSpPr/>
          <p:nvPr/>
        </p:nvCxnSpPr>
        <p:spPr>
          <a:xfrm rot="5400000" flipV="1">
            <a:off x="3185625" y="1330097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1C65D4B-F77C-4F07-B2DB-6FC08AACBC35}"/>
              </a:ext>
            </a:extLst>
          </p:cNvPr>
          <p:cNvCxnSpPr/>
          <p:nvPr/>
        </p:nvCxnSpPr>
        <p:spPr>
          <a:xfrm rot="5400000" flipV="1">
            <a:off x="3189437" y="2335034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840034A-D37E-448B-BDFC-87D633990ED5}"/>
              </a:ext>
            </a:extLst>
          </p:cNvPr>
          <p:cNvCxnSpPr>
            <a:cxnSpLocks/>
          </p:cNvCxnSpPr>
          <p:nvPr/>
        </p:nvCxnSpPr>
        <p:spPr>
          <a:xfrm flipV="1">
            <a:off x="3506682" y="1016666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A926BD58-BAAD-4D6D-B997-055FAE8954B1}"/>
              </a:ext>
            </a:extLst>
          </p:cNvPr>
          <p:cNvSpPr/>
          <p:nvPr/>
        </p:nvSpPr>
        <p:spPr>
          <a:xfrm>
            <a:off x="4175442" y="722191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679F2B7-BA75-40F9-919E-D29B8E9366B0}"/>
              </a:ext>
            </a:extLst>
          </p:cNvPr>
          <p:cNvSpPr/>
          <p:nvPr/>
        </p:nvSpPr>
        <p:spPr>
          <a:xfrm>
            <a:off x="4217480" y="2585158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7D66271-BD28-4471-899B-66096DCEC191}"/>
              </a:ext>
            </a:extLst>
          </p:cNvPr>
          <p:cNvCxnSpPr>
            <a:cxnSpLocks/>
          </p:cNvCxnSpPr>
          <p:nvPr/>
        </p:nvCxnSpPr>
        <p:spPr>
          <a:xfrm flipH="1">
            <a:off x="4706282" y="1736634"/>
            <a:ext cx="152965" cy="4770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7F9C230A-D1CF-4257-AD0E-E426530A8B98}"/>
              </a:ext>
            </a:extLst>
          </p:cNvPr>
          <p:cNvGrpSpPr/>
          <p:nvPr/>
        </p:nvGrpSpPr>
        <p:grpSpPr>
          <a:xfrm rot="16200000">
            <a:off x="4781764" y="973201"/>
            <a:ext cx="471472" cy="112746"/>
            <a:chOff x="401914" y="4333253"/>
            <a:chExt cx="471472" cy="112746"/>
          </a:xfrm>
        </p:grpSpPr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B0ABCE7-4875-4852-B82F-348A50794F95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E4A8A40-AE5B-418B-AF21-70812D2B77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D6F8355-0933-4D11-BA64-CD510E561E3D}"/>
              </a:ext>
            </a:extLst>
          </p:cNvPr>
          <p:cNvCxnSpPr>
            <a:cxnSpLocks/>
          </p:cNvCxnSpPr>
          <p:nvPr/>
        </p:nvCxnSpPr>
        <p:spPr>
          <a:xfrm flipV="1">
            <a:off x="5092473" y="1041563"/>
            <a:ext cx="24001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58A21867-E39B-49B9-97FA-5B4BE18D07E8}"/>
              </a:ext>
            </a:extLst>
          </p:cNvPr>
          <p:cNvCxnSpPr>
            <a:cxnSpLocks/>
          </p:cNvCxnSpPr>
          <p:nvPr/>
        </p:nvCxnSpPr>
        <p:spPr>
          <a:xfrm>
            <a:off x="5345603" y="1055386"/>
            <a:ext cx="0" cy="40117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834C51D-4404-45BB-8EB2-BC084D8E47C3}"/>
              </a:ext>
            </a:extLst>
          </p:cNvPr>
          <p:cNvCxnSpPr>
            <a:cxnSpLocks/>
          </p:cNvCxnSpPr>
          <p:nvPr/>
        </p:nvCxnSpPr>
        <p:spPr>
          <a:xfrm flipV="1">
            <a:off x="3513111" y="2641369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ADC0B755-39F8-4792-BB93-06B8E4D353BE}"/>
              </a:ext>
            </a:extLst>
          </p:cNvPr>
          <p:cNvSpPr txBox="1"/>
          <p:nvPr/>
        </p:nvSpPr>
        <p:spPr>
          <a:xfrm>
            <a:off x="3579676" y="6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482D7D3-3E19-4AB9-AB75-5D5978810991}"/>
              </a:ext>
            </a:extLst>
          </p:cNvPr>
          <p:cNvGrpSpPr/>
          <p:nvPr/>
        </p:nvGrpSpPr>
        <p:grpSpPr>
          <a:xfrm>
            <a:off x="3268578" y="3058621"/>
            <a:ext cx="600171" cy="234046"/>
            <a:chOff x="4676775" y="1682364"/>
            <a:chExt cx="1619250" cy="693028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1806C59-5591-4ED9-ADEA-CF5E654A7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E67C7E35-A60C-465F-8584-96748FFC68D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29EF08-831C-4567-8D99-F54EDF06B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6BADBB4-21EE-4E57-BDA2-9171A7F15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11FBBFD-FEDD-48EF-8948-B0FBEB5EE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E64715F-4E8D-4E01-A2F2-560D7CF91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F92768F-E526-444F-84B3-6CC5B83BC8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61ECCD7-CEA9-460B-B1BC-C8CB19B4A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84940ACE-0856-4059-9F6F-4B71B78C133B}"/>
              </a:ext>
            </a:extLst>
          </p:cNvPr>
          <p:cNvGrpSpPr/>
          <p:nvPr/>
        </p:nvGrpSpPr>
        <p:grpSpPr>
          <a:xfrm rot="5400000">
            <a:off x="3496025" y="3405017"/>
            <a:ext cx="684858" cy="249373"/>
            <a:chOff x="4676775" y="1682364"/>
            <a:chExt cx="1619250" cy="693028"/>
          </a:xfrm>
        </p:grpSpPr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98ACFE01-1C57-40C0-B41D-866092D6A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3AE9904F-EC4C-44EB-900D-AAD6116B3E5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534E4A-51D2-4D2E-A10B-6A0231234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56086A9-D4CB-4FE6-B1C5-6A01971F7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7917A227-9732-437A-87F9-1FA9D5A1A1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2A9316A-D147-43B4-9E03-AD11EB74E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100A194-44E2-409C-A2D7-D95D3DEA1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307507A-CFD2-442E-9E7D-EEB3D5C44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09BDAEC2-B728-4C9C-BFDE-24F5BFF44FDC}"/>
              </a:ext>
            </a:extLst>
          </p:cNvPr>
          <p:cNvCxnSpPr>
            <a:cxnSpLocks/>
          </p:cNvCxnSpPr>
          <p:nvPr/>
        </p:nvCxnSpPr>
        <p:spPr>
          <a:xfrm>
            <a:off x="3592401" y="387547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F9695053-7C4F-41B1-B2BC-4D6A8A4718AC}"/>
              </a:ext>
            </a:extLst>
          </p:cNvPr>
          <p:cNvCxnSpPr>
            <a:cxnSpLocks/>
          </p:cNvCxnSpPr>
          <p:nvPr/>
        </p:nvCxnSpPr>
        <p:spPr>
          <a:xfrm>
            <a:off x="3692648" y="394861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22E41A71-21DD-4644-8310-B91B900156CB}"/>
              </a:ext>
            </a:extLst>
          </p:cNvPr>
          <p:cNvCxnSpPr>
            <a:cxnSpLocks/>
          </p:cNvCxnSpPr>
          <p:nvPr/>
        </p:nvCxnSpPr>
        <p:spPr>
          <a:xfrm>
            <a:off x="3784559" y="403540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8E283999-6992-4D0B-AAD9-98C0D168064E}"/>
              </a:ext>
            </a:extLst>
          </p:cNvPr>
          <p:cNvCxnSpPr>
            <a:cxnSpLocks/>
          </p:cNvCxnSpPr>
          <p:nvPr/>
        </p:nvCxnSpPr>
        <p:spPr>
          <a:xfrm>
            <a:off x="4039134" y="3757448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0DAFD066-C11B-4347-B9AE-880EF84AF54C}"/>
              </a:ext>
            </a:extLst>
          </p:cNvPr>
          <p:cNvCxnSpPr>
            <a:cxnSpLocks/>
          </p:cNvCxnSpPr>
          <p:nvPr/>
        </p:nvCxnSpPr>
        <p:spPr>
          <a:xfrm>
            <a:off x="4139381" y="3830594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FD3C417-A966-4A06-92B7-C3AE80CA556A}"/>
              </a:ext>
            </a:extLst>
          </p:cNvPr>
          <p:cNvCxnSpPr>
            <a:cxnSpLocks/>
          </p:cNvCxnSpPr>
          <p:nvPr/>
        </p:nvCxnSpPr>
        <p:spPr>
          <a:xfrm>
            <a:off x="4231292" y="3917380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2E3D81A2-8179-453F-96C4-190799A4F116}"/>
              </a:ext>
            </a:extLst>
          </p:cNvPr>
          <p:cNvCxnSpPr>
            <a:cxnSpLocks/>
          </p:cNvCxnSpPr>
          <p:nvPr/>
        </p:nvCxnSpPr>
        <p:spPr>
          <a:xfrm flipH="1">
            <a:off x="5332491" y="5067107"/>
            <a:ext cx="2733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88C34881-1B97-4E8C-AAE6-9A75F9EE3F22}"/>
              </a:ext>
            </a:extLst>
          </p:cNvPr>
          <p:cNvCxnSpPr>
            <a:cxnSpLocks/>
          </p:cNvCxnSpPr>
          <p:nvPr/>
        </p:nvCxnSpPr>
        <p:spPr>
          <a:xfrm>
            <a:off x="5831960" y="621184"/>
            <a:ext cx="0" cy="1288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F60F436-D52F-4092-AB9C-3419A994860E}"/>
              </a:ext>
            </a:extLst>
          </p:cNvPr>
          <p:cNvCxnSpPr>
            <a:cxnSpLocks/>
          </p:cNvCxnSpPr>
          <p:nvPr/>
        </p:nvCxnSpPr>
        <p:spPr>
          <a:xfrm flipH="1">
            <a:off x="1542168" y="621184"/>
            <a:ext cx="4289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5CCF5031-30ED-4E5F-8205-E84E34A49170}"/>
                  </a:ext>
                </a:extLst>
              </p:cNvPr>
              <p:cNvSpPr txBox="1"/>
              <p:nvPr/>
            </p:nvSpPr>
            <p:spPr>
              <a:xfrm>
                <a:off x="3309936" y="2762620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5CCF5031-30ED-4E5F-8205-E84E34A4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6" y="2762620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17E76C7-CA03-4F8D-8FA3-2A1B637E95EE}"/>
                  </a:ext>
                </a:extLst>
              </p:cNvPr>
              <p:cNvSpPr txBox="1"/>
              <p:nvPr/>
            </p:nvSpPr>
            <p:spPr>
              <a:xfrm>
                <a:off x="3318423" y="335788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17E76C7-CA03-4F8D-8FA3-2A1B637E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23" y="3357882"/>
                <a:ext cx="4997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A0F258A-B3C8-4C03-8DFC-D45D874A3F7B}"/>
              </a:ext>
            </a:extLst>
          </p:cNvPr>
          <p:cNvSpPr txBox="1"/>
          <p:nvPr/>
        </p:nvSpPr>
        <p:spPr>
          <a:xfrm>
            <a:off x="1542141" y="4386796"/>
            <a:ext cx="3038011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What is the use of R1 and R2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2B8D-C955-495E-8CDC-C00FA966E833}"/>
              </a:ext>
            </a:extLst>
          </p:cNvPr>
          <p:cNvSpPr/>
          <p:nvPr/>
        </p:nvSpPr>
        <p:spPr>
          <a:xfrm>
            <a:off x="3987811" y="1294143"/>
            <a:ext cx="914400" cy="1234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C334E-8A31-4B6D-B481-71DAE3871232}"/>
              </a:ext>
            </a:extLst>
          </p:cNvPr>
          <p:cNvSpPr txBox="1"/>
          <p:nvPr/>
        </p:nvSpPr>
        <p:spPr>
          <a:xfrm rot="16200000">
            <a:off x="4217305" y="176416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2617328987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56017</TotalTime>
  <Words>248</Words>
  <Application>Microsoft Office PowerPoint</Application>
  <PresentationFormat>On-screen Show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Calibri-Bold</vt:lpstr>
      <vt:lpstr>Cambria Math</vt:lpstr>
      <vt:lpstr>Livvic</vt:lpstr>
      <vt:lpstr>Arial</vt:lpstr>
      <vt:lpstr>Fira Sans Extra Condensed Medium</vt:lpstr>
      <vt:lpstr>Lao UI</vt:lpstr>
      <vt:lpstr>Catamaran Light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 Mondal</cp:lastModifiedBy>
  <cp:revision>1593</cp:revision>
  <dcterms:modified xsi:type="dcterms:W3CDTF">2023-10-27T12:16:01Z</dcterms:modified>
</cp:coreProperties>
</file>